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54" r:id="rId2"/>
    <p:sldId id="555" r:id="rId3"/>
    <p:sldId id="556" r:id="rId4"/>
    <p:sldId id="557" r:id="rId5"/>
    <p:sldId id="5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Cosbey" initials="AC" lastIdx="14" clrIdx="0">
    <p:extLst>
      <p:ext uri="{19B8F6BF-5375-455C-9EA6-DF929625EA0E}">
        <p15:presenceInfo xmlns:p15="http://schemas.microsoft.com/office/powerpoint/2012/main" userId="Aaron Cosbey" providerId="None"/>
      </p:ext>
    </p:extLst>
  </p:cmAuthor>
  <p:cmAuthor id="2" name="Michael Mehling" initials="MM" lastIdx="15" clrIdx="1">
    <p:extLst>
      <p:ext uri="{19B8F6BF-5375-455C-9EA6-DF929625EA0E}">
        <p15:presenceInfo xmlns:p15="http://schemas.microsoft.com/office/powerpoint/2012/main" userId="S::mmehling@mit.edu::e4ed2cc9-18ab-4f00-a115-98189ff799f1" providerId="AD"/>
      </p:ext>
    </p:extLst>
  </p:cmAuthor>
  <p:cmAuthor id="3" name="Alexandra Maratou" initials="AM" lastIdx="7" clrIdx="2">
    <p:extLst>
      <p:ext uri="{19B8F6BF-5375-455C-9EA6-DF929625EA0E}">
        <p15:presenceInfo xmlns:p15="http://schemas.microsoft.com/office/powerpoint/2012/main" userId="737a500b48d8aa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D0"/>
    <a:srgbClr val="EAF0D4"/>
    <a:srgbClr val="FBE9CB"/>
    <a:srgbClr val="FBF0CE"/>
    <a:srgbClr val="EFF0C7"/>
    <a:srgbClr val="87AE96"/>
    <a:srgbClr val="377B51"/>
    <a:srgbClr val="2E6743"/>
    <a:srgbClr val="4AA56D"/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/>
    <p:restoredTop sz="81905"/>
  </p:normalViewPr>
  <p:slideViewPr>
    <p:cSldViewPr snapToGrid="0" snapToObjects="1">
      <p:cViewPr varScale="1">
        <p:scale>
          <a:sx n="104" d="100"/>
          <a:sy n="104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10" y="420625"/>
            <a:ext cx="9858036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155EB-E66B-8144-B3FB-681AF59028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302553"/>
            <a:ext cx="11616345" cy="5234092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endParaRPr lang="en-GB" sz="2200" dirty="0"/>
          </a:p>
          <a:p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40B47-80E5-EB4A-8DD0-A9F264996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4"/>
            <a:ext cx="10935855" cy="8261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EC Proposal vs Envi Draft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B020B-DF98-2B42-8413-67FF929F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05126-870A-44BF-99C5-94A2E389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0" y="1008489"/>
            <a:ext cx="10240540" cy="57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571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06B618-EB25-43FF-BCEC-A5D43C2505C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83061" y="1254283"/>
            <a:ext cx="10069830" cy="5881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84281-9FF6-4ADF-838E-0468847F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98" y="135267"/>
            <a:ext cx="10240540" cy="1329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61B3-27CA-4113-8634-BB28CE9E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879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84281-9FF6-4ADF-838E-0468847F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8" y="135267"/>
            <a:ext cx="10240540" cy="1329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61B3-27CA-4113-8634-BB28CE9E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9113E0-F459-416D-9F55-400FB534891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05798" y="1464661"/>
            <a:ext cx="10251188" cy="56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91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84281-9FF6-4ADF-838E-0468847F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8" y="135267"/>
            <a:ext cx="10240540" cy="1329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61B3-27CA-4113-8634-BB28CE9E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6E82EF-CC8D-4F2F-AF51-4AD8C7D93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371520" y="1391831"/>
            <a:ext cx="9060345" cy="57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257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84281-9FF6-4ADF-838E-0468847F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8" y="135267"/>
            <a:ext cx="10240540" cy="13293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6B013-4B6F-445D-ADF3-CF557EBA0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61B3-27CA-4113-8634-BB28CE9E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65DB50-48B1-49C1-971F-75E77505855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05798" y="1464660"/>
            <a:ext cx="10240540" cy="40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75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24237</TotalTime>
  <Words>11</Words>
  <Application>Microsoft Macintosh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Domien Vangenechten</dc:creator>
  <cp:lastModifiedBy>andrei marcu</cp:lastModifiedBy>
  <cp:revision>366</cp:revision>
  <cp:lastPrinted>2019-09-26T09:57:55Z</cp:lastPrinted>
  <dcterms:created xsi:type="dcterms:W3CDTF">2020-01-17T14:09:25Z</dcterms:created>
  <dcterms:modified xsi:type="dcterms:W3CDTF">2022-02-17T12:54:04Z</dcterms:modified>
</cp:coreProperties>
</file>