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368" r:id="rId2"/>
    <p:sldId id="365" r:id="rId3"/>
    <p:sldId id="349" r:id="rId4"/>
    <p:sldId id="353" r:id="rId5"/>
    <p:sldId id="364" r:id="rId6"/>
    <p:sldId id="363" r:id="rId7"/>
    <p:sldId id="340" r:id="rId8"/>
    <p:sldId id="350" r:id="rId9"/>
    <p:sldId id="360" r:id="rId10"/>
    <p:sldId id="347" r:id="rId11"/>
    <p:sldId id="355" r:id="rId12"/>
    <p:sldId id="356" r:id="rId13"/>
    <p:sldId id="366" r:id="rId14"/>
    <p:sldId id="357" r:id="rId15"/>
    <p:sldId id="359" r:id="rId16"/>
    <p:sldId id="361" r:id="rId17"/>
    <p:sldId id="362" r:id="rId18"/>
    <p:sldId id="367" r:id="rId19"/>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36"/>
    <p:restoredTop sz="95595"/>
  </p:normalViewPr>
  <p:slideViewPr>
    <p:cSldViewPr snapToGrid="0">
      <p:cViewPr varScale="1">
        <p:scale>
          <a:sx n="106" d="100"/>
          <a:sy n="106" d="100"/>
        </p:scale>
        <p:origin x="448" y="168"/>
      </p:cViewPr>
      <p:guideLst/>
    </p:cSldViewPr>
  </p:slideViewPr>
  <p:outlineViewPr>
    <p:cViewPr>
      <p:scale>
        <a:sx n="33" d="100"/>
        <a:sy n="33" d="100"/>
      </p:scale>
      <p:origin x="-48"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21" d="100"/>
          <a:sy n="121" d="100"/>
        </p:scale>
        <p:origin x="1208"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7A7B521C-3594-7044-A93A-8D341283FD3F}">
      <dgm:prSet custT="1"/>
      <dgm:spPr/>
      <dgm:t>
        <a:bodyPr/>
        <a:lstStyle/>
        <a:p>
          <a:pPr algn="ctr"/>
          <a:r>
            <a:rPr lang="en-GB" sz="2400" dirty="0">
              <a:latin typeface="Montserrat" pitchFamily="2" charset="77"/>
            </a:rPr>
            <a:t>1. Main features of HDV transport</a:t>
          </a:r>
        </a:p>
      </dgm:t>
    </dgm:pt>
    <dgm:pt modelId="{572262B2-BC27-5D4B-9038-4BDEE32548A5}" type="parTrans" cxnId="{85464116-4464-404C-9181-35A217F9FDC8}">
      <dgm:prSet/>
      <dgm:spPr/>
      <dgm:t>
        <a:bodyPr/>
        <a:lstStyle/>
        <a:p>
          <a:endParaRPr lang="en-GB"/>
        </a:p>
      </dgm:t>
    </dgm:pt>
    <dgm:pt modelId="{36F2BF37-5787-9849-BEA8-E0DCE9051D6F}" type="sibTrans" cxnId="{85464116-4464-404C-9181-35A217F9FDC8}">
      <dgm:prSet/>
      <dgm:spPr/>
      <dgm:t>
        <a:bodyPr/>
        <a:lstStyle/>
        <a:p>
          <a:endParaRPr lang="en-GB"/>
        </a:p>
      </dgm:t>
    </dgm:pt>
    <dgm:pt modelId="{17968068-B7AB-8442-BED8-9A536C7B5CA8}">
      <dgm:prSet custT="1"/>
      <dgm:spPr/>
      <dgm:t>
        <a:bodyPr/>
        <a:lstStyle/>
        <a:p>
          <a:pPr algn="ctr"/>
          <a:r>
            <a:rPr lang="en-GB" sz="2400" dirty="0">
              <a:latin typeface="Montserrat" pitchFamily="2" charset="77"/>
            </a:rPr>
            <a:t>2. Assumptions and drivers behind policy choices</a:t>
          </a:r>
        </a:p>
      </dgm:t>
    </dgm:pt>
    <dgm:pt modelId="{E6144E6A-D261-CB48-92A2-38950B0A2E88}" type="parTrans" cxnId="{61DBBF4A-DA4E-8943-A7E9-BB4B822D87DC}">
      <dgm:prSet/>
      <dgm:spPr/>
      <dgm:t>
        <a:bodyPr/>
        <a:lstStyle/>
        <a:p>
          <a:endParaRPr lang="en-GB"/>
        </a:p>
      </dgm:t>
    </dgm:pt>
    <dgm:pt modelId="{D9741504-D010-8A45-8EE2-AE5E03AB8034}" type="sibTrans" cxnId="{61DBBF4A-DA4E-8943-A7E9-BB4B822D87DC}">
      <dgm:prSet/>
      <dgm:spPr/>
      <dgm:t>
        <a:bodyPr/>
        <a:lstStyle/>
        <a:p>
          <a:endParaRPr lang="en-GB"/>
        </a:p>
      </dgm:t>
    </dgm:pt>
    <dgm:pt modelId="{1127F022-2FB3-5247-ACBF-A37E173CE3AB}">
      <dgm:prSet custT="1"/>
      <dgm:spPr/>
      <dgm:t>
        <a:bodyPr/>
        <a:lstStyle/>
        <a:p>
          <a:pPr algn="ctr"/>
          <a:r>
            <a:rPr lang="en-GB" sz="2400" dirty="0">
              <a:latin typeface="Montserrat" pitchFamily="2" charset="77"/>
            </a:rPr>
            <a:t>3. Reality check - issues</a:t>
          </a:r>
        </a:p>
      </dgm:t>
    </dgm:pt>
    <dgm:pt modelId="{2CBB3089-77C0-CA43-9028-7785B83FBCB4}" type="parTrans" cxnId="{91ED901D-927F-5244-953E-705994B5FE23}">
      <dgm:prSet/>
      <dgm:spPr/>
      <dgm:t>
        <a:bodyPr/>
        <a:lstStyle/>
        <a:p>
          <a:endParaRPr lang="en-GB"/>
        </a:p>
      </dgm:t>
    </dgm:pt>
    <dgm:pt modelId="{CC939A42-086B-ED4A-B984-8687DD54C98D}" type="sibTrans" cxnId="{91ED901D-927F-5244-953E-705994B5FE23}">
      <dgm:prSet/>
      <dgm:spPr/>
      <dgm:t>
        <a:bodyPr/>
        <a:lstStyle/>
        <a:p>
          <a:endParaRPr lang="en-GB"/>
        </a:p>
      </dgm:t>
    </dgm:pt>
    <dgm:pt modelId="{6150BAE5-A23E-0F41-8B8B-4252446BE30F}">
      <dgm:prSet custT="1"/>
      <dgm:spPr/>
      <dgm:t>
        <a:bodyPr/>
        <a:lstStyle/>
        <a:p>
          <a:pPr algn="ctr"/>
          <a:r>
            <a:rPr lang="en-GB" sz="2400" dirty="0">
              <a:latin typeface="Montserrat" pitchFamily="2" charset="77"/>
            </a:rPr>
            <a:t>4. New focus needed</a:t>
          </a:r>
        </a:p>
      </dgm:t>
    </dgm:pt>
    <dgm:pt modelId="{6143C9A6-F190-1644-B73B-8116CEDFE92E}" type="parTrans" cxnId="{BD3A1F59-644A-C145-AEAD-B6902B88FF6A}">
      <dgm:prSet/>
      <dgm:spPr/>
      <dgm:t>
        <a:bodyPr/>
        <a:lstStyle/>
        <a:p>
          <a:endParaRPr lang="en-GB"/>
        </a:p>
      </dgm:t>
    </dgm:pt>
    <dgm:pt modelId="{D5BA07A0-9D2E-944F-B38B-5A295DDD2203}" type="sibTrans" cxnId="{BD3A1F59-644A-C145-AEAD-B6902B88FF6A}">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86851520-8A37-4A45-A1E6-E3DE081D683E}" type="pres">
      <dgm:prSet presAssocID="{7A7B521C-3594-7044-A93A-8D341283FD3F}" presName="thickLine" presStyleLbl="alignNode1" presStyleIdx="0" presStyleCnt="4"/>
      <dgm:spPr/>
    </dgm:pt>
    <dgm:pt modelId="{F2A51FCA-8958-414F-8DB7-64A14402C602}" type="pres">
      <dgm:prSet presAssocID="{7A7B521C-3594-7044-A93A-8D341283FD3F}" presName="horz1" presStyleCnt="0"/>
      <dgm:spPr/>
    </dgm:pt>
    <dgm:pt modelId="{6B04AC83-561C-894C-8035-C9BDD99190B1}" type="pres">
      <dgm:prSet presAssocID="{7A7B521C-3594-7044-A93A-8D341283FD3F}" presName="tx1" presStyleLbl="revTx" presStyleIdx="0" presStyleCnt="4"/>
      <dgm:spPr/>
    </dgm:pt>
    <dgm:pt modelId="{0C6EC6F5-F3C9-DA49-992C-5F37E3669644}" type="pres">
      <dgm:prSet presAssocID="{7A7B521C-3594-7044-A93A-8D341283FD3F}" presName="vert1" presStyleCnt="0"/>
      <dgm:spPr/>
    </dgm:pt>
    <dgm:pt modelId="{3D54CF2E-1D64-4247-B33D-813078417B81}" type="pres">
      <dgm:prSet presAssocID="{17968068-B7AB-8442-BED8-9A536C7B5CA8}" presName="thickLine" presStyleLbl="alignNode1" presStyleIdx="1" presStyleCnt="4"/>
      <dgm:spPr/>
    </dgm:pt>
    <dgm:pt modelId="{292BA392-023E-7E4A-8B5E-F89A6CAE8B4B}" type="pres">
      <dgm:prSet presAssocID="{17968068-B7AB-8442-BED8-9A536C7B5CA8}" presName="horz1" presStyleCnt="0"/>
      <dgm:spPr/>
    </dgm:pt>
    <dgm:pt modelId="{14646558-CBFC-4E41-9101-F42F3F443F01}" type="pres">
      <dgm:prSet presAssocID="{17968068-B7AB-8442-BED8-9A536C7B5CA8}" presName="tx1" presStyleLbl="revTx" presStyleIdx="1" presStyleCnt="4"/>
      <dgm:spPr/>
    </dgm:pt>
    <dgm:pt modelId="{23C70B18-925F-AF4F-8E08-FFD0035AD995}" type="pres">
      <dgm:prSet presAssocID="{17968068-B7AB-8442-BED8-9A536C7B5CA8}" presName="vert1" presStyleCnt="0"/>
      <dgm:spPr/>
    </dgm:pt>
    <dgm:pt modelId="{1A17C53A-7598-BF4B-8D62-BDD0F8936EA5}" type="pres">
      <dgm:prSet presAssocID="{1127F022-2FB3-5247-ACBF-A37E173CE3AB}" presName="thickLine" presStyleLbl="alignNode1" presStyleIdx="2" presStyleCnt="4"/>
      <dgm:spPr/>
    </dgm:pt>
    <dgm:pt modelId="{E1C36FE9-FC10-A046-91C7-8070B386F939}" type="pres">
      <dgm:prSet presAssocID="{1127F022-2FB3-5247-ACBF-A37E173CE3AB}" presName="horz1" presStyleCnt="0"/>
      <dgm:spPr/>
    </dgm:pt>
    <dgm:pt modelId="{0CDE1796-7CAA-F94D-B58C-8C2DDCC33636}" type="pres">
      <dgm:prSet presAssocID="{1127F022-2FB3-5247-ACBF-A37E173CE3AB}" presName="tx1" presStyleLbl="revTx" presStyleIdx="2" presStyleCnt="4"/>
      <dgm:spPr/>
    </dgm:pt>
    <dgm:pt modelId="{005A30E0-4FF9-D54C-B26C-2282D8683814}" type="pres">
      <dgm:prSet presAssocID="{1127F022-2FB3-5247-ACBF-A37E173CE3AB}" presName="vert1" presStyleCnt="0"/>
      <dgm:spPr/>
    </dgm:pt>
    <dgm:pt modelId="{DBE2085B-CC8E-1D40-B3CC-F507C2E00242}" type="pres">
      <dgm:prSet presAssocID="{6150BAE5-A23E-0F41-8B8B-4252446BE30F}" presName="thickLine" presStyleLbl="alignNode1" presStyleIdx="3" presStyleCnt="4"/>
      <dgm:spPr/>
    </dgm:pt>
    <dgm:pt modelId="{221F7B1E-7C43-A24F-B8FC-2B092BBD83EF}" type="pres">
      <dgm:prSet presAssocID="{6150BAE5-A23E-0F41-8B8B-4252446BE30F}" presName="horz1" presStyleCnt="0"/>
      <dgm:spPr/>
    </dgm:pt>
    <dgm:pt modelId="{FD47D9C6-16EC-D847-B6D7-87ACD862B090}" type="pres">
      <dgm:prSet presAssocID="{6150BAE5-A23E-0F41-8B8B-4252446BE30F}" presName="tx1" presStyleLbl="revTx" presStyleIdx="3" presStyleCnt="4"/>
      <dgm:spPr/>
    </dgm:pt>
    <dgm:pt modelId="{17381FE9-5EC4-7B4F-BCE8-AF388D53CF1A}" type="pres">
      <dgm:prSet presAssocID="{6150BAE5-A23E-0F41-8B8B-4252446BE30F}" presName="vert1" presStyleCnt="0"/>
      <dgm:spPr/>
    </dgm:pt>
  </dgm:ptLst>
  <dgm:cxnLst>
    <dgm:cxn modelId="{F79A0B05-A0EC-AA45-98A9-F77FA644E93D}" type="presOf" srcId="{9593D30A-4AF8-9F49-9912-030E60E5BDD7}" destId="{6B54118D-1F47-CB44-B975-655040AA4390}" srcOrd="0" destOrd="0" presId="urn:microsoft.com/office/officeart/2008/layout/LinedList"/>
    <dgm:cxn modelId="{64431A0A-999C-D348-8373-092A4842D246}" type="presOf" srcId="{17968068-B7AB-8442-BED8-9A536C7B5CA8}" destId="{14646558-CBFC-4E41-9101-F42F3F443F01}" srcOrd="0" destOrd="0" presId="urn:microsoft.com/office/officeart/2008/layout/LinedList"/>
    <dgm:cxn modelId="{85464116-4464-404C-9181-35A217F9FDC8}" srcId="{9593D30A-4AF8-9F49-9912-030E60E5BDD7}" destId="{7A7B521C-3594-7044-A93A-8D341283FD3F}" srcOrd="0" destOrd="0" parTransId="{572262B2-BC27-5D4B-9038-4BDEE32548A5}" sibTransId="{36F2BF37-5787-9849-BEA8-E0DCE9051D6F}"/>
    <dgm:cxn modelId="{91ED901D-927F-5244-953E-705994B5FE23}" srcId="{9593D30A-4AF8-9F49-9912-030E60E5BDD7}" destId="{1127F022-2FB3-5247-ACBF-A37E173CE3AB}" srcOrd="2" destOrd="0" parTransId="{2CBB3089-77C0-CA43-9028-7785B83FBCB4}" sibTransId="{CC939A42-086B-ED4A-B984-8687DD54C98D}"/>
    <dgm:cxn modelId="{61DBBF4A-DA4E-8943-A7E9-BB4B822D87DC}" srcId="{9593D30A-4AF8-9F49-9912-030E60E5BDD7}" destId="{17968068-B7AB-8442-BED8-9A536C7B5CA8}" srcOrd="1" destOrd="0" parTransId="{E6144E6A-D261-CB48-92A2-38950B0A2E88}" sibTransId="{D9741504-D010-8A45-8EE2-AE5E03AB8034}"/>
    <dgm:cxn modelId="{BD3A1F59-644A-C145-AEAD-B6902B88FF6A}" srcId="{9593D30A-4AF8-9F49-9912-030E60E5BDD7}" destId="{6150BAE5-A23E-0F41-8B8B-4252446BE30F}" srcOrd="3" destOrd="0" parTransId="{6143C9A6-F190-1644-B73B-8116CEDFE92E}" sibTransId="{D5BA07A0-9D2E-944F-B38B-5A295DDD2203}"/>
    <dgm:cxn modelId="{71999A67-3C2C-A04F-8C94-9DA52B66A9B9}" type="presOf" srcId="{1127F022-2FB3-5247-ACBF-A37E173CE3AB}" destId="{0CDE1796-7CAA-F94D-B58C-8C2DDCC33636}" srcOrd="0" destOrd="0" presId="urn:microsoft.com/office/officeart/2008/layout/LinedList"/>
    <dgm:cxn modelId="{3EADABAA-705B-8B4A-982E-263592A4C310}" type="presOf" srcId="{6150BAE5-A23E-0F41-8B8B-4252446BE30F}" destId="{FD47D9C6-16EC-D847-B6D7-87ACD862B090}" srcOrd="0" destOrd="0" presId="urn:microsoft.com/office/officeart/2008/layout/LinedList"/>
    <dgm:cxn modelId="{282A07B3-81E4-D047-9C6A-019684B3C3E4}" type="presOf" srcId="{7A7B521C-3594-7044-A93A-8D341283FD3F}" destId="{6B04AC83-561C-894C-8035-C9BDD99190B1}" srcOrd="0" destOrd="0" presId="urn:microsoft.com/office/officeart/2008/layout/LinedList"/>
    <dgm:cxn modelId="{C8676E58-3E19-AB4C-A58B-7F9F84629779}" type="presParOf" srcId="{6B54118D-1F47-CB44-B975-655040AA4390}" destId="{86851520-8A37-4A45-A1E6-E3DE081D683E}" srcOrd="0" destOrd="0" presId="urn:microsoft.com/office/officeart/2008/layout/LinedList"/>
    <dgm:cxn modelId="{7CF586AA-AB72-0340-9C07-13AA26B7A3B7}" type="presParOf" srcId="{6B54118D-1F47-CB44-B975-655040AA4390}" destId="{F2A51FCA-8958-414F-8DB7-64A14402C602}" srcOrd="1" destOrd="0" presId="urn:microsoft.com/office/officeart/2008/layout/LinedList"/>
    <dgm:cxn modelId="{49084C4C-821D-F14C-9418-C9752AE18591}" type="presParOf" srcId="{F2A51FCA-8958-414F-8DB7-64A14402C602}" destId="{6B04AC83-561C-894C-8035-C9BDD99190B1}" srcOrd="0" destOrd="0" presId="urn:microsoft.com/office/officeart/2008/layout/LinedList"/>
    <dgm:cxn modelId="{05947C19-31E8-7B4E-9E66-7ED16D8F656F}" type="presParOf" srcId="{F2A51FCA-8958-414F-8DB7-64A14402C602}" destId="{0C6EC6F5-F3C9-DA49-992C-5F37E3669644}" srcOrd="1" destOrd="0" presId="urn:microsoft.com/office/officeart/2008/layout/LinedList"/>
    <dgm:cxn modelId="{7DDE53CB-864A-444A-B442-D633B3E53727}" type="presParOf" srcId="{6B54118D-1F47-CB44-B975-655040AA4390}" destId="{3D54CF2E-1D64-4247-B33D-813078417B81}" srcOrd="2" destOrd="0" presId="urn:microsoft.com/office/officeart/2008/layout/LinedList"/>
    <dgm:cxn modelId="{57173D50-630F-D540-83E2-C00F23327622}" type="presParOf" srcId="{6B54118D-1F47-CB44-B975-655040AA4390}" destId="{292BA392-023E-7E4A-8B5E-F89A6CAE8B4B}" srcOrd="3" destOrd="0" presId="urn:microsoft.com/office/officeart/2008/layout/LinedList"/>
    <dgm:cxn modelId="{AA5EC30D-03C7-3D44-AF2B-58FF54B415BC}" type="presParOf" srcId="{292BA392-023E-7E4A-8B5E-F89A6CAE8B4B}" destId="{14646558-CBFC-4E41-9101-F42F3F443F01}" srcOrd="0" destOrd="0" presId="urn:microsoft.com/office/officeart/2008/layout/LinedList"/>
    <dgm:cxn modelId="{01E60206-5F9D-4E47-AF1D-3068D269A8EB}" type="presParOf" srcId="{292BA392-023E-7E4A-8B5E-F89A6CAE8B4B}" destId="{23C70B18-925F-AF4F-8E08-FFD0035AD995}" srcOrd="1" destOrd="0" presId="urn:microsoft.com/office/officeart/2008/layout/LinedList"/>
    <dgm:cxn modelId="{3C5CD2F5-23FF-274E-8606-9628C331AA46}" type="presParOf" srcId="{6B54118D-1F47-CB44-B975-655040AA4390}" destId="{1A17C53A-7598-BF4B-8D62-BDD0F8936EA5}" srcOrd="4" destOrd="0" presId="urn:microsoft.com/office/officeart/2008/layout/LinedList"/>
    <dgm:cxn modelId="{3B842D18-9C4F-B943-B538-3A99ED0ACAF9}" type="presParOf" srcId="{6B54118D-1F47-CB44-B975-655040AA4390}" destId="{E1C36FE9-FC10-A046-91C7-8070B386F939}" srcOrd="5" destOrd="0" presId="urn:microsoft.com/office/officeart/2008/layout/LinedList"/>
    <dgm:cxn modelId="{DB980E0F-A3D3-3C42-AB15-0C0A42000AA7}" type="presParOf" srcId="{E1C36FE9-FC10-A046-91C7-8070B386F939}" destId="{0CDE1796-7CAA-F94D-B58C-8C2DDCC33636}" srcOrd="0" destOrd="0" presId="urn:microsoft.com/office/officeart/2008/layout/LinedList"/>
    <dgm:cxn modelId="{CD1B7F71-D591-AA4D-A10F-E9D0FEB26543}" type="presParOf" srcId="{E1C36FE9-FC10-A046-91C7-8070B386F939}" destId="{005A30E0-4FF9-D54C-B26C-2282D8683814}" srcOrd="1" destOrd="0" presId="urn:microsoft.com/office/officeart/2008/layout/LinedList"/>
    <dgm:cxn modelId="{E704DD77-5F33-034A-84A6-CE64E38D06C2}" type="presParOf" srcId="{6B54118D-1F47-CB44-B975-655040AA4390}" destId="{DBE2085B-CC8E-1D40-B3CC-F507C2E00242}" srcOrd="6" destOrd="0" presId="urn:microsoft.com/office/officeart/2008/layout/LinedList"/>
    <dgm:cxn modelId="{2067277E-A0AD-6342-B2D4-B736874627F1}" type="presParOf" srcId="{6B54118D-1F47-CB44-B975-655040AA4390}" destId="{221F7B1E-7C43-A24F-B8FC-2B092BBD83EF}" srcOrd="7" destOrd="0" presId="urn:microsoft.com/office/officeart/2008/layout/LinedList"/>
    <dgm:cxn modelId="{B1788861-A6D1-A744-A160-7FE6C9A5C17C}" type="presParOf" srcId="{221F7B1E-7C43-A24F-B8FC-2B092BBD83EF}" destId="{FD47D9C6-16EC-D847-B6D7-87ACD862B090}" srcOrd="0" destOrd="0" presId="urn:microsoft.com/office/officeart/2008/layout/LinedList"/>
    <dgm:cxn modelId="{9E3F2CC8-D38D-5541-8F32-AED55B61DEBF}" type="presParOf" srcId="{221F7B1E-7C43-A24F-B8FC-2B092BBD83EF}" destId="{17381FE9-5EC4-7B4F-BCE8-AF388D53CF1A}"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A5739C86-4F25-5D4A-A5EA-2B80E0C3E5DA}">
      <dgm:prSet custT="1"/>
      <dgm:spPr/>
      <dgm:t>
        <a:bodyPr/>
        <a:lstStyle/>
        <a:p>
          <a:r>
            <a:rPr lang="en-GB" sz="1700" u="none" dirty="0">
              <a:latin typeface="Montserrat" pitchFamily="2" charset="77"/>
            </a:rPr>
            <a:t>Backbone of the EU economy: moving people and goods (70% of all freight)</a:t>
          </a:r>
          <a:endParaRPr lang="en-BE" sz="1700" u="none" dirty="0">
            <a:effectLst/>
            <a:latin typeface="Montserrat" pitchFamily="2" charset="77"/>
            <a:ea typeface="Calibri" panose="020F0502020204030204" pitchFamily="34" charset="0"/>
            <a:cs typeface="Times New Roman" panose="02020603050405020304" pitchFamily="18" charset="0"/>
          </a:endParaRPr>
        </a:p>
      </dgm:t>
    </dgm:pt>
    <dgm:pt modelId="{48501BEF-77BF-6D4D-B2E5-2DE08BA6396A}" type="parTrans" cxnId="{183BB3DB-9838-C840-A7A6-7C9102AA13D3}">
      <dgm:prSet/>
      <dgm:spPr/>
      <dgm:t>
        <a:bodyPr/>
        <a:lstStyle/>
        <a:p>
          <a:endParaRPr lang="en-GB"/>
        </a:p>
      </dgm:t>
    </dgm:pt>
    <dgm:pt modelId="{C1AC2B59-88C1-4242-8DDD-56809585D7DC}" type="sibTrans" cxnId="{183BB3DB-9838-C840-A7A6-7C9102AA13D3}">
      <dgm:prSet/>
      <dgm:spPr/>
      <dgm:t>
        <a:bodyPr/>
        <a:lstStyle/>
        <a:p>
          <a:endParaRPr lang="en-GB"/>
        </a:p>
      </dgm:t>
    </dgm:pt>
    <dgm:pt modelId="{418BFB0B-4245-E247-B1DE-91D855B43886}">
      <dgm:prSet custT="1"/>
      <dgm:spPr/>
      <dgm:t>
        <a:bodyPr/>
        <a:lstStyle/>
        <a:p>
          <a:r>
            <a:rPr lang="en-BE" sz="1700" u="none" dirty="0">
              <a:effectLst/>
              <a:latin typeface="Montserrat" pitchFamily="2" charset="77"/>
              <a:ea typeface="Calibri" panose="020F0502020204030204" pitchFamily="34" charset="0"/>
              <a:cs typeface="Times New Roman" panose="02020603050405020304" pitchFamily="18" charset="0"/>
            </a:rPr>
            <a:t>Cost- and price sensitiveness – key for competitiveness </a:t>
          </a:r>
        </a:p>
      </dgm:t>
    </dgm:pt>
    <dgm:pt modelId="{82A75582-844F-0041-A7EF-C86E5F8FB9C9}" type="parTrans" cxnId="{449AAE71-0BE6-1845-9439-14C1352DA59B}">
      <dgm:prSet/>
      <dgm:spPr/>
      <dgm:t>
        <a:bodyPr/>
        <a:lstStyle/>
        <a:p>
          <a:endParaRPr lang="en-GB"/>
        </a:p>
      </dgm:t>
    </dgm:pt>
    <dgm:pt modelId="{206A0211-74B3-8542-90B9-52F23C696640}" type="sibTrans" cxnId="{449AAE71-0BE6-1845-9439-14C1352DA59B}">
      <dgm:prSet/>
      <dgm:spPr/>
      <dgm:t>
        <a:bodyPr/>
        <a:lstStyle/>
        <a:p>
          <a:endParaRPr lang="en-GB"/>
        </a:p>
      </dgm:t>
    </dgm:pt>
    <dgm:pt modelId="{255752AF-D49E-9B4E-87CA-DC3825502325}">
      <dgm:prSet custT="1"/>
      <dgm:spPr/>
      <dgm:t>
        <a:bodyPr/>
        <a:lstStyle/>
        <a:p>
          <a:pPr>
            <a:buFont typeface="Wingdings" pitchFamily="2" charset="2"/>
            <a:buChar char=""/>
          </a:pPr>
          <a:r>
            <a:rPr lang="en-GB" sz="1700" dirty="0">
              <a:latin typeface="Montserrat" pitchFamily="2" charset="77"/>
            </a:rPr>
            <a:t>Connecting dispersed point, involved in consumer goods, door-to-door, “just in time” delivery </a:t>
          </a:r>
          <a:endParaRPr lang="en-BE" sz="1700" dirty="0">
            <a:latin typeface="Montserrat" pitchFamily="2" charset="77"/>
          </a:endParaRPr>
        </a:p>
      </dgm:t>
    </dgm:pt>
    <dgm:pt modelId="{79C8984A-9508-7F46-9321-D554BE96356D}" type="parTrans" cxnId="{7404A04A-4AE0-0C44-BD52-36141089E6B1}">
      <dgm:prSet/>
      <dgm:spPr/>
      <dgm:t>
        <a:bodyPr/>
        <a:lstStyle/>
        <a:p>
          <a:endParaRPr lang="en-GB"/>
        </a:p>
      </dgm:t>
    </dgm:pt>
    <dgm:pt modelId="{31C3EC26-6A60-0444-9215-938BDBA446AE}" type="sibTrans" cxnId="{7404A04A-4AE0-0C44-BD52-36141089E6B1}">
      <dgm:prSet/>
      <dgm:spPr/>
      <dgm:t>
        <a:bodyPr/>
        <a:lstStyle/>
        <a:p>
          <a:endParaRPr lang="en-GB"/>
        </a:p>
      </dgm:t>
    </dgm:pt>
    <dgm:pt modelId="{2EBF564A-4C2D-BD44-924F-1796D9D3A347}">
      <dgm:prSet custT="1"/>
      <dgm:spPr/>
      <dgm:t>
        <a:bodyPr/>
        <a:lstStyle/>
        <a:p>
          <a:r>
            <a:rPr lang="en-BE" sz="1700" u="none" dirty="0">
              <a:effectLst/>
              <a:latin typeface="Montserrat" pitchFamily="2" charset="77"/>
              <a:ea typeface="Calibri" panose="020F0502020204030204" pitchFamily="34" charset="0"/>
              <a:cs typeface="Times New Roman" panose="02020603050405020304" pitchFamily="18" charset="0"/>
            </a:rPr>
            <a:t>Limited alternative for HDV: railway and waterborne transport</a:t>
          </a:r>
        </a:p>
      </dgm:t>
    </dgm:pt>
    <dgm:pt modelId="{D4E6DDD0-90F8-B240-8CBC-B36F6A319CFF}" type="parTrans" cxnId="{A0C8F90D-8B46-F946-A041-63634A3841E2}">
      <dgm:prSet/>
      <dgm:spPr/>
      <dgm:t>
        <a:bodyPr/>
        <a:lstStyle/>
        <a:p>
          <a:endParaRPr lang="en-GB"/>
        </a:p>
      </dgm:t>
    </dgm:pt>
    <dgm:pt modelId="{DA1170B6-E020-7A42-98FE-43E4F50DD9FF}" type="sibTrans" cxnId="{A0C8F90D-8B46-F946-A041-63634A3841E2}">
      <dgm:prSet/>
      <dgm:spPr/>
      <dgm:t>
        <a:bodyPr/>
        <a:lstStyle/>
        <a:p>
          <a:endParaRPr lang="en-GB"/>
        </a:p>
      </dgm:t>
    </dgm:pt>
    <dgm:pt modelId="{0E00C087-668B-164B-8A24-84362F8EA484}">
      <dgm:prSet custT="1"/>
      <dgm:spPr/>
      <dgm:t>
        <a:bodyPr/>
        <a:lstStyle/>
        <a:p>
          <a:pPr>
            <a:buFont typeface="Wingdings" pitchFamily="2" charset="2"/>
            <a:buChar char=""/>
          </a:pPr>
          <a:r>
            <a:rPr lang="en-BE" sz="1700" dirty="0">
              <a:latin typeface="Montserrat" pitchFamily="2" charset="77"/>
            </a:rPr>
            <a:t>Highly energy-consuming and emitting: +25% of all road transport GHG emissions</a:t>
          </a:r>
        </a:p>
      </dgm:t>
    </dgm:pt>
    <dgm:pt modelId="{E9249EB9-9E50-D847-BCD2-91B6577868F5}" type="parTrans" cxnId="{4503A920-DAF1-BF48-A3DA-FE485C39AD82}">
      <dgm:prSet/>
      <dgm:spPr/>
      <dgm:t>
        <a:bodyPr/>
        <a:lstStyle/>
        <a:p>
          <a:endParaRPr lang="en-GB"/>
        </a:p>
      </dgm:t>
    </dgm:pt>
    <dgm:pt modelId="{74A5C23B-485D-FA42-A9C0-3A001B3784E6}" type="sibTrans" cxnId="{4503A920-DAF1-BF48-A3DA-FE485C39AD82}">
      <dgm:prSet/>
      <dgm:spPr/>
      <dgm:t>
        <a:bodyPr/>
        <a:lstStyle/>
        <a:p>
          <a:endParaRPr lang="en-GB"/>
        </a:p>
      </dgm:t>
    </dgm:pt>
    <dgm:pt modelId="{94A9027B-2F3F-404C-87C3-EA8767FD1893}">
      <dgm:prSet custT="1"/>
      <dgm:spPr/>
      <dgm:t>
        <a:bodyPr/>
        <a:lstStyle/>
        <a:p>
          <a:pPr>
            <a:buFont typeface="Wingdings" pitchFamily="2" charset="2"/>
            <a:buChar char=""/>
          </a:pPr>
          <a:r>
            <a:rPr lang="en-BE" sz="1700" dirty="0">
              <a:latin typeface="Montserrat" pitchFamily="2" charset="77"/>
            </a:rPr>
            <a:t>Cross-border, long-haul, moving people and goods: challenge for adapting the infrastructure </a:t>
          </a:r>
        </a:p>
      </dgm:t>
    </dgm:pt>
    <dgm:pt modelId="{A91BBD9D-6628-0B41-8687-2C1D4AD66E68}" type="parTrans" cxnId="{62FED657-71B9-A949-9744-048DF3F571C6}">
      <dgm:prSet/>
      <dgm:spPr/>
      <dgm:t>
        <a:bodyPr/>
        <a:lstStyle/>
        <a:p>
          <a:endParaRPr lang="en-GB"/>
        </a:p>
      </dgm:t>
    </dgm:pt>
    <dgm:pt modelId="{2C94C199-FB5E-D849-B767-6A474EE68CD9}" type="sibTrans" cxnId="{62FED657-71B9-A949-9744-048DF3F571C6}">
      <dgm:prSet/>
      <dgm:spPr/>
      <dgm:t>
        <a:bodyPr/>
        <a:lstStyle/>
        <a:p>
          <a:endParaRPr lang="en-GB"/>
        </a:p>
      </dgm:t>
    </dgm:pt>
    <dgm:pt modelId="{14B20029-2288-E943-BB53-08788EF95123}">
      <dgm:prSet custT="1"/>
      <dgm:spPr/>
      <dgm:t>
        <a:bodyPr/>
        <a:lstStyle/>
        <a:p>
          <a:pPr>
            <a:buFont typeface="Wingdings" pitchFamily="2" charset="2"/>
            <a:buChar char=""/>
          </a:pPr>
          <a:r>
            <a:rPr lang="en-BE" sz="1700" b="1" dirty="0">
              <a:latin typeface="Montserrat" pitchFamily="2" charset="77"/>
            </a:rPr>
            <a:t>Simple reproduction of policies for passenger cars is not t</a:t>
          </a:r>
          <a:r>
            <a:rPr lang="en-GB" sz="1700" b="1" dirty="0">
              <a:latin typeface="Montserrat" pitchFamily="2" charset="77"/>
            </a:rPr>
            <a:t>he</a:t>
          </a:r>
          <a:r>
            <a:rPr lang="en-BE" sz="1700" b="1" dirty="0">
              <a:latin typeface="Montserrat" pitchFamily="2" charset="77"/>
            </a:rPr>
            <a:t> way forward</a:t>
          </a:r>
        </a:p>
      </dgm:t>
    </dgm:pt>
    <dgm:pt modelId="{9035C80C-6138-9541-8D25-208FE8A3174D}" type="parTrans" cxnId="{4ADA1BEB-7939-BA49-84D3-048A84A0C316}">
      <dgm:prSet/>
      <dgm:spPr/>
      <dgm:t>
        <a:bodyPr/>
        <a:lstStyle/>
        <a:p>
          <a:endParaRPr lang="en-GB"/>
        </a:p>
      </dgm:t>
    </dgm:pt>
    <dgm:pt modelId="{8F28E0E5-6523-ED42-89F3-4F365814C9EE}" type="sibTrans" cxnId="{4ADA1BEB-7939-BA49-84D3-048A84A0C316}">
      <dgm:prSet/>
      <dgm:spPr/>
      <dgm:t>
        <a:bodyPr/>
        <a:lstStyle/>
        <a:p>
          <a:endParaRPr lang="en-GB"/>
        </a:p>
      </dgm:t>
    </dgm:pt>
    <dgm:pt modelId="{07259964-118B-BF46-98E1-1153EF1B8101}">
      <dgm:prSet custT="1"/>
      <dgm:spPr/>
      <dgm:t>
        <a:bodyPr/>
        <a:lstStyle/>
        <a:p>
          <a:r>
            <a:rPr lang="en-GB" sz="1700" dirty="0">
              <a:latin typeface="Montserrat" pitchFamily="2" charset="77"/>
            </a:rPr>
            <a:t>600 K businesses in the EU - 3 </a:t>
          </a:r>
          <a:r>
            <a:rPr lang="en-GB" sz="1700" dirty="0" err="1">
              <a:latin typeface="Montserrat" pitchFamily="2" charset="77"/>
            </a:rPr>
            <a:t>mn</a:t>
          </a:r>
          <a:r>
            <a:rPr lang="en-GB" sz="1700" dirty="0">
              <a:latin typeface="Montserrat" pitchFamily="2" charset="77"/>
            </a:rPr>
            <a:t> people employed – dominated by SMEs</a:t>
          </a:r>
        </a:p>
      </dgm:t>
    </dgm:pt>
    <dgm:pt modelId="{83A8305E-F16D-974F-A7A3-1E1719F34321}" type="parTrans" cxnId="{32E794FB-9DA7-374A-B08E-061F165C689D}">
      <dgm:prSet/>
      <dgm:spPr/>
      <dgm:t>
        <a:bodyPr/>
        <a:lstStyle/>
        <a:p>
          <a:endParaRPr lang="en-GB"/>
        </a:p>
      </dgm:t>
    </dgm:pt>
    <dgm:pt modelId="{7F4E129C-0F7E-B74B-B101-07491F889F09}" type="sibTrans" cxnId="{32E794FB-9DA7-374A-B08E-061F165C689D}">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71C339C0-F676-1445-8B9F-5384CD50EE8F}" type="pres">
      <dgm:prSet presAssocID="{A5739C86-4F25-5D4A-A5EA-2B80E0C3E5DA}" presName="thickLine" presStyleLbl="alignNode1" presStyleIdx="0" presStyleCnt="8"/>
      <dgm:spPr/>
    </dgm:pt>
    <dgm:pt modelId="{3A21B478-1288-DD46-8890-9D424675DF1F}" type="pres">
      <dgm:prSet presAssocID="{A5739C86-4F25-5D4A-A5EA-2B80E0C3E5DA}" presName="horz1" presStyleCnt="0"/>
      <dgm:spPr/>
    </dgm:pt>
    <dgm:pt modelId="{A7139C7A-9141-1F4C-978B-9E28FEBFD28A}" type="pres">
      <dgm:prSet presAssocID="{A5739C86-4F25-5D4A-A5EA-2B80E0C3E5DA}" presName="tx1" presStyleLbl="revTx" presStyleIdx="0" presStyleCnt="8"/>
      <dgm:spPr/>
    </dgm:pt>
    <dgm:pt modelId="{48750B4A-712A-7241-89D8-6DFAEFFFA767}" type="pres">
      <dgm:prSet presAssocID="{A5739C86-4F25-5D4A-A5EA-2B80E0C3E5DA}" presName="vert1" presStyleCnt="0"/>
      <dgm:spPr/>
    </dgm:pt>
    <dgm:pt modelId="{44CF0855-DBBA-6F44-A873-4354F57AFEBF}" type="pres">
      <dgm:prSet presAssocID="{0E00C087-668B-164B-8A24-84362F8EA484}" presName="thickLine" presStyleLbl="alignNode1" presStyleIdx="1" presStyleCnt="8"/>
      <dgm:spPr/>
    </dgm:pt>
    <dgm:pt modelId="{3B9BE9F8-1F82-134B-AA46-E872A53B16AC}" type="pres">
      <dgm:prSet presAssocID="{0E00C087-668B-164B-8A24-84362F8EA484}" presName="horz1" presStyleCnt="0"/>
      <dgm:spPr/>
    </dgm:pt>
    <dgm:pt modelId="{25EDE90C-434D-0347-8623-E643545A46B4}" type="pres">
      <dgm:prSet presAssocID="{0E00C087-668B-164B-8A24-84362F8EA484}" presName="tx1" presStyleLbl="revTx" presStyleIdx="1" presStyleCnt="8"/>
      <dgm:spPr/>
    </dgm:pt>
    <dgm:pt modelId="{5D06A87C-AFE0-E544-A812-F73663030D34}" type="pres">
      <dgm:prSet presAssocID="{0E00C087-668B-164B-8A24-84362F8EA484}" presName="vert1" presStyleCnt="0"/>
      <dgm:spPr/>
    </dgm:pt>
    <dgm:pt modelId="{F36A4C11-BC8C-B542-8402-F86441BB629A}" type="pres">
      <dgm:prSet presAssocID="{418BFB0B-4245-E247-B1DE-91D855B43886}" presName="thickLine" presStyleLbl="alignNode1" presStyleIdx="2" presStyleCnt="8"/>
      <dgm:spPr/>
    </dgm:pt>
    <dgm:pt modelId="{05BC703A-1A4D-144E-B70B-D2DA54C8DECE}" type="pres">
      <dgm:prSet presAssocID="{418BFB0B-4245-E247-B1DE-91D855B43886}" presName="horz1" presStyleCnt="0"/>
      <dgm:spPr/>
    </dgm:pt>
    <dgm:pt modelId="{406653FE-4B95-184D-9E76-FE434AB5B395}" type="pres">
      <dgm:prSet presAssocID="{418BFB0B-4245-E247-B1DE-91D855B43886}" presName="tx1" presStyleLbl="revTx" presStyleIdx="2" presStyleCnt="8"/>
      <dgm:spPr/>
    </dgm:pt>
    <dgm:pt modelId="{716DD29A-858D-914B-9AF4-ED05C6C11C46}" type="pres">
      <dgm:prSet presAssocID="{418BFB0B-4245-E247-B1DE-91D855B43886}" presName="vert1" presStyleCnt="0"/>
      <dgm:spPr/>
    </dgm:pt>
    <dgm:pt modelId="{4DAD1D47-2973-494B-9BE1-2C38CC48C769}" type="pres">
      <dgm:prSet presAssocID="{07259964-118B-BF46-98E1-1153EF1B8101}" presName="thickLine" presStyleLbl="alignNode1" presStyleIdx="3" presStyleCnt="8"/>
      <dgm:spPr/>
    </dgm:pt>
    <dgm:pt modelId="{DC5D98E7-94BB-7D48-8957-403A26C18A0D}" type="pres">
      <dgm:prSet presAssocID="{07259964-118B-BF46-98E1-1153EF1B8101}" presName="horz1" presStyleCnt="0"/>
      <dgm:spPr/>
    </dgm:pt>
    <dgm:pt modelId="{A68425A1-2CC2-6148-8B6E-8C35928F7C9C}" type="pres">
      <dgm:prSet presAssocID="{07259964-118B-BF46-98E1-1153EF1B8101}" presName="tx1" presStyleLbl="revTx" presStyleIdx="3" presStyleCnt="8"/>
      <dgm:spPr/>
    </dgm:pt>
    <dgm:pt modelId="{73046C83-89E3-E94C-9ED4-4CA7B1BC25C0}" type="pres">
      <dgm:prSet presAssocID="{07259964-118B-BF46-98E1-1153EF1B8101}" presName="vert1" presStyleCnt="0"/>
      <dgm:spPr/>
    </dgm:pt>
    <dgm:pt modelId="{F5F2A25A-C414-8C41-870C-4555380CB36B}" type="pres">
      <dgm:prSet presAssocID="{2EBF564A-4C2D-BD44-924F-1796D9D3A347}" presName="thickLine" presStyleLbl="alignNode1" presStyleIdx="4" presStyleCnt="8"/>
      <dgm:spPr/>
    </dgm:pt>
    <dgm:pt modelId="{DEFD75DD-03D3-4D45-B825-1160324179C8}" type="pres">
      <dgm:prSet presAssocID="{2EBF564A-4C2D-BD44-924F-1796D9D3A347}" presName="horz1" presStyleCnt="0"/>
      <dgm:spPr/>
    </dgm:pt>
    <dgm:pt modelId="{82DE2465-D65A-7B44-AFA1-AB9CD519B660}" type="pres">
      <dgm:prSet presAssocID="{2EBF564A-4C2D-BD44-924F-1796D9D3A347}" presName="tx1" presStyleLbl="revTx" presStyleIdx="4" presStyleCnt="8"/>
      <dgm:spPr/>
    </dgm:pt>
    <dgm:pt modelId="{A0AB5647-9C19-EA42-A034-7AAF25F85458}" type="pres">
      <dgm:prSet presAssocID="{2EBF564A-4C2D-BD44-924F-1796D9D3A347}" presName="vert1" presStyleCnt="0"/>
      <dgm:spPr/>
    </dgm:pt>
    <dgm:pt modelId="{7705667D-70E8-634E-8F6E-D56CCAEF3BFE}" type="pres">
      <dgm:prSet presAssocID="{255752AF-D49E-9B4E-87CA-DC3825502325}" presName="thickLine" presStyleLbl="alignNode1" presStyleIdx="5" presStyleCnt="8"/>
      <dgm:spPr/>
    </dgm:pt>
    <dgm:pt modelId="{EB35C34D-F53C-8343-AF82-9423142B870B}" type="pres">
      <dgm:prSet presAssocID="{255752AF-D49E-9B4E-87CA-DC3825502325}" presName="horz1" presStyleCnt="0"/>
      <dgm:spPr/>
    </dgm:pt>
    <dgm:pt modelId="{5AC1D3DE-EDA8-1D4B-857F-1E01C91EAC30}" type="pres">
      <dgm:prSet presAssocID="{255752AF-D49E-9B4E-87CA-DC3825502325}" presName="tx1" presStyleLbl="revTx" presStyleIdx="5" presStyleCnt="8"/>
      <dgm:spPr/>
    </dgm:pt>
    <dgm:pt modelId="{041E108A-84D9-1E4B-835A-A59AFC23CA58}" type="pres">
      <dgm:prSet presAssocID="{255752AF-D49E-9B4E-87CA-DC3825502325}" presName="vert1" presStyleCnt="0"/>
      <dgm:spPr/>
    </dgm:pt>
    <dgm:pt modelId="{D8170EB9-846D-0A4E-8426-58E85AEC6D4F}" type="pres">
      <dgm:prSet presAssocID="{94A9027B-2F3F-404C-87C3-EA8767FD1893}" presName="thickLine" presStyleLbl="alignNode1" presStyleIdx="6" presStyleCnt="8"/>
      <dgm:spPr/>
    </dgm:pt>
    <dgm:pt modelId="{40A6AC36-FB6A-E240-8ADB-585776659D2E}" type="pres">
      <dgm:prSet presAssocID="{94A9027B-2F3F-404C-87C3-EA8767FD1893}" presName="horz1" presStyleCnt="0"/>
      <dgm:spPr/>
    </dgm:pt>
    <dgm:pt modelId="{FE3DC550-C0A2-9944-AB68-16047D6E25C6}" type="pres">
      <dgm:prSet presAssocID="{94A9027B-2F3F-404C-87C3-EA8767FD1893}" presName="tx1" presStyleLbl="revTx" presStyleIdx="6" presStyleCnt="8"/>
      <dgm:spPr/>
    </dgm:pt>
    <dgm:pt modelId="{F38A4473-0997-C348-A9DB-322A39BD760A}" type="pres">
      <dgm:prSet presAssocID="{94A9027B-2F3F-404C-87C3-EA8767FD1893}" presName="vert1" presStyleCnt="0"/>
      <dgm:spPr/>
    </dgm:pt>
    <dgm:pt modelId="{D3990B6B-E23D-FC46-B67F-023A22E3BCFB}" type="pres">
      <dgm:prSet presAssocID="{14B20029-2288-E943-BB53-08788EF95123}" presName="thickLine" presStyleLbl="alignNode1" presStyleIdx="7" presStyleCnt="8"/>
      <dgm:spPr/>
    </dgm:pt>
    <dgm:pt modelId="{C2CD0643-D931-6140-ADFB-660A4B6A6C6C}" type="pres">
      <dgm:prSet presAssocID="{14B20029-2288-E943-BB53-08788EF95123}" presName="horz1" presStyleCnt="0"/>
      <dgm:spPr/>
    </dgm:pt>
    <dgm:pt modelId="{326D01A6-1C3A-714D-934E-3AF270865218}" type="pres">
      <dgm:prSet presAssocID="{14B20029-2288-E943-BB53-08788EF95123}" presName="tx1" presStyleLbl="revTx" presStyleIdx="7" presStyleCnt="8"/>
      <dgm:spPr/>
    </dgm:pt>
    <dgm:pt modelId="{54A9DAC0-EE90-0649-899A-1328F2A53E5E}" type="pres">
      <dgm:prSet presAssocID="{14B20029-2288-E943-BB53-08788EF95123}" presName="vert1" presStyleCnt="0"/>
      <dgm:spPr/>
    </dgm:pt>
  </dgm:ptLst>
  <dgm:cxnLst>
    <dgm:cxn modelId="{A0C8F90D-8B46-F946-A041-63634A3841E2}" srcId="{9593D30A-4AF8-9F49-9912-030E60E5BDD7}" destId="{2EBF564A-4C2D-BD44-924F-1796D9D3A347}" srcOrd="4" destOrd="0" parTransId="{D4E6DDD0-90F8-B240-8CBC-B36F6A319CFF}" sibTransId="{DA1170B6-E020-7A42-98FE-43E4F50DD9FF}"/>
    <dgm:cxn modelId="{16F54E0E-D61D-0546-A40B-633A10A8DEFB}" type="presOf" srcId="{14B20029-2288-E943-BB53-08788EF95123}" destId="{326D01A6-1C3A-714D-934E-3AF270865218}" srcOrd="0" destOrd="0" presId="urn:microsoft.com/office/officeart/2008/layout/LinedList"/>
    <dgm:cxn modelId="{B31BD110-7ABE-5949-8941-40D0B045A357}" type="presOf" srcId="{418BFB0B-4245-E247-B1DE-91D855B43886}" destId="{406653FE-4B95-184D-9E76-FE434AB5B395}" srcOrd="0" destOrd="0" presId="urn:microsoft.com/office/officeart/2008/layout/LinedList"/>
    <dgm:cxn modelId="{4503A920-DAF1-BF48-A3DA-FE485C39AD82}" srcId="{9593D30A-4AF8-9F49-9912-030E60E5BDD7}" destId="{0E00C087-668B-164B-8A24-84362F8EA484}" srcOrd="1" destOrd="0" parTransId="{E9249EB9-9E50-D847-BCD2-91B6577868F5}" sibTransId="{74A5C23B-485D-FA42-A9C0-3A001B3784E6}"/>
    <dgm:cxn modelId="{74118148-2917-934D-B21E-25DE9274FDD2}" type="presOf" srcId="{2EBF564A-4C2D-BD44-924F-1796D9D3A347}" destId="{82DE2465-D65A-7B44-AFA1-AB9CD519B660}" srcOrd="0" destOrd="0" presId="urn:microsoft.com/office/officeart/2008/layout/LinedList"/>
    <dgm:cxn modelId="{7404A04A-4AE0-0C44-BD52-36141089E6B1}" srcId="{9593D30A-4AF8-9F49-9912-030E60E5BDD7}" destId="{255752AF-D49E-9B4E-87CA-DC3825502325}" srcOrd="5" destOrd="0" parTransId="{79C8984A-9508-7F46-9321-D554BE96356D}" sibTransId="{31C3EC26-6A60-0444-9215-938BDBA446AE}"/>
    <dgm:cxn modelId="{33ECCE54-2BFF-044A-810E-68BD16CADF2C}" type="presOf" srcId="{9593D30A-4AF8-9F49-9912-030E60E5BDD7}" destId="{6B54118D-1F47-CB44-B975-655040AA4390}" srcOrd="0" destOrd="0" presId="urn:microsoft.com/office/officeart/2008/layout/LinedList"/>
    <dgm:cxn modelId="{62FED657-71B9-A949-9744-048DF3F571C6}" srcId="{9593D30A-4AF8-9F49-9912-030E60E5BDD7}" destId="{94A9027B-2F3F-404C-87C3-EA8767FD1893}" srcOrd="6" destOrd="0" parTransId="{A91BBD9D-6628-0B41-8687-2C1D4AD66E68}" sibTransId="{2C94C199-FB5E-D849-B767-6A474EE68CD9}"/>
    <dgm:cxn modelId="{0648EB61-4084-1A44-9C81-13A6F84D7970}" type="presOf" srcId="{255752AF-D49E-9B4E-87CA-DC3825502325}" destId="{5AC1D3DE-EDA8-1D4B-857F-1E01C91EAC30}" srcOrd="0" destOrd="0" presId="urn:microsoft.com/office/officeart/2008/layout/LinedList"/>
    <dgm:cxn modelId="{449AAE71-0BE6-1845-9439-14C1352DA59B}" srcId="{9593D30A-4AF8-9F49-9912-030E60E5BDD7}" destId="{418BFB0B-4245-E247-B1DE-91D855B43886}" srcOrd="2" destOrd="0" parTransId="{82A75582-844F-0041-A7EF-C86E5F8FB9C9}" sibTransId="{206A0211-74B3-8542-90B9-52F23C696640}"/>
    <dgm:cxn modelId="{CC2AAC8B-ED39-354F-82EE-693518166755}" type="presOf" srcId="{A5739C86-4F25-5D4A-A5EA-2B80E0C3E5DA}" destId="{A7139C7A-9141-1F4C-978B-9E28FEBFD28A}" srcOrd="0" destOrd="0" presId="urn:microsoft.com/office/officeart/2008/layout/LinedList"/>
    <dgm:cxn modelId="{BF540CB7-051E-E445-982A-630355101359}" type="presOf" srcId="{07259964-118B-BF46-98E1-1153EF1B8101}" destId="{A68425A1-2CC2-6148-8B6E-8C35928F7C9C}" srcOrd="0" destOrd="0" presId="urn:microsoft.com/office/officeart/2008/layout/LinedList"/>
    <dgm:cxn modelId="{183BB3DB-9838-C840-A7A6-7C9102AA13D3}" srcId="{9593D30A-4AF8-9F49-9912-030E60E5BDD7}" destId="{A5739C86-4F25-5D4A-A5EA-2B80E0C3E5DA}" srcOrd="0" destOrd="0" parTransId="{48501BEF-77BF-6D4D-B2E5-2DE08BA6396A}" sibTransId="{C1AC2B59-88C1-4242-8DDD-56809585D7DC}"/>
    <dgm:cxn modelId="{A1F9C8DD-FA3D-B544-9173-757E3AF3A195}" type="presOf" srcId="{0E00C087-668B-164B-8A24-84362F8EA484}" destId="{25EDE90C-434D-0347-8623-E643545A46B4}" srcOrd="0" destOrd="0" presId="urn:microsoft.com/office/officeart/2008/layout/LinedList"/>
    <dgm:cxn modelId="{4ADA1BEB-7939-BA49-84D3-048A84A0C316}" srcId="{9593D30A-4AF8-9F49-9912-030E60E5BDD7}" destId="{14B20029-2288-E943-BB53-08788EF95123}" srcOrd="7" destOrd="0" parTransId="{9035C80C-6138-9541-8D25-208FE8A3174D}" sibTransId="{8F28E0E5-6523-ED42-89F3-4F365814C9EE}"/>
    <dgm:cxn modelId="{A0E7A1F9-73DF-004E-AC08-64EFAF6D7FAE}" type="presOf" srcId="{94A9027B-2F3F-404C-87C3-EA8767FD1893}" destId="{FE3DC550-C0A2-9944-AB68-16047D6E25C6}" srcOrd="0" destOrd="0" presId="urn:microsoft.com/office/officeart/2008/layout/LinedList"/>
    <dgm:cxn modelId="{32E794FB-9DA7-374A-B08E-061F165C689D}" srcId="{9593D30A-4AF8-9F49-9912-030E60E5BDD7}" destId="{07259964-118B-BF46-98E1-1153EF1B8101}" srcOrd="3" destOrd="0" parTransId="{83A8305E-F16D-974F-A7A3-1E1719F34321}" sibTransId="{7F4E129C-0F7E-B74B-B101-07491F889F09}"/>
    <dgm:cxn modelId="{4AC010E6-AD34-024D-82B2-A33114608C39}" type="presParOf" srcId="{6B54118D-1F47-CB44-B975-655040AA4390}" destId="{71C339C0-F676-1445-8B9F-5384CD50EE8F}" srcOrd="0" destOrd="0" presId="urn:microsoft.com/office/officeart/2008/layout/LinedList"/>
    <dgm:cxn modelId="{41306EA7-8EFA-B740-83ED-FC7E2426C034}" type="presParOf" srcId="{6B54118D-1F47-CB44-B975-655040AA4390}" destId="{3A21B478-1288-DD46-8890-9D424675DF1F}" srcOrd="1" destOrd="0" presId="urn:microsoft.com/office/officeart/2008/layout/LinedList"/>
    <dgm:cxn modelId="{396993F9-F618-C442-B499-AEFE840A2311}" type="presParOf" srcId="{3A21B478-1288-DD46-8890-9D424675DF1F}" destId="{A7139C7A-9141-1F4C-978B-9E28FEBFD28A}" srcOrd="0" destOrd="0" presId="urn:microsoft.com/office/officeart/2008/layout/LinedList"/>
    <dgm:cxn modelId="{1E776551-6603-4C49-8C5C-C33C26493247}" type="presParOf" srcId="{3A21B478-1288-DD46-8890-9D424675DF1F}" destId="{48750B4A-712A-7241-89D8-6DFAEFFFA767}" srcOrd="1" destOrd="0" presId="urn:microsoft.com/office/officeart/2008/layout/LinedList"/>
    <dgm:cxn modelId="{EF03350E-22E9-224E-A03E-69437B54BD9D}" type="presParOf" srcId="{6B54118D-1F47-CB44-B975-655040AA4390}" destId="{44CF0855-DBBA-6F44-A873-4354F57AFEBF}" srcOrd="2" destOrd="0" presId="urn:microsoft.com/office/officeart/2008/layout/LinedList"/>
    <dgm:cxn modelId="{7D57BB56-3673-3847-8FC0-1A50B509C93F}" type="presParOf" srcId="{6B54118D-1F47-CB44-B975-655040AA4390}" destId="{3B9BE9F8-1F82-134B-AA46-E872A53B16AC}" srcOrd="3" destOrd="0" presId="urn:microsoft.com/office/officeart/2008/layout/LinedList"/>
    <dgm:cxn modelId="{CDEAA884-9B8D-F249-B34A-5B25495781F3}" type="presParOf" srcId="{3B9BE9F8-1F82-134B-AA46-E872A53B16AC}" destId="{25EDE90C-434D-0347-8623-E643545A46B4}" srcOrd="0" destOrd="0" presId="urn:microsoft.com/office/officeart/2008/layout/LinedList"/>
    <dgm:cxn modelId="{3938FC92-B729-EE46-94CE-41AFF4309975}" type="presParOf" srcId="{3B9BE9F8-1F82-134B-AA46-E872A53B16AC}" destId="{5D06A87C-AFE0-E544-A812-F73663030D34}" srcOrd="1" destOrd="0" presId="urn:microsoft.com/office/officeart/2008/layout/LinedList"/>
    <dgm:cxn modelId="{FF055DD6-D5BE-9A46-9A97-C57BCC6B9158}" type="presParOf" srcId="{6B54118D-1F47-CB44-B975-655040AA4390}" destId="{F36A4C11-BC8C-B542-8402-F86441BB629A}" srcOrd="4" destOrd="0" presId="urn:microsoft.com/office/officeart/2008/layout/LinedList"/>
    <dgm:cxn modelId="{E69B9E4A-7414-5941-91EC-C76839A65FCA}" type="presParOf" srcId="{6B54118D-1F47-CB44-B975-655040AA4390}" destId="{05BC703A-1A4D-144E-B70B-D2DA54C8DECE}" srcOrd="5" destOrd="0" presId="urn:microsoft.com/office/officeart/2008/layout/LinedList"/>
    <dgm:cxn modelId="{E2C277B4-8CE7-0A4F-A890-5E1C342D6010}" type="presParOf" srcId="{05BC703A-1A4D-144E-B70B-D2DA54C8DECE}" destId="{406653FE-4B95-184D-9E76-FE434AB5B395}" srcOrd="0" destOrd="0" presId="urn:microsoft.com/office/officeart/2008/layout/LinedList"/>
    <dgm:cxn modelId="{D6E52472-F22F-CA43-B07A-AFBDB3A953DD}" type="presParOf" srcId="{05BC703A-1A4D-144E-B70B-D2DA54C8DECE}" destId="{716DD29A-858D-914B-9AF4-ED05C6C11C46}" srcOrd="1" destOrd="0" presId="urn:microsoft.com/office/officeart/2008/layout/LinedList"/>
    <dgm:cxn modelId="{905F3784-7ABF-DE4C-B96E-5B378DEE1EA2}" type="presParOf" srcId="{6B54118D-1F47-CB44-B975-655040AA4390}" destId="{4DAD1D47-2973-494B-9BE1-2C38CC48C769}" srcOrd="6" destOrd="0" presId="urn:microsoft.com/office/officeart/2008/layout/LinedList"/>
    <dgm:cxn modelId="{951CF3DC-CBFF-7E42-98C5-F6FDB6B49DE4}" type="presParOf" srcId="{6B54118D-1F47-CB44-B975-655040AA4390}" destId="{DC5D98E7-94BB-7D48-8957-403A26C18A0D}" srcOrd="7" destOrd="0" presId="urn:microsoft.com/office/officeart/2008/layout/LinedList"/>
    <dgm:cxn modelId="{D1252427-88F2-184B-8A4F-AAB4FD5ECD99}" type="presParOf" srcId="{DC5D98E7-94BB-7D48-8957-403A26C18A0D}" destId="{A68425A1-2CC2-6148-8B6E-8C35928F7C9C}" srcOrd="0" destOrd="0" presId="urn:microsoft.com/office/officeart/2008/layout/LinedList"/>
    <dgm:cxn modelId="{DFB6CD60-CE41-6B45-BB22-2F58C0341F53}" type="presParOf" srcId="{DC5D98E7-94BB-7D48-8957-403A26C18A0D}" destId="{73046C83-89E3-E94C-9ED4-4CA7B1BC25C0}" srcOrd="1" destOrd="0" presId="urn:microsoft.com/office/officeart/2008/layout/LinedList"/>
    <dgm:cxn modelId="{958AAE18-CAC6-B546-BF35-099D452D052D}" type="presParOf" srcId="{6B54118D-1F47-CB44-B975-655040AA4390}" destId="{F5F2A25A-C414-8C41-870C-4555380CB36B}" srcOrd="8" destOrd="0" presId="urn:microsoft.com/office/officeart/2008/layout/LinedList"/>
    <dgm:cxn modelId="{2647F36A-993F-1E48-BE04-F9450955A44A}" type="presParOf" srcId="{6B54118D-1F47-CB44-B975-655040AA4390}" destId="{DEFD75DD-03D3-4D45-B825-1160324179C8}" srcOrd="9" destOrd="0" presId="urn:microsoft.com/office/officeart/2008/layout/LinedList"/>
    <dgm:cxn modelId="{D9BECBB3-467C-8449-AD48-50029B78FF7E}" type="presParOf" srcId="{DEFD75DD-03D3-4D45-B825-1160324179C8}" destId="{82DE2465-D65A-7B44-AFA1-AB9CD519B660}" srcOrd="0" destOrd="0" presId="urn:microsoft.com/office/officeart/2008/layout/LinedList"/>
    <dgm:cxn modelId="{8C8D6BCE-2BBC-584B-8B24-9DD2F23D0E28}" type="presParOf" srcId="{DEFD75DD-03D3-4D45-B825-1160324179C8}" destId="{A0AB5647-9C19-EA42-A034-7AAF25F85458}" srcOrd="1" destOrd="0" presId="urn:microsoft.com/office/officeart/2008/layout/LinedList"/>
    <dgm:cxn modelId="{7AB9D0AB-F36B-734B-8D87-13BD4A8E4C12}" type="presParOf" srcId="{6B54118D-1F47-CB44-B975-655040AA4390}" destId="{7705667D-70E8-634E-8F6E-D56CCAEF3BFE}" srcOrd="10" destOrd="0" presId="urn:microsoft.com/office/officeart/2008/layout/LinedList"/>
    <dgm:cxn modelId="{2B7FA689-0ABC-4B44-9CB8-3D205AE4BC81}" type="presParOf" srcId="{6B54118D-1F47-CB44-B975-655040AA4390}" destId="{EB35C34D-F53C-8343-AF82-9423142B870B}" srcOrd="11" destOrd="0" presId="urn:microsoft.com/office/officeart/2008/layout/LinedList"/>
    <dgm:cxn modelId="{2DAE05DD-A70C-FF40-B1A3-E37B76CF7C65}" type="presParOf" srcId="{EB35C34D-F53C-8343-AF82-9423142B870B}" destId="{5AC1D3DE-EDA8-1D4B-857F-1E01C91EAC30}" srcOrd="0" destOrd="0" presId="urn:microsoft.com/office/officeart/2008/layout/LinedList"/>
    <dgm:cxn modelId="{0A3CA9C4-4197-D944-9B0D-880068F7E02F}" type="presParOf" srcId="{EB35C34D-F53C-8343-AF82-9423142B870B}" destId="{041E108A-84D9-1E4B-835A-A59AFC23CA58}" srcOrd="1" destOrd="0" presId="urn:microsoft.com/office/officeart/2008/layout/LinedList"/>
    <dgm:cxn modelId="{E71531F5-A678-824F-9677-4779B820338A}" type="presParOf" srcId="{6B54118D-1F47-CB44-B975-655040AA4390}" destId="{D8170EB9-846D-0A4E-8426-58E85AEC6D4F}" srcOrd="12" destOrd="0" presId="urn:microsoft.com/office/officeart/2008/layout/LinedList"/>
    <dgm:cxn modelId="{90E25EFB-6FA1-E544-9452-8D6E6DF8C975}" type="presParOf" srcId="{6B54118D-1F47-CB44-B975-655040AA4390}" destId="{40A6AC36-FB6A-E240-8ADB-585776659D2E}" srcOrd="13" destOrd="0" presId="urn:microsoft.com/office/officeart/2008/layout/LinedList"/>
    <dgm:cxn modelId="{FDBFA6D2-93FB-2446-AF2B-399D0A338248}" type="presParOf" srcId="{40A6AC36-FB6A-E240-8ADB-585776659D2E}" destId="{FE3DC550-C0A2-9944-AB68-16047D6E25C6}" srcOrd="0" destOrd="0" presId="urn:microsoft.com/office/officeart/2008/layout/LinedList"/>
    <dgm:cxn modelId="{CFAD8B3F-FC32-084E-AC3D-6787630F65D8}" type="presParOf" srcId="{40A6AC36-FB6A-E240-8ADB-585776659D2E}" destId="{F38A4473-0997-C348-A9DB-322A39BD760A}" srcOrd="1" destOrd="0" presId="urn:microsoft.com/office/officeart/2008/layout/LinedList"/>
    <dgm:cxn modelId="{B08970CD-445B-9847-913E-C09F4977684E}" type="presParOf" srcId="{6B54118D-1F47-CB44-B975-655040AA4390}" destId="{D3990B6B-E23D-FC46-B67F-023A22E3BCFB}" srcOrd="14" destOrd="0" presId="urn:microsoft.com/office/officeart/2008/layout/LinedList"/>
    <dgm:cxn modelId="{F5408AD1-7F8A-384F-BF1B-4920BF134D2F}" type="presParOf" srcId="{6B54118D-1F47-CB44-B975-655040AA4390}" destId="{C2CD0643-D931-6140-ADFB-660A4B6A6C6C}" srcOrd="15" destOrd="0" presId="urn:microsoft.com/office/officeart/2008/layout/LinedList"/>
    <dgm:cxn modelId="{AC486B9D-A585-CD4D-AC5D-F03B36264CDF}" type="presParOf" srcId="{C2CD0643-D931-6140-ADFB-660A4B6A6C6C}" destId="{326D01A6-1C3A-714D-934E-3AF270865218}" srcOrd="0" destOrd="0" presId="urn:microsoft.com/office/officeart/2008/layout/LinedList"/>
    <dgm:cxn modelId="{A1085CA1-8E99-FA4D-B1FB-50C8CEF96AD7}" type="presParOf" srcId="{C2CD0643-D931-6140-ADFB-660A4B6A6C6C}" destId="{54A9DAC0-EE90-0649-899A-1328F2A53E5E}"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F1BC5A4A-2C42-7C4A-BA12-C788040A9542}">
      <dgm:prSet custT="1"/>
      <dgm:spPr/>
      <dgm:t>
        <a:bodyPr/>
        <a:lstStyle/>
        <a:p>
          <a:r>
            <a:rPr lang="en-GB" sz="2200" b="0" i="0" dirty="0">
              <a:latin typeface="Montserrat" pitchFamily="2" charset="77"/>
            </a:rPr>
            <a:t>EU climate agenda implementation</a:t>
          </a:r>
          <a:endParaRPr lang="en-BE" sz="2200" u="none" dirty="0">
            <a:effectLst/>
            <a:latin typeface="Montserrat" pitchFamily="2" charset="77"/>
            <a:ea typeface="Calibri" panose="020F0502020204030204" pitchFamily="34" charset="0"/>
            <a:cs typeface="Times New Roman" panose="02020603050405020304" pitchFamily="18" charset="0"/>
          </a:endParaRPr>
        </a:p>
      </dgm:t>
    </dgm:pt>
    <dgm:pt modelId="{CA42ABE2-6915-2B42-AFD1-470B87FCF4E8}" type="parTrans" cxnId="{69304E1C-D657-3A4A-85D8-0885341BE37A}">
      <dgm:prSet/>
      <dgm:spPr/>
      <dgm:t>
        <a:bodyPr/>
        <a:lstStyle/>
        <a:p>
          <a:endParaRPr lang="en-GB"/>
        </a:p>
      </dgm:t>
    </dgm:pt>
    <dgm:pt modelId="{A943329D-C97E-9043-BA79-6179D0A188CA}" type="sibTrans" cxnId="{69304E1C-D657-3A4A-85D8-0885341BE37A}">
      <dgm:prSet/>
      <dgm:spPr/>
      <dgm:t>
        <a:bodyPr/>
        <a:lstStyle/>
        <a:p>
          <a:endParaRPr lang="en-GB"/>
        </a:p>
      </dgm:t>
    </dgm:pt>
    <dgm:pt modelId="{A5739C86-4F25-5D4A-A5EA-2B80E0C3E5DA}">
      <dgm:prSet custT="1"/>
      <dgm:spPr/>
      <dgm:t>
        <a:bodyPr/>
        <a:lstStyle/>
        <a:p>
          <a:r>
            <a:rPr lang="en-BE" sz="2200" u="none" dirty="0">
              <a:effectLst/>
              <a:latin typeface="Montserrat" pitchFamily="2" charset="77"/>
              <a:ea typeface="Calibri" panose="020F0502020204030204" pitchFamily="34" charset="0"/>
              <a:cs typeface="Times New Roman" panose="02020603050405020304" pitchFamily="18" charset="0"/>
            </a:rPr>
            <a:t>Climate &amp; environmental</a:t>
          </a:r>
        </a:p>
      </dgm:t>
    </dgm:pt>
    <dgm:pt modelId="{48501BEF-77BF-6D4D-B2E5-2DE08BA6396A}" type="parTrans" cxnId="{183BB3DB-9838-C840-A7A6-7C9102AA13D3}">
      <dgm:prSet/>
      <dgm:spPr/>
      <dgm:t>
        <a:bodyPr/>
        <a:lstStyle/>
        <a:p>
          <a:endParaRPr lang="en-GB"/>
        </a:p>
      </dgm:t>
    </dgm:pt>
    <dgm:pt modelId="{C1AC2B59-88C1-4242-8DDD-56809585D7DC}" type="sibTrans" cxnId="{183BB3DB-9838-C840-A7A6-7C9102AA13D3}">
      <dgm:prSet/>
      <dgm:spPr/>
      <dgm:t>
        <a:bodyPr/>
        <a:lstStyle/>
        <a:p>
          <a:endParaRPr lang="en-GB"/>
        </a:p>
      </dgm:t>
    </dgm:pt>
    <dgm:pt modelId="{5EC19A6C-E72C-9A41-BF45-5E377349B541}">
      <dgm:prSet custT="1"/>
      <dgm:spPr/>
      <dgm:t>
        <a:bodyPr/>
        <a:lstStyle/>
        <a:p>
          <a:r>
            <a:rPr lang="en-GB" sz="2200" b="0" i="0" u="none" dirty="0">
              <a:effectLst/>
              <a:latin typeface="Montserrat" pitchFamily="2" charset="77"/>
              <a:ea typeface="Calibri" panose="020F0502020204030204" pitchFamily="34" charset="0"/>
              <a:cs typeface="Times New Roman" panose="02020603050405020304" pitchFamily="18" charset="0"/>
            </a:rPr>
            <a:t>Energy efficiency</a:t>
          </a:r>
          <a:endParaRPr lang="en-BE" sz="2200" u="none" dirty="0">
            <a:effectLst/>
            <a:latin typeface="Montserrat" pitchFamily="2" charset="77"/>
            <a:ea typeface="Calibri" panose="020F0502020204030204" pitchFamily="34" charset="0"/>
            <a:cs typeface="Times New Roman" panose="02020603050405020304" pitchFamily="18" charset="0"/>
          </a:endParaRPr>
        </a:p>
      </dgm:t>
    </dgm:pt>
    <dgm:pt modelId="{5FD8EA64-CCA1-CF46-A5F2-E9C6BF5EAFDF}" type="parTrans" cxnId="{B2570A05-8236-FC4F-A49E-37B7A37BBA13}">
      <dgm:prSet/>
      <dgm:spPr/>
      <dgm:t>
        <a:bodyPr/>
        <a:lstStyle/>
        <a:p>
          <a:endParaRPr lang="en-GB"/>
        </a:p>
      </dgm:t>
    </dgm:pt>
    <dgm:pt modelId="{DDE231B2-29CB-7448-829F-63EB919F792A}" type="sibTrans" cxnId="{B2570A05-8236-FC4F-A49E-37B7A37BBA13}">
      <dgm:prSet/>
      <dgm:spPr/>
      <dgm:t>
        <a:bodyPr/>
        <a:lstStyle/>
        <a:p>
          <a:endParaRPr lang="en-GB"/>
        </a:p>
      </dgm:t>
    </dgm:pt>
    <dgm:pt modelId="{9C4956C2-72F9-4944-8519-A7C103FAF875}">
      <dgm:prSet custT="1"/>
      <dgm:spPr/>
      <dgm:t>
        <a:bodyPr/>
        <a:lstStyle/>
        <a:p>
          <a:pPr>
            <a:buFont typeface="Cambria" panose="02040503050406030204" pitchFamily="18" charset="0"/>
            <a:buChar char="-"/>
          </a:pPr>
          <a:r>
            <a:rPr lang="en-CA" sz="2200" dirty="0">
              <a:latin typeface="Montserrat" pitchFamily="2" charset="77"/>
            </a:rPr>
            <a:t>Phasing out of fossil fuels</a:t>
          </a:r>
          <a:endParaRPr lang="en-BE" sz="2200" u="none" dirty="0">
            <a:effectLst/>
            <a:latin typeface="Montserrat" pitchFamily="2" charset="77"/>
            <a:ea typeface="Calibri" panose="020F0502020204030204" pitchFamily="34" charset="0"/>
            <a:cs typeface="Times New Roman" panose="02020603050405020304" pitchFamily="18" charset="0"/>
          </a:endParaRPr>
        </a:p>
      </dgm:t>
    </dgm:pt>
    <dgm:pt modelId="{057776C3-197A-BB4F-8148-7B2E5E594389}" type="parTrans" cxnId="{748E0915-9E30-FC46-B827-00F03EF5B169}">
      <dgm:prSet/>
      <dgm:spPr/>
      <dgm:t>
        <a:bodyPr/>
        <a:lstStyle/>
        <a:p>
          <a:endParaRPr lang="en-GB"/>
        </a:p>
      </dgm:t>
    </dgm:pt>
    <dgm:pt modelId="{FCDA20E9-6118-1144-8310-C1431645E06E}" type="sibTrans" cxnId="{748E0915-9E30-FC46-B827-00F03EF5B169}">
      <dgm:prSet/>
      <dgm:spPr/>
      <dgm:t>
        <a:bodyPr/>
        <a:lstStyle/>
        <a:p>
          <a:endParaRPr lang="en-GB"/>
        </a:p>
      </dgm:t>
    </dgm:pt>
    <dgm:pt modelId="{5AB754D6-D965-CB40-8B3D-C171CE4AA485}">
      <dgm:prSet custT="1"/>
      <dgm:spPr/>
      <dgm:t>
        <a:bodyPr/>
        <a:lstStyle/>
        <a:p>
          <a:r>
            <a:rPr lang="en-GB" sz="2200" b="1" i="0" u="none" dirty="0">
              <a:effectLst/>
              <a:latin typeface="Montserrat" pitchFamily="2" charset="77"/>
              <a:ea typeface="Calibri" panose="020F0502020204030204" pitchFamily="34" charset="0"/>
              <a:cs typeface="Times New Roman" panose="02020603050405020304" pitchFamily="18" charset="0"/>
            </a:rPr>
            <a:t>Push for renewables, electrification &amp; zero-emission</a:t>
          </a:r>
          <a:endParaRPr lang="en-BE" sz="2200" b="1" u="none" dirty="0">
            <a:effectLst/>
            <a:latin typeface="Montserrat" pitchFamily="2" charset="77"/>
            <a:ea typeface="Calibri" panose="020F0502020204030204" pitchFamily="34" charset="0"/>
            <a:cs typeface="Times New Roman" panose="02020603050405020304" pitchFamily="18" charset="0"/>
          </a:endParaRPr>
        </a:p>
      </dgm:t>
    </dgm:pt>
    <dgm:pt modelId="{184AC028-7D07-094B-A7F6-953861C007AE}" type="parTrans" cxnId="{DF786490-A501-E64D-8D74-6CDA13AEC39A}">
      <dgm:prSet/>
      <dgm:spPr/>
      <dgm:t>
        <a:bodyPr/>
        <a:lstStyle/>
        <a:p>
          <a:endParaRPr lang="en-GB"/>
        </a:p>
      </dgm:t>
    </dgm:pt>
    <dgm:pt modelId="{7CA4EB66-AAA8-8945-A45C-9FC0F20E9445}" type="sibTrans" cxnId="{DF786490-A501-E64D-8D74-6CDA13AEC39A}">
      <dgm:prSet/>
      <dgm:spPr/>
      <dgm:t>
        <a:bodyPr/>
        <a:lstStyle/>
        <a:p>
          <a:endParaRPr lang="en-GB"/>
        </a:p>
      </dgm:t>
    </dgm:pt>
    <dgm:pt modelId="{7EF64E26-D296-BC43-B42A-4D7F1E353EA7}">
      <dgm:prSet custT="1"/>
      <dgm:spPr/>
      <dgm:t>
        <a:bodyPr/>
        <a:lstStyle/>
        <a:p>
          <a:pPr>
            <a:buFont typeface="Cambria" panose="02040503050406030204" pitchFamily="18" charset="0"/>
            <a:buChar char="-"/>
          </a:pPr>
          <a:r>
            <a:rPr lang="en-CA" sz="2200" dirty="0">
              <a:latin typeface="Montserrat" pitchFamily="2" charset="77"/>
            </a:rPr>
            <a:t>Reducing air and noise pollution in urban areas</a:t>
          </a:r>
          <a:endParaRPr lang="en-BE" sz="2200" u="none" dirty="0">
            <a:effectLst/>
            <a:latin typeface="Montserrat" pitchFamily="2" charset="77"/>
            <a:ea typeface="Calibri" panose="020F0502020204030204" pitchFamily="34" charset="0"/>
            <a:cs typeface="Times New Roman" panose="02020603050405020304" pitchFamily="18" charset="0"/>
          </a:endParaRPr>
        </a:p>
      </dgm:t>
    </dgm:pt>
    <dgm:pt modelId="{CA3A4D93-979C-3440-A619-9CECD38D16D6}" type="parTrans" cxnId="{7EFB0F29-83E8-4A40-9CAD-FCBEA91779FF}">
      <dgm:prSet/>
      <dgm:spPr/>
      <dgm:t>
        <a:bodyPr/>
        <a:lstStyle/>
        <a:p>
          <a:endParaRPr lang="en-GB"/>
        </a:p>
      </dgm:t>
    </dgm:pt>
    <dgm:pt modelId="{BA1782B7-FE34-5D4A-B327-7478035539DF}" type="sibTrans" cxnId="{7EFB0F29-83E8-4A40-9CAD-FCBEA91779FF}">
      <dgm:prSet/>
      <dgm:spPr/>
      <dgm:t>
        <a:bodyPr/>
        <a:lstStyle/>
        <a:p>
          <a:endParaRPr lang="en-GB"/>
        </a:p>
      </dgm:t>
    </dgm:pt>
    <dgm:pt modelId="{2DD5B867-F0A3-C247-92E4-DB3E9DE7E591}">
      <dgm:prSet custT="1"/>
      <dgm:spPr/>
      <dgm:t>
        <a:bodyPr/>
        <a:lstStyle/>
        <a:p>
          <a:r>
            <a:rPr lang="en-GB" sz="2200" b="0" i="0" dirty="0">
              <a:latin typeface="Montserrat" pitchFamily="2" charset="77"/>
            </a:rPr>
            <a:t>Reduction of GHG emissions</a:t>
          </a:r>
          <a:endParaRPr lang="en-BE" sz="2200" u="none" dirty="0">
            <a:effectLst/>
            <a:latin typeface="Montserrat" pitchFamily="2" charset="77"/>
            <a:ea typeface="Calibri" panose="020F0502020204030204" pitchFamily="34" charset="0"/>
            <a:cs typeface="Times New Roman" panose="02020603050405020304" pitchFamily="18" charset="0"/>
          </a:endParaRPr>
        </a:p>
      </dgm:t>
    </dgm:pt>
    <dgm:pt modelId="{F391C133-FA2D-A549-8C45-ED23293E95BC}" type="parTrans" cxnId="{10DE43BE-8E20-634B-9116-E25CB26E1D22}">
      <dgm:prSet/>
      <dgm:spPr/>
      <dgm:t>
        <a:bodyPr/>
        <a:lstStyle/>
        <a:p>
          <a:endParaRPr lang="en-GB"/>
        </a:p>
      </dgm:t>
    </dgm:pt>
    <dgm:pt modelId="{51F4FFD0-0ECE-554E-B7FF-24873047D2EE}" type="sibTrans" cxnId="{10DE43BE-8E20-634B-9116-E25CB26E1D22}">
      <dgm:prSet/>
      <dgm:spPr/>
      <dgm:t>
        <a:bodyPr/>
        <a:lstStyle/>
        <a:p>
          <a:endParaRPr lang="en-GB"/>
        </a:p>
      </dgm:t>
    </dgm:pt>
    <dgm:pt modelId="{B8381F43-695E-E74F-89EF-3362D1866DAA}">
      <dgm:prSet custT="1"/>
      <dgm:spPr/>
      <dgm:t>
        <a:bodyPr/>
        <a:lstStyle/>
        <a:p>
          <a:r>
            <a:rPr lang="en-GB" sz="2200" dirty="0">
              <a:latin typeface="Montserrat" pitchFamily="2" charset="77"/>
            </a:rPr>
            <a:t>Experience with 1st generation of biodiesel</a:t>
          </a:r>
        </a:p>
      </dgm:t>
    </dgm:pt>
    <dgm:pt modelId="{0BFB1AC3-F4AF-5742-A8F2-7B09737F9F20}" type="parTrans" cxnId="{DB005B94-A58C-D449-B787-73A58BC8D442}">
      <dgm:prSet/>
      <dgm:spPr/>
      <dgm:t>
        <a:bodyPr/>
        <a:lstStyle/>
        <a:p>
          <a:endParaRPr lang="en-GB"/>
        </a:p>
      </dgm:t>
    </dgm:pt>
    <dgm:pt modelId="{37F2F8F8-57BF-7242-8146-3DB6FC922D16}" type="sibTrans" cxnId="{DB005B94-A58C-D449-B787-73A58BC8D442}">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71C339C0-F676-1445-8B9F-5384CD50EE8F}" type="pres">
      <dgm:prSet presAssocID="{A5739C86-4F25-5D4A-A5EA-2B80E0C3E5DA}" presName="thickLine" presStyleLbl="alignNode1" presStyleIdx="0" presStyleCnt="1"/>
      <dgm:spPr/>
    </dgm:pt>
    <dgm:pt modelId="{3A21B478-1288-DD46-8890-9D424675DF1F}" type="pres">
      <dgm:prSet presAssocID="{A5739C86-4F25-5D4A-A5EA-2B80E0C3E5DA}" presName="horz1" presStyleCnt="0"/>
      <dgm:spPr/>
    </dgm:pt>
    <dgm:pt modelId="{A7139C7A-9141-1F4C-978B-9E28FEBFD28A}" type="pres">
      <dgm:prSet presAssocID="{A5739C86-4F25-5D4A-A5EA-2B80E0C3E5DA}" presName="tx1" presStyleLbl="revTx" presStyleIdx="0" presStyleCnt="8" custScaleX="122423"/>
      <dgm:spPr/>
    </dgm:pt>
    <dgm:pt modelId="{48750B4A-712A-7241-89D8-6DFAEFFFA767}" type="pres">
      <dgm:prSet presAssocID="{A5739C86-4F25-5D4A-A5EA-2B80E0C3E5DA}" presName="vert1" presStyleCnt="0"/>
      <dgm:spPr/>
    </dgm:pt>
    <dgm:pt modelId="{11A2E0FD-079E-194E-BA55-BF09E5AA18C5}" type="pres">
      <dgm:prSet presAssocID="{F1BC5A4A-2C42-7C4A-BA12-C788040A9542}" presName="vertSpace2a" presStyleCnt="0"/>
      <dgm:spPr/>
    </dgm:pt>
    <dgm:pt modelId="{35073590-AB98-2E4A-B0B1-3DAD87C76C35}" type="pres">
      <dgm:prSet presAssocID="{F1BC5A4A-2C42-7C4A-BA12-C788040A9542}" presName="horz2" presStyleCnt="0"/>
      <dgm:spPr/>
    </dgm:pt>
    <dgm:pt modelId="{9BDD63F9-0D27-FB48-8720-457FD8238400}" type="pres">
      <dgm:prSet presAssocID="{F1BC5A4A-2C42-7C4A-BA12-C788040A9542}" presName="horzSpace2" presStyleCnt="0"/>
      <dgm:spPr/>
    </dgm:pt>
    <dgm:pt modelId="{DABDBBE2-F528-4D4F-8F2F-91FEA9FA37C2}" type="pres">
      <dgm:prSet presAssocID="{F1BC5A4A-2C42-7C4A-BA12-C788040A9542}" presName="tx2" presStyleLbl="revTx" presStyleIdx="1" presStyleCnt="8"/>
      <dgm:spPr/>
    </dgm:pt>
    <dgm:pt modelId="{4AB3D541-A1A4-A347-8F73-C8D7708DB27E}" type="pres">
      <dgm:prSet presAssocID="{F1BC5A4A-2C42-7C4A-BA12-C788040A9542}" presName="vert2" presStyleCnt="0"/>
      <dgm:spPr/>
    </dgm:pt>
    <dgm:pt modelId="{D1533974-EAD7-2E47-855C-A144D2204841}" type="pres">
      <dgm:prSet presAssocID="{F1BC5A4A-2C42-7C4A-BA12-C788040A9542}" presName="thinLine2b" presStyleLbl="callout" presStyleIdx="0" presStyleCnt="7"/>
      <dgm:spPr/>
    </dgm:pt>
    <dgm:pt modelId="{BA59AA15-7AD5-FE41-B0B0-B4500CF5C585}" type="pres">
      <dgm:prSet presAssocID="{F1BC5A4A-2C42-7C4A-BA12-C788040A9542}" presName="vertSpace2b" presStyleCnt="0"/>
      <dgm:spPr/>
    </dgm:pt>
    <dgm:pt modelId="{51D74D08-C68B-4E47-97ED-08B382DDC93B}" type="pres">
      <dgm:prSet presAssocID="{2DD5B867-F0A3-C247-92E4-DB3E9DE7E591}" presName="horz2" presStyleCnt="0"/>
      <dgm:spPr/>
    </dgm:pt>
    <dgm:pt modelId="{A4DB073F-0532-3848-9EAC-25BD4E8BA5DD}" type="pres">
      <dgm:prSet presAssocID="{2DD5B867-F0A3-C247-92E4-DB3E9DE7E591}" presName="horzSpace2" presStyleCnt="0"/>
      <dgm:spPr/>
    </dgm:pt>
    <dgm:pt modelId="{81843F9F-0597-5545-B318-679BA7A65716}" type="pres">
      <dgm:prSet presAssocID="{2DD5B867-F0A3-C247-92E4-DB3E9DE7E591}" presName="tx2" presStyleLbl="revTx" presStyleIdx="2" presStyleCnt="8"/>
      <dgm:spPr/>
    </dgm:pt>
    <dgm:pt modelId="{7B2E18D5-740C-6847-B318-F99A8DB37E08}" type="pres">
      <dgm:prSet presAssocID="{2DD5B867-F0A3-C247-92E4-DB3E9DE7E591}" presName="vert2" presStyleCnt="0"/>
      <dgm:spPr/>
    </dgm:pt>
    <dgm:pt modelId="{4BC0AE6E-3A1A-1A4B-A01D-005702C0B117}" type="pres">
      <dgm:prSet presAssocID="{2DD5B867-F0A3-C247-92E4-DB3E9DE7E591}" presName="thinLine2b" presStyleLbl="callout" presStyleIdx="1" presStyleCnt="7"/>
      <dgm:spPr/>
    </dgm:pt>
    <dgm:pt modelId="{325E485B-F0E4-F540-99CD-B26660240300}" type="pres">
      <dgm:prSet presAssocID="{2DD5B867-F0A3-C247-92E4-DB3E9DE7E591}" presName="vertSpace2b" presStyleCnt="0"/>
      <dgm:spPr/>
    </dgm:pt>
    <dgm:pt modelId="{20255CF2-CE0E-B24E-BA99-BE3DE00E9465}" type="pres">
      <dgm:prSet presAssocID="{9C4956C2-72F9-4944-8519-A7C103FAF875}" presName="horz2" presStyleCnt="0"/>
      <dgm:spPr/>
    </dgm:pt>
    <dgm:pt modelId="{6244849C-BC43-0A4E-BA48-E02704E0AE59}" type="pres">
      <dgm:prSet presAssocID="{9C4956C2-72F9-4944-8519-A7C103FAF875}" presName="horzSpace2" presStyleCnt="0"/>
      <dgm:spPr/>
    </dgm:pt>
    <dgm:pt modelId="{837B47BE-210F-A74A-98A4-53A75028873A}" type="pres">
      <dgm:prSet presAssocID="{9C4956C2-72F9-4944-8519-A7C103FAF875}" presName="tx2" presStyleLbl="revTx" presStyleIdx="3" presStyleCnt="8"/>
      <dgm:spPr/>
    </dgm:pt>
    <dgm:pt modelId="{FA36BDF8-EE76-F448-B041-D29197DE7D4C}" type="pres">
      <dgm:prSet presAssocID="{9C4956C2-72F9-4944-8519-A7C103FAF875}" presName="vert2" presStyleCnt="0"/>
      <dgm:spPr/>
    </dgm:pt>
    <dgm:pt modelId="{95C9AD77-A78B-2C46-A778-4958E3C49EF7}" type="pres">
      <dgm:prSet presAssocID="{9C4956C2-72F9-4944-8519-A7C103FAF875}" presName="thinLine2b" presStyleLbl="callout" presStyleIdx="2" presStyleCnt="7"/>
      <dgm:spPr/>
    </dgm:pt>
    <dgm:pt modelId="{7056042A-DBA3-254B-AA8C-DBD78F203641}" type="pres">
      <dgm:prSet presAssocID="{9C4956C2-72F9-4944-8519-A7C103FAF875}" presName="vertSpace2b" presStyleCnt="0"/>
      <dgm:spPr/>
    </dgm:pt>
    <dgm:pt modelId="{BD5DE169-6ED0-6047-A58C-1F055BEFC1C7}" type="pres">
      <dgm:prSet presAssocID="{7EF64E26-D296-BC43-B42A-4D7F1E353EA7}" presName="horz2" presStyleCnt="0"/>
      <dgm:spPr/>
    </dgm:pt>
    <dgm:pt modelId="{21679364-D721-AC45-B6BE-CB5E8043DCD4}" type="pres">
      <dgm:prSet presAssocID="{7EF64E26-D296-BC43-B42A-4D7F1E353EA7}" presName="horzSpace2" presStyleCnt="0"/>
      <dgm:spPr/>
    </dgm:pt>
    <dgm:pt modelId="{9A7EFCA3-2372-C24F-88C1-20765D6726DF}" type="pres">
      <dgm:prSet presAssocID="{7EF64E26-D296-BC43-B42A-4D7F1E353EA7}" presName="tx2" presStyleLbl="revTx" presStyleIdx="4" presStyleCnt="8"/>
      <dgm:spPr/>
    </dgm:pt>
    <dgm:pt modelId="{E119F495-46A8-0544-97BD-D07DB4BCE00E}" type="pres">
      <dgm:prSet presAssocID="{7EF64E26-D296-BC43-B42A-4D7F1E353EA7}" presName="vert2" presStyleCnt="0"/>
      <dgm:spPr/>
    </dgm:pt>
    <dgm:pt modelId="{6DC70532-6A01-6941-9051-D1BA35A0F467}" type="pres">
      <dgm:prSet presAssocID="{7EF64E26-D296-BC43-B42A-4D7F1E353EA7}" presName="thinLine2b" presStyleLbl="callout" presStyleIdx="3" presStyleCnt="7"/>
      <dgm:spPr/>
    </dgm:pt>
    <dgm:pt modelId="{1F49EB78-8CE3-3E46-8EFC-6103978CFF11}" type="pres">
      <dgm:prSet presAssocID="{7EF64E26-D296-BC43-B42A-4D7F1E353EA7}" presName="vertSpace2b" presStyleCnt="0"/>
      <dgm:spPr/>
    </dgm:pt>
    <dgm:pt modelId="{AE771914-5549-0349-BFFD-9B0423DAE797}" type="pres">
      <dgm:prSet presAssocID="{B8381F43-695E-E74F-89EF-3362D1866DAA}" presName="horz2" presStyleCnt="0"/>
      <dgm:spPr/>
    </dgm:pt>
    <dgm:pt modelId="{22FBB87C-CBDA-FF41-A102-17A9BAE55A07}" type="pres">
      <dgm:prSet presAssocID="{B8381F43-695E-E74F-89EF-3362D1866DAA}" presName="horzSpace2" presStyleCnt="0"/>
      <dgm:spPr/>
    </dgm:pt>
    <dgm:pt modelId="{51109352-48E8-054C-BD6E-F5B8088D7444}" type="pres">
      <dgm:prSet presAssocID="{B8381F43-695E-E74F-89EF-3362D1866DAA}" presName="tx2" presStyleLbl="revTx" presStyleIdx="5" presStyleCnt="8"/>
      <dgm:spPr/>
    </dgm:pt>
    <dgm:pt modelId="{F4B3E7A4-5D25-5D4C-9A62-6EC3A9106B99}" type="pres">
      <dgm:prSet presAssocID="{B8381F43-695E-E74F-89EF-3362D1866DAA}" presName="vert2" presStyleCnt="0"/>
      <dgm:spPr/>
    </dgm:pt>
    <dgm:pt modelId="{B1A2073B-5214-3E42-A05B-F20B3D777DF4}" type="pres">
      <dgm:prSet presAssocID="{B8381F43-695E-E74F-89EF-3362D1866DAA}" presName="thinLine2b" presStyleLbl="callout" presStyleIdx="4" presStyleCnt="7"/>
      <dgm:spPr/>
    </dgm:pt>
    <dgm:pt modelId="{2E70B8BB-2FD2-4B45-A963-3112C70A9195}" type="pres">
      <dgm:prSet presAssocID="{B8381F43-695E-E74F-89EF-3362D1866DAA}" presName="vertSpace2b" presStyleCnt="0"/>
      <dgm:spPr/>
    </dgm:pt>
    <dgm:pt modelId="{5EBABDB3-426F-8A4F-AA6A-0EB97C482F02}" type="pres">
      <dgm:prSet presAssocID="{5EC19A6C-E72C-9A41-BF45-5E377349B541}" presName="horz2" presStyleCnt="0"/>
      <dgm:spPr/>
    </dgm:pt>
    <dgm:pt modelId="{AE68D137-364F-FC46-A577-C70422632F5C}" type="pres">
      <dgm:prSet presAssocID="{5EC19A6C-E72C-9A41-BF45-5E377349B541}" presName="horzSpace2" presStyleCnt="0"/>
      <dgm:spPr/>
    </dgm:pt>
    <dgm:pt modelId="{EC336C35-081E-F747-A4EF-E01F2C4DA104}" type="pres">
      <dgm:prSet presAssocID="{5EC19A6C-E72C-9A41-BF45-5E377349B541}" presName="tx2" presStyleLbl="revTx" presStyleIdx="6" presStyleCnt="8"/>
      <dgm:spPr/>
    </dgm:pt>
    <dgm:pt modelId="{D170D7A1-AD14-5542-ADA0-163BE4511E44}" type="pres">
      <dgm:prSet presAssocID="{5EC19A6C-E72C-9A41-BF45-5E377349B541}" presName="vert2" presStyleCnt="0"/>
      <dgm:spPr/>
    </dgm:pt>
    <dgm:pt modelId="{929AB004-E3EC-3047-A3E3-18FD6B382C8F}" type="pres">
      <dgm:prSet presAssocID="{5EC19A6C-E72C-9A41-BF45-5E377349B541}" presName="thinLine2b" presStyleLbl="callout" presStyleIdx="5" presStyleCnt="7"/>
      <dgm:spPr/>
    </dgm:pt>
    <dgm:pt modelId="{62C1553D-AFCF-0E4C-9C00-8F86C6130B6C}" type="pres">
      <dgm:prSet presAssocID="{5EC19A6C-E72C-9A41-BF45-5E377349B541}" presName="vertSpace2b" presStyleCnt="0"/>
      <dgm:spPr/>
    </dgm:pt>
    <dgm:pt modelId="{F496CF26-E99A-4A4B-8ECB-7D62CCC69CAF}" type="pres">
      <dgm:prSet presAssocID="{5AB754D6-D965-CB40-8B3D-C171CE4AA485}" presName="horz2" presStyleCnt="0"/>
      <dgm:spPr/>
    </dgm:pt>
    <dgm:pt modelId="{21E19D74-FA38-9F45-8A50-2E76287FB110}" type="pres">
      <dgm:prSet presAssocID="{5AB754D6-D965-CB40-8B3D-C171CE4AA485}" presName="horzSpace2" presStyleCnt="0"/>
      <dgm:spPr/>
    </dgm:pt>
    <dgm:pt modelId="{52E6F4A6-A916-8A49-8E29-072E10ED8E78}" type="pres">
      <dgm:prSet presAssocID="{5AB754D6-D965-CB40-8B3D-C171CE4AA485}" presName="tx2" presStyleLbl="revTx" presStyleIdx="7" presStyleCnt="8"/>
      <dgm:spPr/>
    </dgm:pt>
    <dgm:pt modelId="{C1CC3B7D-1A3B-434C-AF04-54B5B6CF6B07}" type="pres">
      <dgm:prSet presAssocID="{5AB754D6-D965-CB40-8B3D-C171CE4AA485}" presName="vert2" presStyleCnt="0"/>
      <dgm:spPr/>
    </dgm:pt>
    <dgm:pt modelId="{2C19260C-10C7-0445-85A6-09A18DA8750B}" type="pres">
      <dgm:prSet presAssocID="{5AB754D6-D965-CB40-8B3D-C171CE4AA485}" presName="thinLine2b" presStyleLbl="callout" presStyleIdx="6" presStyleCnt="7"/>
      <dgm:spPr/>
    </dgm:pt>
    <dgm:pt modelId="{3A9B321F-8CE2-9C47-81B0-80295CF64FFA}" type="pres">
      <dgm:prSet presAssocID="{5AB754D6-D965-CB40-8B3D-C171CE4AA485}" presName="vertSpace2b" presStyleCnt="0"/>
      <dgm:spPr/>
    </dgm:pt>
  </dgm:ptLst>
  <dgm:cxnLst>
    <dgm:cxn modelId="{B2570A05-8236-FC4F-A49E-37B7A37BBA13}" srcId="{A5739C86-4F25-5D4A-A5EA-2B80E0C3E5DA}" destId="{5EC19A6C-E72C-9A41-BF45-5E377349B541}" srcOrd="5" destOrd="0" parTransId="{5FD8EA64-CCA1-CF46-A5F2-E9C6BF5EAFDF}" sibTransId="{DDE231B2-29CB-7448-829F-63EB919F792A}"/>
    <dgm:cxn modelId="{08FB6108-C892-894E-AE9A-AE27026A1193}" type="presOf" srcId="{2DD5B867-F0A3-C247-92E4-DB3E9DE7E591}" destId="{81843F9F-0597-5545-B318-679BA7A65716}" srcOrd="0" destOrd="0" presId="urn:microsoft.com/office/officeart/2008/layout/LinedList"/>
    <dgm:cxn modelId="{748E0915-9E30-FC46-B827-00F03EF5B169}" srcId="{A5739C86-4F25-5D4A-A5EA-2B80E0C3E5DA}" destId="{9C4956C2-72F9-4944-8519-A7C103FAF875}" srcOrd="2" destOrd="0" parTransId="{057776C3-197A-BB4F-8148-7B2E5E594389}" sibTransId="{FCDA20E9-6118-1144-8310-C1431645E06E}"/>
    <dgm:cxn modelId="{9F6AEA17-180C-3344-94E9-FED2166075CD}" type="presOf" srcId="{B8381F43-695E-E74F-89EF-3362D1866DAA}" destId="{51109352-48E8-054C-BD6E-F5B8088D7444}" srcOrd="0" destOrd="0" presId="urn:microsoft.com/office/officeart/2008/layout/LinedList"/>
    <dgm:cxn modelId="{69304E1C-D657-3A4A-85D8-0885341BE37A}" srcId="{A5739C86-4F25-5D4A-A5EA-2B80E0C3E5DA}" destId="{F1BC5A4A-2C42-7C4A-BA12-C788040A9542}" srcOrd="0" destOrd="0" parTransId="{CA42ABE2-6915-2B42-AFD1-470B87FCF4E8}" sibTransId="{A943329D-C97E-9043-BA79-6179D0A188CA}"/>
    <dgm:cxn modelId="{449DD825-9F44-344E-9128-AD5063D6F7C6}" type="presOf" srcId="{A5739C86-4F25-5D4A-A5EA-2B80E0C3E5DA}" destId="{A7139C7A-9141-1F4C-978B-9E28FEBFD28A}" srcOrd="0" destOrd="0" presId="urn:microsoft.com/office/officeart/2008/layout/LinedList"/>
    <dgm:cxn modelId="{7EFB0F29-83E8-4A40-9CAD-FCBEA91779FF}" srcId="{A5739C86-4F25-5D4A-A5EA-2B80E0C3E5DA}" destId="{7EF64E26-D296-BC43-B42A-4D7F1E353EA7}" srcOrd="3" destOrd="0" parTransId="{CA3A4D93-979C-3440-A619-9CECD38D16D6}" sibTransId="{BA1782B7-FE34-5D4A-B327-7478035539DF}"/>
    <dgm:cxn modelId="{90B66529-2E8E-8F46-8A99-358C8580031E}" type="presOf" srcId="{F1BC5A4A-2C42-7C4A-BA12-C788040A9542}" destId="{DABDBBE2-F528-4D4F-8F2F-91FEA9FA37C2}" srcOrd="0" destOrd="0" presId="urn:microsoft.com/office/officeart/2008/layout/LinedList"/>
    <dgm:cxn modelId="{46D9A13B-B643-E14E-AB8C-6C36E163B99B}" type="presOf" srcId="{5EC19A6C-E72C-9A41-BF45-5E377349B541}" destId="{EC336C35-081E-F747-A4EF-E01F2C4DA104}" srcOrd="0" destOrd="0" presId="urn:microsoft.com/office/officeart/2008/layout/LinedList"/>
    <dgm:cxn modelId="{7626EF4A-508D-F246-8BA3-4BCDB5F06BEE}" type="presOf" srcId="{9C4956C2-72F9-4944-8519-A7C103FAF875}" destId="{837B47BE-210F-A74A-98A4-53A75028873A}" srcOrd="0" destOrd="0" presId="urn:microsoft.com/office/officeart/2008/layout/LinedList"/>
    <dgm:cxn modelId="{33ECCE54-2BFF-044A-810E-68BD16CADF2C}" type="presOf" srcId="{9593D30A-4AF8-9F49-9912-030E60E5BDD7}" destId="{6B54118D-1F47-CB44-B975-655040AA4390}" srcOrd="0" destOrd="0" presId="urn:microsoft.com/office/officeart/2008/layout/LinedList"/>
    <dgm:cxn modelId="{DAA9A55B-6DEF-4D44-9032-E8FDC128929C}" type="presOf" srcId="{7EF64E26-D296-BC43-B42A-4D7F1E353EA7}" destId="{9A7EFCA3-2372-C24F-88C1-20765D6726DF}" srcOrd="0" destOrd="0" presId="urn:microsoft.com/office/officeart/2008/layout/LinedList"/>
    <dgm:cxn modelId="{DF786490-A501-E64D-8D74-6CDA13AEC39A}" srcId="{A5739C86-4F25-5D4A-A5EA-2B80E0C3E5DA}" destId="{5AB754D6-D965-CB40-8B3D-C171CE4AA485}" srcOrd="6" destOrd="0" parTransId="{184AC028-7D07-094B-A7F6-953861C007AE}" sibTransId="{7CA4EB66-AAA8-8945-A45C-9FC0F20E9445}"/>
    <dgm:cxn modelId="{DB005B94-A58C-D449-B787-73A58BC8D442}" srcId="{A5739C86-4F25-5D4A-A5EA-2B80E0C3E5DA}" destId="{B8381F43-695E-E74F-89EF-3362D1866DAA}" srcOrd="4" destOrd="0" parTransId="{0BFB1AC3-F4AF-5742-A8F2-7B09737F9F20}" sibTransId="{37F2F8F8-57BF-7242-8146-3DB6FC922D16}"/>
    <dgm:cxn modelId="{BE457E97-4FE7-DE4A-AF31-62486E09DE3D}" type="presOf" srcId="{5AB754D6-D965-CB40-8B3D-C171CE4AA485}" destId="{52E6F4A6-A916-8A49-8E29-072E10ED8E78}" srcOrd="0" destOrd="0" presId="urn:microsoft.com/office/officeart/2008/layout/LinedList"/>
    <dgm:cxn modelId="{10DE43BE-8E20-634B-9116-E25CB26E1D22}" srcId="{A5739C86-4F25-5D4A-A5EA-2B80E0C3E5DA}" destId="{2DD5B867-F0A3-C247-92E4-DB3E9DE7E591}" srcOrd="1" destOrd="0" parTransId="{F391C133-FA2D-A549-8C45-ED23293E95BC}" sibTransId="{51F4FFD0-0ECE-554E-B7FF-24873047D2EE}"/>
    <dgm:cxn modelId="{183BB3DB-9838-C840-A7A6-7C9102AA13D3}" srcId="{9593D30A-4AF8-9F49-9912-030E60E5BDD7}" destId="{A5739C86-4F25-5D4A-A5EA-2B80E0C3E5DA}" srcOrd="0" destOrd="0" parTransId="{48501BEF-77BF-6D4D-B2E5-2DE08BA6396A}" sibTransId="{C1AC2B59-88C1-4242-8DDD-56809585D7DC}"/>
    <dgm:cxn modelId="{3B26541A-D653-F947-8B02-72362C6B7BB9}" type="presParOf" srcId="{6B54118D-1F47-CB44-B975-655040AA4390}" destId="{71C339C0-F676-1445-8B9F-5384CD50EE8F}" srcOrd="0" destOrd="0" presId="urn:microsoft.com/office/officeart/2008/layout/LinedList"/>
    <dgm:cxn modelId="{2EE1D846-D57F-2A4B-9BBC-581D2C854F47}" type="presParOf" srcId="{6B54118D-1F47-CB44-B975-655040AA4390}" destId="{3A21B478-1288-DD46-8890-9D424675DF1F}" srcOrd="1" destOrd="0" presId="urn:microsoft.com/office/officeart/2008/layout/LinedList"/>
    <dgm:cxn modelId="{039EECB3-E3F6-3946-9553-4AC2F99D3565}" type="presParOf" srcId="{3A21B478-1288-DD46-8890-9D424675DF1F}" destId="{A7139C7A-9141-1F4C-978B-9E28FEBFD28A}" srcOrd="0" destOrd="0" presId="urn:microsoft.com/office/officeart/2008/layout/LinedList"/>
    <dgm:cxn modelId="{3301B46E-ED9C-BF43-BE6D-5DEFB02D7E4C}" type="presParOf" srcId="{3A21B478-1288-DD46-8890-9D424675DF1F}" destId="{48750B4A-712A-7241-89D8-6DFAEFFFA767}" srcOrd="1" destOrd="0" presId="urn:microsoft.com/office/officeart/2008/layout/LinedList"/>
    <dgm:cxn modelId="{609EC621-AE78-CA49-93D0-71CE0FE77069}" type="presParOf" srcId="{48750B4A-712A-7241-89D8-6DFAEFFFA767}" destId="{11A2E0FD-079E-194E-BA55-BF09E5AA18C5}" srcOrd="0" destOrd="0" presId="urn:microsoft.com/office/officeart/2008/layout/LinedList"/>
    <dgm:cxn modelId="{1FACACE7-FF89-2F43-B7C0-3700E0010256}" type="presParOf" srcId="{48750B4A-712A-7241-89D8-6DFAEFFFA767}" destId="{35073590-AB98-2E4A-B0B1-3DAD87C76C35}" srcOrd="1" destOrd="0" presId="urn:microsoft.com/office/officeart/2008/layout/LinedList"/>
    <dgm:cxn modelId="{168F39CD-A1A9-BF47-A590-73DBBFED3F8C}" type="presParOf" srcId="{35073590-AB98-2E4A-B0B1-3DAD87C76C35}" destId="{9BDD63F9-0D27-FB48-8720-457FD8238400}" srcOrd="0" destOrd="0" presId="urn:microsoft.com/office/officeart/2008/layout/LinedList"/>
    <dgm:cxn modelId="{0E8287CA-05E0-9343-8CFA-69DAFE088C7A}" type="presParOf" srcId="{35073590-AB98-2E4A-B0B1-3DAD87C76C35}" destId="{DABDBBE2-F528-4D4F-8F2F-91FEA9FA37C2}" srcOrd="1" destOrd="0" presId="urn:microsoft.com/office/officeart/2008/layout/LinedList"/>
    <dgm:cxn modelId="{29DE69B6-FCBB-AB46-A0B5-57B8F619F291}" type="presParOf" srcId="{35073590-AB98-2E4A-B0B1-3DAD87C76C35}" destId="{4AB3D541-A1A4-A347-8F73-C8D7708DB27E}" srcOrd="2" destOrd="0" presId="urn:microsoft.com/office/officeart/2008/layout/LinedList"/>
    <dgm:cxn modelId="{1AEBD766-1103-0645-90CE-BDF4B6CAAA47}" type="presParOf" srcId="{48750B4A-712A-7241-89D8-6DFAEFFFA767}" destId="{D1533974-EAD7-2E47-855C-A144D2204841}" srcOrd="2" destOrd="0" presId="urn:microsoft.com/office/officeart/2008/layout/LinedList"/>
    <dgm:cxn modelId="{72898E27-3F6E-0546-8BAF-BC30E3B8A251}" type="presParOf" srcId="{48750B4A-712A-7241-89D8-6DFAEFFFA767}" destId="{BA59AA15-7AD5-FE41-B0B0-B4500CF5C585}" srcOrd="3" destOrd="0" presId="urn:microsoft.com/office/officeart/2008/layout/LinedList"/>
    <dgm:cxn modelId="{E0C21883-CE0C-8F4A-9EE6-014F9BCCB0D2}" type="presParOf" srcId="{48750B4A-712A-7241-89D8-6DFAEFFFA767}" destId="{51D74D08-C68B-4E47-97ED-08B382DDC93B}" srcOrd="4" destOrd="0" presId="urn:microsoft.com/office/officeart/2008/layout/LinedList"/>
    <dgm:cxn modelId="{1C24354E-723C-C746-9641-B2BC8DDB35AA}" type="presParOf" srcId="{51D74D08-C68B-4E47-97ED-08B382DDC93B}" destId="{A4DB073F-0532-3848-9EAC-25BD4E8BA5DD}" srcOrd="0" destOrd="0" presId="urn:microsoft.com/office/officeart/2008/layout/LinedList"/>
    <dgm:cxn modelId="{5091FE59-5466-E041-984D-4D1FF54B7711}" type="presParOf" srcId="{51D74D08-C68B-4E47-97ED-08B382DDC93B}" destId="{81843F9F-0597-5545-B318-679BA7A65716}" srcOrd="1" destOrd="0" presId="urn:microsoft.com/office/officeart/2008/layout/LinedList"/>
    <dgm:cxn modelId="{B368175C-08DA-DD46-B2A5-D29AD3C24B77}" type="presParOf" srcId="{51D74D08-C68B-4E47-97ED-08B382DDC93B}" destId="{7B2E18D5-740C-6847-B318-F99A8DB37E08}" srcOrd="2" destOrd="0" presId="urn:microsoft.com/office/officeart/2008/layout/LinedList"/>
    <dgm:cxn modelId="{E364907C-0134-8B44-8BBB-E964846A2F84}" type="presParOf" srcId="{48750B4A-712A-7241-89D8-6DFAEFFFA767}" destId="{4BC0AE6E-3A1A-1A4B-A01D-005702C0B117}" srcOrd="5" destOrd="0" presId="urn:microsoft.com/office/officeart/2008/layout/LinedList"/>
    <dgm:cxn modelId="{4EC3EAE1-A77C-914B-AC82-01E1D487417F}" type="presParOf" srcId="{48750B4A-712A-7241-89D8-6DFAEFFFA767}" destId="{325E485B-F0E4-F540-99CD-B26660240300}" srcOrd="6" destOrd="0" presId="urn:microsoft.com/office/officeart/2008/layout/LinedList"/>
    <dgm:cxn modelId="{1FC91430-BBEE-B447-9704-08B490A3A396}" type="presParOf" srcId="{48750B4A-712A-7241-89D8-6DFAEFFFA767}" destId="{20255CF2-CE0E-B24E-BA99-BE3DE00E9465}" srcOrd="7" destOrd="0" presId="urn:microsoft.com/office/officeart/2008/layout/LinedList"/>
    <dgm:cxn modelId="{49E8217A-3BB5-AF49-87F3-5DF471B5E065}" type="presParOf" srcId="{20255CF2-CE0E-B24E-BA99-BE3DE00E9465}" destId="{6244849C-BC43-0A4E-BA48-E02704E0AE59}" srcOrd="0" destOrd="0" presId="urn:microsoft.com/office/officeart/2008/layout/LinedList"/>
    <dgm:cxn modelId="{D724F1A7-677E-DE46-AB85-621341E5F0A6}" type="presParOf" srcId="{20255CF2-CE0E-B24E-BA99-BE3DE00E9465}" destId="{837B47BE-210F-A74A-98A4-53A75028873A}" srcOrd="1" destOrd="0" presId="urn:microsoft.com/office/officeart/2008/layout/LinedList"/>
    <dgm:cxn modelId="{7B51E507-2FC6-1543-9C56-4613505DBC1B}" type="presParOf" srcId="{20255CF2-CE0E-B24E-BA99-BE3DE00E9465}" destId="{FA36BDF8-EE76-F448-B041-D29197DE7D4C}" srcOrd="2" destOrd="0" presId="urn:microsoft.com/office/officeart/2008/layout/LinedList"/>
    <dgm:cxn modelId="{F5D47857-8DF5-6249-ACD5-0DBDD494D93D}" type="presParOf" srcId="{48750B4A-712A-7241-89D8-6DFAEFFFA767}" destId="{95C9AD77-A78B-2C46-A778-4958E3C49EF7}" srcOrd="8" destOrd="0" presId="urn:microsoft.com/office/officeart/2008/layout/LinedList"/>
    <dgm:cxn modelId="{9B09F133-BCAB-6D45-BD83-15E13C029E98}" type="presParOf" srcId="{48750B4A-712A-7241-89D8-6DFAEFFFA767}" destId="{7056042A-DBA3-254B-AA8C-DBD78F203641}" srcOrd="9" destOrd="0" presId="urn:microsoft.com/office/officeart/2008/layout/LinedList"/>
    <dgm:cxn modelId="{B85262EE-47C5-1C4D-A346-8448F3DAB06E}" type="presParOf" srcId="{48750B4A-712A-7241-89D8-6DFAEFFFA767}" destId="{BD5DE169-6ED0-6047-A58C-1F055BEFC1C7}" srcOrd="10" destOrd="0" presId="urn:microsoft.com/office/officeart/2008/layout/LinedList"/>
    <dgm:cxn modelId="{76BEB330-720D-5F47-9566-6CBDE692768F}" type="presParOf" srcId="{BD5DE169-6ED0-6047-A58C-1F055BEFC1C7}" destId="{21679364-D721-AC45-B6BE-CB5E8043DCD4}" srcOrd="0" destOrd="0" presId="urn:microsoft.com/office/officeart/2008/layout/LinedList"/>
    <dgm:cxn modelId="{5D2377A1-9282-AD49-82FE-A49D133E466E}" type="presParOf" srcId="{BD5DE169-6ED0-6047-A58C-1F055BEFC1C7}" destId="{9A7EFCA3-2372-C24F-88C1-20765D6726DF}" srcOrd="1" destOrd="0" presId="urn:microsoft.com/office/officeart/2008/layout/LinedList"/>
    <dgm:cxn modelId="{A08E122B-D578-9742-86C7-44F1B864C648}" type="presParOf" srcId="{BD5DE169-6ED0-6047-A58C-1F055BEFC1C7}" destId="{E119F495-46A8-0544-97BD-D07DB4BCE00E}" srcOrd="2" destOrd="0" presId="urn:microsoft.com/office/officeart/2008/layout/LinedList"/>
    <dgm:cxn modelId="{3035F656-4F1D-B84E-96AF-F12CEFD04045}" type="presParOf" srcId="{48750B4A-712A-7241-89D8-6DFAEFFFA767}" destId="{6DC70532-6A01-6941-9051-D1BA35A0F467}" srcOrd="11" destOrd="0" presId="urn:microsoft.com/office/officeart/2008/layout/LinedList"/>
    <dgm:cxn modelId="{A4482A20-3617-6D47-A0F5-0338DC8FE9C6}" type="presParOf" srcId="{48750B4A-712A-7241-89D8-6DFAEFFFA767}" destId="{1F49EB78-8CE3-3E46-8EFC-6103978CFF11}" srcOrd="12" destOrd="0" presId="urn:microsoft.com/office/officeart/2008/layout/LinedList"/>
    <dgm:cxn modelId="{D3B948B4-9A37-CB4F-B902-F6C9BDEA90E2}" type="presParOf" srcId="{48750B4A-712A-7241-89D8-6DFAEFFFA767}" destId="{AE771914-5549-0349-BFFD-9B0423DAE797}" srcOrd="13" destOrd="0" presId="urn:microsoft.com/office/officeart/2008/layout/LinedList"/>
    <dgm:cxn modelId="{A3BDD097-8328-1745-AE48-9AAD11D3CB6E}" type="presParOf" srcId="{AE771914-5549-0349-BFFD-9B0423DAE797}" destId="{22FBB87C-CBDA-FF41-A102-17A9BAE55A07}" srcOrd="0" destOrd="0" presId="urn:microsoft.com/office/officeart/2008/layout/LinedList"/>
    <dgm:cxn modelId="{4FC8D35C-2DE2-714F-B909-E9741F6A0F80}" type="presParOf" srcId="{AE771914-5549-0349-BFFD-9B0423DAE797}" destId="{51109352-48E8-054C-BD6E-F5B8088D7444}" srcOrd="1" destOrd="0" presId="urn:microsoft.com/office/officeart/2008/layout/LinedList"/>
    <dgm:cxn modelId="{67AA246A-0F6D-8748-88E4-61427700117A}" type="presParOf" srcId="{AE771914-5549-0349-BFFD-9B0423DAE797}" destId="{F4B3E7A4-5D25-5D4C-9A62-6EC3A9106B99}" srcOrd="2" destOrd="0" presId="urn:microsoft.com/office/officeart/2008/layout/LinedList"/>
    <dgm:cxn modelId="{306B97DD-F700-7B4D-B57D-0501104FDA1C}" type="presParOf" srcId="{48750B4A-712A-7241-89D8-6DFAEFFFA767}" destId="{B1A2073B-5214-3E42-A05B-F20B3D777DF4}" srcOrd="14" destOrd="0" presId="urn:microsoft.com/office/officeart/2008/layout/LinedList"/>
    <dgm:cxn modelId="{6B2A8BBA-D749-B343-AE65-7DE287982917}" type="presParOf" srcId="{48750B4A-712A-7241-89D8-6DFAEFFFA767}" destId="{2E70B8BB-2FD2-4B45-A963-3112C70A9195}" srcOrd="15" destOrd="0" presId="urn:microsoft.com/office/officeart/2008/layout/LinedList"/>
    <dgm:cxn modelId="{47E7E66B-EED0-314D-AAEF-0B4F4B700118}" type="presParOf" srcId="{48750B4A-712A-7241-89D8-6DFAEFFFA767}" destId="{5EBABDB3-426F-8A4F-AA6A-0EB97C482F02}" srcOrd="16" destOrd="0" presId="urn:microsoft.com/office/officeart/2008/layout/LinedList"/>
    <dgm:cxn modelId="{72DE2CB9-B30F-1646-9C7B-CCD286AC2B85}" type="presParOf" srcId="{5EBABDB3-426F-8A4F-AA6A-0EB97C482F02}" destId="{AE68D137-364F-FC46-A577-C70422632F5C}" srcOrd="0" destOrd="0" presId="urn:microsoft.com/office/officeart/2008/layout/LinedList"/>
    <dgm:cxn modelId="{8E4D64E2-636B-A94E-A46B-AB3A06823557}" type="presParOf" srcId="{5EBABDB3-426F-8A4F-AA6A-0EB97C482F02}" destId="{EC336C35-081E-F747-A4EF-E01F2C4DA104}" srcOrd="1" destOrd="0" presId="urn:microsoft.com/office/officeart/2008/layout/LinedList"/>
    <dgm:cxn modelId="{B6CA95C9-AF8B-884F-B058-245E88C0B2A6}" type="presParOf" srcId="{5EBABDB3-426F-8A4F-AA6A-0EB97C482F02}" destId="{D170D7A1-AD14-5542-ADA0-163BE4511E44}" srcOrd="2" destOrd="0" presId="urn:microsoft.com/office/officeart/2008/layout/LinedList"/>
    <dgm:cxn modelId="{99919457-650D-B045-BFF5-3C3324D0B9D0}" type="presParOf" srcId="{48750B4A-712A-7241-89D8-6DFAEFFFA767}" destId="{929AB004-E3EC-3047-A3E3-18FD6B382C8F}" srcOrd="17" destOrd="0" presId="urn:microsoft.com/office/officeart/2008/layout/LinedList"/>
    <dgm:cxn modelId="{F6BDC283-F29B-0244-9B00-7C7FCEA20391}" type="presParOf" srcId="{48750B4A-712A-7241-89D8-6DFAEFFFA767}" destId="{62C1553D-AFCF-0E4C-9C00-8F86C6130B6C}" srcOrd="18" destOrd="0" presId="urn:microsoft.com/office/officeart/2008/layout/LinedList"/>
    <dgm:cxn modelId="{FB551413-C691-4A4E-9331-6E75AB2B5A4F}" type="presParOf" srcId="{48750B4A-712A-7241-89D8-6DFAEFFFA767}" destId="{F496CF26-E99A-4A4B-8ECB-7D62CCC69CAF}" srcOrd="19" destOrd="0" presId="urn:microsoft.com/office/officeart/2008/layout/LinedList"/>
    <dgm:cxn modelId="{1F59C6EE-5322-C740-B8DB-260A4E632F59}" type="presParOf" srcId="{F496CF26-E99A-4A4B-8ECB-7D62CCC69CAF}" destId="{21E19D74-FA38-9F45-8A50-2E76287FB110}" srcOrd="0" destOrd="0" presId="urn:microsoft.com/office/officeart/2008/layout/LinedList"/>
    <dgm:cxn modelId="{9D9768EE-9370-CC48-9F20-74AD45F2979F}" type="presParOf" srcId="{F496CF26-E99A-4A4B-8ECB-7D62CCC69CAF}" destId="{52E6F4A6-A916-8A49-8E29-072E10ED8E78}" srcOrd="1" destOrd="0" presId="urn:microsoft.com/office/officeart/2008/layout/LinedList"/>
    <dgm:cxn modelId="{0DA793FD-E474-3E48-AE71-AD243CF38BBD}" type="presParOf" srcId="{F496CF26-E99A-4A4B-8ECB-7D62CCC69CAF}" destId="{C1CC3B7D-1A3B-434C-AF04-54B5B6CF6B07}" srcOrd="2" destOrd="0" presId="urn:microsoft.com/office/officeart/2008/layout/LinedList"/>
    <dgm:cxn modelId="{135588A4-9CAE-1045-BF6D-BA8F506AFD19}" type="presParOf" srcId="{48750B4A-712A-7241-89D8-6DFAEFFFA767}" destId="{2C19260C-10C7-0445-85A6-09A18DA8750B}" srcOrd="20" destOrd="0" presId="urn:microsoft.com/office/officeart/2008/layout/LinedList"/>
    <dgm:cxn modelId="{C2C67B24-E15B-3E42-A7AE-1A5DFC16A2E0}" type="presParOf" srcId="{48750B4A-712A-7241-89D8-6DFAEFFFA767}" destId="{3A9B321F-8CE2-9C47-81B0-80295CF64FFA}" srcOrd="2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A1182419-B042-5549-9A4B-E12A52F1F94B}">
      <dgm:prSet custT="1"/>
      <dgm:spPr/>
      <dgm:t>
        <a:bodyPr/>
        <a:lstStyle/>
        <a:p>
          <a:pPr>
            <a:buFont typeface="Cambria" panose="02040503050406030204" pitchFamily="18" charset="0"/>
            <a:buChar char="-"/>
          </a:pPr>
          <a:r>
            <a:rPr lang="en-BE" sz="2800" u="none" dirty="0">
              <a:latin typeface="Montserrat" pitchFamily="2" charset="77"/>
            </a:rPr>
            <a:t>Economic</a:t>
          </a:r>
        </a:p>
      </dgm:t>
    </dgm:pt>
    <dgm:pt modelId="{D90E869B-7DBB-B747-B5D9-7267CF6127B9}" type="sibTrans" cxnId="{4F4EEDBE-0E1A-C344-B9CC-61AEAC5FAF00}">
      <dgm:prSet/>
      <dgm:spPr/>
      <dgm:t>
        <a:bodyPr/>
        <a:lstStyle/>
        <a:p>
          <a:endParaRPr lang="en-GB"/>
        </a:p>
      </dgm:t>
    </dgm:pt>
    <dgm:pt modelId="{25E9DDE6-55C5-4240-9958-A125E6BB01E3}" type="parTrans" cxnId="{4F4EEDBE-0E1A-C344-B9CC-61AEAC5FAF00}">
      <dgm:prSet/>
      <dgm:spPr/>
      <dgm:t>
        <a:bodyPr/>
        <a:lstStyle/>
        <a:p>
          <a:endParaRPr lang="en-GB"/>
        </a:p>
      </dgm:t>
    </dgm:pt>
    <dgm:pt modelId="{FBE4920B-C7B1-6342-839B-CBE77BE1EFC6}">
      <dgm:prSet custT="1"/>
      <dgm:spPr/>
      <dgm:t>
        <a:bodyPr/>
        <a:lstStyle/>
        <a:p>
          <a:pPr>
            <a:buFont typeface="Cambria" panose="02040503050406030204" pitchFamily="18" charset="0"/>
            <a:buChar char="-"/>
          </a:pPr>
          <a:r>
            <a:rPr lang="en-BE" sz="2000" dirty="0">
              <a:latin typeface="Montserrat" pitchFamily="2" charset="77"/>
            </a:rPr>
            <a:t>Economic and political situation perceived as stable</a:t>
          </a:r>
        </a:p>
      </dgm:t>
    </dgm:pt>
    <dgm:pt modelId="{57373923-ABC8-EF43-865F-299DF4902959}" type="sibTrans" cxnId="{D4279A7E-3FFE-CE4E-9E16-F497D2C8ADC2}">
      <dgm:prSet/>
      <dgm:spPr/>
      <dgm:t>
        <a:bodyPr/>
        <a:lstStyle/>
        <a:p>
          <a:endParaRPr lang="en-GB"/>
        </a:p>
      </dgm:t>
    </dgm:pt>
    <dgm:pt modelId="{005CE13C-5F63-754D-8F1B-1E8BE07B0900}" type="parTrans" cxnId="{D4279A7E-3FFE-CE4E-9E16-F497D2C8ADC2}">
      <dgm:prSet/>
      <dgm:spPr/>
      <dgm:t>
        <a:bodyPr/>
        <a:lstStyle/>
        <a:p>
          <a:endParaRPr lang="en-GB"/>
        </a:p>
      </dgm:t>
    </dgm:pt>
    <dgm:pt modelId="{6CBF39F6-F2F7-A949-B107-CE517C64A584}">
      <dgm:prSet custT="1"/>
      <dgm:spPr/>
      <dgm:t>
        <a:bodyPr/>
        <a:lstStyle/>
        <a:p>
          <a:pPr>
            <a:buFont typeface="Cambria" panose="02040503050406030204" pitchFamily="18" charset="0"/>
            <a:buChar char="-"/>
          </a:pPr>
          <a:r>
            <a:rPr lang="en-BE" sz="2000" dirty="0">
              <a:latin typeface="Montserrat" pitchFamily="2" charset="77"/>
            </a:rPr>
            <a:t>Trust in globalisation, trade and long value-chains</a:t>
          </a:r>
        </a:p>
      </dgm:t>
    </dgm:pt>
    <dgm:pt modelId="{2211C49E-6ECA-B344-8A91-C2F76E954923}" type="sibTrans" cxnId="{83058429-464D-614E-8BD8-641C0C1C2CD0}">
      <dgm:prSet/>
      <dgm:spPr/>
      <dgm:t>
        <a:bodyPr/>
        <a:lstStyle/>
        <a:p>
          <a:endParaRPr lang="en-GB"/>
        </a:p>
      </dgm:t>
    </dgm:pt>
    <dgm:pt modelId="{E4A8B016-9268-0141-9F7E-4972BD772490}" type="parTrans" cxnId="{83058429-464D-614E-8BD8-641C0C1C2CD0}">
      <dgm:prSet/>
      <dgm:spPr/>
      <dgm:t>
        <a:bodyPr/>
        <a:lstStyle/>
        <a:p>
          <a:endParaRPr lang="en-GB"/>
        </a:p>
      </dgm:t>
    </dgm:pt>
    <dgm:pt modelId="{9F389E42-F1AD-3A43-93A9-4C0EE7103C16}">
      <dgm:prSet custT="1"/>
      <dgm:spPr/>
      <dgm:t>
        <a:bodyPr/>
        <a:lstStyle/>
        <a:p>
          <a:pPr>
            <a:buFont typeface="Cambria" panose="02040503050406030204" pitchFamily="18" charset="0"/>
            <a:buChar char="-"/>
          </a:pPr>
          <a:r>
            <a:rPr lang="en-CA" sz="2000" dirty="0">
              <a:latin typeface="Montserrat" pitchFamily="2" charset="77"/>
            </a:rPr>
            <a:t>Wanted EU leadership in green-tech</a:t>
          </a:r>
        </a:p>
      </dgm:t>
    </dgm:pt>
    <dgm:pt modelId="{694CCF46-A6B9-2A4E-81B3-2F8FB35FD4AA}" type="sibTrans" cxnId="{C8B1CFF1-907C-9C46-BE51-A6A7C7A66855}">
      <dgm:prSet/>
      <dgm:spPr/>
      <dgm:t>
        <a:bodyPr/>
        <a:lstStyle/>
        <a:p>
          <a:endParaRPr lang="en-GB"/>
        </a:p>
      </dgm:t>
    </dgm:pt>
    <dgm:pt modelId="{FCA4090D-7DE5-3042-A2B1-8AB9DD91BC90}" type="parTrans" cxnId="{C8B1CFF1-907C-9C46-BE51-A6A7C7A66855}">
      <dgm:prSet/>
      <dgm:spPr/>
      <dgm:t>
        <a:bodyPr/>
        <a:lstStyle/>
        <a:p>
          <a:endParaRPr lang="en-GB"/>
        </a:p>
      </dgm:t>
    </dgm:pt>
    <dgm:pt modelId="{262DF7AF-E28A-FA42-A53E-082C7D1D0843}">
      <dgm:prSet custT="1"/>
      <dgm:spPr/>
      <dgm:t>
        <a:bodyPr/>
        <a:lstStyle/>
        <a:p>
          <a:pPr>
            <a:buFont typeface="Cambria" panose="02040503050406030204" pitchFamily="18" charset="0"/>
            <a:buChar char="-"/>
          </a:pPr>
          <a:r>
            <a:rPr lang="en-BE" sz="2000" dirty="0">
              <a:latin typeface="Montserrat" pitchFamily="2" charset="77"/>
            </a:rPr>
            <a:t>Assumed gradual increase of energy costs at least until 2030</a:t>
          </a:r>
        </a:p>
      </dgm:t>
    </dgm:pt>
    <dgm:pt modelId="{A840A20E-E9E9-0D4A-B9E3-5CCADE764233}" type="parTrans" cxnId="{05B929AC-4439-D248-9E14-8064983767AD}">
      <dgm:prSet/>
      <dgm:spPr/>
      <dgm:t>
        <a:bodyPr/>
        <a:lstStyle/>
        <a:p>
          <a:endParaRPr lang="en-GB"/>
        </a:p>
      </dgm:t>
    </dgm:pt>
    <dgm:pt modelId="{8FB02D4B-B2F3-3B4B-9A33-33C5D5E9B7C2}" type="sibTrans" cxnId="{05B929AC-4439-D248-9E14-8064983767AD}">
      <dgm:prSet/>
      <dgm:spPr/>
      <dgm:t>
        <a:bodyPr/>
        <a:lstStyle/>
        <a:p>
          <a:endParaRPr lang="en-GB"/>
        </a:p>
      </dgm:t>
    </dgm:pt>
    <dgm:pt modelId="{33DF700D-7EA5-3A42-985B-E50F058ACA94}">
      <dgm:prSet custT="1"/>
      <dgm:spPr/>
      <dgm:t>
        <a:bodyPr/>
        <a:lstStyle/>
        <a:p>
          <a:pPr>
            <a:buFont typeface="Cambria" panose="02040503050406030204" pitchFamily="18" charset="0"/>
            <a:buChar char="-"/>
          </a:pPr>
          <a:r>
            <a:rPr lang="en-CA" sz="2000" dirty="0">
              <a:latin typeface="Montserrat" pitchFamily="2" charset="77"/>
            </a:rPr>
            <a:t>Technology development vs. </a:t>
          </a:r>
          <a:r>
            <a:rPr lang="en-GB" sz="2000" dirty="0">
              <a:latin typeface="Montserrat" pitchFamily="2" charset="77"/>
            </a:rPr>
            <a:t>availability of raw materials </a:t>
          </a:r>
          <a:endParaRPr lang="en-CA" sz="2000" dirty="0">
            <a:latin typeface="Montserrat" pitchFamily="2" charset="77"/>
          </a:endParaRPr>
        </a:p>
      </dgm:t>
    </dgm:pt>
    <dgm:pt modelId="{02CBCD86-5A22-2140-99E1-9613DAD671DB}" type="parTrans" cxnId="{C242161B-1F5B-7841-B1AE-EB82E7B97341}">
      <dgm:prSet/>
      <dgm:spPr/>
      <dgm:t>
        <a:bodyPr/>
        <a:lstStyle/>
        <a:p>
          <a:endParaRPr lang="en-GB"/>
        </a:p>
      </dgm:t>
    </dgm:pt>
    <dgm:pt modelId="{04FF86B0-8925-414D-8E59-BF9FCBEAD5A2}" type="sibTrans" cxnId="{C242161B-1F5B-7841-B1AE-EB82E7B97341}">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9374E9FA-DB00-1843-BE43-9B1D8A1F0B5B}" type="pres">
      <dgm:prSet presAssocID="{A1182419-B042-5549-9A4B-E12A52F1F94B}" presName="thickLine" presStyleLbl="alignNode1" presStyleIdx="0" presStyleCnt="1"/>
      <dgm:spPr/>
    </dgm:pt>
    <dgm:pt modelId="{1F8DAA09-9236-694B-9397-A2B68DDEC25B}" type="pres">
      <dgm:prSet presAssocID="{A1182419-B042-5549-9A4B-E12A52F1F94B}" presName="horz1" presStyleCnt="0"/>
      <dgm:spPr/>
    </dgm:pt>
    <dgm:pt modelId="{FBC9412B-24FB-5F46-B28F-F981E3699298}" type="pres">
      <dgm:prSet presAssocID="{A1182419-B042-5549-9A4B-E12A52F1F94B}" presName="tx1" presStyleLbl="revTx" presStyleIdx="0" presStyleCnt="6"/>
      <dgm:spPr/>
    </dgm:pt>
    <dgm:pt modelId="{EED9D6B1-B0CB-9142-9B90-111A9F59B290}" type="pres">
      <dgm:prSet presAssocID="{A1182419-B042-5549-9A4B-E12A52F1F94B}" presName="vert1" presStyleCnt="0"/>
      <dgm:spPr/>
    </dgm:pt>
    <dgm:pt modelId="{EA9AA658-D823-D444-AC09-32F413AF1EDE}" type="pres">
      <dgm:prSet presAssocID="{FBE4920B-C7B1-6342-839B-CBE77BE1EFC6}" presName="vertSpace2a" presStyleCnt="0"/>
      <dgm:spPr/>
    </dgm:pt>
    <dgm:pt modelId="{A642F99D-384E-8945-A731-1CE41F9220BE}" type="pres">
      <dgm:prSet presAssocID="{FBE4920B-C7B1-6342-839B-CBE77BE1EFC6}" presName="horz2" presStyleCnt="0"/>
      <dgm:spPr/>
    </dgm:pt>
    <dgm:pt modelId="{81F8A14A-0216-C740-BECF-5E9082110DFE}" type="pres">
      <dgm:prSet presAssocID="{FBE4920B-C7B1-6342-839B-CBE77BE1EFC6}" presName="horzSpace2" presStyleCnt="0"/>
      <dgm:spPr/>
    </dgm:pt>
    <dgm:pt modelId="{6029F791-1A9E-D14B-A690-9F59016AF5F2}" type="pres">
      <dgm:prSet presAssocID="{FBE4920B-C7B1-6342-839B-CBE77BE1EFC6}" presName="tx2" presStyleLbl="revTx" presStyleIdx="1" presStyleCnt="6"/>
      <dgm:spPr/>
    </dgm:pt>
    <dgm:pt modelId="{99FA27DF-7CBC-674C-B364-933730F9AC1B}" type="pres">
      <dgm:prSet presAssocID="{FBE4920B-C7B1-6342-839B-CBE77BE1EFC6}" presName="vert2" presStyleCnt="0"/>
      <dgm:spPr/>
    </dgm:pt>
    <dgm:pt modelId="{88F42F27-38BF-C249-821B-C54626B591E6}" type="pres">
      <dgm:prSet presAssocID="{FBE4920B-C7B1-6342-839B-CBE77BE1EFC6}" presName="thinLine2b" presStyleLbl="callout" presStyleIdx="0" presStyleCnt="5"/>
      <dgm:spPr/>
    </dgm:pt>
    <dgm:pt modelId="{898D2F51-1B53-C24A-B9A6-9B3C11E7B94B}" type="pres">
      <dgm:prSet presAssocID="{FBE4920B-C7B1-6342-839B-CBE77BE1EFC6}" presName="vertSpace2b" presStyleCnt="0"/>
      <dgm:spPr/>
    </dgm:pt>
    <dgm:pt modelId="{60ABA98F-5E32-8D41-BB3D-A5FD430B4F74}" type="pres">
      <dgm:prSet presAssocID="{262DF7AF-E28A-FA42-A53E-082C7D1D0843}" presName="horz2" presStyleCnt="0"/>
      <dgm:spPr/>
    </dgm:pt>
    <dgm:pt modelId="{3328304D-8457-6042-ABFC-0AA5E3EC1ACE}" type="pres">
      <dgm:prSet presAssocID="{262DF7AF-E28A-FA42-A53E-082C7D1D0843}" presName="horzSpace2" presStyleCnt="0"/>
      <dgm:spPr/>
    </dgm:pt>
    <dgm:pt modelId="{9EF96287-8704-0640-BD59-A87C644387D1}" type="pres">
      <dgm:prSet presAssocID="{262DF7AF-E28A-FA42-A53E-082C7D1D0843}" presName="tx2" presStyleLbl="revTx" presStyleIdx="2" presStyleCnt="6"/>
      <dgm:spPr/>
    </dgm:pt>
    <dgm:pt modelId="{DFAA7848-CCDC-354E-9B02-7A7E08419D7F}" type="pres">
      <dgm:prSet presAssocID="{262DF7AF-E28A-FA42-A53E-082C7D1D0843}" presName="vert2" presStyleCnt="0"/>
      <dgm:spPr/>
    </dgm:pt>
    <dgm:pt modelId="{9AA8479A-1A0F-DD4E-A5B5-C4360BA6F7BD}" type="pres">
      <dgm:prSet presAssocID="{262DF7AF-E28A-FA42-A53E-082C7D1D0843}" presName="thinLine2b" presStyleLbl="callout" presStyleIdx="1" presStyleCnt="5"/>
      <dgm:spPr/>
    </dgm:pt>
    <dgm:pt modelId="{290F98CD-AA35-B94F-AE28-20564925FA71}" type="pres">
      <dgm:prSet presAssocID="{262DF7AF-E28A-FA42-A53E-082C7D1D0843}" presName="vertSpace2b" presStyleCnt="0"/>
      <dgm:spPr/>
    </dgm:pt>
    <dgm:pt modelId="{7409B52C-0EFA-EE4C-87CA-3826D8ADF12F}" type="pres">
      <dgm:prSet presAssocID="{6CBF39F6-F2F7-A949-B107-CE517C64A584}" presName="horz2" presStyleCnt="0"/>
      <dgm:spPr/>
    </dgm:pt>
    <dgm:pt modelId="{5A7A33EA-5E36-6B47-9493-6923C79550CD}" type="pres">
      <dgm:prSet presAssocID="{6CBF39F6-F2F7-A949-B107-CE517C64A584}" presName="horzSpace2" presStyleCnt="0"/>
      <dgm:spPr/>
    </dgm:pt>
    <dgm:pt modelId="{85115AC7-C074-494E-B92D-F0DA7F1D8D70}" type="pres">
      <dgm:prSet presAssocID="{6CBF39F6-F2F7-A949-B107-CE517C64A584}" presName="tx2" presStyleLbl="revTx" presStyleIdx="3" presStyleCnt="6"/>
      <dgm:spPr/>
    </dgm:pt>
    <dgm:pt modelId="{B4C193E8-CB0C-714D-AA56-C6841B863E66}" type="pres">
      <dgm:prSet presAssocID="{6CBF39F6-F2F7-A949-B107-CE517C64A584}" presName="vert2" presStyleCnt="0"/>
      <dgm:spPr/>
    </dgm:pt>
    <dgm:pt modelId="{8C1021EA-7CD5-414C-9F9D-7E384B503851}" type="pres">
      <dgm:prSet presAssocID="{6CBF39F6-F2F7-A949-B107-CE517C64A584}" presName="thinLine2b" presStyleLbl="callout" presStyleIdx="2" presStyleCnt="5"/>
      <dgm:spPr/>
    </dgm:pt>
    <dgm:pt modelId="{52CB2ED1-7A47-CE44-A9B9-7D458AAF634E}" type="pres">
      <dgm:prSet presAssocID="{6CBF39F6-F2F7-A949-B107-CE517C64A584}" presName="vertSpace2b" presStyleCnt="0"/>
      <dgm:spPr/>
    </dgm:pt>
    <dgm:pt modelId="{C1C251D3-68A6-3847-93F8-794088032303}" type="pres">
      <dgm:prSet presAssocID="{9F389E42-F1AD-3A43-93A9-4C0EE7103C16}" presName="horz2" presStyleCnt="0"/>
      <dgm:spPr/>
    </dgm:pt>
    <dgm:pt modelId="{988CE85B-6B53-E74D-86F2-8BA9252F4C7E}" type="pres">
      <dgm:prSet presAssocID="{9F389E42-F1AD-3A43-93A9-4C0EE7103C16}" presName="horzSpace2" presStyleCnt="0"/>
      <dgm:spPr/>
    </dgm:pt>
    <dgm:pt modelId="{EEC78CDE-1387-1B4B-95A1-B893C0D74F38}" type="pres">
      <dgm:prSet presAssocID="{9F389E42-F1AD-3A43-93A9-4C0EE7103C16}" presName="tx2" presStyleLbl="revTx" presStyleIdx="4" presStyleCnt="6"/>
      <dgm:spPr/>
    </dgm:pt>
    <dgm:pt modelId="{6BFEB005-0AF6-4849-A838-D420B80FEAEA}" type="pres">
      <dgm:prSet presAssocID="{9F389E42-F1AD-3A43-93A9-4C0EE7103C16}" presName="vert2" presStyleCnt="0"/>
      <dgm:spPr/>
    </dgm:pt>
    <dgm:pt modelId="{79095391-1186-884F-BC96-F759D5D077C3}" type="pres">
      <dgm:prSet presAssocID="{9F389E42-F1AD-3A43-93A9-4C0EE7103C16}" presName="thinLine2b" presStyleLbl="callout" presStyleIdx="3" presStyleCnt="5"/>
      <dgm:spPr/>
    </dgm:pt>
    <dgm:pt modelId="{09436A44-CF50-1647-871A-58FCF4D1DCF8}" type="pres">
      <dgm:prSet presAssocID="{9F389E42-F1AD-3A43-93A9-4C0EE7103C16}" presName="vertSpace2b" presStyleCnt="0"/>
      <dgm:spPr/>
    </dgm:pt>
    <dgm:pt modelId="{5F920E7A-7A9B-F341-A0B9-D70C6E7A27CE}" type="pres">
      <dgm:prSet presAssocID="{33DF700D-7EA5-3A42-985B-E50F058ACA94}" presName="horz2" presStyleCnt="0"/>
      <dgm:spPr/>
    </dgm:pt>
    <dgm:pt modelId="{32F6111A-7C0D-054A-AC56-20805AD0898C}" type="pres">
      <dgm:prSet presAssocID="{33DF700D-7EA5-3A42-985B-E50F058ACA94}" presName="horzSpace2" presStyleCnt="0"/>
      <dgm:spPr/>
    </dgm:pt>
    <dgm:pt modelId="{C500E0AF-12DE-2544-85AA-81BE4678BD43}" type="pres">
      <dgm:prSet presAssocID="{33DF700D-7EA5-3A42-985B-E50F058ACA94}" presName="tx2" presStyleLbl="revTx" presStyleIdx="5" presStyleCnt="6"/>
      <dgm:spPr/>
    </dgm:pt>
    <dgm:pt modelId="{F739FFD0-51C2-F840-8C4C-A3FAE34B902B}" type="pres">
      <dgm:prSet presAssocID="{33DF700D-7EA5-3A42-985B-E50F058ACA94}" presName="vert2" presStyleCnt="0"/>
      <dgm:spPr/>
    </dgm:pt>
    <dgm:pt modelId="{BC013AC1-28E1-804E-8023-4D90246381D8}" type="pres">
      <dgm:prSet presAssocID="{33DF700D-7EA5-3A42-985B-E50F058ACA94}" presName="thinLine2b" presStyleLbl="callout" presStyleIdx="4" presStyleCnt="5"/>
      <dgm:spPr/>
    </dgm:pt>
    <dgm:pt modelId="{758D5182-CE5A-3549-B41A-C3BE3EA75A67}" type="pres">
      <dgm:prSet presAssocID="{33DF700D-7EA5-3A42-985B-E50F058ACA94}" presName="vertSpace2b" presStyleCnt="0"/>
      <dgm:spPr/>
    </dgm:pt>
  </dgm:ptLst>
  <dgm:cxnLst>
    <dgm:cxn modelId="{C242161B-1F5B-7841-B1AE-EB82E7B97341}" srcId="{A1182419-B042-5549-9A4B-E12A52F1F94B}" destId="{33DF700D-7EA5-3A42-985B-E50F058ACA94}" srcOrd="4" destOrd="0" parTransId="{02CBCD86-5A22-2140-99E1-9613DAD671DB}" sibTransId="{04FF86B0-8925-414D-8E59-BF9FCBEAD5A2}"/>
    <dgm:cxn modelId="{B8A3731B-0846-5F47-B27C-F2BA5263BDB4}" type="presOf" srcId="{FBE4920B-C7B1-6342-839B-CBE77BE1EFC6}" destId="{6029F791-1A9E-D14B-A690-9F59016AF5F2}" srcOrd="0" destOrd="0" presId="urn:microsoft.com/office/officeart/2008/layout/LinedList"/>
    <dgm:cxn modelId="{83058429-464D-614E-8BD8-641C0C1C2CD0}" srcId="{A1182419-B042-5549-9A4B-E12A52F1F94B}" destId="{6CBF39F6-F2F7-A949-B107-CE517C64A584}" srcOrd="2" destOrd="0" parTransId="{E4A8B016-9268-0141-9F7E-4972BD772490}" sibTransId="{2211C49E-6ECA-B344-8A91-C2F76E954923}"/>
    <dgm:cxn modelId="{1A305A4A-BF9F-D040-A91B-36FDE853C075}" type="presOf" srcId="{A1182419-B042-5549-9A4B-E12A52F1F94B}" destId="{FBC9412B-24FB-5F46-B28F-F981E3699298}" srcOrd="0" destOrd="0" presId="urn:microsoft.com/office/officeart/2008/layout/LinedList"/>
    <dgm:cxn modelId="{33ECCE54-2BFF-044A-810E-68BD16CADF2C}" type="presOf" srcId="{9593D30A-4AF8-9F49-9912-030E60E5BDD7}" destId="{6B54118D-1F47-CB44-B975-655040AA4390}" srcOrd="0" destOrd="0" presId="urn:microsoft.com/office/officeart/2008/layout/LinedList"/>
    <dgm:cxn modelId="{CA544469-2753-714B-BEFF-A5254248F38E}" type="presOf" srcId="{9F389E42-F1AD-3A43-93A9-4C0EE7103C16}" destId="{EEC78CDE-1387-1B4B-95A1-B893C0D74F38}" srcOrd="0" destOrd="0" presId="urn:microsoft.com/office/officeart/2008/layout/LinedList"/>
    <dgm:cxn modelId="{ADC2A873-2AAC-2C40-AE83-AD5B5862836F}" type="presOf" srcId="{33DF700D-7EA5-3A42-985B-E50F058ACA94}" destId="{C500E0AF-12DE-2544-85AA-81BE4678BD43}" srcOrd="0" destOrd="0" presId="urn:microsoft.com/office/officeart/2008/layout/LinedList"/>
    <dgm:cxn modelId="{6495337B-F8F3-1C41-8D6C-3302EF52C284}" type="presOf" srcId="{262DF7AF-E28A-FA42-A53E-082C7D1D0843}" destId="{9EF96287-8704-0640-BD59-A87C644387D1}" srcOrd="0" destOrd="0" presId="urn:microsoft.com/office/officeart/2008/layout/LinedList"/>
    <dgm:cxn modelId="{D4279A7E-3FFE-CE4E-9E16-F497D2C8ADC2}" srcId="{A1182419-B042-5549-9A4B-E12A52F1F94B}" destId="{FBE4920B-C7B1-6342-839B-CBE77BE1EFC6}" srcOrd="0" destOrd="0" parTransId="{005CE13C-5F63-754D-8F1B-1E8BE07B0900}" sibTransId="{57373923-ABC8-EF43-865F-299DF4902959}"/>
    <dgm:cxn modelId="{05B929AC-4439-D248-9E14-8064983767AD}" srcId="{A1182419-B042-5549-9A4B-E12A52F1F94B}" destId="{262DF7AF-E28A-FA42-A53E-082C7D1D0843}" srcOrd="1" destOrd="0" parTransId="{A840A20E-E9E9-0D4A-B9E3-5CCADE764233}" sibTransId="{8FB02D4B-B2F3-3B4B-9A33-33C5D5E9B7C2}"/>
    <dgm:cxn modelId="{4F4EEDBE-0E1A-C344-B9CC-61AEAC5FAF00}" srcId="{9593D30A-4AF8-9F49-9912-030E60E5BDD7}" destId="{A1182419-B042-5549-9A4B-E12A52F1F94B}" srcOrd="0" destOrd="0" parTransId="{25E9DDE6-55C5-4240-9958-A125E6BB01E3}" sibTransId="{D90E869B-7DBB-B747-B5D9-7267CF6127B9}"/>
    <dgm:cxn modelId="{29AB56C1-F1EE-7941-A369-FE1A2E2FF819}" type="presOf" srcId="{6CBF39F6-F2F7-A949-B107-CE517C64A584}" destId="{85115AC7-C074-494E-B92D-F0DA7F1D8D70}" srcOrd="0" destOrd="0" presId="urn:microsoft.com/office/officeart/2008/layout/LinedList"/>
    <dgm:cxn modelId="{C8B1CFF1-907C-9C46-BE51-A6A7C7A66855}" srcId="{A1182419-B042-5549-9A4B-E12A52F1F94B}" destId="{9F389E42-F1AD-3A43-93A9-4C0EE7103C16}" srcOrd="3" destOrd="0" parTransId="{FCA4090D-7DE5-3042-A2B1-8AB9DD91BC90}" sibTransId="{694CCF46-A6B9-2A4E-81B3-2F8FB35FD4AA}"/>
    <dgm:cxn modelId="{BCB7691F-1C47-E043-8D3E-65B441A85C23}" type="presParOf" srcId="{6B54118D-1F47-CB44-B975-655040AA4390}" destId="{9374E9FA-DB00-1843-BE43-9B1D8A1F0B5B}" srcOrd="0" destOrd="0" presId="urn:microsoft.com/office/officeart/2008/layout/LinedList"/>
    <dgm:cxn modelId="{FE7B5B14-20CC-1341-8A80-A4AADEDE3E40}" type="presParOf" srcId="{6B54118D-1F47-CB44-B975-655040AA4390}" destId="{1F8DAA09-9236-694B-9397-A2B68DDEC25B}" srcOrd="1" destOrd="0" presId="urn:microsoft.com/office/officeart/2008/layout/LinedList"/>
    <dgm:cxn modelId="{4BD05336-D3BD-A44E-9B20-89C20FED45E9}" type="presParOf" srcId="{1F8DAA09-9236-694B-9397-A2B68DDEC25B}" destId="{FBC9412B-24FB-5F46-B28F-F981E3699298}" srcOrd="0" destOrd="0" presId="urn:microsoft.com/office/officeart/2008/layout/LinedList"/>
    <dgm:cxn modelId="{951852DA-2F32-A041-94A9-F2C12EE19647}" type="presParOf" srcId="{1F8DAA09-9236-694B-9397-A2B68DDEC25B}" destId="{EED9D6B1-B0CB-9142-9B90-111A9F59B290}" srcOrd="1" destOrd="0" presId="urn:microsoft.com/office/officeart/2008/layout/LinedList"/>
    <dgm:cxn modelId="{2847E46C-B496-6249-B892-5DAC0680893C}" type="presParOf" srcId="{EED9D6B1-B0CB-9142-9B90-111A9F59B290}" destId="{EA9AA658-D823-D444-AC09-32F413AF1EDE}" srcOrd="0" destOrd="0" presId="urn:microsoft.com/office/officeart/2008/layout/LinedList"/>
    <dgm:cxn modelId="{CE69B48E-485E-3D4D-B071-40CE7405A1AA}" type="presParOf" srcId="{EED9D6B1-B0CB-9142-9B90-111A9F59B290}" destId="{A642F99D-384E-8945-A731-1CE41F9220BE}" srcOrd="1" destOrd="0" presId="urn:microsoft.com/office/officeart/2008/layout/LinedList"/>
    <dgm:cxn modelId="{66BEFF61-7CCC-8D4B-9F65-D94DF8889574}" type="presParOf" srcId="{A642F99D-384E-8945-A731-1CE41F9220BE}" destId="{81F8A14A-0216-C740-BECF-5E9082110DFE}" srcOrd="0" destOrd="0" presId="urn:microsoft.com/office/officeart/2008/layout/LinedList"/>
    <dgm:cxn modelId="{DD19AC40-E526-2541-9049-F177193B6F78}" type="presParOf" srcId="{A642F99D-384E-8945-A731-1CE41F9220BE}" destId="{6029F791-1A9E-D14B-A690-9F59016AF5F2}" srcOrd="1" destOrd="0" presId="urn:microsoft.com/office/officeart/2008/layout/LinedList"/>
    <dgm:cxn modelId="{6DC580E2-147E-F441-B676-635CA1250966}" type="presParOf" srcId="{A642F99D-384E-8945-A731-1CE41F9220BE}" destId="{99FA27DF-7CBC-674C-B364-933730F9AC1B}" srcOrd="2" destOrd="0" presId="urn:microsoft.com/office/officeart/2008/layout/LinedList"/>
    <dgm:cxn modelId="{1820CE95-BCDF-CC43-B4C5-8392CA3F633C}" type="presParOf" srcId="{EED9D6B1-B0CB-9142-9B90-111A9F59B290}" destId="{88F42F27-38BF-C249-821B-C54626B591E6}" srcOrd="2" destOrd="0" presId="urn:microsoft.com/office/officeart/2008/layout/LinedList"/>
    <dgm:cxn modelId="{0590E788-DF56-224D-A225-5B71B25B4B62}" type="presParOf" srcId="{EED9D6B1-B0CB-9142-9B90-111A9F59B290}" destId="{898D2F51-1B53-C24A-B9A6-9B3C11E7B94B}" srcOrd="3" destOrd="0" presId="urn:microsoft.com/office/officeart/2008/layout/LinedList"/>
    <dgm:cxn modelId="{10C72F19-59AE-BD42-BD90-9D8E36B421C6}" type="presParOf" srcId="{EED9D6B1-B0CB-9142-9B90-111A9F59B290}" destId="{60ABA98F-5E32-8D41-BB3D-A5FD430B4F74}" srcOrd="4" destOrd="0" presId="urn:microsoft.com/office/officeart/2008/layout/LinedList"/>
    <dgm:cxn modelId="{0C591888-1102-C246-8C50-4186DB903FE7}" type="presParOf" srcId="{60ABA98F-5E32-8D41-BB3D-A5FD430B4F74}" destId="{3328304D-8457-6042-ABFC-0AA5E3EC1ACE}" srcOrd="0" destOrd="0" presId="urn:microsoft.com/office/officeart/2008/layout/LinedList"/>
    <dgm:cxn modelId="{BCB2B43D-4D72-3244-AD8F-D528537E8A7F}" type="presParOf" srcId="{60ABA98F-5E32-8D41-BB3D-A5FD430B4F74}" destId="{9EF96287-8704-0640-BD59-A87C644387D1}" srcOrd="1" destOrd="0" presId="urn:microsoft.com/office/officeart/2008/layout/LinedList"/>
    <dgm:cxn modelId="{8B314DCB-547B-7F48-AEEC-17CF2AEFA417}" type="presParOf" srcId="{60ABA98F-5E32-8D41-BB3D-A5FD430B4F74}" destId="{DFAA7848-CCDC-354E-9B02-7A7E08419D7F}" srcOrd="2" destOrd="0" presId="urn:microsoft.com/office/officeart/2008/layout/LinedList"/>
    <dgm:cxn modelId="{A24EA309-6799-F54D-899E-DBC6BBB81250}" type="presParOf" srcId="{EED9D6B1-B0CB-9142-9B90-111A9F59B290}" destId="{9AA8479A-1A0F-DD4E-A5B5-C4360BA6F7BD}" srcOrd="5" destOrd="0" presId="urn:microsoft.com/office/officeart/2008/layout/LinedList"/>
    <dgm:cxn modelId="{2DB351A1-E325-1E40-AFAD-AE3EE4EF0A7D}" type="presParOf" srcId="{EED9D6B1-B0CB-9142-9B90-111A9F59B290}" destId="{290F98CD-AA35-B94F-AE28-20564925FA71}" srcOrd="6" destOrd="0" presId="urn:microsoft.com/office/officeart/2008/layout/LinedList"/>
    <dgm:cxn modelId="{58855FDC-3627-5747-9F7D-981FA3BDAB32}" type="presParOf" srcId="{EED9D6B1-B0CB-9142-9B90-111A9F59B290}" destId="{7409B52C-0EFA-EE4C-87CA-3826D8ADF12F}" srcOrd="7" destOrd="0" presId="urn:microsoft.com/office/officeart/2008/layout/LinedList"/>
    <dgm:cxn modelId="{CD7F731B-0F0D-064C-96AF-F53B36F01231}" type="presParOf" srcId="{7409B52C-0EFA-EE4C-87CA-3826D8ADF12F}" destId="{5A7A33EA-5E36-6B47-9493-6923C79550CD}" srcOrd="0" destOrd="0" presId="urn:microsoft.com/office/officeart/2008/layout/LinedList"/>
    <dgm:cxn modelId="{3B9959F2-4FD6-2B4C-A7DD-E35EA6F154B0}" type="presParOf" srcId="{7409B52C-0EFA-EE4C-87CA-3826D8ADF12F}" destId="{85115AC7-C074-494E-B92D-F0DA7F1D8D70}" srcOrd="1" destOrd="0" presId="urn:microsoft.com/office/officeart/2008/layout/LinedList"/>
    <dgm:cxn modelId="{7924DC92-8175-2246-AD11-DDA73B773C44}" type="presParOf" srcId="{7409B52C-0EFA-EE4C-87CA-3826D8ADF12F}" destId="{B4C193E8-CB0C-714D-AA56-C6841B863E66}" srcOrd="2" destOrd="0" presId="urn:microsoft.com/office/officeart/2008/layout/LinedList"/>
    <dgm:cxn modelId="{13E49ED7-44C0-4842-82CB-D992E68746FB}" type="presParOf" srcId="{EED9D6B1-B0CB-9142-9B90-111A9F59B290}" destId="{8C1021EA-7CD5-414C-9F9D-7E384B503851}" srcOrd="8" destOrd="0" presId="urn:microsoft.com/office/officeart/2008/layout/LinedList"/>
    <dgm:cxn modelId="{E359A7B3-C450-C143-B521-EAEB9589295E}" type="presParOf" srcId="{EED9D6B1-B0CB-9142-9B90-111A9F59B290}" destId="{52CB2ED1-7A47-CE44-A9B9-7D458AAF634E}" srcOrd="9" destOrd="0" presId="urn:microsoft.com/office/officeart/2008/layout/LinedList"/>
    <dgm:cxn modelId="{67F21E3A-D0B9-CE48-8990-BCB7C3AAC152}" type="presParOf" srcId="{EED9D6B1-B0CB-9142-9B90-111A9F59B290}" destId="{C1C251D3-68A6-3847-93F8-794088032303}" srcOrd="10" destOrd="0" presId="urn:microsoft.com/office/officeart/2008/layout/LinedList"/>
    <dgm:cxn modelId="{9E019C34-9478-CF43-80EB-CC4C3060DF14}" type="presParOf" srcId="{C1C251D3-68A6-3847-93F8-794088032303}" destId="{988CE85B-6B53-E74D-86F2-8BA9252F4C7E}" srcOrd="0" destOrd="0" presId="urn:microsoft.com/office/officeart/2008/layout/LinedList"/>
    <dgm:cxn modelId="{6C757379-D922-A74B-B77F-AB81AA1CEE90}" type="presParOf" srcId="{C1C251D3-68A6-3847-93F8-794088032303}" destId="{EEC78CDE-1387-1B4B-95A1-B893C0D74F38}" srcOrd="1" destOrd="0" presId="urn:microsoft.com/office/officeart/2008/layout/LinedList"/>
    <dgm:cxn modelId="{46657350-3F6B-FB40-838A-EDEC2AD5E19D}" type="presParOf" srcId="{C1C251D3-68A6-3847-93F8-794088032303}" destId="{6BFEB005-0AF6-4849-A838-D420B80FEAEA}" srcOrd="2" destOrd="0" presId="urn:microsoft.com/office/officeart/2008/layout/LinedList"/>
    <dgm:cxn modelId="{8D5B787F-7C18-8544-9A4D-49E0F02EC71B}" type="presParOf" srcId="{EED9D6B1-B0CB-9142-9B90-111A9F59B290}" destId="{79095391-1186-884F-BC96-F759D5D077C3}" srcOrd="11" destOrd="0" presId="urn:microsoft.com/office/officeart/2008/layout/LinedList"/>
    <dgm:cxn modelId="{DFCBAC73-161D-6748-B558-FEDCB6487406}" type="presParOf" srcId="{EED9D6B1-B0CB-9142-9B90-111A9F59B290}" destId="{09436A44-CF50-1647-871A-58FCF4D1DCF8}" srcOrd="12" destOrd="0" presId="urn:microsoft.com/office/officeart/2008/layout/LinedList"/>
    <dgm:cxn modelId="{7E4314A0-5EEC-E747-8EFA-E26F6208B404}" type="presParOf" srcId="{EED9D6B1-B0CB-9142-9B90-111A9F59B290}" destId="{5F920E7A-7A9B-F341-A0B9-D70C6E7A27CE}" srcOrd="13" destOrd="0" presId="urn:microsoft.com/office/officeart/2008/layout/LinedList"/>
    <dgm:cxn modelId="{98C581AE-5E9E-7545-A6DD-1A8EE2A92425}" type="presParOf" srcId="{5F920E7A-7A9B-F341-A0B9-D70C6E7A27CE}" destId="{32F6111A-7C0D-054A-AC56-20805AD0898C}" srcOrd="0" destOrd="0" presId="urn:microsoft.com/office/officeart/2008/layout/LinedList"/>
    <dgm:cxn modelId="{ADD5E3F0-2421-7646-AAF0-EEBC3A88FEB7}" type="presParOf" srcId="{5F920E7A-7A9B-F341-A0B9-D70C6E7A27CE}" destId="{C500E0AF-12DE-2544-85AA-81BE4678BD43}" srcOrd="1" destOrd="0" presId="urn:microsoft.com/office/officeart/2008/layout/LinedList"/>
    <dgm:cxn modelId="{BAF79DF7-D93F-D342-8ED1-3E44D31FA64C}" type="presParOf" srcId="{5F920E7A-7A9B-F341-A0B9-D70C6E7A27CE}" destId="{F739FFD0-51C2-F840-8C4C-A3FAE34B902B}" srcOrd="2" destOrd="0" presId="urn:microsoft.com/office/officeart/2008/layout/LinedList"/>
    <dgm:cxn modelId="{65E60007-E1D0-8B4D-B511-80CC4B3A1B4A}" type="presParOf" srcId="{EED9D6B1-B0CB-9142-9B90-111A9F59B290}" destId="{BC013AC1-28E1-804E-8023-4D90246381D8}" srcOrd="14" destOrd="0" presId="urn:microsoft.com/office/officeart/2008/layout/LinedList"/>
    <dgm:cxn modelId="{D88269D3-B7B2-2E4B-B9FE-6B155A9837D1}" type="presParOf" srcId="{EED9D6B1-B0CB-9142-9B90-111A9F59B290}" destId="{758D5182-CE5A-3549-B41A-C3BE3EA75A67}" srcOrd="15"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AB9672A8-A3B2-A84A-B512-5189123544A3}">
      <dgm:prSet custT="1"/>
      <dgm:spPr/>
      <dgm:t>
        <a:bodyPr/>
        <a:lstStyle/>
        <a:p>
          <a:pPr>
            <a:buFont typeface="Cambria" panose="02040503050406030204" pitchFamily="18" charset="0"/>
            <a:buChar char="-"/>
          </a:pPr>
          <a:r>
            <a:rPr lang="en-CA" sz="2800" b="0" dirty="0">
              <a:solidFill>
                <a:schemeClr val="tx1"/>
              </a:solidFill>
              <a:latin typeface="Montserrat" pitchFamily="2" charset="77"/>
            </a:rPr>
            <a:t>Societal</a:t>
          </a:r>
        </a:p>
      </dgm:t>
    </dgm:pt>
    <dgm:pt modelId="{F39EC4ED-16EC-344A-A3FA-8155BA36712B}" type="parTrans" cxnId="{24947532-6627-3C49-83E6-E44B15FE589B}">
      <dgm:prSet/>
      <dgm:spPr/>
      <dgm:t>
        <a:bodyPr/>
        <a:lstStyle/>
        <a:p>
          <a:endParaRPr lang="en-GB"/>
        </a:p>
      </dgm:t>
    </dgm:pt>
    <dgm:pt modelId="{38A49061-8357-884C-8959-92CB71DC8E3A}" type="sibTrans" cxnId="{24947532-6627-3C49-83E6-E44B15FE589B}">
      <dgm:prSet/>
      <dgm:spPr/>
      <dgm:t>
        <a:bodyPr/>
        <a:lstStyle/>
        <a:p>
          <a:endParaRPr lang="en-GB"/>
        </a:p>
      </dgm:t>
    </dgm:pt>
    <dgm:pt modelId="{B6A4C7CE-C8E8-B84F-8E7C-9EF2309C2326}">
      <dgm:prSet custT="1"/>
      <dgm:spPr/>
      <dgm:t>
        <a:bodyPr/>
        <a:lstStyle/>
        <a:p>
          <a:pPr>
            <a:buFont typeface="Courier New" panose="02070309020205020404" pitchFamily="49" charset="0"/>
            <a:buChar char="o"/>
          </a:pPr>
          <a:r>
            <a:rPr lang="en-GB" sz="1600" dirty="0">
              <a:solidFill>
                <a:schemeClr val="tx1"/>
              </a:solidFill>
              <a:latin typeface="Montserrat" pitchFamily="2" charset="77"/>
            </a:rPr>
            <a:t>“Curbing mobility is not an option”</a:t>
          </a:r>
          <a:endParaRPr lang="en-BE" sz="1600" b="0" dirty="0">
            <a:solidFill>
              <a:schemeClr val="tx1"/>
            </a:solidFill>
            <a:latin typeface="Montserrat" pitchFamily="2" charset="77"/>
          </a:endParaRPr>
        </a:p>
      </dgm:t>
    </dgm:pt>
    <dgm:pt modelId="{01BB6455-2A16-B74A-A4EC-5A71AFF4C0F0}" type="sibTrans" cxnId="{1603295C-DAAB-8A49-9618-8B8A6B1A5EA1}">
      <dgm:prSet/>
      <dgm:spPr/>
      <dgm:t>
        <a:bodyPr/>
        <a:lstStyle/>
        <a:p>
          <a:endParaRPr lang="en-GB"/>
        </a:p>
      </dgm:t>
    </dgm:pt>
    <dgm:pt modelId="{5DAF163F-B05A-644C-8A57-446EC34DDF61}" type="parTrans" cxnId="{1603295C-DAAB-8A49-9618-8B8A6B1A5EA1}">
      <dgm:prSet/>
      <dgm:spPr/>
      <dgm:t>
        <a:bodyPr/>
        <a:lstStyle/>
        <a:p>
          <a:endParaRPr lang="en-GB"/>
        </a:p>
      </dgm:t>
    </dgm:pt>
    <dgm:pt modelId="{30C5FB8B-CD64-1449-95E9-25CF25C12D16}">
      <dgm:prSet custT="1"/>
      <dgm:spPr/>
      <dgm:t>
        <a:bodyPr/>
        <a:lstStyle/>
        <a:p>
          <a:pPr>
            <a:buFont typeface="Cambria" panose="02040503050406030204" pitchFamily="18" charset="0"/>
            <a:buChar char="-"/>
          </a:pPr>
          <a:r>
            <a:rPr lang="en-GB" sz="1600" dirty="0">
              <a:effectLst/>
              <a:latin typeface="Montserrat" pitchFamily="2" charset="77"/>
              <a:ea typeface="Calibri" panose="020F0502020204030204" pitchFamily="34" charset="0"/>
              <a:cs typeface="Times New Roman" panose="02020603050405020304" pitchFamily="18" charset="0"/>
            </a:rPr>
            <a:t>Cost, availability and speed must not be less favourable - main conditions for switching to sustainable transport</a:t>
          </a:r>
          <a:endParaRPr lang="en-BE" sz="1600" dirty="0">
            <a:solidFill>
              <a:schemeClr val="tx1"/>
            </a:solidFill>
            <a:latin typeface="Montserrat" pitchFamily="2" charset="77"/>
          </a:endParaRPr>
        </a:p>
      </dgm:t>
    </dgm:pt>
    <dgm:pt modelId="{C87FA357-F224-D549-B393-92370610B0CD}" type="sibTrans" cxnId="{8C8EEF72-BD81-3549-8D07-1C56CFD4052D}">
      <dgm:prSet/>
      <dgm:spPr/>
      <dgm:t>
        <a:bodyPr/>
        <a:lstStyle/>
        <a:p>
          <a:endParaRPr lang="en-GB"/>
        </a:p>
      </dgm:t>
    </dgm:pt>
    <dgm:pt modelId="{402009E1-8A67-B849-A1FE-4CAB9D82FC5A}" type="parTrans" cxnId="{8C8EEF72-BD81-3549-8D07-1C56CFD4052D}">
      <dgm:prSet/>
      <dgm:spPr/>
      <dgm:t>
        <a:bodyPr/>
        <a:lstStyle/>
        <a:p>
          <a:endParaRPr lang="en-GB"/>
        </a:p>
      </dgm:t>
    </dgm:pt>
    <dgm:pt modelId="{9D7705A1-668D-9A42-A344-80F6C3F3B05A}">
      <dgm:prSet custT="1"/>
      <dgm:spPr/>
      <dgm:t>
        <a:bodyPr/>
        <a:lstStyle/>
        <a:p>
          <a:pPr>
            <a:buFont typeface="Courier New" panose="02070309020205020404" pitchFamily="49" charset="0"/>
            <a:buChar char="o"/>
          </a:pPr>
          <a:r>
            <a:rPr lang="en-GB" sz="1600" dirty="0">
              <a:solidFill>
                <a:schemeClr val="tx1"/>
              </a:solidFill>
              <a:latin typeface="Montserrat" pitchFamily="2" charset="77"/>
            </a:rPr>
            <a:t>Decline in jobs in automotive sector will be addressed by reskilling and absorbed by retirements </a:t>
          </a:r>
          <a:endParaRPr lang="en-BE" sz="1600" dirty="0">
            <a:solidFill>
              <a:schemeClr val="tx1"/>
            </a:solidFill>
            <a:latin typeface="Montserrat" pitchFamily="2" charset="77"/>
          </a:endParaRPr>
        </a:p>
      </dgm:t>
    </dgm:pt>
    <dgm:pt modelId="{A1D54242-FB55-5242-9CA2-BEC0FCCAC537}" type="sibTrans" cxnId="{334CCD70-C4AA-6D48-A2C5-75B1033ECB72}">
      <dgm:prSet/>
      <dgm:spPr/>
      <dgm:t>
        <a:bodyPr/>
        <a:lstStyle/>
        <a:p>
          <a:endParaRPr lang="en-GB"/>
        </a:p>
      </dgm:t>
    </dgm:pt>
    <dgm:pt modelId="{7F67656E-EFA4-1A4A-9463-783D62631C51}" type="parTrans" cxnId="{334CCD70-C4AA-6D48-A2C5-75B1033ECB72}">
      <dgm:prSet/>
      <dgm:spPr/>
      <dgm:t>
        <a:bodyPr/>
        <a:lstStyle/>
        <a:p>
          <a:endParaRPr lang="en-GB"/>
        </a:p>
      </dgm:t>
    </dgm:pt>
    <dgm:pt modelId="{BF499FF6-1AB2-D94D-8E62-80372B6043E6}">
      <dgm:prSet custT="1"/>
      <dgm:spPr/>
      <dgm:t>
        <a:bodyPr/>
        <a:lstStyle/>
        <a:p>
          <a:pPr>
            <a:buFont typeface="Courier New" panose="02070309020205020404" pitchFamily="49" charset="0"/>
            <a:buChar char="o"/>
          </a:pPr>
          <a:r>
            <a:rPr lang="en-GB" sz="1600" dirty="0">
              <a:solidFill>
                <a:schemeClr val="tx1"/>
              </a:solidFill>
              <a:latin typeface="Montserrat" pitchFamily="2" charset="77"/>
            </a:rPr>
            <a:t>Acknowledgment of increased energy costs (at least until 2030) and risk of energy poverty</a:t>
          </a:r>
          <a:endParaRPr lang="en-GB" sz="1600" dirty="0">
            <a:latin typeface="Montserrat" pitchFamily="2" charset="77"/>
          </a:endParaRPr>
        </a:p>
      </dgm:t>
    </dgm:pt>
    <dgm:pt modelId="{28CB5B85-4A1E-2547-BBAA-9B27F7C0C440}" type="sibTrans" cxnId="{12DE8E88-24A0-BF43-AE5B-97BA14E4EA97}">
      <dgm:prSet/>
      <dgm:spPr/>
      <dgm:t>
        <a:bodyPr/>
        <a:lstStyle/>
        <a:p>
          <a:endParaRPr lang="en-GB"/>
        </a:p>
      </dgm:t>
    </dgm:pt>
    <dgm:pt modelId="{526D6011-62A0-5C49-AC35-C2276F47DEEA}" type="parTrans" cxnId="{12DE8E88-24A0-BF43-AE5B-97BA14E4EA97}">
      <dgm:prSet/>
      <dgm:spPr/>
      <dgm:t>
        <a:bodyPr/>
        <a:lstStyle/>
        <a:p>
          <a:endParaRPr lang="en-GB"/>
        </a:p>
      </dgm:t>
    </dgm:pt>
    <dgm:pt modelId="{36910B00-928C-4A48-875D-479ADDA573A8}">
      <dgm:prSet custT="1"/>
      <dgm:spPr/>
      <dgm:t>
        <a:bodyPr/>
        <a:lstStyle/>
        <a:p>
          <a:pPr>
            <a:buFont typeface="Cambria" panose="02040503050406030204" pitchFamily="18" charset="0"/>
            <a:buChar char="-"/>
          </a:pPr>
          <a:r>
            <a:rPr lang="en-BE" sz="1600" b="0" dirty="0">
              <a:solidFill>
                <a:schemeClr val="tx1"/>
              </a:solidFill>
              <a:latin typeface="Montserrat" pitchFamily="2" charset="77"/>
            </a:rPr>
            <a:t>Promise of economic welfare resulting from a shift to new technologies </a:t>
          </a:r>
          <a:r>
            <a:rPr lang="en-GB" sz="1600" dirty="0">
              <a:solidFill>
                <a:schemeClr val="tx1"/>
              </a:solidFill>
              <a:latin typeface="Montserrat" pitchFamily="2" charset="77"/>
            </a:rPr>
            <a:t>and reduction of energy consumption</a:t>
          </a:r>
          <a:endParaRPr lang="en-BE" sz="1600" b="0" dirty="0">
            <a:solidFill>
              <a:schemeClr val="tx1"/>
            </a:solidFill>
            <a:latin typeface="Montserrat" pitchFamily="2" charset="77"/>
          </a:endParaRPr>
        </a:p>
      </dgm:t>
    </dgm:pt>
    <dgm:pt modelId="{0B62F2B8-39F2-E94D-BDB5-B25476576324}" type="sibTrans" cxnId="{B306BC49-9109-2349-A4F1-2D760C8FB6C7}">
      <dgm:prSet/>
      <dgm:spPr/>
      <dgm:t>
        <a:bodyPr/>
        <a:lstStyle/>
        <a:p>
          <a:endParaRPr lang="en-GB"/>
        </a:p>
      </dgm:t>
    </dgm:pt>
    <dgm:pt modelId="{BA7ADDA9-4DB0-0C46-B9C5-AE659A93C49D}" type="parTrans" cxnId="{B306BC49-9109-2349-A4F1-2D760C8FB6C7}">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D4B51223-B469-FF40-8A3F-2EF87E2DCB7F}" type="pres">
      <dgm:prSet presAssocID="{AB9672A8-A3B2-A84A-B512-5189123544A3}" presName="thickLine" presStyleLbl="alignNode1" presStyleIdx="0" presStyleCnt="1"/>
      <dgm:spPr/>
    </dgm:pt>
    <dgm:pt modelId="{B31270E5-1FD4-DD4F-BEEF-59782580BE97}" type="pres">
      <dgm:prSet presAssocID="{AB9672A8-A3B2-A84A-B512-5189123544A3}" presName="horz1" presStyleCnt="0"/>
      <dgm:spPr/>
    </dgm:pt>
    <dgm:pt modelId="{57075030-62E6-0546-9342-014CE4A1004A}" type="pres">
      <dgm:prSet presAssocID="{AB9672A8-A3B2-A84A-B512-5189123544A3}" presName="tx1" presStyleLbl="revTx" presStyleIdx="0" presStyleCnt="6"/>
      <dgm:spPr/>
    </dgm:pt>
    <dgm:pt modelId="{6FFB7915-57E9-2549-9D49-F42901BF1152}" type="pres">
      <dgm:prSet presAssocID="{AB9672A8-A3B2-A84A-B512-5189123544A3}" presName="vert1" presStyleCnt="0"/>
      <dgm:spPr/>
    </dgm:pt>
    <dgm:pt modelId="{ED4FEE75-5280-304E-9107-C6DD3A657460}" type="pres">
      <dgm:prSet presAssocID="{B6A4C7CE-C8E8-B84F-8E7C-9EF2309C2326}" presName="vertSpace2a" presStyleCnt="0"/>
      <dgm:spPr/>
    </dgm:pt>
    <dgm:pt modelId="{530FCFFE-92A3-1349-A893-ACDDF1EC6787}" type="pres">
      <dgm:prSet presAssocID="{B6A4C7CE-C8E8-B84F-8E7C-9EF2309C2326}" presName="horz2" presStyleCnt="0"/>
      <dgm:spPr/>
    </dgm:pt>
    <dgm:pt modelId="{F279E089-090F-9D48-B41F-FF4672C8A785}" type="pres">
      <dgm:prSet presAssocID="{B6A4C7CE-C8E8-B84F-8E7C-9EF2309C2326}" presName="horzSpace2" presStyleCnt="0"/>
      <dgm:spPr/>
    </dgm:pt>
    <dgm:pt modelId="{0D9BE661-697D-3D49-B482-C32F07DCAA94}" type="pres">
      <dgm:prSet presAssocID="{B6A4C7CE-C8E8-B84F-8E7C-9EF2309C2326}" presName="tx2" presStyleLbl="revTx" presStyleIdx="1" presStyleCnt="6"/>
      <dgm:spPr/>
    </dgm:pt>
    <dgm:pt modelId="{DE527E83-484B-D341-BFB0-37F5322E034B}" type="pres">
      <dgm:prSet presAssocID="{B6A4C7CE-C8E8-B84F-8E7C-9EF2309C2326}" presName="vert2" presStyleCnt="0"/>
      <dgm:spPr/>
    </dgm:pt>
    <dgm:pt modelId="{9B36CB7E-4760-4947-BF4C-1253409117A3}" type="pres">
      <dgm:prSet presAssocID="{B6A4C7CE-C8E8-B84F-8E7C-9EF2309C2326}" presName="thinLine2b" presStyleLbl="callout" presStyleIdx="0" presStyleCnt="5"/>
      <dgm:spPr/>
    </dgm:pt>
    <dgm:pt modelId="{31CA5AA6-3881-7A42-8CAC-1556DAE614C1}" type="pres">
      <dgm:prSet presAssocID="{B6A4C7CE-C8E8-B84F-8E7C-9EF2309C2326}" presName="vertSpace2b" presStyleCnt="0"/>
      <dgm:spPr/>
    </dgm:pt>
    <dgm:pt modelId="{46D16CFE-5295-4744-AC93-0A0C7B6E6125}" type="pres">
      <dgm:prSet presAssocID="{30C5FB8B-CD64-1449-95E9-25CF25C12D16}" presName="horz2" presStyleCnt="0"/>
      <dgm:spPr/>
    </dgm:pt>
    <dgm:pt modelId="{4F3EBEE8-AD8D-5540-920B-D97FAAE1C8B6}" type="pres">
      <dgm:prSet presAssocID="{30C5FB8B-CD64-1449-95E9-25CF25C12D16}" presName="horzSpace2" presStyleCnt="0"/>
      <dgm:spPr/>
    </dgm:pt>
    <dgm:pt modelId="{F01AF7DD-06DD-F046-B3AE-9E8648532AE3}" type="pres">
      <dgm:prSet presAssocID="{30C5FB8B-CD64-1449-95E9-25CF25C12D16}" presName="tx2" presStyleLbl="revTx" presStyleIdx="2" presStyleCnt="6"/>
      <dgm:spPr/>
    </dgm:pt>
    <dgm:pt modelId="{FAB76ED8-F925-D64D-B579-8769BA2F25A2}" type="pres">
      <dgm:prSet presAssocID="{30C5FB8B-CD64-1449-95E9-25CF25C12D16}" presName="vert2" presStyleCnt="0"/>
      <dgm:spPr/>
    </dgm:pt>
    <dgm:pt modelId="{34DF2D7F-A5DE-0F48-971C-C6C6D2FEFBC2}" type="pres">
      <dgm:prSet presAssocID="{30C5FB8B-CD64-1449-95E9-25CF25C12D16}" presName="thinLine2b" presStyleLbl="callout" presStyleIdx="1" presStyleCnt="5"/>
      <dgm:spPr/>
    </dgm:pt>
    <dgm:pt modelId="{396FC685-F299-0B48-8CAD-B7DCA14E1B9F}" type="pres">
      <dgm:prSet presAssocID="{30C5FB8B-CD64-1449-95E9-25CF25C12D16}" presName="vertSpace2b" presStyleCnt="0"/>
      <dgm:spPr/>
    </dgm:pt>
    <dgm:pt modelId="{EE5F0619-FE9E-324D-B518-3F3FB33573D9}" type="pres">
      <dgm:prSet presAssocID="{9D7705A1-668D-9A42-A344-80F6C3F3B05A}" presName="horz2" presStyleCnt="0"/>
      <dgm:spPr/>
    </dgm:pt>
    <dgm:pt modelId="{02654ABF-B786-D147-A5A5-3D34254DC55F}" type="pres">
      <dgm:prSet presAssocID="{9D7705A1-668D-9A42-A344-80F6C3F3B05A}" presName="horzSpace2" presStyleCnt="0"/>
      <dgm:spPr/>
    </dgm:pt>
    <dgm:pt modelId="{5444781B-28C9-AE42-9DC1-01D0E506AD85}" type="pres">
      <dgm:prSet presAssocID="{9D7705A1-668D-9A42-A344-80F6C3F3B05A}" presName="tx2" presStyleLbl="revTx" presStyleIdx="3" presStyleCnt="6"/>
      <dgm:spPr/>
    </dgm:pt>
    <dgm:pt modelId="{6BBF4D6C-8DC4-C04D-97E9-31FF9290157E}" type="pres">
      <dgm:prSet presAssocID="{9D7705A1-668D-9A42-A344-80F6C3F3B05A}" presName="vert2" presStyleCnt="0"/>
      <dgm:spPr/>
    </dgm:pt>
    <dgm:pt modelId="{11C0AF1E-78B9-6F45-B7D1-B242DB6EB436}" type="pres">
      <dgm:prSet presAssocID="{9D7705A1-668D-9A42-A344-80F6C3F3B05A}" presName="thinLine2b" presStyleLbl="callout" presStyleIdx="2" presStyleCnt="5"/>
      <dgm:spPr/>
    </dgm:pt>
    <dgm:pt modelId="{E92BE891-1034-D340-84F4-D5D9FDA9B123}" type="pres">
      <dgm:prSet presAssocID="{9D7705A1-668D-9A42-A344-80F6C3F3B05A}" presName="vertSpace2b" presStyleCnt="0"/>
      <dgm:spPr/>
    </dgm:pt>
    <dgm:pt modelId="{B487249C-ADA2-9843-8474-264F93742BA0}" type="pres">
      <dgm:prSet presAssocID="{BF499FF6-1AB2-D94D-8E62-80372B6043E6}" presName="horz2" presStyleCnt="0"/>
      <dgm:spPr/>
    </dgm:pt>
    <dgm:pt modelId="{5F2DA9FA-919A-A44A-9789-EADECBF6C007}" type="pres">
      <dgm:prSet presAssocID="{BF499FF6-1AB2-D94D-8E62-80372B6043E6}" presName="horzSpace2" presStyleCnt="0"/>
      <dgm:spPr/>
    </dgm:pt>
    <dgm:pt modelId="{8EBDD5FE-4EC5-B241-8E2D-ACB69CB636AA}" type="pres">
      <dgm:prSet presAssocID="{BF499FF6-1AB2-D94D-8E62-80372B6043E6}" presName="tx2" presStyleLbl="revTx" presStyleIdx="4" presStyleCnt="6"/>
      <dgm:spPr/>
    </dgm:pt>
    <dgm:pt modelId="{69045171-369F-854F-A368-EFF377E753BF}" type="pres">
      <dgm:prSet presAssocID="{BF499FF6-1AB2-D94D-8E62-80372B6043E6}" presName="vert2" presStyleCnt="0"/>
      <dgm:spPr/>
    </dgm:pt>
    <dgm:pt modelId="{FA4FA40B-189D-D340-B5C1-85D669177649}" type="pres">
      <dgm:prSet presAssocID="{BF499FF6-1AB2-D94D-8E62-80372B6043E6}" presName="thinLine2b" presStyleLbl="callout" presStyleIdx="3" presStyleCnt="5"/>
      <dgm:spPr/>
    </dgm:pt>
    <dgm:pt modelId="{D9D8B366-E770-2042-8452-FD806A85AE30}" type="pres">
      <dgm:prSet presAssocID="{BF499FF6-1AB2-D94D-8E62-80372B6043E6}" presName="vertSpace2b" presStyleCnt="0"/>
      <dgm:spPr/>
    </dgm:pt>
    <dgm:pt modelId="{D32C62FE-D5EF-1946-88FC-D71DD0C9DACF}" type="pres">
      <dgm:prSet presAssocID="{36910B00-928C-4A48-875D-479ADDA573A8}" presName="horz2" presStyleCnt="0"/>
      <dgm:spPr/>
    </dgm:pt>
    <dgm:pt modelId="{E30400ED-2EE7-8B46-82D7-6074C7E58779}" type="pres">
      <dgm:prSet presAssocID="{36910B00-928C-4A48-875D-479ADDA573A8}" presName="horzSpace2" presStyleCnt="0"/>
      <dgm:spPr/>
    </dgm:pt>
    <dgm:pt modelId="{A501D356-F068-EF41-94ED-2B440AF80728}" type="pres">
      <dgm:prSet presAssocID="{36910B00-928C-4A48-875D-479ADDA573A8}" presName="tx2" presStyleLbl="revTx" presStyleIdx="5" presStyleCnt="6"/>
      <dgm:spPr/>
    </dgm:pt>
    <dgm:pt modelId="{0FDB801E-0950-4544-84B4-C1F021C910B0}" type="pres">
      <dgm:prSet presAssocID="{36910B00-928C-4A48-875D-479ADDA573A8}" presName="vert2" presStyleCnt="0"/>
      <dgm:spPr/>
    </dgm:pt>
    <dgm:pt modelId="{1A86B87B-B791-6D4D-85B7-AE22E2AA917B}" type="pres">
      <dgm:prSet presAssocID="{36910B00-928C-4A48-875D-479ADDA573A8}" presName="thinLine2b" presStyleLbl="callout" presStyleIdx="4" presStyleCnt="5"/>
      <dgm:spPr/>
    </dgm:pt>
    <dgm:pt modelId="{FF97820F-C0C2-2E42-890D-D2FE7019CB13}" type="pres">
      <dgm:prSet presAssocID="{36910B00-928C-4A48-875D-479ADDA573A8}" presName="vertSpace2b" presStyleCnt="0"/>
      <dgm:spPr/>
    </dgm:pt>
  </dgm:ptLst>
  <dgm:cxnLst>
    <dgm:cxn modelId="{EECE4A18-4D65-7743-9A94-17103D49EB0F}" type="presOf" srcId="{B6A4C7CE-C8E8-B84F-8E7C-9EF2309C2326}" destId="{0D9BE661-697D-3D49-B482-C32F07DCAA94}" srcOrd="0" destOrd="0" presId="urn:microsoft.com/office/officeart/2008/layout/LinedList"/>
    <dgm:cxn modelId="{C6600D22-EFD2-B545-8F06-F5C0ADF0E8E7}" type="presOf" srcId="{AB9672A8-A3B2-A84A-B512-5189123544A3}" destId="{57075030-62E6-0546-9342-014CE4A1004A}" srcOrd="0" destOrd="0" presId="urn:microsoft.com/office/officeart/2008/layout/LinedList"/>
    <dgm:cxn modelId="{24947532-6627-3C49-83E6-E44B15FE589B}" srcId="{9593D30A-4AF8-9F49-9912-030E60E5BDD7}" destId="{AB9672A8-A3B2-A84A-B512-5189123544A3}" srcOrd="0" destOrd="0" parTransId="{F39EC4ED-16EC-344A-A3FA-8155BA36712B}" sibTransId="{38A49061-8357-884C-8959-92CB71DC8E3A}"/>
    <dgm:cxn modelId="{B306BC49-9109-2349-A4F1-2D760C8FB6C7}" srcId="{AB9672A8-A3B2-A84A-B512-5189123544A3}" destId="{36910B00-928C-4A48-875D-479ADDA573A8}" srcOrd="4" destOrd="0" parTransId="{BA7ADDA9-4DB0-0C46-B9C5-AE659A93C49D}" sibTransId="{0B62F2B8-39F2-E94D-BDB5-B25476576324}"/>
    <dgm:cxn modelId="{33ECCE54-2BFF-044A-810E-68BD16CADF2C}" type="presOf" srcId="{9593D30A-4AF8-9F49-9912-030E60E5BDD7}" destId="{6B54118D-1F47-CB44-B975-655040AA4390}" srcOrd="0" destOrd="0" presId="urn:microsoft.com/office/officeart/2008/layout/LinedList"/>
    <dgm:cxn modelId="{1603295C-DAAB-8A49-9618-8B8A6B1A5EA1}" srcId="{AB9672A8-A3B2-A84A-B512-5189123544A3}" destId="{B6A4C7CE-C8E8-B84F-8E7C-9EF2309C2326}" srcOrd="0" destOrd="0" parTransId="{5DAF163F-B05A-644C-8A57-446EC34DDF61}" sibTransId="{01BB6455-2A16-B74A-A4EC-5A71AFF4C0F0}"/>
    <dgm:cxn modelId="{77EA6A5D-CD3E-E044-9976-89E4FDE47AA5}" type="presOf" srcId="{36910B00-928C-4A48-875D-479ADDA573A8}" destId="{A501D356-F068-EF41-94ED-2B440AF80728}" srcOrd="0" destOrd="0" presId="urn:microsoft.com/office/officeart/2008/layout/LinedList"/>
    <dgm:cxn modelId="{334CCD70-C4AA-6D48-A2C5-75B1033ECB72}" srcId="{AB9672A8-A3B2-A84A-B512-5189123544A3}" destId="{9D7705A1-668D-9A42-A344-80F6C3F3B05A}" srcOrd="2" destOrd="0" parTransId="{7F67656E-EFA4-1A4A-9463-783D62631C51}" sibTransId="{A1D54242-FB55-5242-9CA2-BEC0FCCAC537}"/>
    <dgm:cxn modelId="{8C8EEF72-BD81-3549-8D07-1C56CFD4052D}" srcId="{AB9672A8-A3B2-A84A-B512-5189123544A3}" destId="{30C5FB8B-CD64-1449-95E9-25CF25C12D16}" srcOrd="1" destOrd="0" parTransId="{402009E1-8A67-B849-A1FE-4CAB9D82FC5A}" sibTransId="{C87FA357-F224-D549-B393-92370610B0CD}"/>
    <dgm:cxn modelId="{12DE8E88-24A0-BF43-AE5B-97BA14E4EA97}" srcId="{AB9672A8-A3B2-A84A-B512-5189123544A3}" destId="{BF499FF6-1AB2-D94D-8E62-80372B6043E6}" srcOrd="3" destOrd="0" parTransId="{526D6011-62A0-5C49-AC35-C2276F47DEEA}" sibTransId="{28CB5B85-4A1E-2547-BBAA-9B27F7C0C440}"/>
    <dgm:cxn modelId="{079A11BD-FF74-8944-9CA6-6982665B4B75}" type="presOf" srcId="{BF499FF6-1AB2-D94D-8E62-80372B6043E6}" destId="{8EBDD5FE-4EC5-B241-8E2D-ACB69CB636AA}" srcOrd="0" destOrd="0" presId="urn:microsoft.com/office/officeart/2008/layout/LinedList"/>
    <dgm:cxn modelId="{015726CF-2CA1-CE48-B66C-BA06862981EF}" type="presOf" srcId="{30C5FB8B-CD64-1449-95E9-25CF25C12D16}" destId="{F01AF7DD-06DD-F046-B3AE-9E8648532AE3}" srcOrd="0" destOrd="0" presId="urn:microsoft.com/office/officeart/2008/layout/LinedList"/>
    <dgm:cxn modelId="{AEB4A1CF-1D8E-E445-A684-84F4FDCB26EA}" type="presOf" srcId="{9D7705A1-668D-9A42-A344-80F6C3F3B05A}" destId="{5444781B-28C9-AE42-9DC1-01D0E506AD85}" srcOrd="0" destOrd="0" presId="urn:microsoft.com/office/officeart/2008/layout/LinedList"/>
    <dgm:cxn modelId="{D7D009E3-BA59-0F47-8732-708645EAE62E}" type="presParOf" srcId="{6B54118D-1F47-CB44-B975-655040AA4390}" destId="{D4B51223-B469-FF40-8A3F-2EF87E2DCB7F}" srcOrd="0" destOrd="0" presId="urn:microsoft.com/office/officeart/2008/layout/LinedList"/>
    <dgm:cxn modelId="{24EA0EB4-90B2-0247-9528-4F253EB9DE71}" type="presParOf" srcId="{6B54118D-1F47-CB44-B975-655040AA4390}" destId="{B31270E5-1FD4-DD4F-BEEF-59782580BE97}" srcOrd="1" destOrd="0" presId="urn:microsoft.com/office/officeart/2008/layout/LinedList"/>
    <dgm:cxn modelId="{585303A1-51C3-8742-934A-90B6B10D3C4C}" type="presParOf" srcId="{B31270E5-1FD4-DD4F-BEEF-59782580BE97}" destId="{57075030-62E6-0546-9342-014CE4A1004A}" srcOrd="0" destOrd="0" presId="urn:microsoft.com/office/officeart/2008/layout/LinedList"/>
    <dgm:cxn modelId="{F79FBDAD-3ACA-774A-B5AF-5346A77E0C41}" type="presParOf" srcId="{B31270E5-1FD4-DD4F-BEEF-59782580BE97}" destId="{6FFB7915-57E9-2549-9D49-F42901BF1152}" srcOrd="1" destOrd="0" presId="urn:microsoft.com/office/officeart/2008/layout/LinedList"/>
    <dgm:cxn modelId="{80B74D62-8B86-0947-9ADD-478703D6968E}" type="presParOf" srcId="{6FFB7915-57E9-2549-9D49-F42901BF1152}" destId="{ED4FEE75-5280-304E-9107-C6DD3A657460}" srcOrd="0" destOrd="0" presId="urn:microsoft.com/office/officeart/2008/layout/LinedList"/>
    <dgm:cxn modelId="{87908E8F-7E7A-D54F-AB2A-6CFB779E829F}" type="presParOf" srcId="{6FFB7915-57E9-2549-9D49-F42901BF1152}" destId="{530FCFFE-92A3-1349-A893-ACDDF1EC6787}" srcOrd="1" destOrd="0" presId="urn:microsoft.com/office/officeart/2008/layout/LinedList"/>
    <dgm:cxn modelId="{C31201D4-C7A0-3D43-88A0-294E30D82E5D}" type="presParOf" srcId="{530FCFFE-92A3-1349-A893-ACDDF1EC6787}" destId="{F279E089-090F-9D48-B41F-FF4672C8A785}" srcOrd="0" destOrd="0" presId="urn:microsoft.com/office/officeart/2008/layout/LinedList"/>
    <dgm:cxn modelId="{B120FD70-9D41-8546-A6AD-4BBC26E9F329}" type="presParOf" srcId="{530FCFFE-92A3-1349-A893-ACDDF1EC6787}" destId="{0D9BE661-697D-3D49-B482-C32F07DCAA94}" srcOrd="1" destOrd="0" presId="urn:microsoft.com/office/officeart/2008/layout/LinedList"/>
    <dgm:cxn modelId="{566204C4-65C0-3941-AB33-2BA8D263D9FA}" type="presParOf" srcId="{530FCFFE-92A3-1349-A893-ACDDF1EC6787}" destId="{DE527E83-484B-D341-BFB0-37F5322E034B}" srcOrd="2" destOrd="0" presId="urn:microsoft.com/office/officeart/2008/layout/LinedList"/>
    <dgm:cxn modelId="{F49144CE-DA2B-2242-9885-7DFB81285EAF}" type="presParOf" srcId="{6FFB7915-57E9-2549-9D49-F42901BF1152}" destId="{9B36CB7E-4760-4947-BF4C-1253409117A3}" srcOrd="2" destOrd="0" presId="urn:microsoft.com/office/officeart/2008/layout/LinedList"/>
    <dgm:cxn modelId="{6CA24D0F-3BA0-5E47-AB27-B6EFD4209FB1}" type="presParOf" srcId="{6FFB7915-57E9-2549-9D49-F42901BF1152}" destId="{31CA5AA6-3881-7A42-8CAC-1556DAE614C1}" srcOrd="3" destOrd="0" presId="urn:microsoft.com/office/officeart/2008/layout/LinedList"/>
    <dgm:cxn modelId="{85A904B9-DD4C-2942-8FE9-3DFF39B856B0}" type="presParOf" srcId="{6FFB7915-57E9-2549-9D49-F42901BF1152}" destId="{46D16CFE-5295-4744-AC93-0A0C7B6E6125}" srcOrd="4" destOrd="0" presId="urn:microsoft.com/office/officeart/2008/layout/LinedList"/>
    <dgm:cxn modelId="{26915C0F-7CDC-1442-AB62-739F872DCABE}" type="presParOf" srcId="{46D16CFE-5295-4744-AC93-0A0C7B6E6125}" destId="{4F3EBEE8-AD8D-5540-920B-D97FAAE1C8B6}" srcOrd="0" destOrd="0" presId="urn:microsoft.com/office/officeart/2008/layout/LinedList"/>
    <dgm:cxn modelId="{BA93C83D-1B87-ED44-905D-B5B0ABFA74D3}" type="presParOf" srcId="{46D16CFE-5295-4744-AC93-0A0C7B6E6125}" destId="{F01AF7DD-06DD-F046-B3AE-9E8648532AE3}" srcOrd="1" destOrd="0" presId="urn:microsoft.com/office/officeart/2008/layout/LinedList"/>
    <dgm:cxn modelId="{C6FF8E9C-F312-3841-8607-44FEAB7CB48F}" type="presParOf" srcId="{46D16CFE-5295-4744-AC93-0A0C7B6E6125}" destId="{FAB76ED8-F925-D64D-B579-8769BA2F25A2}" srcOrd="2" destOrd="0" presId="urn:microsoft.com/office/officeart/2008/layout/LinedList"/>
    <dgm:cxn modelId="{F9144FCC-F889-D840-B287-7F2FFC760DD4}" type="presParOf" srcId="{6FFB7915-57E9-2549-9D49-F42901BF1152}" destId="{34DF2D7F-A5DE-0F48-971C-C6C6D2FEFBC2}" srcOrd="5" destOrd="0" presId="urn:microsoft.com/office/officeart/2008/layout/LinedList"/>
    <dgm:cxn modelId="{2CA57651-1CD4-2240-86CB-ED5C0965E1AF}" type="presParOf" srcId="{6FFB7915-57E9-2549-9D49-F42901BF1152}" destId="{396FC685-F299-0B48-8CAD-B7DCA14E1B9F}" srcOrd="6" destOrd="0" presId="urn:microsoft.com/office/officeart/2008/layout/LinedList"/>
    <dgm:cxn modelId="{BF0B3C30-2194-424F-B974-EC19578274F9}" type="presParOf" srcId="{6FFB7915-57E9-2549-9D49-F42901BF1152}" destId="{EE5F0619-FE9E-324D-B518-3F3FB33573D9}" srcOrd="7" destOrd="0" presId="urn:microsoft.com/office/officeart/2008/layout/LinedList"/>
    <dgm:cxn modelId="{CCD9FA39-A261-3E4E-99DE-B99B4ABDF7E6}" type="presParOf" srcId="{EE5F0619-FE9E-324D-B518-3F3FB33573D9}" destId="{02654ABF-B786-D147-A5A5-3D34254DC55F}" srcOrd="0" destOrd="0" presId="urn:microsoft.com/office/officeart/2008/layout/LinedList"/>
    <dgm:cxn modelId="{B2F7EDCC-8A39-9541-B2D5-5C91B6CD1479}" type="presParOf" srcId="{EE5F0619-FE9E-324D-B518-3F3FB33573D9}" destId="{5444781B-28C9-AE42-9DC1-01D0E506AD85}" srcOrd="1" destOrd="0" presId="urn:microsoft.com/office/officeart/2008/layout/LinedList"/>
    <dgm:cxn modelId="{047BB6FF-75FE-E346-A47E-82BD21B71319}" type="presParOf" srcId="{EE5F0619-FE9E-324D-B518-3F3FB33573D9}" destId="{6BBF4D6C-8DC4-C04D-97E9-31FF9290157E}" srcOrd="2" destOrd="0" presId="urn:microsoft.com/office/officeart/2008/layout/LinedList"/>
    <dgm:cxn modelId="{9237BAD5-43ED-AE4C-9133-2322E248D9BA}" type="presParOf" srcId="{6FFB7915-57E9-2549-9D49-F42901BF1152}" destId="{11C0AF1E-78B9-6F45-B7D1-B242DB6EB436}" srcOrd="8" destOrd="0" presId="urn:microsoft.com/office/officeart/2008/layout/LinedList"/>
    <dgm:cxn modelId="{E155AD41-A407-9A42-AF0E-B9D3B8AB83E1}" type="presParOf" srcId="{6FFB7915-57E9-2549-9D49-F42901BF1152}" destId="{E92BE891-1034-D340-84F4-D5D9FDA9B123}" srcOrd="9" destOrd="0" presId="urn:microsoft.com/office/officeart/2008/layout/LinedList"/>
    <dgm:cxn modelId="{D22DBED8-2704-8946-87B1-47309B80A895}" type="presParOf" srcId="{6FFB7915-57E9-2549-9D49-F42901BF1152}" destId="{B487249C-ADA2-9843-8474-264F93742BA0}" srcOrd="10" destOrd="0" presId="urn:microsoft.com/office/officeart/2008/layout/LinedList"/>
    <dgm:cxn modelId="{396A5A24-9F3F-BD41-B55E-0248C72F6798}" type="presParOf" srcId="{B487249C-ADA2-9843-8474-264F93742BA0}" destId="{5F2DA9FA-919A-A44A-9789-EADECBF6C007}" srcOrd="0" destOrd="0" presId="urn:microsoft.com/office/officeart/2008/layout/LinedList"/>
    <dgm:cxn modelId="{BE2EEFF6-6391-DD43-B4ED-5A47FA63335A}" type="presParOf" srcId="{B487249C-ADA2-9843-8474-264F93742BA0}" destId="{8EBDD5FE-4EC5-B241-8E2D-ACB69CB636AA}" srcOrd="1" destOrd="0" presId="urn:microsoft.com/office/officeart/2008/layout/LinedList"/>
    <dgm:cxn modelId="{D1AA1D1C-586B-0647-91EC-C1F9D7E78546}" type="presParOf" srcId="{B487249C-ADA2-9843-8474-264F93742BA0}" destId="{69045171-369F-854F-A368-EFF377E753BF}" srcOrd="2" destOrd="0" presId="urn:microsoft.com/office/officeart/2008/layout/LinedList"/>
    <dgm:cxn modelId="{10940680-205C-EB46-B03F-11F050C59FC8}" type="presParOf" srcId="{6FFB7915-57E9-2549-9D49-F42901BF1152}" destId="{FA4FA40B-189D-D340-B5C1-85D669177649}" srcOrd="11" destOrd="0" presId="urn:microsoft.com/office/officeart/2008/layout/LinedList"/>
    <dgm:cxn modelId="{43C1BA14-5D1E-CA44-88CF-4C0719A2282D}" type="presParOf" srcId="{6FFB7915-57E9-2549-9D49-F42901BF1152}" destId="{D9D8B366-E770-2042-8452-FD806A85AE30}" srcOrd="12" destOrd="0" presId="urn:microsoft.com/office/officeart/2008/layout/LinedList"/>
    <dgm:cxn modelId="{C5C00C6E-EAB3-8149-A479-B45CE6ABA442}" type="presParOf" srcId="{6FFB7915-57E9-2549-9D49-F42901BF1152}" destId="{D32C62FE-D5EF-1946-88FC-D71DD0C9DACF}" srcOrd="13" destOrd="0" presId="urn:microsoft.com/office/officeart/2008/layout/LinedList"/>
    <dgm:cxn modelId="{5AADF8B1-DB5F-864D-AC2B-1786239A9F0F}" type="presParOf" srcId="{D32C62FE-D5EF-1946-88FC-D71DD0C9DACF}" destId="{E30400ED-2EE7-8B46-82D7-6074C7E58779}" srcOrd="0" destOrd="0" presId="urn:microsoft.com/office/officeart/2008/layout/LinedList"/>
    <dgm:cxn modelId="{F6407A37-B566-D446-831E-0A5E6E21E186}" type="presParOf" srcId="{D32C62FE-D5EF-1946-88FC-D71DD0C9DACF}" destId="{A501D356-F068-EF41-94ED-2B440AF80728}" srcOrd="1" destOrd="0" presId="urn:microsoft.com/office/officeart/2008/layout/LinedList"/>
    <dgm:cxn modelId="{C935CE3B-6D09-414B-83DC-23FCE4FE8EF0}" type="presParOf" srcId="{D32C62FE-D5EF-1946-88FC-D71DD0C9DACF}" destId="{0FDB801E-0950-4544-84B4-C1F021C910B0}" srcOrd="2" destOrd="0" presId="urn:microsoft.com/office/officeart/2008/layout/LinedList"/>
    <dgm:cxn modelId="{60F3662E-8ED5-DE4F-9BC7-D6C09DB40302}" type="presParOf" srcId="{6FFB7915-57E9-2549-9D49-F42901BF1152}" destId="{1A86B87B-B791-6D4D-85B7-AE22E2AA917B}" srcOrd="14" destOrd="0" presId="urn:microsoft.com/office/officeart/2008/layout/LinedList"/>
    <dgm:cxn modelId="{63C22CCC-E6CD-EF47-B8CF-CA3009417213}" type="presParOf" srcId="{6FFB7915-57E9-2549-9D49-F42901BF1152}" destId="{FF97820F-C0C2-2E42-890D-D2FE7019CB13}" srcOrd="15"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729E9E4D-664F-A64C-9050-25984CF28AF4}">
      <dgm:prSet custT="1"/>
      <dgm:spPr/>
      <dgm:t>
        <a:bodyPr/>
        <a:lstStyle/>
        <a:p>
          <a:pPr>
            <a:buFont typeface="Cambria" panose="02040503050406030204" pitchFamily="18" charset="0"/>
            <a:buChar char="-"/>
          </a:pPr>
          <a:r>
            <a:rPr lang="en-BE" sz="2400" u="none" dirty="0">
              <a:effectLst/>
              <a:latin typeface="Montserrat" pitchFamily="2" charset="77"/>
              <a:ea typeface="Calibri" panose="020F0502020204030204" pitchFamily="34" charset="0"/>
              <a:cs typeface="Times New Roman" panose="02020603050405020304" pitchFamily="18" charset="0"/>
            </a:rPr>
            <a:t>‘Diesel-gate’</a:t>
          </a:r>
          <a:endParaRPr lang="en-BE" sz="2400" b="0" dirty="0">
            <a:solidFill>
              <a:schemeClr val="tx1"/>
            </a:solidFill>
            <a:latin typeface="Montserrat" pitchFamily="2" charset="77"/>
          </a:endParaRPr>
        </a:p>
      </dgm:t>
    </dgm:pt>
    <dgm:pt modelId="{9E532AC1-C598-7D4A-981E-F01EC8274D7D}" type="parTrans" cxnId="{E2839019-0C4D-1648-BD2C-AE6D14B3B293}">
      <dgm:prSet/>
      <dgm:spPr/>
      <dgm:t>
        <a:bodyPr/>
        <a:lstStyle/>
        <a:p>
          <a:endParaRPr lang="en-GB"/>
        </a:p>
      </dgm:t>
    </dgm:pt>
    <dgm:pt modelId="{F527EBFF-3A14-AE40-9F21-F9E908CC6E68}" type="sibTrans" cxnId="{E2839019-0C4D-1648-BD2C-AE6D14B3B293}">
      <dgm:prSet/>
      <dgm:spPr/>
      <dgm:t>
        <a:bodyPr/>
        <a:lstStyle/>
        <a:p>
          <a:endParaRPr lang="en-GB"/>
        </a:p>
      </dgm:t>
    </dgm:pt>
    <dgm:pt modelId="{BFBF49C8-5485-194D-8A3B-066DA45C8E9A}">
      <dgm:prSet custT="1"/>
      <dgm:spPr/>
      <dgm:t>
        <a:bodyPr/>
        <a:lstStyle/>
        <a:p>
          <a:pPr>
            <a:buFont typeface="Cambria" panose="02040503050406030204" pitchFamily="18" charset="0"/>
            <a:buChar char="-"/>
          </a:pPr>
          <a:r>
            <a:rPr lang="en-GB" sz="2400" b="0" i="0" dirty="0">
              <a:latin typeface="Montserrat" pitchFamily="2" charset="77"/>
            </a:rPr>
            <a:t>Impact on credibility of vehicle  manufacturing industry</a:t>
          </a:r>
          <a:endParaRPr lang="en-CA" sz="2400" dirty="0">
            <a:latin typeface="Montserrat" pitchFamily="2" charset="77"/>
          </a:endParaRPr>
        </a:p>
      </dgm:t>
    </dgm:pt>
    <dgm:pt modelId="{F4DE2874-2123-BD4A-B41F-FF287F7D3D0C}" type="parTrans" cxnId="{B2BD49C5-ABFB-1D40-895F-A9AC970EAAE9}">
      <dgm:prSet/>
      <dgm:spPr/>
      <dgm:t>
        <a:bodyPr/>
        <a:lstStyle/>
        <a:p>
          <a:endParaRPr lang="en-GB"/>
        </a:p>
      </dgm:t>
    </dgm:pt>
    <dgm:pt modelId="{3EEDEFD9-08B7-DE45-95F4-C30ECA358BF1}" type="sibTrans" cxnId="{B2BD49C5-ABFB-1D40-895F-A9AC970EAAE9}">
      <dgm:prSet/>
      <dgm:spPr/>
      <dgm:t>
        <a:bodyPr/>
        <a:lstStyle/>
        <a:p>
          <a:endParaRPr lang="en-GB"/>
        </a:p>
      </dgm:t>
    </dgm:pt>
    <dgm:pt modelId="{DC8D1655-0DED-5B4B-9728-CA1346FA6B11}">
      <dgm:prSet custT="1"/>
      <dgm:spPr/>
      <dgm:t>
        <a:bodyPr/>
        <a:lstStyle/>
        <a:p>
          <a:r>
            <a:rPr lang="en-GB" sz="2400" b="0" i="0" u="none" dirty="0">
              <a:effectLst/>
              <a:latin typeface="Montserrat" pitchFamily="2" charset="77"/>
              <a:ea typeface="Calibri" panose="020F0502020204030204" pitchFamily="34" charset="0"/>
              <a:cs typeface="Times New Roman" panose="02020603050405020304" pitchFamily="18" charset="0"/>
            </a:rPr>
            <a:t>Affected possibility to lead change by the market</a:t>
          </a:r>
          <a:endParaRPr lang="en-BE" sz="2400" u="none" dirty="0">
            <a:effectLst/>
            <a:latin typeface="Montserrat" pitchFamily="2" charset="77"/>
            <a:ea typeface="Calibri" panose="020F0502020204030204" pitchFamily="34" charset="0"/>
            <a:cs typeface="Times New Roman" panose="02020603050405020304" pitchFamily="18" charset="0"/>
          </a:endParaRPr>
        </a:p>
      </dgm:t>
    </dgm:pt>
    <dgm:pt modelId="{00BB625C-04E1-D34C-806D-23B641F91A29}" type="sibTrans" cxnId="{52EE31AB-E151-FB44-BE71-6CBE4060911B}">
      <dgm:prSet/>
      <dgm:spPr/>
      <dgm:t>
        <a:bodyPr/>
        <a:lstStyle/>
        <a:p>
          <a:endParaRPr lang="en-GB"/>
        </a:p>
      </dgm:t>
    </dgm:pt>
    <dgm:pt modelId="{635EC776-0DAB-344D-AB77-305EFE727B93}" type="parTrans" cxnId="{52EE31AB-E151-FB44-BE71-6CBE4060911B}">
      <dgm:prSet/>
      <dgm:spPr/>
      <dgm:t>
        <a:bodyPr/>
        <a:lstStyle/>
        <a:p>
          <a:endParaRPr lang="en-GB"/>
        </a:p>
      </dgm:t>
    </dgm:pt>
    <dgm:pt modelId="{9C4E7D24-4461-A049-B0B1-7468F35DDB39}">
      <dgm:prSet custT="1"/>
      <dgm:spPr/>
      <dgm:t>
        <a:bodyPr/>
        <a:lstStyle/>
        <a:p>
          <a:r>
            <a:rPr lang="en-GB" sz="2400" b="0" dirty="0">
              <a:solidFill>
                <a:srgbClr val="000000"/>
              </a:solidFill>
              <a:effectLst/>
              <a:latin typeface="Montserrat" pitchFamily="2" charset="77"/>
              <a:ea typeface="Times New Roman" panose="02020603050405020304" pitchFamily="18" charset="0"/>
              <a:cs typeface="Calibri" panose="020F0502020204030204" pitchFamily="34" charset="0"/>
            </a:rPr>
            <a:t>Outcomes</a:t>
          </a:r>
          <a:endParaRPr lang="en-GB" sz="2400" dirty="0"/>
        </a:p>
      </dgm:t>
    </dgm:pt>
    <dgm:pt modelId="{ECF5FDB6-7BE5-6E4C-8FB8-D18852EA6F64}" type="parTrans" cxnId="{70CEE9BE-4CB2-8F49-994A-E6FB7F525500}">
      <dgm:prSet/>
      <dgm:spPr/>
      <dgm:t>
        <a:bodyPr/>
        <a:lstStyle/>
        <a:p>
          <a:endParaRPr lang="en-GB"/>
        </a:p>
      </dgm:t>
    </dgm:pt>
    <dgm:pt modelId="{866D8AA6-094E-3E43-B44D-79921689884B}" type="sibTrans" cxnId="{70CEE9BE-4CB2-8F49-994A-E6FB7F525500}">
      <dgm:prSet/>
      <dgm:spPr/>
      <dgm:t>
        <a:bodyPr/>
        <a:lstStyle/>
        <a:p>
          <a:endParaRPr lang="en-GB"/>
        </a:p>
      </dgm:t>
    </dgm:pt>
    <dgm:pt modelId="{99A087AF-09C5-1C45-9EFE-A8B3C2A5EAC0}">
      <dgm:prSet custT="1"/>
      <dgm:spPr/>
      <dgm:t>
        <a:bodyPr/>
        <a:lstStyle/>
        <a:p>
          <a:pPr>
            <a:buFont typeface="Courier New" panose="02070309020205020404" pitchFamily="49" charset="0"/>
            <a:buChar char="o"/>
          </a:pPr>
          <a:r>
            <a:rPr lang="en-CA" sz="2400" dirty="0">
              <a:latin typeface="Montserrat" pitchFamily="2" charset="77"/>
            </a:rPr>
            <a:t>Ambitious decarbonisation targets</a:t>
          </a:r>
          <a:endParaRPr lang="en-BE" sz="2400" dirty="0">
            <a:latin typeface="Montserrat" pitchFamily="2" charset="77"/>
          </a:endParaRPr>
        </a:p>
      </dgm:t>
    </dgm:pt>
    <dgm:pt modelId="{42495C87-E518-7647-BED5-625A171FAEEC}" type="parTrans" cxnId="{7A152D20-0873-BB45-8B3D-C46A2BB3DAD0}">
      <dgm:prSet/>
      <dgm:spPr/>
      <dgm:t>
        <a:bodyPr/>
        <a:lstStyle/>
        <a:p>
          <a:endParaRPr lang="en-GB"/>
        </a:p>
      </dgm:t>
    </dgm:pt>
    <dgm:pt modelId="{4B5CFE1E-D41B-3C4A-A017-4373B19B5CCA}" type="sibTrans" cxnId="{7A152D20-0873-BB45-8B3D-C46A2BB3DAD0}">
      <dgm:prSet/>
      <dgm:spPr/>
      <dgm:t>
        <a:bodyPr/>
        <a:lstStyle/>
        <a:p>
          <a:endParaRPr lang="en-GB"/>
        </a:p>
      </dgm:t>
    </dgm:pt>
    <dgm:pt modelId="{A6C50177-F859-B647-94C7-55C1A0E586BE}">
      <dgm:prSet custT="1"/>
      <dgm:spPr/>
      <dgm:t>
        <a:bodyPr/>
        <a:lstStyle/>
        <a:p>
          <a:pPr>
            <a:buFont typeface="Courier New" panose="02070309020205020404" pitchFamily="49" charset="0"/>
            <a:buChar char="o"/>
          </a:pPr>
          <a:r>
            <a:rPr lang="en-CA" sz="2400" dirty="0">
              <a:latin typeface="Montserrat" pitchFamily="2" charset="77"/>
            </a:rPr>
            <a:t>Deep market intervention</a:t>
          </a:r>
          <a:endParaRPr lang="en-BE" sz="2400" dirty="0">
            <a:latin typeface="Montserrat" pitchFamily="2" charset="77"/>
          </a:endParaRPr>
        </a:p>
      </dgm:t>
    </dgm:pt>
    <dgm:pt modelId="{D3562906-7144-8040-84EA-D4388F1EE6A5}" type="parTrans" cxnId="{ADAE959D-1BF7-1E4F-B0C2-EB04F5D24431}">
      <dgm:prSet/>
      <dgm:spPr/>
      <dgm:t>
        <a:bodyPr/>
        <a:lstStyle/>
        <a:p>
          <a:endParaRPr lang="en-GB"/>
        </a:p>
      </dgm:t>
    </dgm:pt>
    <dgm:pt modelId="{AF88B6B4-8F25-EB40-8A5E-A371C7B4EA86}" type="sibTrans" cxnId="{ADAE959D-1BF7-1E4F-B0C2-EB04F5D24431}">
      <dgm:prSet/>
      <dgm:spPr/>
      <dgm:t>
        <a:bodyPr/>
        <a:lstStyle/>
        <a:p>
          <a:endParaRPr lang="en-GB"/>
        </a:p>
      </dgm:t>
    </dgm:pt>
    <dgm:pt modelId="{AFEBBE4B-C0F5-0146-9AFF-02956B2A37D2}">
      <dgm:prSet custT="1"/>
      <dgm:spPr/>
      <dgm:t>
        <a:bodyPr/>
        <a:lstStyle/>
        <a:p>
          <a:pPr>
            <a:buFont typeface="Courier New" panose="02070309020205020404" pitchFamily="49" charset="0"/>
            <a:buChar char="o"/>
          </a:pPr>
          <a:r>
            <a:rPr lang="en-CA" sz="2400" dirty="0">
              <a:latin typeface="Montserrat" pitchFamily="2" charset="77"/>
            </a:rPr>
            <a:t>Preference for electrification and zero-emission technologies</a:t>
          </a:r>
          <a:endParaRPr lang="en-BE" sz="2400" dirty="0">
            <a:latin typeface="Montserrat" pitchFamily="2" charset="77"/>
          </a:endParaRPr>
        </a:p>
      </dgm:t>
    </dgm:pt>
    <dgm:pt modelId="{1A712AEF-DEAB-A040-B7BB-7F7A49429172}" type="parTrans" cxnId="{62F82A77-9DEF-ED43-8C29-C14A6648BFAD}">
      <dgm:prSet/>
      <dgm:spPr/>
      <dgm:t>
        <a:bodyPr/>
        <a:lstStyle/>
        <a:p>
          <a:endParaRPr lang="en-GB"/>
        </a:p>
      </dgm:t>
    </dgm:pt>
    <dgm:pt modelId="{EB761A66-0472-9946-B476-42FCC6C7D063}" type="sibTrans" cxnId="{62F82A77-9DEF-ED43-8C29-C14A6648BFAD}">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A128A288-F164-3447-8F8B-C11C3B27A6A5}" type="pres">
      <dgm:prSet presAssocID="{729E9E4D-664F-A64C-9050-25984CF28AF4}" presName="thickLine" presStyleLbl="alignNode1" presStyleIdx="0" presStyleCnt="2"/>
      <dgm:spPr/>
    </dgm:pt>
    <dgm:pt modelId="{2C43DEBA-74D7-5C46-AD22-367321B41F4E}" type="pres">
      <dgm:prSet presAssocID="{729E9E4D-664F-A64C-9050-25984CF28AF4}" presName="horz1" presStyleCnt="0"/>
      <dgm:spPr/>
    </dgm:pt>
    <dgm:pt modelId="{BDB9219E-DD5C-4649-9367-CA16C37E7C12}" type="pres">
      <dgm:prSet presAssocID="{729E9E4D-664F-A64C-9050-25984CF28AF4}" presName="tx1" presStyleLbl="revTx" presStyleIdx="0" presStyleCnt="7"/>
      <dgm:spPr/>
    </dgm:pt>
    <dgm:pt modelId="{396A0657-C1F5-B643-9EDB-928165F59088}" type="pres">
      <dgm:prSet presAssocID="{729E9E4D-664F-A64C-9050-25984CF28AF4}" presName="vert1" presStyleCnt="0"/>
      <dgm:spPr/>
    </dgm:pt>
    <dgm:pt modelId="{38510F48-B82F-9547-B710-297C9DDD3AF8}" type="pres">
      <dgm:prSet presAssocID="{BFBF49C8-5485-194D-8A3B-066DA45C8E9A}" presName="vertSpace2a" presStyleCnt="0"/>
      <dgm:spPr/>
    </dgm:pt>
    <dgm:pt modelId="{3D07337D-40CA-AA42-83F3-2FB072ED7399}" type="pres">
      <dgm:prSet presAssocID="{BFBF49C8-5485-194D-8A3B-066DA45C8E9A}" presName="horz2" presStyleCnt="0"/>
      <dgm:spPr/>
    </dgm:pt>
    <dgm:pt modelId="{9E173DD8-6D5D-194B-A643-5F5AF20D68CD}" type="pres">
      <dgm:prSet presAssocID="{BFBF49C8-5485-194D-8A3B-066DA45C8E9A}" presName="horzSpace2" presStyleCnt="0"/>
      <dgm:spPr/>
    </dgm:pt>
    <dgm:pt modelId="{F299E1A2-D7B7-B247-BA95-B11A25355669}" type="pres">
      <dgm:prSet presAssocID="{BFBF49C8-5485-194D-8A3B-066DA45C8E9A}" presName="tx2" presStyleLbl="revTx" presStyleIdx="1" presStyleCnt="7"/>
      <dgm:spPr/>
    </dgm:pt>
    <dgm:pt modelId="{F2515ACC-B3D2-014F-98DA-79124127F77F}" type="pres">
      <dgm:prSet presAssocID="{BFBF49C8-5485-194D-8A3B-066DA45C8E9A}" presName="vert2" presStyleCnt="0"/>
      <dgm:spPr/>
    </dgm:pt>
    <dgm:pt modelId="{105F8811-DDF4-4145-B798-BB5D930648C4}" type="pres">
      <dgm:prSet presAssocID="{BFBF49C8-5485-194D-8A3B-066DA45C8E9A}" presName="thinLine2b" presStyleLbl="callout" presStyleIdx="0" presStyleCnt="5"/>
      <dgm:spPr/>
    </dgm:pt>
    <dgm:pt modelId="{A454C493-5A49-2940-ABBD-F72655157F59}" type="pres">
      <dgm:prSet presAssocID="{BFBF49C8-5485-194D-8A3B-066DA45C8E9A}" presName="vertSpace2b" presStyleCnt="0"/>
      <dgm:spPr/>
    </dgm:pt>
    <dgm:pt modelId="{AACF03E2-D945-3A4F-9C3F-6080A010780E}" type="pres">
      <dgm:prSet presAssocID="{DC8D1655-0DED-5B4B-9728-CA1346FA6B11}" presName="horz2" presStyleCnt="0"/>
      <dgm:spPr/>
    </dgm:pt>
    <dgm:pt modelId="{C9BDE80E-9EB0-C945-A011-283C37C290CB}" type="pres">
      <dgm:prSet presAssocID="{DC8D1655-0DED-5B4B-9728-CA1346FA6B11}" presName="horzSpace2" presStyleCnt="0"/>
      <dgm:spPr/>
    </dgm:pt>
    <dgm:pt modelId="{9ABA2A3A-6C94-E144-B341-C3775D3F068A}" type="pres">
      <dgm:prSet presAssocID="{DC8D1655-0DED-5B4B-9728-CA1346FA6B11}" presName="tx2" presStyleLbl="revTx" presStyleIdx="2" presStyleCnt="7"/>
      <dgm:spPr/>
    </dgm:pt>
    <dgm:pt modelId="{7E5DC306-CB9B-E44C-95A0-A348E15E7F21}" type="pres">
      <dgm:prSet presAssocID="{DC8D1655-0DED-5B4B-9728-CA1346FA6B11}" presName="vert2" presStyleCnt="0"/>
      <dgm:spPr/>
    </dgm:pt>
    <dgm:pt modelId="{98AD8F40-91BF-B749-A5CB-BE20F1930478}" type="pres">
      <dgm:prSet presAssocID="{DC8D1655-0DED-5B4B-9728-CA1346FA6B11}" presName="thinLine2b" presStyleLbl="callout" presStyleIdx="1" presStyleCnt="5"/>
      <dgm:spPr/>
    </dgm:pt>
    <dgm:pt modelId="{9AA6ABE6-6AD5-044F-9107-09750290CDAB}" type="pres">
      <dgm:prSet presAssocID="{DC8D1655-0DED-5B4B-9728-CA1346FA6B11}" presName="vertSpace2b" presStyleCnt="0"/>
      <dgm:spPr/>
    </dgm:pt>
    <dgm:pt modelId="{945489E9-F4C4-C845-AD22-B744488AD24E}" type="pres">
      <dgm:prSet presAssocID="{9C4E7D24-4461-A049-B0B1-7468F35DDB39}" presName="thickLine" presStyleLbl="alignNode1" presStyleIdx="1" presStyleCnt="2"/>
      <dgm:spPr/>
    </dgm:pt>
    <dgm:pt modelId="{12D4C953-BCAA-2744-8FF7-C92BC651D612}" type="pres">
      <dgm:prSet presAssocID="{9C4E7D24-4461-A049-B0B1-7468F35DDB39}" presName="horz1" presStyleCnt="0"/>
      <dgm:spPr/>
    </dgm:pt>
    <dgm:pt modelId="{BBEDFC11-052D-2D49-92FB-E8BA2ECFAF89}" type="pres">
      <dgm:prSet presAssocID="{9C4E7D24-4461-A049-B0B1-7468F35DDB39}" presName="tx1" presStyleLbl="revTx" presStyleIdx="3" presStyleCnt="7"/>
      <dgm:spPr/>
    </dgm:pt>
    <dgm:pt modelId="{8C80B143-4BFA-E64C-B462-91726A65B113}" type="pres">
      <dgm:prSet presAssocID="{9C4E7D24-4461-A049-B0B1-7468F35DDB39}" presName="vert1" presStyleCnt="0"/>
      <dgm:spPr/>
    </dgm:pt>
    <dgm:pt modelId="{C8C2C813-D522-5D42-AF5C-601346457C1F}" type="pres">
      <dgm:prSet presAssocID="{99A087AF-09C5-1C45-9EFE-A8B3C2A5EAC0}" presName="vertSpace2a" presStyleCnt="0"/>
      <dgm:spPr/>
    </dgm:pt>
    <dgm:pt modelId="{B9A13FDA-A717-394D-82DD-7499C223078B}" type="pres">
      <dgm:prSet presAssocID="{99A087AF-09C5-1C45-9EFE-A8B3C2A5EAC0}" presName="horz2" presStyleCnt="0"/>
      <dgm:spPr/>
    </dgm:pt>
    <dgm:pt modelId="{BF9DF18C-81D9-4746-961A-D18D6F60EE5C}" type="pres">
      <dgm:prSet presAssocID="{99A087AF-09C5-1C45-9EFE-A8B3C2A5EAC0}" presName="horzSpace2" presStyleCnt="0"/>
      <dgm:spPr/>
    </dgm:pt>
    <dgm:pt modelId="{945A0185-83C6-2945-A36C-B0314E40DD76}" type="pres">
      <dgm:prSet presAssocID="{99A087AF-09C5-1C45-9EFE-A8B3C2A5EAC0}" presName="tx2" presStyleLbl="revTx" presStyleIdx="4" presStyleCnt="7"/>
      <dgm:spPr/>
    </dgm:pt>
    <dgm:pt modelId="{C4882124-13D4-0A40-B3FC-D9370F12DEFA}" type="pres">
      <dgm:prSet presAssocID="{99A087AF-09C5-1C45-9EFE-A8B3C2A5EAC0}" presName="vert2" presStyleCnt="0"/>
      <dgm:spPr/>
    </dgm:pt>
    <dgm:pt modelId="{537EB57B-E0D8-424B-9200-9D10D7E6BCAE}" type="pres">
      <dgm:prSet presAssocID="{99A087AF-09C5-1C45-9EFE-A8B3C2A5EAC0}" presName="thinLine2b" presStyleLbl="callout" presStyleIdx="2" presStyleCnt="5"/>
      <dgm:spPr/>
    </dgm:pt>
    <dgm:pt modelId="{B1CE3A36-8404-6248-8C8B-D811C2582EA8}" type="pres">
      <dgm:prSet presAssocID="{99A087AF-09C5-1C45-9EFE-A8B3C2A5EAC0}" presName="vertSpace2b" presStyleCnt="0"/>
      <dgm:spPr/>
    </dgm:pt>
    <dgm:pt modelId="{E43F3AEB-A0DC-7C43-B841-58F07AAFEDA4}" type="pres">
      <dgm:prSet presAssocID="{A6C50177-F859-B647-94C7-55C1A0E586BE}" presName="horz2" presStyleCnt="0"/>
      <dgm:spPr/>
    </dgm:pt>
    <dgm:pt modelId="{7725EF98-3C4A-A547-9CE6-6EFA26A78CC5}" type="pres">
      <dgm:prSet presAssocID="{A6C50177-F859-B647-94C7-55C1A0E586BE}" presName="horzSpace2" presStyleCnt="0"/>
      <dgm:spPr/>
    </dgm:pt>
    <dgm:pt modelId="{EE1C8985-2BDD-DD47-AC6B-F427482ADB02}" type="pres">
      <dgm:prSet presAssocID="{A6C50177-F859-B647-94C7-55C1A0E586BE}" presName="tx2" presStyleLbl="revTx" presStyleIdx="5" presStyleCnt="7"/>
      <dgm:spPr/>
    </dgm:pt>
    <dgm:pt modelId="{91840FE2-6E64-1045-8FB9-A06A43B0F7DE}" type="pres">
      <dgm:prSet presAssocID="{A6C50177-F859-B647-94C7-55C1A0E586BE}" presName="vert2" presStyleCnt="0"/>
      <dgm:spPr/>
    </dgm:pt>
    <dgm:pt modelId="{9241BAA4-9A7D-0141-B383-D1FDA637EB77}" type="pres">
      <dgm:prSet presAssocID="{A6C50177-F859-B647-94C7-55C1A0E586BE}" presName="thinLine2b" presStyleLbl="callout" presStyleIdx="3" presStyleCnt="5"/>
      <dgm:spPr/>
    </dgm:pt>
    <dgm:pt modelId="{8DA1D6D4-1029-2348-82DE-5DD56700E09E}" type="pres">
      <dgm:prSet presAssocID="{A6C50177-F859-B647-94C7-55C1A0E586BE}" presName="vertSpace2b" presStyleCnt="0"/>
      <dgm:spPr/>
    </dgm:pt>
    <dgm:pt modelId="{9DC8066C-20DC-E14B-865E-2F81604E8C70}" type="pres">
      <dgm:prSet presAssocID="{AFEBBE4B-C0F5-0146-9AFF-02956B2A37D2}" presName="horz2" presStyleCnt="0"/>
      <dgm:spPr/>
    </dgm:pt>
    <dgm:pt modelId="{54CBEA25-A087-3944-817E-FFB922FE3002}" type="pres">
      <dgm:prSet presAssocID="{AFEBBE4B-C0F5-0146-9AFF-02956B2A37D2}" presName="horzSpace2" presStyleCnt="0"/>
      <dgm:spPr/>
    </dgm:pt>
    <dgm:pt modelId="{CF01DD69-5A64-BC46-BDA7-0D59EA263349}" type="pres">
      <dgm:prSet presAssocID="{AFEBBE4B-C0F5-0146-9AFF-02956B2A37D2}" presName="tx2" presStyleLbl="revTx" presStyleIdx="6" presStyleCnt="7"/>
      <dgm:spPr/>
    </dgm:pt>
    <dgm:pt modelId="{39EE9FF5-04AC-5643-97D8-6A9E54EC3A84}" type="pres">
      <dgm:prSet presAssocID="{AFEBBE4B-C0F5-0146-9AFF-02956B2A37D2}" presName="vert2" presStyleCnt="0"/>
      <dgm:spPr/>
    </dgm:pt>
    <dgm:pt modelId="{2DB81E94-0634-A64D-B4B5-AE55DB15FD95}" type="pres">
      <dgm:prSet presAssocID="{AFEBBE4B-C0F5-0146-9AFF-02956B2A37D2}" presName="thinLine2b" presStyleLbl="callout" presStyleIdx="4" presStyleCnt="5"/>
      <dgm:spPr/>
    </dgm:pt>
    <dgm:pt modelId="{1B7F63FE-DF3D-2D47-8AFD-F4C5462BB6F2}" type="pres">
      <dgm:prSet presAssocID="{AFEBBE4B-C0F5-0146-9AFF-02956B2A37D2}" presName="vertSpace2b" presStyleCnt="0"/>
      <dgm:spPr/>
    </dgm:pt>
  </dgm:ptLst>
  <dgm:cxnLst>
    <dgm:cxn modelId="{79386D02-FDFD-4844-B37A-0894E126245B}" type="presOf" srcId="{9C4E7D24-4461-A049-B0B1-7468F35DDB39}" destId="{BBEDFC11-052D-2D49-92FB-E8BA2ECFAF89}" srcOrd="0" destOrd="0" presId="urn:microsoft.com/office/officeart/2008/layout/LinedList"/>
    <dgm:cxn modelId="{9FCFDC03-0DBA-F445-A73F-92BDEC2DC642}" type="presOf" srcId="{99A087AF-09C5-1C45-9EFE-A8B3C2A5EAC0}" destId="{945A0185-83C6-2945-A36C-B0314E40DD76}" srcOrd="0" destOrd="0" presId="urn:microsoft.com/office/officeart/2008/layout/LinedList"/>
    <dgm:cxn modelId="{E2839019-0C4D-1648-BD2C-AE6D14B3B293}" srcId="{9593D30A-4AF8-9F49-9912-030E60E5BDD7}" destId="{729E9E4D-664F-A64C-9050-25984CF28AF4}" srcOrd="0" destOrd="0" parTransId="{9E532AC1-C598-7D4A-981E-F01EC8274D7D}" sibTransId="{F527EBFF-3A14-AE40-9F21-F9E908CC6E68}"/>
    <dgm:cxn modelId="{7A152D20-0873-BB45-8B3D-C46A2BB3DAD0}" srcId="{9C4E7D24-4461-A049-B0B1-7468F35DDB39}" destId="{99A087AF-09C5-1C45-9EFE-A8B3C2A5EAC0}" srcOrd="0" destOrd="0" parTransId="{42495C87-E518-7647-BED5-625A171FAEEC}" sibTransId="{4B5CFE1E-D41B-3C4A-A017-4373B19B5CCA}"/>
    <dgm:cxn modelId="{3EC0CD2B-E255-CA4E-98BF-69B41155AE16}" type="presOf" srcId="{A6C50177-F859-B647-94C7-55C1A0E586BE}" destId="{EE1C8985-2BDD-DD47-AC6B-F427482ADB02}" srcOrd="0" destOrd="0" presId="urn:microsoft.com/office/officeart/2008/layout/LinedList"/>
    <dgm:cxn modelId="{33ECCE54-2BFF-044A-810E-68BD16CADF2C}" type="presOf" srcId="{9593D30A-4AF8-9F49-9912-030E60E5BDD7}" destId="{6B54118D-1F47-CB44-B975-655040AA4390}" srcOrd="0" destOrd="0" presId="urn:microsoft.com/office/officeart/2008/layout/LinedList"/>
    <dgm:cxn modelId="{62F82A77-9DEF-ED43-8C29-C14A6648BFAD}" srcId="{9C4E7D24-4461-A049-B0B1-7468F35DDB39}" destId="{AFEBBE4B-C0F5-0146-9AFF-02956B2A37D2}" srcOrd="2" destOrd="0" parTransId="{1A712AEF-DEAB-A040-B7BB-7F7A49429172}" sibTransId="{EB761A66-0472-9946-B476-42FCC6C7D063}"/>
    <dgm:cxn modelId="{F325D086-265F-534C-81AC-50B04DF216A9}" type="presOf" srcId="{BFBF49C8-5485-194D-8A3B-066DA45C8E9A}" destId="{F299E1A2-D7B7-B247-BA95-B11A25355669}" srcOrd="0" destOrd="0" presId="urn:microsoft.com/office/officeart/2008/layout/LinedList"/>
    <dgm:cxn modelId="{ADAE959D-1BF7-1E4F-B0C2-EB04F5D24431}" srcId="{9C4E7D24-4461-A049-B0B1-7468F35DDB39}" destId="{A6C50177-F859-B647-94C7-55C1A0E586BE}" srcOrd="1" destOrd="0" parTransId="{D3562906-7144-8040-84EA-D4388F1EE6A5}" sibTransId="{AF88B6B4-8F25-EB40-8A5E-A371C7B4EA86}"/>
    <dgm:cxn modelId="{1E6E659F-8690-E04B-99D5-6593BAC05E5A}" type="presOf" srcId="{DC8D1655-0DED-5B4B-9728-CA1346FA6B11}" destId="{9ABA2A3A-6C94-E144-B341-C3775D3F068A}" srcOrd="0" destOrd="0" presId="urn:microsoft.com/office/officeart/2008/layout/LinedList"/>
    <dgm:cxn modelId="{52EE31AB-E151-FB44-BE71-6CBE4060911B}" srcId="{729E9E4D-664F-A64C-9050-25984CF28AF4}" destId="{DC8D1655-0DED-5B4B-9728-CA1346FA6B11}" srcOrd="1" destOrd="0" parTransId="{635EC776-0DAB-344D-AB77-305EFE727B93}" sibTransId="{00BB625C-04E1-D34C-806D-23B641F91A29}"/>
    <dgm:cxn modelId="{BA52DBB1-8BB8-684B-9209-FE4CE7BD15A8}" type="presOf" srcId="{729E9E4D-664F-A64C-9050-25984CF28AF4}" destId="{BDB9219E-DD5C-4649-9367-CA16C37E7C12}" srcOrd="0" destOrd="0" presId="urn:microsoft.com/office/officeart/2008/layout/LinedList"/>
    <dgm:cxn modelId="{70CEE9BE-4CB2-8F49-994A-E6FB7F525500}" srcId="{9593D30A-4AF8-9F49-9912-030E60E5BDD7}" destId="{9C4E7D24-4461-A049-B0B1-7468F35DDB39}" srcOrd="1" destOrd="0" parTransId="{ECF5FDB6-7BE5-6E4C-8FB8-D18852EA6F64}" sibTransId="{866D8AA6-094E-3E43-B44D-79921689884B}"/>
    <dgm:cxn modelId="{B2BD49C5-ABFB-1D40-895F-A9AC970EAAE9}" srcId="{729E9E4D-664F-A64C-9050-25984CF28AF4}" destId="{BFBF49C8-5485-194D-8A3B-066DA45C8E9A}" srcOrd="0" destOrd="0" parTransId="{F4DE2874-2123-BD4A-B41F-FF287F7D3D0C}" sibTransId="{3EEDEFD9-08B7-DE45-95F4-C30ECA358BF1}"/>
    <dgm:cxn modelId="{632BF9E1-573F-B446-A1BD-C7F597891991}" type="presOf" srcId="{AFEBBE4B-C0F5-0146-9AFF-02956B2A37D2}" destId="{CF01DD69-5A64-BC46-BDA7-0D59EA263349}" srcOrd="0" destOrd="0" presId="urn:microsoft.com/office/officeart/2008/layout/LinedList"/>
    <dgm:cxn modelId="{3F8F15F7-73CB-0743-BDEE-D2EEDBC13D5B}" type="presParOf" srcId="{6B54118D-1F47-CB44-B975-655040AA4390}" destId="{A128A288-F164-3447-8F8B-C11C3B27A6A5}" srcOrd="0" destOrd="0" presId="urn:microsoft.com/office/officeart/2008/layout/LinedList"/>
    <dgm:cxn modelId="{D24AAA8B-2C88-FA4D-AF75-A67B776755C7}" type="presParOf" srcId="{6B54118D-1F47-CB44-B975-655040AA4390}" destId="{2C43DEBA-74D7-5C46-AD22-367321B41F4E}" srcOrd="1" destOrd="0" presId="urn:microsoft.com/office/officeart/2008/layout/LinedList"/>
    <dgm:cxn modelId="{6313609B-F37B-624F-9B94-E449EBCB0CDC}" type="presParOf" srcId="{2C43DEBA-74D7-5C46-AD22-367321B41F4E}" destId="{BDB9219E-DD5C-4649-9367-CA16C37E7C12}" srcOrd="0" destOrd="0" presId="urn:microsoft.com/office/officeart/2008/layout/LinedList"/>
    <dgm:cxn modelId="{00BECF6E-CE44-2747-A855-171EAC11EEF6}" type="presParOf" srcId="{2C43DEBA-74D7-5C46-AD22-367321B41F4E}" destId="{396A0657-C1F5-B643-9EDB-928165F59088}" srcOrd="1" destOrd="0" presId="urn:microsoft.com/office/officeart/2008/layout/LinedList"/>
    <dgm:cxn modelId="{50798B83-7E88-2844-BC1A-08D83F23B9BC}" type="presParOf" srcId="{396A0657-C1F5-B643-9EDB-928165F59088}" destId="{38510F48-B82F-9547-B710-297C9DDD3AF8}" srcOrd="0" destOrd="0" presId="urn:microsoft.com/office/officeart/2008/layout/LinedList"/>
    <dgm:cxn modelId="{A861AB8C-6927-4A4B-B0E2-D5AFCE577D5A}" type="presParOf" srcId="{396A0657-C1F5-B643-9EDB-928165F59088}" destId="{3D07337D-40CA-AA42-83F3-2FB072ED7399}" srcOrd="1" destOrd="0" presId="urn:microsoft.com/office/officeart/2008/layout/LinedList"/>
    <dgm:cxn modelId="{F9203BC4-1B80-A244-AE34-055CCD41D4EB}" type="presParOf" srcId="{3D07337D-40CA-AA42-83F3-2FB072ED7399}" destId="{9E173DD8-6D5D-194B-A643-5F5AF20D68CD}" srcOrd="0" destOrd="0" presId="urn:microsoft.com/office/officeart/2008/layout/LinedList"/>
    <dgm:cxn modelId="{A6656157-B166-764C-87D5-A13266835515}" type="presParOf" srcId="{3D07337D-40CA-AA42-83F3-2FB072ED7399}" destId="{F299E1A2-D7B7-B247-BA95-B11A25355669}" srcOrd="1" destOrd="0" presId="urn:microsoft.com/office/officeart/2008/layout/LinedList"/>
    <dgm:cxn modelId="{AE934C4C-475A-C24F-927C-1C7C09A6B94F}" type="presParOf" srcId="{3D07337D-40CA-AA42-83F3-2FB072ED7399}" destId="{F2515ACC-B3D2-014F-98DA-79124127F77F}" srcOrd="2" destOrd="0" presId="urn:microsoft.com/office/officeart/2008/layout/LinedList"/>
    <dgm:cxn modelId="{40CCDF45-674D-8F42-87BA-1A4C01217706}" type="presParOf" srcId="{396A0657-C1F5-B643-9EDB-928165F59088}" destId="{105F8811-DDF4-4145-B798-BB5D930648C4}" srcOrd="2" destOrd="0" presId="urn:microsoft.com/office/officeart/2008/layout/LinedList"/>
    <dgm:cxn modelId="{FAF75245-C9FF-F54B-B852-0B29FE03B6EC}" type="presParOf" srcId="{396A0657-C1F5-B643-9EDB-928165F59088}" destId="{A454C493-5A49-2940-ABBD-F72655157F59}" srcOrd="3" destOrd="0" presId="urn:microsoft.com/office/officeart/2008/layout/LinedList"/>
    <dgm:cxn modelId="{735C63CA-5E5E-6F4E-9AD7-CD520A9FBD35}" type="presParOf" srcId="{396A0657-C1F5-B643-9EDB-928165F59088}" destId="{AACF03E2-D945-3A4F-9C3F-6080A010780E}" srcOrd="4" destOrd="0" presId="urn:microsoft.com/office/officeart/2008/layout/LinedList"/>
    <dgm:cxn modelId="{61BBDEBF-46D8-EE4B-B676-75C9B752AB1E}" type="presParOf" srcId="{AACF03E2-D945-3A4F-9C3F-6080A010780E}" destId="{C9BDE80E-9EB0-C945-A011-283C37C290CB}" srcOrd="0" destOrd="0" presId="urn:microsoft.com/office/officeart/2008/layout/LinedList"/>
    <dgm:cxn modelId="{E9B69F9F-938F-DC45-B724-A9AC12446893}" type="presParOf" srcId="{AACF03E2-D945-3A4F-9C3F-6080A010780E}" destId="{9ABA2A3A-6C94-E144-B341-C3775D3F068A}" srcOrd="1" destOrd="0" presId="urn:microsoft.com/office/officeart/2008/layout/LinedList"/>
    <dgm:cxn modelId="{5E461462-1B61-904C-90D8-5A6B222D9A1F}" type="presParOf" srcId="{AACF03E2-D945-3A4F-9C3F-6080A010780E}" destId="{7E5DC306-CB9B-E44C-95A0-A348E15E7F21}" srcOrd="2" destOrd="0" presId="urn:microsoft.com/office/officeart/2008/layout/LinedList"/>
    <dgm:cxn modelId="{CF7F8F31-EA31-8F4B-87E1-BA459B852312}" type="presParOf" srcId="{396A0657-C1F5-B643-9EDB-928165F59088}" destId="{98AD8F40-91BF-B749-A5CB-BE20F1930478}" srcOrd="5" destOrd="0" presId="urn:microsoft.com/office/officeart/2008/layout/LinedList"/>
    <dgm:cxn modelId="{1546C0BF-5D82-B546-BF8C-BF20AF6ADFBD}" type="presParOf" srcId="{396A0657-C1F5-B643-9EDB-928165F59088}" destId="{9AA6ABE6-6AD5-044F-9107-09750290CDAB}" srcOrd="6" destOrd="0" presId="urn:microsoft.com/office/officeart/2008/layout/LinedList"/>
    <dgm:cxn modelId="{F9C3F0FA-B9CD-8A45-A385-43AAD53DAA14}" type="presParOf" srcId="{6B54118D-1F47-CB44-B975-655040AA4390}" destId="{945489E9-F4C4-C845-AD22-B744488AD24E}" srcOrd="2" destOrd="0" presId="urn:microsoft.com/office/officeart/2008/layout/LinedList"/>
    <dgm:cxn modelId="{6922390E-6703-014A-A178-36390CDD6D30}" type="presParOf" srcId="{6B54118D-1F47-CB44-B975-655040AA4390}" destId="{12D4C953-BCAA-2744-8FF7-C92BC651D612}" srcOrd="3" destOrd="0" presId="urn:microsoft.com/office/officeart/2008/layout/LinedList"/>
    <dgm:cxn modelId="{75B4BEB4-73E3-C649-BA24-992A92E52934}" type="presParOf" srcId="{12D4C953-BCAA-2744-8FF7-C92BC651D612}" destId="{BBEDFC11-052D-2D49-92FB-E8BA2ECFAF89}" srcOrd="0" destOrd="0" presId="urn:microsoft.com/office/officeart/2008/layout/LinedList"/>
    <dgm:cxn modelId="{F3F67FA1-F130-CB4A-9C64-C8CD84FA6478}" type="presParOf" srcId="{12D4C953-BCAA-2744-8FF7-C92BC651D612}" destId="{8C80B143-4BFA-E64C-B462-91726A65B113}" srcOrd="1" destOrd="0" presId="urn:microsoft.com/office/officeart/2008/layout/LinedList"/>
    <dgm:cxn modelId="{C9E1A01D-A85E-6146-A5A3-0A963F993862}" type="presParOf" srcId="{8C80B143-4BFA-E64C-B462-91726A65B113}" destId="{C8C2C813-D522-5D42-AF5C-601346457C1F}" srcOrd="0" destOrd="0" presId="urn:microsoft.com/office/officeart/2008/layout/LinedList"/>
    <dgm:cxn modelId="{D4978323-A4F0-7247-95EE-5E4211E7A6E2}" type="presParOf" srcId="{8C80B143-4BFA-E64C-B462-91726A65B113}" destId="{B9A13FDA-A717-394D-82DD-7499C223078B}" srcOrd="1" destOrd="0" presId="urn:microsoft.com/office/officeart/2008/layout/LinedList"/>
    <dgm:cxn modelId="{4A7BD077-5F83-BC4B-9AFC-4D10AB161068}" type="presParOf" srcId="{B9A13FDA-A717-394D-82DD-7499C223078B}" destId="{BF9DF18C-81D9-4746-961A-D18D6F60EE5C}" srcOrd="0" destOrd="0" presId="urn:microsoft.com/office/officeart/2008/layout/LinedList"/>
    <dgm:cxn modelId="{484528E8-12CE-7D4D-9C2A-11501E6EE806}" type="presParOf" srcId="{B9A13FDA-A717-394D-82DD-7499C223078B}" destId="{945A0185-83C6-2945-A36C-B0314E40DD76}" srcOrd="1" destOrd="0" presId="urn:microsoft.com/office/officeart/2008/layout/LinedList"/>
    <dgm:cxn modelId="{732F7955-F2CE-8F4F-958A-79F1D4636EFB}" type="presParOf" srcId="{B9A13FDA-A717-394D-82DD-7499C223078B}" destId="{C4882124-13D4-0A40-B3FC-D9370F12DEFA}" srcOrd="2" destOrd="0" presId="urn:microsoft.com/office/officeart/2008/layout/LinedList"/>
    <dgm:cxn modelId="{8D7421CF-D348-9842-A897-49FB5C558AB9}" type="presParOf" srcId="{8C80B143-4BFA-E64C-B462-91726A65B113}" destId="{537EB57B-E0D8-424B-9200-9D10D7E6BCAE}" srcOrd="2" destOrd="0" presId="urn:microsoft.com/office/officeart/2008/layout/LinedList"/>
    <dgm:cxn modelId="{F0E6B8F4-6D49-D24E-BD44-E8C1BB546B20}" type="presParOf" srcId="{8C80B143-4BFA-E64C-B462-91726A65B113}" destId="{B1CE3A36-8404-6248-8C8B-D811C2582EA8}" srcOrd="3" destOrd="0" presId="urn:microsoft.com/office/officeart/2008/layout/LinedList"/>
    <dgm:cxn modelId="{FF85600F-57BE-694A-BDF2-39C221031A39}" type="presParOf" srcId="{8C80B143-4BFA-E64C-B462-91726A65B113}" destId="{E43F3AEB-A0DC-7C43-B841-58F07AAFEDA4}" srcOrd="4" destOrd="0" presId="urn:microsoft.com/office/officeart/2008/layout/LinedList"/>
    <dgm:cxn modelId="{27AC5C73-F035-9244-96A6-630C6535AA4B}" type="presParOf" srcId="{E43F3AEB-A0DC-7C43-B841-58F07AAFEDA4}" destId="{7725EF98-3C4A-A547-9CE6-6EFA26A78CC5}" srcOrd="0" destOrd="0" presId="urn:microsoft.com/office/officeart/2008/layout/LinedList"/>
    <dgm:cxn modelId="{ECEDC13D-44BD-D94B-8146-95DA92B288AE}" type="presParOf" srcId="{E43F3AEB-A0DC-7C43-B841-58F07AAFEDA4}" destId="{EE1C8985-2BDD-DD47-AC6B-F427482ADB02}" srcOrd="1" destOrd="0" presId="urn:microsoft.com/office/officeart/2008/layout/LinedList"/>
    <dgm:cxn modelId="{6665B477-7331-2342-9692-166518E9CEAF}" type="presParOf" srcId="{E43F3AEB-A0DC-7C43-B841-58F07AAFEDA4}" destId="{91840FE2-6E64-1045-8FB9-A06A43B0F7DE}" srcOrd="2" destOrd="0" presId="urn:microsoft.com/office/officeart/2008/layout/LinedList"/>
    <dgm:cxn modelId="{1DFF6293-BE40-E54E-A1CB-0AA2C52873EB}" type="presParOf" srcId="{8C80B143-4BFA-E64C-B462-91726A65B113}" destId="{9241BAA4-9A7D-0141-B383-D1FDA637EB77}" srcOrd="5" destOrd="0" presId="urn:microsoft.com/office/officeart/2008/layout/LinedList"/>
    <dgm:cxn modelId="{04D52201-3EEB-FF43-96CD-A04746956A77}" type="presParOf" srcId="{8C80B143-4BFA-E64C-B462-91726A65B113}" destId="{8DA1D6D4-1029-2348-82DE-5DD56700E09E}" srcOrd="6" destOrd="0" presId="urn:microsoft.com/office/officeart/2008/layout/LinedList"/>
    <dgm:cxn modelId="{C4DCAD1A-4834-8B4F-BAAB-122AF3A5A6DC}" type="presParOf" srcId="{8C80B143-4BFA-E64C-B462-91726A65B113}" destId="{9DC8066C-20DC-E14B-865E-2F81604E8C70}" srcOrd="7" destOrd="0" presId="urn:microsoft.com/office/officeart/2008/layout/LinedList"/>
    <dgm:cxn modelId="{E0D45B46-FD05-C14C-96EC-61B52B354ADE}" type="presParOf" srcId="{9DC8066C-20DC-E14B-865E-2F81604E8C70}" destId="{54CBEA25-A087-3944-817E-FFB922FE3002}" srcOrd="0" destOrd="0" presId="urn:microsoft.com/office/officeart/2008/layout/LinedList"/>
    <dgm:cxn modelId="{82694A30-8DEB-134C-B4F0-8020AF42BAB5}" type="presParOf" srcId="{9DC8066C-20DC-E14B-865E-2F81604E8C70}" destId="{CF01DD69-5A64-BC46-BDA7-0D59EA263349}" srcOrd="1" destOrd="0" presId="urn:microsoft.com/office/officeart/2008/layout/LinedList"/>
    <dgm:cxn modelId="{28F95B4C-E20D-AE4F-90AE-4CD6D4F828F8}" type="presParOf" srcId="{9DC8066C-20DC-E14B-865E-2F81604E8C70}" destId="{39EE9FF5-04AC-5643-97D8-6A9E54EC3A84}" srcOrd="2" destOrd="0" presId="urn:microsoft.com/office/officeart/2008/layout/LinedList"/>
    <dgm:cxn modelId="{C7C13CFA-5717-5849-B796-886FFAB41CA8}" type="presParOf" srcId="{8C80B143-4BFA-E64C-B462-91726A65B113}" destId="{2DB81E94-0634-A64D-B4B5-AE55DB15FD95}" srcOrd="8" destOrd="0" presId="urn:microsoft.com/office/officeart/2008/layout/LinedList"/>
    <dgm:cxn modelId="{836225C8-7E4B-7543-ADB3-09DDC186C4F2}" type="presParOf" srcId="{8C80B143-4BFA-E64C-B462-91726A65B113}" destId="{1B7F63FE-DF3D-2D47-8AFD-F4C5462BB6F2}"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A5739C86-4F25-5D4A-A5EA-2B80E0C3E5DA}">
      <dgm:prSet custT="1"/>
      <dgm:spPr/>
      <dgm:t>
        <a:bodyPr/>
        <a:lstStyle/>
        <a:p>
          <a:r>
            <a:rPr lang="en-CA" sz="1800" dirty="0">
              <a:latin typeface="Montserrat" pitchFamily="2" charset="77"/>
            </a:rPr>
            <a:t>External competition</a:t>
          </a:r>
          <a:endParaRPr lang="en-BE" sz="1800" u="none" dirty="0">
            <a:effectLst/>
            <a:latin typeface="Montserrat" pitchFamily="2" charset="77"/>
            <a:ea typeface="Calibri" panose="020F0502020204030204" pitchFamily="34" charset="0"/>
            <a:cs typeface="Times New Roman" panose="02020603050405020304" pitchFamily="18" charset="0"/>
          </a:endParaRPr>
        </a:p>
      </dgm:t>
    </dgm:pt>
    <dgm:pt modelId="{48501BEF-77BF-6D4D-B2E5-2DE08BA6396A}" type="parTrans" cxnId="{183BB3DB-9838-C840-A7A6-7C9102AA13D3}">
      <dgm:prSet/>
      <dgm:spPr/>
      <dgm:t>
        <a:bodyPr/>
        <a:lstStyle/>
        <a:p>
          <a:endParaRPr lang="en-GB"/>
        </a:p>
      </dgm:t>
    </dgm:pt>
    <dgm:pt modelId="{C1AC2B59-88C1-4242-8DDD-56809585D7DC}" type="sibTrans" cxnId="{183BB3DB-9838-C840-A7A6-7C9102AA13D3}">
      <dgm:prSet/>
      <dgm:spPr/>
      <dgm:t>
        <a:bodyPr/>
        <a:lstStyle/>
        <a:p>
          <a:endParaRPr lang="en-GB"/>
        </a:p>
      </dgm:t>
    </dgm:pt>
    <dgm:pt modelId="{8D9CCCEA-E84B-0143-8B50-23CBA9CF9F0F}">
      <dgm:prSet custT="1"/>
      <dgm:spPr/>
      <dgm:t>
        <a:bodyPr/>
        <a:lstStyle/>
        <a:p>
          <a:r>
            <a:rPr lang="en-BE" sz="1800" u="none" dirty="0">
              <a:effectLst/>
              <a:latin typeface="Montserrat" pitchFamily="2" charset="77"/>
              <a:ea typeface="Calibri" panose="020F0502020204030204" pitchFamily="34" charset="0"/>
              <a:cs typeface="Times New Roman" panose="02020603050405020304" pitchFamily="18" charset="0"/>
            </a:rPr>
            <a:t>The EU challenged by alternative economic, decarbonisation and political models of its competitors</a:t>
          </a:r>
        </a:p>
      </dgm:t>
    </dgm:pt>
    <dgm:pt modelId="{35BA804C-3335-714C-9F01-FAF94EB5AD95}" type="parTrans" cxnId="{1DFB5328-2480-BC48-ACF5-ED6DC8AFBBF2}">
      <dgm:prSet/>
      <dgm:spPr/>
      <dgm:t>
        <a:bodyPr/>
        <a:lstStyle/>
        <a:p>
          <a:endParaRPr lang="en-GB"/>
        </a:p>
      </dgm:t>
    </dgm:pt>
    <dgm:pt modelId="{FFB600B3-8201-0942-80F1-377088E26D7C}" type="sibTrans" cxnId="{1DFB5328-2480-BC48-ACF5-ED6DC8AFBBF2}">
      <dgm:prSet/>
      <dgm:spPr/>
      <dgm:t>
        <a:bodyPr/>
        <a:lstStyle/>
        <a:p>
          <a:endParaRPr lang="en-GB"/>
        </a:p>
      </dgm:t>
    </dgm:pt>
    <dgm:pt modelId="{1DE5AD1E-3EB5-F14E-A474-CFD95AFF6F2D}">
      <dgm:prSet custT="1"/>
      <dgm:spPr/>
      <dgm:t>
        <a:bodyPr/>
        <a:lstStyle/>
        <a:p>
          <a:r>
            <a:rPr lang="en-BE" sz="1800" u="none" dirty="0">
              <a:effectLst/>
              <a:latin typeface="Montserrat" pitchFamily="2" charset="77"/>
              <a:ea typeface="Calibri" panose="020F0502020204030204" pitchFamily="34" charset="0"/>
              <a:cs typeface="Times New Roman" panose="02020603050405020304" pitchFamily="18" charset="0"/>
            </a:rPr>
            <a:t>USA</a:t>
          </a:r>
          <a:endParaRPr lang="en-BE" sz="1800" dirty="0">
            <a:latin typeface="Montserrat" pitchFamily="2" charset="77"/>
          </a:endParaRPr>
        </a:p>
      </dgm:t>
    </dgm:pt>
    <dgm:pt modelId="{78F40005-62C5-034D-8D08-25BED9B1D2C9}" type="parTrans" cxnId="{9D3BBCA5-1A3F-E14D-B279-942725D82CEF}">
      <dgm:prSet/>
      <dgm:spPr/>
      <dgm:t>
        <a:bodyPr/>
        <a:lstStyle/>
        <a:p>
          <a:endParaRPr lang="en-GB"/>
        </a:p>
      </dgm:t>
    </dgm:pt>
    <dgm:pt modelId="{8B1159B9-BCFB-E540-843A-692B83AF653F}" type="sibTrans" cxnId="{9D3BBCA5-1A3F-E14D-B279-942725D82CEF}">
      <dgm:prSet/>
      <dgm:spPr/>
      <dgm:t>
        <a:bodyPr/>
        <a:lstStyle/>
        <a:p>
          <a:endParaRPr lang="en-GB"/>
        </a:p>
      </dgm:t>
    </dgm:pt>
    <dgm:pt modelId="{1119BE32-BFAD-604C-8E2A-07395BD7678B}">
      <dgm:prSet custT="1"/>
      <dgm:spPr/>
      <dgm:t>
        <a:bodyPr/>
        <a:lstStyle/>
        <a:p>
          <a:r>
            <a:rPr lang="en-BE" sz="1800" dirty="0">
              <a:latin typeface="Montserrat" pitchFamily="2" charset="77"/>
            </a:rPr>
            <a:t>China</a:t>
          </a:r>
        </a:p>
      </dgm:t>
    </dgm:pt>
    <dgm:pt modelId="{B4AC04A6-B2A1-2544-8367-EE8399891CD3}" type="parTrans" cxnId="{066682B9-B520-6148-ACC6-6465311C5C40}">
      <dgm:prSet/>
      <dgm:spPr/>
      <dgm:t>
        <a:bodyPr/>
        <a:lstStyle/>
        <a:p>
          <a:endParaRPr lang="en-GB"/>
        </a:p>
      </dgm:t>
    </dgm:pt>
    <dgm:pt modelId="{DFE9A9A4-F9BF-C540-B7E0-EFCE92D099F4}" type="sibTrans" cxnId="{066682B9-B520-6148-ACC6-6465311C5C40}">
      <dgm:prSet/>
      <dgm:spPr/>
      <dgm:t>
        <a:bodyPr/>
        <a:lstStyle/>
        <a:p>
          <a:endParaRPr lang="en-GB"/>
        </a:p>
      </dgm:t>
    </dgm:pt>
    <dgm:pt modelId="{8032492A-5FF9-C741-81F8-ABD4AF58F55C}">
      <dgm:prSet custT="1"/>
      <dgm:spPr/>
      <dgm:t>
        <a:bodyPr/>
        <a:lstStyle/>
        <a:p>
          <a:r>
            <a:rPr lang="en-BE" sz="1600" dirty="0">
              <a:latin typeface="Montserrat" pitchFamily="2" charset="77"/>
            </a:rPr>
            <a:t>Foreign expansion (+20% of EU market share in BEV)</a:t>
          </a:r>
        </a:p>
      </dgm:t>
    </dgm:pt>
    <dgm:pt modelId="{4337C3BF-4E9C-4F47-AF58-34A70E2B980C}" type="parTrans" cxnId="{99E26DF6-2F4F-7B45-9AE4-99FAFD6559B1}">
      <dgm:prSet/>
      <dgm:spPr/>
      <dgm:t>
        <a:bodyPr/>
        <a:lstStyle/>
        <a:p>
          <a:endParaRPr lang="en-GB"/>
        </a:p>
      </dgm:t>
    </dgm:pt>
    <dgm:pt modelId="{6044218A-EE36-354B-AF28-179E29692512}" type="sibTrans" cxnId="{99E26DF6-2F4F-7B45-9AE4-99FAFD6559B1}">
      <dgm:prSet/>
      <dgm:spPr/>
      <dgm:t>
        <a:bodyPr/>
        <a:lstStyle/>
        <a:p>
          <a:endParaRPr lang="en-GB"/>
        </a:p>
      </dgm:t>
    </dgm:pt>
    <dgm:pt modelId="{1F2293F0-0594-E148-B191-6C97282B3EE4}">
      <dgm:prSet custT="1"/>
      <dgm:spPr/>
      <dgm:t>
        <a:bodyPr/>
        <a:lstStyle/>
        <a:p>
          <a:r>
            <a:rPr lang="en-BE" sz="1600" dirty="0">
              <a:latin typeface="Montserrat" pitchFamily="2" charset="77"/>
            </a:rPr>
            <a:t>Leader in the key clean-tech industries: batteries (77%!), solar, wind</a:t>
          </a:r>
        </a:p>
      </dgm:t>
    </dgm:pt>
    <dgm:pt modelId="{609B73CC-9772-9540-95EC-B56554418EA3}" type="parTrans" cxnId="{4EF52224-B264-2E45-87AC-B86D86BEE482}">
      <dgm:prSet/>
      <dgm:spPr/>
      <dgm:t>
        <a:bodyPr/>
        <a:lstStyle/>
        <a:p>
          <a:endParaRPr lang="en-GB"/>
        </a:p>
      </dgm:t>
    </dgm:pt>
    <dgm:pt modelId="{CA2CBE19-2DDC-084F-88D0-3E2B12721B68}" type="sibTrans" cxnId="{4EF52224-B264-2E45-87AC-B86D86BEE482}">
      <dgm:prSet/>
      <dgm:spPr/>
      <dgm:t>
        <a:bodyPr/>
        <a:lstStyle/>
        <a:p>
          <a:endParaRPr lang="en-GB"/>
        </a:p>
      </dgm:t>
    </dgm:pt>
    <dgm:pt modelId="{80EBCCD0-D9D8-784F-9CED-D563C0BAC58A}">
      <dgm:prSet custT="1"/>
      <dgm:spPr/>
      <dgm:t>
        <a:bodyPr/>
        <a:lstStyle/>
        <a:p>
          <a:r>
            <a:rPr lang="en-BE" sz="1800" dirty="0">
              <a:latin typeface="Montserrat" pitchFamily="2" charset="77"/>
            </a:rPr>
            <a:t>Market in the lead of decarbonisation solutions driven by efficient financial incentives (IRA)</a:t>
          </a:r>
        </a:p>
      </dgm:t>
    </dgm:pt>
    <dgm:pt modelId="{A8D693F8-412C-9849-B458-30F09967E191}" type="parTrans" cxnId="{51DFDCF1-6336-074A-B9C7-677CFE5A48B3}">
      <dgm:prSet/>
      <dgm:spPr/>
      <dgm:t>
        <a:bodyPr/>
        <a:lstStyle/>
        <a:p>
          <a:endParaRPr lang="en-GB"/>
        </a:p>
      </dgm:t>
    </dgm:pt>
    <dgm:pt modelId="{55E46825-145C-D743-9DC9-6D1B45E18866}" type="sibTrans" cxnId="{51DFDCF1-6336-074A-B9C7-677CFE5A48B3}">
      <dgm:prSet/>
      <dgm:spPr/>
      <dgm:t>
        <a:bodyPr/>
        <a:lstStyle/>
        <a:p>
          <a:endParaRPr lang="en-GB"/>
        </a:p>
      </dgm:t>
    </dgm:pt>
    <dgm:pt modelId="{2AF95512-46FD-6043-BA33-5C1E36559D84}">
      <dgm:prSet custT="1"/>
      <dgm:spPr/>
      <dgm:t>
        <a:bodyPr/>
        <a:lstStyle/>
        <a:p>
          <a:r>
            <a:rPr lang="en-BE" sz="1600" dirty="0">
              <a:latin typeface="Montserrat" pitchFamily="2" charset="77"/>
            </a:rPr>
            <a:t>Centrally planned economy; massive subsidies</a:t>
          </a:r>
        </a:p>
      </dgm:t>
    </dgm:pt>
    <dgm:pt modelId="{A76CFFD0-C315-3248-A2E1-09589407489F}" type="parTrans" cxnId="{8DC6DB33-362F-0E43-9AA5-941F74040BD0}">
      <dgm:prSet/>
      <dgm:spPr/>
      <dgm:t>
        <a:bodyPr/>
        <a:lstStyle/>
        <a:p>
          <a:endParaRPr lang="en-GB"/>
        </a:p>
      </dgm:t>
    </dgm:pt>
    <dgm:pt modelId="{C80EA92B-3188-6841-B4F1-44BDBF23D0EF}" type="sibTrans" cxnId="{8DC6DB33-362F-0E43-9AA5-941F74040BD0}">
      <dgm:prSet/>
      <dgm:spPr/>
      <dgm:t>
        <a:bodyPr/>
        <a:lstStyle/>
        <a:p>
          <a:endParaRPr lang="en-GB"/>
        </a:p>
      </dgm:t>
    </dgm:pt>
    <dgm:pt modelId="{D580494A-F94E-B943-AC0C-594743F1F63B}">
      <dgm:prSet custT="1"/>
      <dgm:spPr/>
      <dgm:t>
        <a:bodyPr/>
        <a:lstStyle/>
        <a:p>
          <a:r>
            <a:rPr lang="en-BE" sz="1600" dirty="0">
              <a:latin typeface="Montserrat" pitchFamily="2" charset="77"/>
            </a:rPr>
            <a:t>Biggest internal market ensuring economy of scale</a:t>
          </a:r>
        </a:p>
      </dgm:t>
    </dgm:pt>
    <dgm:pt modelId="{35F671E4-7E7B-FB41-87DD-3EFCD4EF4842}" type="parTrans" cxnId="{FC47A8FE-7B5E-0747-81C4-10EEA6AFF11D}">
      <dgm:prSet/>
      <dgm:spPr/>
      <dgm:t>
        <a:bodyPr/>
        <a:lstStyle/>
        <a:p>
          <a:endParaRPr lang="en-GB"/>
        </a:p>
      </dgm:t>
    </dgm:pt>
    <dgm:pt modelId="{D4C54AA0-0115-974F-AE59-430144A0498C}" type="sibTrans" cxnId="{FC47A8FE-7B5E-0747-81C4-10EEA6AFF11D}">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71C339C0-F676-1445-8B9F-5384CD50EE8F}" type="pres">
      <dgm:prSet presAssocID="{A5739C86-4F25-5D4A-A5EA-2B80E0C3E5DA}" presName="thickLine" presStyleLbl="alignNode1" presStyleIdx="0" presStyleCnt="3"/>
      <dgm:spPr/>
    </dgm:pt>
    <dgm:pt modelId="{3A21B478-1288-DD46-8890-9D424675DF1F}" type="pres">
      <dgm:prSet presAssocID="{A5739C86-4F25-5D4A-A5EA-2B80E0C3E5DA}" presName="horz1" presStyleCnt="0"/>
      <dgm:spPr/>
    </dgm:pt>
    <dgm:pt modelId="{A7139C7A-9141-1F4C-978B-9E28FEBFD28A}" type="pres">
      <dgm:prSet presAssocID="{A5739C86-4F25-5D4A-A5EA-2B80E0C3E5DA}" presName="tx1" presStyleLbl="revTx" presStyleIdx="0" presStyleCnt="9"/>
      <dgm:spPr/>
    </dgm:pt>
    <dgm:pt modelId="{48750B4A-712A-7241-89D8-6DFAEFFFA767}" type="pres">
      <dgm:prSet presAssocID="{A5739C86-4F25-5D4A-A5EA-2B80E0C3E5DA}" presName="vert1" presStyleCnt="0"/>
      <dgm:spPr/>
    </dgm:pt>
    <dgm:pt modelId="{EEEFDC1A-D0AA-7840-9C38-C12C62805401}" type="pres">
      <dgm:prSet presAssocID="{8D9CCCEA-E84B-0143-8B50-23CBA9CF9F0F}" presName="vertSpace2a" presStyleCnt="0"/>
      <dgm:spPr/>
    </dgm:pt>
    <dgm:pt modelId="{93658A34-BECD-8346-9B52-9AA64E16B371}" type="pres">
      <dgm:prSet presAssocID="{8D9CCCEA-E84B-0143-8B50-23CBA9CF9F0F}" presName="horz2" presStyleCnt="0"/>
      <dgm:spPr/>
    </dgm:pt>
    <dgm:pt modelId="{521085E7-9118-B740-9DEC-A967A9A65D1C}" type="pres">
      <dgm:prSet presAssocID="{8D9CCCEA-E84B-0143-8B50-23CBA9CF9F0F}" presName="horzSpace2" presStyleCnt="0"/>
      <dgm:spPr/>
    </dgm:pt>
    <dgm:pt modelId="{D972D164-EC2C-2148-A85C-2EACDB2B71F4}" type="pres">
      <dgm:prSet presAssocID="{8D9CCCEA-E84B-0143-8B50-23CBA9CF9F0F}" presName="tx2" presStyleLbl="revTx" presStyleIdx="1" presStyleCnt="9"/>
      <dgm:spPr/>
    </dgm:pt>
    <dgm:pt modelId="{AA2B3596-60F5-3143-B9D3-E2E383245C43}" type="pres">
      <dgm:prSet presAssocID="{8D9CCCEA-E84B-0143-8B50-23CBA9CF9F0F}" presName="vert2" presStyleCnt="0"/>
      <dgm:spPr/>
    </dgm:pt>
    <dgm:pt modelId="{85E859E6-4E2C-B24C-896A-921C67601CD4}" type="pres">
      <dgm:prSet presAssocID="{8D9CCCEA-E84B-0143-8B50-23CBA9CF9F0F}" presName="thinLine2b" presStyleLbl="callout" presStyleIdx="0" presStyleCnt="6"/>
      <dgm:spPr/>
    </dgm:pt>
    <dgm:pt modelId="{423F89B3-4E37-7A42-9430-48AA89262350}" type="pres">
      <dgm:prSet presAssocID="{8D9CCCEA-E84B-0143-8B50-23CBA9CF9F0F}" presName="vertSpace2b" presStyleCnt="0"/>
      <dgm:spPr/>
    </dgm:pt>
    <dgm:pt modelId="{7B4C01FD-7813-5646-A189-918F4AC73143}" type="pres">
      <dgm:prSet presAssocID="{1DE5AD1E-3EB5-F14E-A474-CFD95AFF6F2D}" presName="thickLine" presStyleLbl="alignNode1" presStyleIdx="1" presStyleCnt="3"/>
      <dgm:spPr/>
    </dgm:pt>
    <dgm:pt modelId="{FC5B85B6-720A-4A42-8420-45DD5EAB1C57}" type="pres">
      <dgm:prSet presAssocID="{1DE5AD1E-3EB5-F14E-A474-CFD95AFF6F2D}" presName="horz1" presStyleCnt="0"/>
      <dgm:spPr/>
    </dgm:pt>
    <dgm:pt modelId="{EA5C1332-1496-AF41-92CD-DF7D6FD7959A}" type="pres">
      <dgm:prSet presAssocID="{1DE5AD1E-3EB5-F14E-A474-CFD95AFF6F2D}" presName="tx1" presStyleLbl="revTx" presStyleIdx="2" presStyleCnt="9"/>
      <dgm:spPr/>
    </dgm:pt>
    <dgm:pt modelId="{91D65A87-4F15-384D-B8BA-EE3440FF11E7}" type="pres">
      <dgm:prSet presAssocID="{1DE5AD1E-3EB5-F14E-A474-CFD95AFF6F2D}" presName="vert1" presStyleCnt="0"/>
      <dgm:spPr/>
    </dgm:pt>
    <dgm:pt modelId="{AFB00617-FD4E-344B-B28A-33264CDD8B06}" type="pres">
      <dgm:prSet presAssocID="{80EBCCD0-D9D8-784F-9CED-D563C0BAC58A}" presName="vertSpace2a" presStyleCnt="0"/>
      <dgm:spPr/>
    </dgm:pt>
    <dgm:pt modelId="{EE1703CC-C65C-5840-8292-5E6332DD7725}" type="pres">
      <dgm:prSet presAssocID="{80EBCCD0-D9D8-784F-9CED-D563C0BAC58A}" presName="horz2" presStyleCnt="0"/>
      <dgm:spPr/>
    </dgm:pt>
    <dgm:pt modelId="{C2D2F386-158C-8748-B91A-1CBD1DA54D00}" type="pres">
      <dgm:prSet presAssocID="{80EBCCD0-D9D8-784F-9CED-D563C0BAC58A}" presName="horzSpace2" presStyleCnt="0"/>
      <dgm:spPr/>
    </dgm:pt>
    <dgm:pt modelId="{C23C7054-DC0D-DC4C-858F-C7686FA9BCDB}" type="pres">
      <dgm:prSet presAssocID="{80EBCCD0-D9D8-784F-9CED-D563C0BAC58A}" presName="tx2" presStyleLbl="revTx" presStyleIdx="3" presStyleCnt="9"/>
      <dgm:spPr/>
    </dgm:pt>
    <dgm:pt modelId="{768CE7E3-EC8D-304D-B534-4C6F8153785F}" type="pres">
      <dgm:prSet presAssocID="{80EBCCD0-D9D8-784F-9CED-D563C0BAC58A}" presName="vert2" presStyleCnt="0"/>
      <dgm:spPr/>
    </dgm:pt>
    <dgm:pt modelId="{DC1F90A4-862D-714E-A3C6-9C74C1A9FF94}" type="pres">
      <dgm:prSet presAssocID="{80EBCCD0-D9D8-784F-9CED-D563C0BAC58A}" presName="thinLine2b" presStyleLbl="callout" presStyleIdx="1" presStyleCnt="6"/>
      <dgm:spPr/>
    </dgm:pt>
    <dgm:pt modelId="{C0BC5A6D-611A-664D-8E9F-5152E40008F3}" type="pres">
      <dgm:prSet presAssocID="{80EBCCD0-D9D8-784F-9CED-D563C0BAC58A}" presName="vertSpace2b" presStyleCnt="0"/>
      <dgm:spPr/>
    </dgm:pt>
    <dgm:pt modelId="{705CE540-A63C-A647-84B6-0309664DA099}" type="pres">
      <dgm:prSet presAssocID="{1119BE32-BFAD-604C-8E2A-07395BD7678B}" presName="thickLine" presStyleLbl="alignNode1" presStyleIdx="2" presStyleCnt="3"/>
      <dgm:spPr/>
    </dgm:pt>
    <dgm:pt modelId="{F0FF9870-AF79-1346-8567-9C6501E3B9E9}" type="pres">
      <dgm:prSet presAssocID="{1119BE32-BFAD-604C-8E2A-07395BD7678B}" presName="horz1" presStyleCnt="0"/>
      <dgm:spPr/>
    </dgm:pt>
    <dgm:pt modelId="{1449E96D-E4E4-4D42-9AC7-89548CD79B60}" type="pres">
      <dgm:prSet presAssocID="{1119BE32-BFAD-604C-8E2A-07395BD7678B}" presName="tx1" presStyleLbl="revTx" presStyleIdx="4" presStyleCnt="9"/>
      <dgm:spPr/>
    </dgm:pt>
    <dgm:pt modelId="{95148DB0-6F33-554D-8585-6A585D6835FD}" type="pres">
      <dgm:prSet presAssocID="{1119BE32-BFAD-604C-8E2A-07395BD7678B}" presName="vert1" presStyleCnt="0"/>
      <dgm:spPr/>
    </dgm:pt>
    <dgm:pt modelId="{1411DA2F-2A0F-274E-9566-32C929569FEF}" type="pres">
      <dgm:prSet presAssocID="{2AF95512-46FD-6043-BA33-5C1E36559D84}" presName="vertSpace2a" presStyleCnt="0"/>
      <dgm:spPr/>
    </dgm:pt>
    <dgm:pt modelId="{E852CD24-52A4-7947-ACF5-F00112146647}" type="pres">
      <dgm:prSet presAssocID="{2AF95512-46FD-6043-BA33-5C1E36559D84}" presName="horz2" presStyleCnt="0"/>
      <dgm:spPr/>
    </dgm:pt>
    <dgm:pt modelId="{B6CE111E-120D-7B4F-A772-584BC9EC348F}" type="pres">
      <dgm:prSet presAssocID="{2AF95512-46FD-6043-BA33-5C1E36559D84}" presName="horzSpace2" presStyleCnt="0"/>
      <dgm:spPr/>
    </dgm:pt>
    <dgm:pt modelId="{474C68E2-F54A-A749-85BA-42B33BF02446}" type="pres">
      <dgm:prSet presAssocID="{2AF95512-46FD-6043-BA33-5C1E36559D84}" presName="tx2" presStyleLbl="revTx" presStyleIdx="5" presStyleCnt="9"/>
      <dgm:spPr/>
    </dgm:pt>
    <dgm:pt modelId="{1DE453F9-3971-6D44-B20B-04FD9C0CEB76}" type="pres">
      <dgm:prSet presAssocID="{2AF95512-46FD-6043-BA33-5C1E36559D84}" presName="vert2" presStyleCnt="0"/>
      <dgm:spPr/>
    </dgm:pt>
    <dgm:pt modelId="{81EBDB6D-E7D0-834A-98F7-CF170EFBA250}" type="pres">
      <dgm:prSet presAssocID="{2AF95512-46FD-6043-BA33-5C1E36559D84}" presName="thinLine2b" presStyleLbl="callout" presStyleIdx="2" presStyleCnt="6"/>
      <dgm:spPr/>
    </dgm:pt>
    <dgm:pt modelId="{6B510D86-E10F-8C42-B3EF-FF73D486E52B}" type="pres">
      <dgm:prSet presAssocID="{2AF95512-46FD-6043-BA33-5C1E36559D84}" presName="vertSpace2b" presStyleCnt="0"/>
      <dgm:spPr/>
    </dgm:pt>
    <dgm:pt modelId="{41107F71-4634-F34D-9B64-A3CB7088C733}" type="pres">
      <dgm:prSet presAssocID="{D580494A-F94E-B943-AC0C-594743F1F63B}" presName="horz2" presStyleCnt="0"/>
      <dgm:spPr/>
    </dgm:pt>
    <dgm:pt modelId="{F89B589B-080B-3D42-9ABF-A2C26681E9A0}" type="pres">
      <dgm:prSet presAssocID="{D580494A-F94E-B943-AC0C-594743F1F63B}" presName="horzSpace2" presStyleCnt="0"/>
      <dgm:spPr/>
    </dgm:pt>
    <dgm:pt modelId="{C613D2E9-AE42-F44E-8CA7-C7C58F1C3D46}" type="pres">
      <dgm:prSet presAssocID="{D580494A-F94E-B943-AC0C-594743F1F63B}" presName="tx2" presStyleLbl="revTx" presStyleIdx="6" presStyleCnt="9"/>
      <dgm:spPr/>
    </dgm:pt>
    <dgm:pt modelId="{21903677-91F5-5742-9388-DB48FF474A3A}" type="pres">
      <dgm:prSet presAssocID="{D580494A-F94E-B943-AC0C-594743F1F63B}" presName="vert2" presStyleCnt="0"/>
      <dgm:spPr/>
    </dgm:pt>
    <dgm:pt modelId="{8A552C75-3207-CB47-B274-9E0194EBDE9F}" type="pres">
      <dgm:prSet presAssocID="{D580494A-F94E-B943-AC0C-594743F1F63B}" presName="thinLine2b" presStyleLbl="callout" presStyleIdx="3" presStyleCnt="6"/>
      <dgm:spPr/>
    </dgm:pt>
    <dgm:pt modelId="{4B711D6D-DF6B-F444-8F41-BAECAD57F498}" type="pres">
      <dgm:prSet presAssocID="{D580494A-F94E-B943-AC0C-594743F1F63B}" presName="vertSpace2b" presStyleCnt="0"/>
      <dgm:spPr/>
    </dgm:pt>
    <dgm:pt modelId="{0D655EBD-AED2-E247-9BC7-7DD5BA47DF56}" type="pres">
      <dgm:prSet presAssocID="{8032492A-5FF9-C741-81F8-ABD4AF58F55C}" presName="horz2" presStyleCnt="0"/>
      <dgm:spPr/>
    </dgm:pt>
    <dgm:pt modelId="{AAD7862C-5A8C-6546-B91A-B2D1DDA4839A}" type="pres">
      <dgm:prSet presAssocID="{8032492A-5FF9-C741-81F8-ABD4AF58F55C}" presName="horzSpace2" presStyleCnt="0"/>
      <dgm:spPr/>
    </dgm:pt>
    <dgm:pt modelId="{FED04F71-2DD4-2B48-92A3-A8D88F03484E}" type="pres">
      <dgm:prSet presAssocID="{8032492A-5FF9-C741-81F8-ABD4AF58F55C}" presName="tx2" presStyleLbl="revTx" presStyleIdx="7" presStyleCnt="9"/>
      <dgm:spPr/>
    </dgm:pt>
    <dgm:pt modelId="{1A7AB1A2-5243-A64C-AFBE-7F2FD0AC9D98}" type="pres">
      <dgm:prSet presAssocID="{8032492A-5FF9-C741-81F8-ABD4AF58F55C}" presName="vert2" presStyleCnt="0"/>
      <dgm:spPr/>
    </dgm:pt>
    <dgm:pt modelId="{5F411AD6-91BC-4F4A-8220-C183159DAA16}" type="pres">
      <dgm:prSet presAssocID="{8032492A-5FF9-C741-81F8-ABD4AF58F55C}" presName="thinLine2b" presStyleLbl="callout" presStyleIdx="4" presStyleCnt="6"/>
      <dgm:spPr/>
    </dgm:pt>
    <dgm:pt modelId="{C638EBD1-633A-854A-9761-7DE4AEA5A8A8}" type="pres">
      <dgm:prSet presAssocID="{8032492A-5FF9-C741-81F8-ABD4AF58F55C}" presName="vertSpace2b" presStyleCnt="0"/>
      <dgm:spPr/>
    </dgm:pt>
    <dgm:pt modelId="{06DC13F4-3B2D-634E-9415-9BC89F119AB0}" type="pres">
      <dgm:prSet presAssocID="{1F2293F0-0594-E148-B191-6C97282B3EE4}" presName="horz2" presStyleCnt="0"/>
      <dgm:spPr/>
    </dgm:pt>
    <dgm:pt modelId="{D0653C83-4E14-0643-A47D-69ED856DCFA0}" type="pres">
      <dgm:prSet presAssocID="{1F2293F0-0594-E148-B191-6C97282B3EE4}" presName="horzSpace2" presStyleCnt="0"/>
      <dgm:spPr/>
    </dgm:pt>
    <dgm:pt modelId="{5C54DBB4-32A5-BE44-A7CF-7C34C7645C26}" type="pres">
      <dgm:prSet presAssocID="{1F2293F0-0594-E148-B191-6C97282B3EE4}" presName="tx2" presStyleLbl="revTx" presStyleIdx="8" presStyleCnt="9"/>
      <dgm:spPr/>
    </dgm:pt>
    <dgm:pt modelId="{D5D004BC-73AE-D044-890C-E76B8A256382}" type="pres">
      <dgm:prSet presAssocID="{1F2293F0-0594-E148-B191-6C97282B3EE4}" presName="vert2" presStyleCnt="0"/>
      <dgm:spPr/>
    </dgm:pt>
    <dgm:pt modelId="{DBA23DBD-EBE3-EE46-AABC-EC8812FA62DD}" type="pres">
      <dgm:prSet presAssocID="{1F2293F0-0594-E148-B191-6C97282B3EE4}" presName="thinLine2b" presStyleLbl="callout" presStyleIdx="5" presStyleCnt="6"/>
      <dgm:spPr/>
    </dgm:pt>
    <dgm:pt modelId="{EEB36559-A9E8-274F-9426-89104B208626}" type="pres">
      <dgm:prSet presAssocID="{1F2293F0-0594-E148-B191-6C97282B3EE4}" presName="vertSpace2b" presStyleCnt="0"/>
      <dgm:spPr/>
    </dgm:pt>
  </dgm:ptLst>
  <dgm:cxnLst>
    <dgm:cxn modelId="{E510900C-0686-9B44-8669-570CBD11F205}" type="presOf" srcId="{1F2293F0-0594-E148-B191-6C97282B3EE4}" destId="{5C54DBB4-32A5-BE44-A7CF-7C34C7645C26}" srcOrd="0" destOrd="0" presId="urn:microsoft.com/office/officeart/2008/layout/LinedList"/>
    <dgm:cxn modelId="{4EF52224-B264-2E45-87AC-B86D86BEE482}" srcId="{1119BE32-BFAD-604C-8E2A-07395BD7678B}" destId="{1F2293F0-0594-E148-B191-6C97282B3EE4}" srcOrd="3" destOrd="0" parTransId="{609B73CC-9772-9540-95EC-B56554418EA3}" sibTransId="{CA2CBE19-2DDC-084F-88D0-3E2B12721B68}"/>
    <dgm:cxn modelId="{1DFB5328-2480-BC48-ACF5-ED6DC8AFBBF2}" srcId="{A5739C86-4F25-5D4A-A5EA-2B80E0C3E5DA}" destId="{8D9CCCEA-E84B-0143-8B50-23CBA9CF9F0F}" srcOrd="0" destOrd="0" parTransId="{35BA804C-3335-714C-9F01-FAF94EB5AD95}" sibTransId="{FFB600B3-8201-0942-80F1-377088E26D7C}"/>
    <dgm:cxn modelId="{7D69132E-115D-564F-A232-493476DCD2D9}" type="presOf" srcId="{8032492A-5FF9-C741-81F8-ABD4AF58F55C}" destId="{FED04F71-2DD4-2B48-92A3-A8D88F03484E}" srcOrd="0" destOrd="0" presId="urn:microsoft.com/office/officeart/2008/layout/LinedList"/>
    <dgm:cxn modelId="{8DC6DB33-362F-0E43-9AA5-941F74040BD0}" srcId="{1119BE32-BFAD-604C-8E2A-07395BD7678B}" destId="{2AF95512-46FD-6043-BA33-5C1E36559D84}" srcOrd="0" destOrd="0" parTransId="{A76CFFD0-C315-3248-A2E1-09589407489F}" sibTransId="{C80EA92B-3188-6841-B4F1-44BDBF23D0EF}"/>
    <dgm:cxn modelId="{63243438-7F84-9F45-A95D-A44DF5E6BE09}" type="presOf" srcId="{8D9CCCEA-E84B-0143-8B50-23CBA9CF9F0F}" destId="{D972D164-EC2C-2148-A85C-2EACDB2B71F4}" srcOrd="0" destOrd="0" presId="urn:microsoft.com/office/officeart/2008/layout/LinedList"/>
    <dgm:cxn modelId="{B41F9841-CB95-3C4F-8D43-0416BDCBE452}" type="presOf" srcId="{1DE5AD1E-3EB5-F14E-A474-CFD95AFF6F2D}" destId="{EA5C1332-1496-AF41-92CD-DF7D6FD7959A}" srcOrd="0" destOrd="0" presId="urn:microsoft.com/office/officeart/2008/layout/LinedList"/>
    <dgm:cxn modelId="{19E7F94E-709E-9242-B73F-46402DFD47B9}" type="presOf" srcId="{2AF95512-46FD-6043-BA33-5C1E36559D84}" destId="{474C68E2-F54A-A749-85BA-42B33BF02446}" srcOrd="0" destOrd="0" presId="urn:microsoft.com/office/officeart/2008/layout/LinedList"/>
    <dgm:cxn modelId="{33ECCE54-2BFF-044A-810E-68BD16CADF2C}" type="presOf" srcId="{9593D30A-4AF8-9F49-9912-030E60E5BDD7}" destId="{6B54118D-1F47-CB44-B975-655040AA4390}" srcOrd="0" destOrd="0" presId="urn:microsoft.com/office/officeart/2008/layout/LinedList"/>
    <dgm:cxn modelId="{F1F5605F-F7AA-2840-B06A-331860448726}" type="presOf" srcId="{80EBCCD0-D9D8-784F-9CED-D563C0BAC58A}" destId="{C23C7054-DC0D-DC4C-858F-C7686FA9BCDB}" srcOrd="0" destOrd="0" presId="urn:microsoft.com/office/officeart/2008/layout/LinedList"/>
    <dgm:cxn modelId="{9DA3FC7E-84C7-4C4C-A0C9-29DC32D8743F}" type="presOf" srcId="{D580494A-F94E-B943-AC0C-594743F1F63B}" destId="{C613D2E9-AE42-F44E-8CA7-C7C58F1C3D46}" srcOrd="0" destOrd="0" presId="urn:microsoft.com/office/officeart/2008/layout/LinedList"/>
    <dgm:cxn modelId="{9D3BBCA5-1A3F-E14D-B279-942725D82CEF}" srcId="{9593D30A-4AF8-9F49-9912-030E60E5BDD7}" destId="{1DE5AD1E-3EB5-F14E-A474-CFD95AFF6F2D}" srcOrd="1" destOrd="0" parTransId="{78F40005-62C5-034D-8D08-25BED9B1D2C9}" sibTransId="{8B1159B9-BCFB-E540-843A-692B83AF653F}"/>
    <dgm:cxn modelId="{CF621FB3-6198-1E45-9F99-8CB3FB6FD79C}" type="presOf" srcId="{A5739C86-4F25-5D4A-A5EA-2B80E0C3E5DA}" destId="{A7139C7A-9141-1F4C-978B-9E28FEBFD28A}" srcOrd="0" destOrd="0" presId="urn:microsoft.com/office/officeart/2008/layout/LinedList"/>
    <dgm:cxn modelId="{066682B9-B520-6148-ACC6-6465311C5C40}" srcId="{9593D30A-4AF8-9F49-9912-030E60E5BDD7}" destId="{1119BE32-BFAD-604C-8E2A-07395BD7678B}" srcOrd="2" destOrd="0" parTransId="{B4AC04A6-B2A1-2544-8367-EE8399891CD3}" sibTransId="{DFE9A9A4-F9BF-C540-B7E0-EFCE92D099F4}"/>
    <dgm:cxn modelId="{183BB3DB-9838-C840-A7A6-7C9102AA13D3}" srcId="{9593D30A-4AF8-9F49-9912-030E60E5BDD7}" destId="{A5739C86-4F25-5D4A-A5EA-2B80E0C3E5DA}" srcOrd="0" destOrd="0" parTransId="{48501BEF-77BF-6D4D-B2E5-2DE08BA6396A}" sibTransId="{C1AC2B59-88C1-4242-8DDD-56809585D7DC}"/>
    <dgm:cxn modelId="{2E1870DE-82FB-B74C-B31B-935798072849}" type="presOf" srcId="{1119BE32-BFAD-604C-8E2A-07395BD7678B}" destId="{1449E96D-E4E4-4D42-9AC7-89548CD79B60}" srcOrd="0" destOrd="0" presId="urn:microsoft.com/office/officeart/2008/layout/LinedList"/>
    <dgm:cxn modelId="{51DFDCF1-6336-074A-B9C7-677CFE5A48B3}" srcId="{1DE5AD1E-3EB5-F14E-A474-CFD95AFF6F2D}" destId="{80EBCCD0-D9D8-784F-9CED-D563C0BAC58A}" srcOrd="0" destOrd="0" parTransId="{A8D693F8-412C-9849-B458-30F09967E191}" sibTransId="{55E46825-145C-D743-9DC9-6D1B45E18866}"/>
    <dgm:cxn modelId="{99E26DF6-2F4F-7B45-9AE4-99FAFD6559B1}" srcId="{1119BE32-BFAD-604C-8E2A-07395BD7678B}" destId="{8032492A-5FF9-C741-81F8-ABD4AF58F55C}" srcOrd="2" destOrd="0" parTransId="{4337C3BF-4E9C-4F47-AF58-34A70E2B980C}" sibTransId="{6044218A-EE36-354B-AF28-179E29692512}"/>
    <dgm:cxn modelId="{FC47A8FE-7B5E-0747-81C4-10EEA6AFF11D}" srcId="{1119BE32-BFAD-604C-8E2A-07395BD7678B}" destId="{D580494A-F94E-B943-AC0C-594743F1F63B}" srcOrd="1" destOrd="0" parTransId="{35F671E4-7E7B-FB41-87DD-3EFCD4EF4842}" sibTransId="{D4C54AA0-0115-974F-AE59-430144A0498C}"/>
    <dgm:cxn modelId="{641FF404-E80A-8A45-9626-EC031B9942EF}" type="presParOf" srcId="{6B54118D-1F47-CB44-B975-655040AA4390}" destId="{71C339C0-F676-1445-8B9F-5384CD50EE8F}" srcOrd="0" destOrd="0" presId="urn:microsoft.com/office/officeart/2008/layout/LinedList"/>
    <dgm:cxn modelId="{90A96925-F091-8F43-87F8-B9FCB828FD50}" type="presParOf" srcId="{6B54118D-1F47-CB44-B975-655040AA4390}" destId="{3A21B478-1288-DD46-8890-9D424675DF1F}" srcOrd="1" destOrd="0" presId="urn:microsoft.com/office/officeart/2008/layout/LinedList"/>
    <dgm:cxn modelId="{2F2C9A1C-EC51-C24D-9425-DD08A57670A7}" type="presParOf" srcId="{3A21B478-1288-DD46-8890-9D424675DF1F}" destId="{A7139C7A-9141-1F4C-978B-9E28FEBFD28A}" srcOrd="0" destOrd="0" presId="urn:microsoft.com/office/officeart/2008/layout/LinedList"/>
    <dgm:cxn modelId="{DCBC0E69-209F-8A43-873A-65FB9247856C}" type="presParOf" srcId="{3A21B478-1288-DD46-8890-9D424675DF1F}" destId="{48750B4A-712A-7241-89D8-6DFAEFFFA767}" srcOrd="1" destOrd="0" presId="urn:microsoft.com/office/officeart/2008/layout/LinedList"/>
    <dgm:cxn modelId="{9AC98471-AAF2-6640-832C-7AB7E350333E}" type="presParOf" srcId="{48750B4A-712A-7241-89D8-6DFAEFFFA767}" destId="{EEEFDC1A-D0AA-7840-9C38-C12C62805401}" srcOrd="0" destOrd="0" presId="urn:microsoft.com/office/officeart/2008/layout/LinedList"/>
    <dgm:cxn modelId="{A29EA144-8EB8-DD4C-B825-A2373888A8AD}" type="presParOf" srcId="{48750B4A-712A-7241-89D8-6DFAEFFFA767}" destId="{93658A34-BECD-8346-9B52-9AA64E16B371}" srcOrd="1" destOrd="0" presId="urn:microsoft.com/office/officeart/2008/layout/LinedList"/>
    <dgm:cxn modelId="{7A97ADF1-18F8-714D-B483-46F91FBC9853}" type="presParOf" srcId="{93658A34-BECD-8346-9B52-9AA64E16B371}" destId="{521085E7-9118-B740-9DEC-A967A9A65D1C}" srcOrd="0" destOrd="0" presId="urn:microsoft.com/office/officeart/2008/layout/LinedList"/>
    <dgm:cxn modelId="{81796645-0AAB-3F42-8615-9746022991E4}" type="presParOf" srcId="{93658A34-BECD-8346-9B52-9AA64E16B371}" destId="{D972D164-EC2C-2148-A85C-2EACDB2B71F4}" srcOrd="1" destOrd="0" presId="urn:microsoft.com/office/officeart/2008/layout/LinedList"/>
    <dgm:cxn modelId="{9EA879A8-7371-C64A-8840-88D7D2A138F0}" type="presParOf" srcId="{93658A34-BECD-8346-9B52-9AA64E16B371}" destId="{AA2B3596-60F5-3143-B9D3-E2E383245C43}" srcOrd="2" destOrd="0" presId="urn:microsoft.com/office/officeart/2008/layout/LinedList"/>
    <dgm:cxn modelId="{C3361339-68B6-A243-ADEF-93542053D6BA}" type="presParOf" srcId="{48750B4A-712A-7241-89D8-6DFAEFFFA767}" destId="{85E859E6-4E2C-B24C-896A-921C67601CD4}" srcOrd="2" destOrd="0" presId="urn:microsoft.com/office/officeart/2008/layout/LinedList"/>
    <dgm:cxn modelId="{FC998218-5BE4-CF47-BA8B-849AEF5D3E66}" type="presParOf" srcId="{48750B4A-712A-7241-89D8-6DFAEFFFA767}" destId="{423F89B3-4E37-7A42-9430-48AA89262350}" srcOrd="3" destOrd="0" presId="urn:microsoft.com/office/officeart/2008/layout/LinedList"/>
    <dgm:cxn modelId="{1546C4D0-81F4-7E4D-985D-C4DF609F9F0E}" type="presParOf" srcId="{6B54118D-1F47-CB44-B975-655040AA4390}" destId="{7B4C01FD-7813-5646-A189-918F4AC73143}" srcOrd="2" destOrd="0" presId="urn:microsoft.com/office/officeart/2008/layout/LinedList"/>
    <dgm:cxn modelId="{5C5315FB-05C0-6F48-BE8B-BFE6EBFC9E83}" type="presParOf" srcId="{6B54118D-1F47-CB44-B975-655040AA4390}" destId="{FC5B85B6-720A-4A42-8420-45DD5EAB1C57}" srcOrd="3" destOrd="0" presId="urn:microsoft.com/office/officeart/2008/layout/LinedList"/>
    <dgm:cxn modelId="{0DBFAC54-FDE8-994A-83B2-7A753C124197}" type="presParOf" srcId="{FC5B85B6-720A-4A42-8420-45DD5EAB1C57}" destId="{EA5C1332-1496-AF41-92CD-DF7D6FD7959A}" srcOrd="0" destOrd="0" presId="urn:microsoft.com/office/officeart/2008/layout/LinedList"/>
    <dgm:cxn modelId="{763571A4-B347-0941-93BE-FC3CB8BD0EA3}" type="presParOf" srcId="{FC5B85B6-720A-4A42-8420-45DD5EAB1C57}" destId="{91D65A87-4F15-384D-B8BA-EE3440FF11E7}" srcOrd="1" destOrd="0" presId="urn:microsoft.com/office/officeart/2008/layout/LinedList"/>
    <dgm:cxn modelId="{4F79D967-637E-5A44-B558-9AF31ADC1B9B}" type="presParOf" srcId="{91D65A87-4F15-384D-B8BA-EE3440FF11E7}" destId="{AFB00617-FD4E-344B-B28A-33264CDD8B06}" srcOrd="0" destOrd="0" presId="urn:microsoft.com/office/officeart/2008/layout/LinedList"/>
    <dgm:cxn modelId="{702FD2CD-3275-2640-BA74-E3130308C2CD}" type="presParOf" srcId="{91D65A87-4F15-384D-B8BA-EE3440FF11E7}" destId="{EE1703CC-C65C-5840-8292-5E6332DD7725}" srcOrd="1" destOrd="0" presId="urn:microsoft.com/office/officeart/2008/layout/LinedList"/>
    <dgm:cxn modelId="{30EBC7C1-9F16-C84E-814D-7BEFC9A4475F}" type="presParOf" srcId="{EE1703CC-C65C-5840-8292-5E6332DD7725}" destId="{C2D2F386-158C-8748-B91A-1CBD1DA54D00}" srcOrd="0" destOrd="0" presId="urn:microsoft.com/office/officeart/2008/layout/LinedList"/>
    <dgm:cxn modelId="{BE0E12FA-0720-3847-AAE4-40D289D64186}" type="presParOf" srcId="{EE1703CC-C65C-5840-8292-5E6332DD7725}" destId="{C23C7054-DC0D-DC4C-858F-C7686FA9BCDB}" srcOrd="1" destOrd="0" presId="urn:microsoft.com/office/officeart/2008/layout/LinedList"/>
    <dgm:cxn modelId="{F2CF7775-1D73-BA40-A96C-4D95D4B3A9CC}" type="presParOf" srcId="{EE1703CC-C65C-5840-8292-5E6332DD7725}" destId="{768CE7E3-EC8D-304D-B534-4C6F8153785F}" srcOrd="2" destOrd="0" presId="urn:microsoft.com/office/officeart/2008/layout/LinedList"/>
    <dgm:cxn modelId="{A228F6E3-1829-FB47-95ED-D173650C7154}" type="presParOf" srcId="{91D65A87-4F15-384D-B8BA-EE3440FF11E7}" destId="{DC1F90A4-862D-714E-A3C6-9C74C1A9FF94}" srcOrd="2" destOrd="0" presId="urn:microsoft.com/office/officeart/2008/layout/LinedList"/>
    <dgm:cxn modelId="{B0916B89-3533-2D45-B91B-162E509433CF}" type="presParOf" srcId="{91D65A87-4F15-384D-B8BA-EE3440FF11E7}" destId="{C0BC5A6D-611A-664D-8E9F-5152E40008F3}" srcOrd="3" destOrd="0" presId="urn:microsoft.com/office/officeart/2008/layout/LinedList"/>
    <dgm:cxn modelId="{22770F5D-0B8D-6B40-893E-77E6DADA1399}" type="presParOf" srcId="{6B54118D-1F47-CB44-B975-655040AA4390}" destId="{705CE540-A63C-A647-84B6-0309664DA099}" srcOrd="4" destOrd="0" presId="urn:microsoft.com/office/officeart/2008/layout/LinedList"/>
    <dgm:cxn modelId="{69648DAA-F03F-FC4A-BFF1-8A6995E34282}" type="presParOf" srcId="{6B54118D-1F47-CB44-B975-655040AA4390}" destId="{F0FF9870-AF79-1346-8567-9C6501E3B9E9}" srcOrd="5" destOrd="0" presId="urn:microsoft.com/office/officeart/2008/layout/LinedList"/>
    <dgm:cxn modelId="{2E3DB7E8-A57A-1947-8EF6-A01C4B73045C}" type="presParOf" srcId="{F0FF9870-AF79-1346-8567-9C6501E3B9E9}" destId="{1449E96D-E4E4-4D42-9AC7-89548CD79B60}" srcOrd="0" destOrd="0" presId="urn:microsoft.com/office/officeart/2008/layout/LinedList"/>
    <dgm:cxn modelId="{7ACA3506-EF1F-2E47-99AE-4644B760547E}" type="presParOf" srcId="{F0FF9870-AF79-1346-8567-9C6501E3B9E9}" destId="{95148DB0-6F33-554D-8585-6A585D6835FD}" srcOrd="1" destOrd="0" presId="urn:microsoft.com/office/officeart/2008/layout/LinedList"/>
    <dgm:cxn modelId="{D4E7F675-306B-B040-9888-83888FDF65CF}" type="presParOf" srcId="{95148DB0-6F33-554D-8585-6A585D6835FD}" destId="{1411DA2F-2A0F-274E-9566-32C929569FEF}" srcOrd="0" destOrd="0" presId="urn:microsoft.com/office/officeart/2008/layout/LinedList"/>
    <dgm:cxn modelId="{5CBB048C-8065-A74F-B59E-56050BB4A763}" type="presParOf" srcId="{95148DB0-6F33-554D-8585-6A585D6835FD}" destId="{E852CD24-52A4-7947-ACF5-F00112146647}" srcOrd="1" destOrd="0" presId="urn:microsoft.com/office/officeart/2008/layout/LinedList"/>
    <dgm:cxn modelId="{5AA8E294-A7A5-114A-BBF6-C78003FD9782}" type="presParOf" srcId="{E852CD24-52A4-7947-ACF5-F00112146647}" destId="{B6CE111E-120D-7B4F-A772-584BC9EC348F}" srcOrd="0" destOrd="0" presId="urn:microsoft.com/office/officeart/2008/layout/LinedList"/>
    <dgm:cxn modelId="{B710BEDE-4F69-EC49-908A-6F13BDC3981B}" type="presParOf" srcId="{E852CD24-52A4-7947-ACF5-F00112146647}" destId="{474C68E2-F54A-A749-85BA-42B33BF02446}" srcOrd="1" destOrd="0" presId="urn:microsoft.com/office/officeart/2008/layout/LinedList"/>
    <dgm:cxn modelId="{0909891A-96E4-5041-ADD6-34586F4A9A43}" type="presParOf" srcId="{E852CD24-52A4-7947-ACF5-F00112146647}" destId="{1DE453F9-3971-6D44-B20B-04FD9C0CEB76}" srcOrd="2" destOrd="0" presId="urn:microsoft.com/office/officeart/2008/layout/LinedList"/>
    <dgm:cxn modelId="{B8EFBF1B-28EF-6F4D-BFAF-A0A247F48475}" type="presParOf" srcId="{95148DB0-6F33-554D-8585-6A585D6835FD}" destId="{81EBDB6D-E7D0-834A-98F7-CF170EFBA250}" srcOrd="2" destOrd="0" presId="urn:microsoft.com/office/officeart/2008/layout/LinedList"/>
    <dgm:cxn modelId="{EEBA912C-7C0C-5D4A-8843-D0A823D6B079}" type="presParOf" srcId="{95148DB0-6F33-554D-8585-6A585D6835FD}" destId="{6B510D86-E10F-8C42-B3EF-FF73D486E52B}" srcOrd="3" destOrd="0" presId="urn:microsoft.com/office/officeart/2008/layout/LinedList"/>
    <dgm:cxn modelId="{EF5F63FE-3C09-B84D-86D8-484C45DB7475}" type="presParOf" srcId="{95148DB0-6F33-554D-8585-6A585D6835FD}" destId="{41107F71-4634-F34D-9B64-A3CB7088C733}" srcOrd="4" destOrd="0" presId="urn:microsoft.com/office/officeart/2008/layout/LinedList"/>
    <dgm:cxn modelId="{E049415C-32E5-474B-A882-C74902FBF4BE}" type="presParOf" srcId="{41107F71-4634-F34D-9B64-A3CB7088C733}" destId="{F89B589B-080B-3D42-9ABF-A2C26681E9A0}" srcOrd="0" destOrd="0" presId="urn:microsoft.com/office/officeart/2008/layout/LinedList"/>
    <dgm:cxn modelId="{0A6B0494-0F10-4E4C-BC6E-A51D0229C6DD}" type="presParOf" srcId="{41107F71-4634-F34D-9B64-A3CB7088C733}" destId="{C613D2E9-AE42-F44E-8CA7-C7C58F1C3D46}" srcOrd="1" destOrd="0" presId="urn:microsoft.com/office/officeart/2008/layout/LinedList"/>
    <dgm:cxn modelId="{6722875B-9433-F447-B5D6-051558E83A8A}" type="presParOf" srcId="{41107F71-4634-F34D-9B64-A3CB7088C733}" destId="{21903677-91F5-5742-9388-DB48FF474A3A}" srcOrd="2" destOrd="0" presId="urn:microsoft.com/office/officeart/2008/layout/LinedList"/>
    <dgm:cxn modelId="{D781CD2C-F39C-E140-96F2-BAA1C0E7BA3D}" type="presParOf" srcId="{95148DB0-6F33-554D-8585-6A585D6835FD}" destId="{8A552C75-3207-CB47-B274-9E0194EBDE9F}" srcOrd="5" destOrd="0" presId="urn:microsoft.com/office/officeart/2008/layout/LinedList"/>
    <dgm:cxn modelId="{45D50515-202D-9744-AF54-EC31323991F2}" type="presParOf" srcId="{95148DB0-6F33-554D-8585-6A585D6835FD}" destId="{4B711D6D-DF6B-F444-8F41-BAECAD57F498}" srcOrd="6" destOrd="0" presId="urn:microsoft.com/office/officeart/2008/layout/LinedList"/>
    <dgm:cxn modelId="{7638049E-EDF8-4640-9E6F-D222E28D3B75}" type="presParOf" srcId="{95148DB0-6F33-554D-8585-6A585D6835FD}" destId="{0D655EBD-AED2-E247-9BC7-7DD5BA47DF56}" srcOrd="7" destOrd="0" presId="urn:microsoft.com/office/officeart/2008/layout/LinedList"/>
    <dgm:cxn modelId="{F97A692E-BE4A-D94A-895D-5CA8E63DA2E3}" type="presParOf" srcId="{0D655EBD-AED2-E247-9BC7-7DD5BA47DF56}" destId="{AAD7862C-5A8C-6546-B91A-B2D1DDA4839A}" srcOrd="0" destOrd="0" presId="urn:microsoft.com/office/officeart/2008/layout/LinedList"/>
    <dgm:cxn modelId="{E17F655F-64CD-D141-9478-632757EAF597}" type="presParOf" srcId="{0D655EBD-AED2-E247-9BC7-7DD5BA47DF56}" destId="{FED04F71-2DD4-2B48-92A3-A8D88F03484E}" srcOrd="1" destOrd="0" presId="urn:microsoft.com/office/officeart/2008/layout/LinedList"/>
    <dgm:cxn modelId="{7C1DB1C5-69E6-CD4B-A0C5-DFCFBAE984C5}" type="presParOf" srcId="{0D655EBD-AED2-E247-9BC7-7DD5BA47DF56}" destId="{1A7AB1A2-5243-A64C-AFBE-7F2FD0AC9D98}" srcOrd="2" destOrd="0" presId="urn:microsoft.com/office/officeart/2008/layout/LinedList"/>
    <dgm:cxn modelId="{769EA1AD-7F9B-354D-8A0B-24D30389B0B4}" type="presParOf" srcId="{95148DB0-6F33-554D-8585-6A585D6835FD}" destId="{5F411AD6-91BC-4F4A-8220-C183159DAA16}" srcOrd="8" destOrd="0" presId="urn:microsoft.com/office/officeart/2008/layout/LinedList"/>
    <dgm:cxn modelId="{2BE8FB9E-BD89-9E40-94FC-C88BE00FCEE1}" type="presParOf" srcId="{95148DB0-6F33-554D-8585-6A585D6835FD}" destId="{C638EBD1-633A-854A-9761-7DE4AEA5A8A8}" srcOrd="9" destOrd="0" presId="urn:microsoft.com/office/officeart/2008/layout/LinedList"/>
    <dgm:cxn modelId="{6B3F042E-4614-4149-87CA-77E5E7C20AB2}" type="presParOf" srcId="{95148DB0-6F33-554D-8585-6A585D6835FD}" destId="{06DC13F4-3B2D-634E-9415-9BC89F119AB0}" srcOrd="10" destOrd="0" presId="urn:microsoft.com/office/officeart/2008/layout/LinedList"/>
    <dgm:cxn modelId="{FDD8BA79-FE0F-C74C-AF3F-A183801B14C0}" type="presParOf" srcId="{06DC13F4-3B2D-634E-9415-9BC89F119AB0}" destId="{D0653C83-4E14-0643-A47D-69ED856DCFA0}" srcOrd="0" destOrd="0" presId="urn:microsoft.com/office/officeart/2008/layout/LinedList"/>
    <dgm:cxn modelId="{DDF577C8-18D1-CF44-BDCB-B966F8533D0E}" type="presParOf" srcId="{06DC13F4-3B2D-634E-9415-9BC89F119AB0}" destId="{5C54DBB4-32A5-BE44-A7CF-7C34C7645C26}" srcOrd="1" destOrd="0" presId="urn:microsoft.com/office/officeart/2008/layout/LinedList"/>
    <dgm:cxn modelId="{30519388-B0A0-144B-8E43-C61B206F4C9F}" type="presParOf" srcId="{06DC13F4-3B2D-634E-9415-9BC89F119AB0}" destId="{D5D004BC-73AE-D044-890C-E76B8A256382}" srcOrd="2" destOrd="0" presId="urn:microsoft.com/office/officeart/2008/layout/LinedList"/>
    <dgm:cxn modelId="{EB1E0907-5B57-3C49-9CCA-54BBFED63B00}" type="presParOf" srcId="{95148DB0-6F33-554D-8585-6A585D6835FD}" destId="{DBA23DBD-EBE3-EE46-AABC-EC8812FA62DD}" srcOrd="11" destOrd="0" presId="urn:microsoft.com/office/officeart/2008/layout/LinedList"/>
    <dgm:cxn modelId="{12A1C077-7B20-3347-9FBE-18670E1FB3C8}" type="presParOf" srcId="{95148DB0-6F33-554D-8585-6A585D6835FD}" destId="{EEB36559-A9E8-274F-9426-89104B208626}" srcOrd="12"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A5739C86-4F25-5D4A-A5EA-2B80E0C3E5DA}">
      <dgm:prSet custT="1"/>
      <dgm:spPr/>
      <dgm:t>
        <a:bodyPr/>
        <a:lstStyle/>
        <a:p>
          <a:r>
            <a:rPr lang="en-BE" sz="2400" b="0" dirty="0">
              <a:latin typeface="Montserrat" pitchFamily="2" charset="77"/>
            </a:rPr>
            <a:t>Impact on competitiveness </a:t>
          </a:r>
          <a:endParaRPr lang="en-BE" sz="2400" b="0" u="none" dirty="0">
            <a:effectLst/>
            <a:latin typeface="Montserrat" pitchFamily="2" charset="77"/>
            <a:ea typeface="Calibri" panose="020F0502020204030204" pitchFamily="34" charset="0"/>
            <a:cs typeface="Times New Roman" panose="02020603050405020304" pitchFamily="18" charset="0"/>
          </a:endParaRPr>
        </a:p>
      </dgm:t>
    </dgm:pt>
    <dgm:pt modelId="{48501BEF-77BF-6D4D-B2E5-2DE08BA6396A}" type="parTrans" cxnId="{183BB3DB-9838-C840-A7A6-7C9102AA13D3}">
      <dgm:prSet/>
      <dgm:spPr/>
      <dgm:t>
        <a:bodyPr/>
        <a:lstStyle/>
        <a:p>
          <a:endParaRPr lang="en-GB"/>
        </a:p>
      </dgm:t>
    </dgm:pt>
    <dgm:pt modelId="{C1AC2B59-88C1-4242-8DDD-56809585D7DC}" type="sibTrans" cxnId="{183BB3DB-9838-C840-A7A6-7C9102AA13D3}">
      <dgm:prSet/>
      <dgm:spPr/>
      <dgm:t>
        <a:bodyPr/>
        <a:lstStyle/>
        <a:p>
          <a:endParaRPr lang="en-GB"/>
        </a:p>
      </dgm:t>
    </dgm:pt>
    <dgm:pt modelId="{144959DE-B66F-4745-AA77-773D32E6B6A1}">
      <dgm:prSet custT="1"/>
      <dgm:spPr/>
      <dgm:t>
        <a:bodyPr/>
        <a:lstStyle/>
        <a:p>
          <a:pPr>
            <a:buFont typeface="Symbol" pitchFamily="2" charset="2"/>
            <a:buChar char=""/>
          </a:pPr>
          <a:r>
            <a:rPr lang="en-GB" sz="2400" dirty="0">
              <a:latin typeface="Montserrat" pitchFamily="2" charset="77"/>
            </a:rPr>
            <a:t>Attracting investments outside the EU </a:t>
          </a:r>
          <a:endParaRPr lang="en-BE" sz="2400" dirty="0">
            <a:latin typeface="Montserrat" pitchFamily="2" charset="77"/>
          </a:endParaRPr>
        </a:p>
      </dgm:t>
    </dgm:pt>
    <dgm:pt modelId="{AC17D8D4-7AAE-0841-B212-19175297554A}" type="parTrans" cxnId="{CA5AA6E4-72A7-5D47-AF48-ACA94150EE2D}">
      <dgm:prSet/>
      <dgm:spPr/>
      <dgm:t>
        <a:bodyPr/>
        <a:lstStyle/>
        <a:p>
          <a:endParaRPr lang="en-GB"/>
        </a:p>
      </dgm:t>
    </dgm:pt>
    <dgm:pt modelId="{74692326-6A92-3A4A-8401-C25F7D03FCAB}" type="sibTrans" cxnId="{CA5AA6E4-72A7-5D47-AF48-ACA94150EE2D}">
      <dgm:prSet/>
      <dgm:spPr/>
      <dgm:t>
        <a:bodyPr/>
        <a:lstStyle/>
        <a:p>
          <a:endParaRPr lang="en-GB"/>
        </a:p>
      </dgm:t>
    </dgm:pt>
    <dgm:pt modelId="{CDA686CB-DBBD-E848-A731-DF9BDAAA7195}">
      <dgm:prSet custT="1"/>
      <dgm:spPr/>
      <dgm:t>
        <a:bodyPr/>
        <a:lstStyle/>
        <a:p>
          <a:pPr>
            <a:buFont typeface="Courier New" panose="02070309020205020404" pitchFamily="49" charset="0"/>
            <a:buChar char="o"/>
          </a:pPr>
          <a:r>
            <a:rPr lang="en-GB" sz="2400" dirty="0">
              <a:latin typeface="Montserrat" pitchFamily="2" charset="77"/>
            </a:rPr>
            <a:t>Potentially slower decarbonisation in the EU </a:t>
          </a:r>
          <a:endParaRPr lang="en-BE" sz="2400" dirty="0">
            <a:latin typeface="Montserrat" pitchFamily="2" charset="77"/>
          </a:endParaRPr>
        </a:p>
      </dgm:t>
    </dgm:pt>
    <dgm:pt modelId="{756F5517-D914-F842-9540-6B4F08C04452}" type="parTrans" cxnId="{AE2680A4-E965-DE4A-87AD-A3D59332051C}">
      <dgm:prSet/>
      <dgm:spPr/>
      <dgm:t>
        <a:bodyPr/>
        <a:lstStyle/>
        <a:p>
          <a:endParaRPr lang="en-GB"/>
        </a:p>
      </dgm:t>
    </dgm:pt>
    <dgm:pt modelId="{65446CA8-7DB7-B249-9F07-2207E9C302EA}" type="sibTrans" cxnId="{AE2680A4-E965-DE4A-87AD-A3D59332051C}">
      <dgm:prSet/>
      <dgm:spPr/>
      <dgm:t>
        <a:bodyPr/>
        <a:lstStyle/>
        <a:p>
          <a:endParaRPr lang="en-GB"/>
        </a:p>
      </dgm:t>
    </dgm:pt>
    <dgm:pt modelId="{AB0CE709-592B-0A4E-BCD3-43FC583DE6EB}">
      <dgm:prSet custT="1"/>
      <dgm:spPr/>
      <dgm:t>
        <a:bodyPr/>
        <a:lstStyle/>
        <a:p>
          <a:pPr>
            <a:buFont typeface="Courier New" panose="02070309020205020404" pitchFamily="49" charset="0"/>
            <a:buChar char="o"/>
          </a:pPr>
          <a:r>
            <a:rPr lang="en-BE" sz="2400" dirty="0">
              <a:latin typeface="Montserrat" pitchFamily="2" charset="77"/>
            </a:rPr>
            <a:t>Losing own and export markets</a:t>
          </a:r>
        </a:p>
      </dgm:t>
    </dgm:pt>
    <dgm:pt modelId="{B9C89FE5-6A6D-C144-A88E-DAEF48ADD3FC}" type="parTrans" cxnId="{01378389-7D39-AB42-BF59-5BAD9C1202C6}">
      <dgm:prSet/>
      <dgm:spPr/>
      <dgm:t>
        <a:bodyPr/>
        <a:lstStyle/>
        <a:p>
          <a:endParaRPr lang="en-GB"/>
        </a:p>
      </dgm:t>
    </dgm:pt>
    <dgm:pt modelId="{B79D0CCD-9412-3F4E-BD38-91D012BB4B1D}" type="sibTrans" cxnId="{01378389-7D39-AB42-BF59-5BAD9C1202C6}">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71C339C0-F676-1445-8B9F-5384CD50EE8F}" type="pres">
      <dgm:prSet presAssocID="{A5739C86-4F25-5D4A-A5EA-2B80E0C3E5DA}" presName="thickLine" presStyleLbl="alignNode1" presStyleIdx="0" presStyleCnt="1"/>
      <dgm:spPr/>
    </dgm:pt>
    <dgm:pt modelId="{3A21B478-1288-DD46-8890-9D424675DF1F}" type="pres">
      <dgm:prSet presAssocID="{A5739C86-4F25-5D4A-A5EA-2B80E0C3E5DA}" presName="horz1" presStyleCnt="0"/>
      <dgm:spPr/>
    </dgm:pt>
    <dgm:pt modelId="{A7139C7A-9141-1F4C-978B-9E28FEBFD28A}" type="pres">
      <dgm:prSet presAssocID="{A5739C86-4F25-5D4A-A5EA-2B80E0C3E5DA}" presName="tx1" presStyleLbl="revTx" presStyleIdx="0" presStyleCnt="4" custScaleX="158599"/>
      <dgm:spPr/>
    </dgm:pt>
    <dgm:pt modelId="{48750B4A-712A-7241-89D8-6DFAEFFFA767}" type="pres">
      <dgm:prSet presAssocID="{A5739C86-4F25-5D4A-A5EA-2B80E0C3E5DA}" presName="vert1" presStyleCnt="0"/>
      <dgm:spPr/>
    </dgm:pt>
    <dgm:pt modelId="{1472148F-911E-3E46-8C1E-E3C55972C597}" type="pres">
      <dgm:prSet presAssocID="{144959DE-B66F-4745-AA77-773D32E6B6A1}" presName="vertSpace2a" presStyleCnt="0"/>
      <dgm:spPr/>
    </dgm:pt>
    <dgm:pt modelId="{FC489859-1057-2E4C-AB76-9549F24D2770}" type="pres">
      <dgm:prSet presAssocID="{144959DE-B66F-4745-AA77-773D32E6B6A1}" presName="horz2" presStyleCnt="0"/>
      <dgm:spPr/>
    </dgm:pt>
    <dgm:pt modelId="{008C11DB-E810-D344-B845-AE43A7E772E5}" type="pres">
      <dgm:prSet presAssocID="{144959DE-B66F-4745-AA77-773D32E6B6A1}" presName="horzSpace2" presStyleCnt="0"/>
      <dgm:spPr/>
    </dgm:pt>
    <dgm:pt modelId="{2948DDF4-DDDC-A34C-877E-F46A64F6C903}" type="pres">
      <dgm:prSet presAssocID="{144959DE-B66F-4745-AA77-773D32E6B6A1}" presName="tx2" presStyleLbl="revTx" presStyleIdx="1" presStyleCnt="4"/>
      <dgm:spPr/>
    </dgm:pt>
    <dgm:pt modelId="{5DC2E6CA-D24C-9C47-9F4C-B0B5BEF52D79}" type="pres">
      <dgm:prSet presAssocID="{144959DE-B66F-4745-AA77-773D32E6B6A1}" presName="vert2" presStyleCnt="0"/>
      <dgm:spPr/>
    </dgm:pt>
    <dgm:pt modelId="{D61E3B42-6AAA-654F-9CB9-7B646A85B243}" type="pres">
      <dgm:prSet presAssocID="{144959DE-B66F-4745-AA77-773D32E6B6A1}" presName="thinLine2b" presStyleLbl="callout" presStyleIdx="0" presStyleCnt="3"/>
      <dgm:spPr/>
    </dgm:pt>
    <dgm:pt modelId="{7CAE9979-ACFA-4243-AC10-E1EBC92B5607}" type="pres">
      <dgm:prSet presAssocID="{144959DE-B66F-4745-AA77-773D32E6B6A1}" presName="vertSpace2b" presStyleCnt="0"/>
      <dgm:spPr/>
    </dgm:pt>
    <dgm:pt modelId="{0B1CF5FD-5E76-A14F-BE2E-ADF76C519B91}" type="pres">
      <dgm:prSet presAssocID="{CDA686CB-DBBD-E848-A731-DF9BDAAA7195}" presName="horz2" presStyleCnt="0"/>
      <dgm:spPr/>
    </dgm:pt>
    <dgm:pt modelId="{54373202-8E1A-014A-940C-DBF253398DD0}" type="pres">
      <dgm:prSet presAssocID="{CDA686CB-DBBD-E848-A731-DF9BDAAA7195}" presName="horzSpace2" presStyleCnt="0"/>
      <dgm:spPr/>
    </dgm:pt>
    <dgm:pt modelId="{FB63C555-D03B-F44D-99D2-9D9CECB5D6BC}" type="pres">
      <dgm:prSet presAssocID="{CDA686CB-DBBD-E848-A731-DF9BDAAA7195}" presName="tx2" presStyleLbl="revTx" presStyleIdx="2" presStyleCnt="4"/>
      <dgm:spPr/>
    </dgm:pt>
    <dgm:pt modelId="{4D55CE17-5FEA-F443-B0C4-BF1712734D5D}" type="pres">
      <dgm:prSet presAssocID="{CDA686CB-DBBD-E848-A731-DF9BDAAA7195}" presName="vert2" presStyleCnt="0"/>
      <dgm:spPr/>
    </dgm:pt>
    <dgm:pt modelId="{38206C30-9873-054E-B7E3-D750658AF124}" type="pres">
      <dgm:prSet presAssocID="{CDA686CB-DBBD-E848-A731-DF9BDAAA7195}" presName="thinLine2b" presStyleLbl="callout" presStyleIdx="1" presStyleCnt="3"/>
      <dgm:spPr/>
    </dgm:pt>
    <dgm:pt modelId="{CD954244-22F4-F141-83C6-6DB07CE49BDE}" type="pres">
      <dgm:prSet presAssocID="{CDA686CB-DBBD-E848-A731-DF9BDAAA7195}" presName="vertSpace2b" presStyleCnt="0"/>
      <dgm:spPr/>
    </dgm:pt>
    <dgm:pt modelId="{D96F36B3-87D3-F542-A716-6FC8EE4E4F90}" type="pres">
      <dgm:prSet presAssocID="{AB0CE709-592B-0A4E-BCD3-43FC583DE6EB}" presName="horz2" presStyleCnt="0"/>
      <dgm:spPr/>
    </dgm:pt>
    <dgm:pt modelId="{9AED6CD3-5829-734E-932D-87FE0FCAFA40}" type="pres">
      <dgm:prSet presAssocID="{AB0CE709-592B-0A4E-BCD3-43FC583DE6EB}" presName="horzSpace2" presStyleCnt="0"/>
      <dgm:spPr/>
    </dgm:pt>
    <dgm:pt modelId="{33E42F21-5628-724A-8FF8-8E15BAB302F3}" type="pres">
      <dgm:prSet presAssocID="{AB0CE709-592B-0A4E-BCD3-43FC583DE6EB}" presName="tx2" presStyleLbl="revTx" presStyleIdx="3" presStyleCnt="4"/>
      <dgm:spPr/>
    </dgm:pt>
    <dgm:pt modelId="{6F0A8B5F-FF0C-6C46-81B9-3D96282B188F}" type="pres">
      <dgm:prSet presAssocID="{AB0CE709-592B-0A4E-BCD3-43FC583DE6EB}" presName="vert2" presStyleCnt="0"/>
      <dgm:spPr/>
    </dgm:pt>
    <dgm:pt modelId="{ADB7486C-9062-A94B-B853-3B5D14EEFFC6}" type="pres">
      <dgm:prSet presAssocID="{AB0CE709-592B-0A4E-BCD3-43FC583DE6EB}" presName="thinLine2b" presStyleLbl="callout" presStyleIdx="2" presStyleCnt="3"/>
      <dgm:spPr/>
    </dgm:pt>
    <dgm:pt modelId="{50AB5573-AD86-B14F-861F-47AD723F6DDE}" type="pres">
      <dgm:prSet presAssocID="{AB0CE709-592B-0A4E-BCD3-43FC583DE6EB}" presName="vertSpace2b" presStyleCnt="0"/>
      <dgm:spPr/>
    </dgm:pt>
  </dgm:ptLst>
  <dgm:cxnLst>
    <dgm:cxn modelId="{33ECCE54-2BFF-044A-810E-68BD16CADF2C}" type="presOf" srcId="{9593D30A-4AF8-9F49-9912-030E60E5BDD7}" destId="{6B54118D-1F47-CB44-B975-655040AA4390}" srcOrd="0" destOrd="0" presId="urn:microsoft.com/office/officeart/2008/layout/LinedList"/>
    <dgm:cxn modelId="{A94EEB5D-EF7F-EE4F-B90B-C56C3D447FA1}" type="presOf" srcId="{144959DE-B66F-4745-AA77-773D32E6B6A1}" destId="{2948DDF4-DDDC-A34C-877E-F46A64F6C903}" srcOrd="0" destOrd="0" presId="urn:microsoft.com/office/officeart/2008/layout/LinedList"/>
    <dgm:cxn modelId="{49E87770-9C46-7749-BA65-136D0033E522}" type="presOf" srcId="{A5739C86-4F25-5D4A-A5EA-2B80E0C3E5DA}" destId="{A7139C7A-9141-1F4C-978B-9E28FEBFD28A}" srcOrd="0" destOrd="0" presId="urn:microsoft.com/office/officeart/2008/layout/LinedList"/>
    <dgm:cxn modelId="{01378389-7D39-AB42-BF59-5BAD9C1202C6}" srcId="{A5739C86-4F25-5D4A-A5EA-2B80E0C3E5DA}" destId="{AB0CE709-592B-0A4E-BCD3-43FC583DE6EB}" srcOrd="2" destOrd="0" parTransId="{B9C89FE5-6A6D-C144-A88E-DAEF48ADD3FC}" sibTransId="{B79D0CCD-9412-3F4E-BD38-91D012BB4B1D}"/>
    <dgm:cxn modelId="{54C47A8C-34F6-3244-835D-C527552A00C5}" type="presOf" srcId="{AB0CE709-592B-0A4E-BCD3-43FC583DE6EB}" destId="{33E42F21-5628-724A-8FF8-8E15BAB302F3}" srcOrd="0" destOrd="0" presId="urn:microsoft.com/office/officeart/2008/layout/LinedList"/>
    <dgm:cxn modelId="{AE2680A4-E965-DE4A-87AD-A3D59332051C}" srcId="{A5739C86-4F25-5D4A-A5EA-2B80E0C3E5DA}" destId="{CDA686CB-DBBD-E848-A731-DF9BDAAA7195}" srcOrd="1" destOrd="0" parTransId="{756F5517-D914-F842-9540-6B4F08C04452}" sibTransId="{65446CA8-7DB7-B249-9F07-2207E9C302EA}"/>
    <dgm:cxn modelId="{183BB3DB-9838-C840-A7A6-7C9102AA13D3}" srcId="{9593D30A-4AF8-9F49-9912-030E60E5BDD7}" destId="{A5739C86-4F25-5D4A-A5EA-2B80E0C3E5DA}" srcOrd="0" destOrd="0" parTransId="{48501BEF-77BF-6D4D-B2E5-2DE08BA6396A}" sibTransId="{C1AC2B59-88C1-4242-8DDD-56809585D7DC}"/>
    <dgm:cxn modelId="{AA0A11DC-6F66-104B-B577-65592E23DE82}" type="presOf" srcId="{CDA686CB-DBBD-E848-A731-DF9BDAAA7195}" destId="{FB63C555-D03B-F44D-99D2-9D9CECB5D6BC}" srcOrd="0" destOrd="0" presId="urn:microsoft.com/office/officeart/2008/layout/LinedList"/>
    <dgm:cxn modelId="{CA5AA6E4-72A7-5D47-AF48-ACA94150EE2D}" srcId="{A5739C86-4F25-5D4A-A5EA-2B80E0C3E5DA}" destId="{144959DE-B66F-4745-AA77-773D32E6B6A1}" srcOrd="0" destOrd="0" parTransId="{AC17D8D4-7AAE-0841-B212-19175297554A}" sibTransId="{74692326-6A92-3A4A-8401-C25F7D03FCAB}"/>
    <dgm:cxn modelId="{ADF5A4BD-BCEC-A646-ACBA-4D634BFEDCBC}" type="presParOf" srcId="{6B54118D-1F47-CB44-B975-655040AA4390}" destId="{71C339C0-F676-1445-8B9F-5384CD50EE8F}" srcOrd="0" destOrd="0" presId="urn:microsoft.com/office/officeart/2008/layout/LinedList"/>
    <dgm:cxn modelId="{DC5BE77B-1418-894F-9C5E-940EBC877360}" type="presParOf" srcId="{6B54118D-1F47-CB44-B975-655040AA4390}" destId="{3A21B478-1288-DD46-8890-9D424675DF1F}" srcOrd="1" destOrd="0" presId="urn:microsoft.com/office/officeart/2008/layout/LinedList"/>
    <dgm:cxn modelId="{F9F1F36E-605A-4E40-B195-C87BE003A9A3}" type="presParOf" srcId="{3A21B478-1288-DD46-8890-9D424675DF1F}" destId="{A7139C7A-9141-1F4C-978B-9E28FEBFD28A}" srcOrd="0" destOrd="0" presId="urn:microsoft.com/office/officeart/2008/layout/LinedList"/>
    <dgm:cxn modelId="{84C42E8E-3B16-0F47-9535-69B0374A70AC}" type="presParOf" srcId="{3A21B478-1288-DD46-8890-9D424675DF1F}" destId="{48750B4A-712A-7241-89D8-6DFAEFFFA767}" srcOrd="1" destOrd="0" presId="urn:microsoft.com/office/officeart/2008/layout/LinedList"/>
    <dgm:cxn modelId="{1C0A6F43-5954-7747-BF8D-D41EE84DDD74}" type="presParOf" srcId="{48750B4A-712A-7241-89D8-6DFAEFFFA767}" destId="{1472148F-911E-3E46-8C1E-E3C55972C597}" srcOrd="0" destOrd="0" presId="urn:microsoft.com/office/officeart/2008/layout/LinedList"/>
    <dgm:cxn modelId="{4B78030D-5EAA-534C-A66C-6BCB1C696D41}" type="presParOf" srcId="{48750B4A-712A-7241-89D8-6DFAEFFFA767}" destId="{FC489859-1057-2E4C-AB76-9549F24D2770}" srcOrd="1" destOrd="0" presId="urn:microsoft.com/office/officeart/2008/layout/LinedList"/>
    <dgm:cxn modelId="{710116F9-B7B5-734C-9214-553F0A34637C}" type="presParOf" srcId="{FC489859-1057-2E4C-AB76-9549F24D2770}" destId="{008C11DB-E810-D344-B845-AE43A7E772E5}" srcOrd="0" destOrd="0" presId="urn:microsoft.com/office/officeart/2008/layout/LinedList"/>
    <dgm:cxn modelId="{50A43C8D-7780-EB49-8C77-92AA675AE066}" type="presParOf" srcId="{FC489859-1057-2E4C-AB76-9549F24D2770}" destId="{2948DDF4-DDDC-A34C-877E-F46A64F6C903}" srcOrd="1" destOrd="0" presId="urn:microsoft.com/office/officeart/2008/layout/LinedList"/>
    <dgm:cxn modelId="{8B607D57-7763-FD4F-B887-F0941921C158}" type="presParOf" srcId="{FC489859-1057-2E4C-AB76-9549F24D2770}" destId="{5DC2E6CA-D24C-9C47-9F4C-B0B5BEF52D79}" srcOrd="2" destOrd="0" presId="urn:microsoft.com/office/officeart/2008/layout/LinedList"/>
    <dgm:cxn modelId="{EBA2E38E-8069-4343-B744-1B9258764B56}" type="presParOf" srcId="{48750B4A-712A-7241-89D8-6DFAEFFFA767}" destId="{D61E3B42-6AAA-654F-9CB9-7B646A85B243}" srcOrd="2" destOrd="0" presId="urn:microsoft.com/office/officeart/2008/layout/LinedList"/>
    <dgm:cxn modelId="{EEEF38B9-FE5D-B645-84E5-0B9F4A5731F7}" type="presParOf" srcId="{48750B4A-712A-7241-89D8-6DFAEFFFA767}" destId="{7CAE9979-ACFA-4243-AC10-E1EBC92B5607}" srcOrd="3" destOrd="0" presId="urn:microsoft.com/office/officeart/2008/layout/LinedList"/>
    <dgm:cxn modelId="{305A9C5E-7164-1342-9627-E9007CC47953}" type="presParOf" srcId="{48750B4A-712A-7241-89D8-6DFAEFFFA767}" destId="{0B1CF5FD-5E76-A14F-BE2E-ADF76C519B91}" srcOrd="4" destOrd="0" presId="urn:microsoft.com/office/officeart/2008/layout/LinedList"/>
    <dgm:cxn modelId="{E2F4689C-EB2D-8E45-9482-7D60F4B4FDE5}" type="presParOf" srcId="{0B1CF5FD-5E76-A14F-BE2E-ADF76C519B91}" destId="{54373202-8E1A-014A-940C-DBF253398DD0}" srcOrd="0" destOrd="0" presId="urn:microsoft.com/office/officeart/2008/layout/LinedList"/>
    <dgm:cxn modelId="{053AEC8A-B53A-1E40-B2A8-91289F80F171}" type="presParOf" srcId="{0B1CF5FD-5E76-A14F-BE2E-ADF76C519B91}" destId="{FB63C555-D03B-F44D-99D2-9D9CECB5D6BC}" srcOrd="1" destOrd="0" presId="urn:microsoft.com/office/officeart/2008/layout/LinedList"/>
    <dgm:cxn modelId="{C3621B27-FC1B-2C4A-9BB1-FBCCFD30F114}" type="presParOf" srcId="{0B1CF5FD-5E76-A14F-BE2E-ADF76C519B91}" destId="{4D55CE17-5FEA-F443-B0C4-BF1712734D5D}" srcOrd="2" destOrd="0" presId="urn:microsoft.com/office/officeart/2008/layout/LinedList"/>
    <dgm:cxn modelId="{D2E9D660-712C-4B4C-A176-55C197135666}" type="presParOf" srcId="{48750B4A-712A-7241-89D8-6DFAEFFFA767}" destId="{38206C30-9873-054E-B7E3-D750658AF124}" srcOrd="5" destOrd="0" presId="urn:microsoft.com/office/officeart/2008/layout/LinedList"/>
    <dgm:cxn modelId="{17D79BDD-26AC-4443-94AA-3CB25916DCF9}" type="presParOf" srcId="{48750B4A-712A-7241-89D8-6DFAEFFFA767}" destId="{CD954244-22F4-F141-83C6-6DB07CE49BDE}" srcOrd="6" destOrd="0" presId="urn:microsoft.com/office/officeart/2008/layout/LinedList"/>
    <dgm:cxn modelId="{82855DF1-A44B-984E-81AA-365C027349DA}" type="presParOf" srcId="{48750B4A-712A-7241-89D8-6DFAEFFFA767}" destId="{D96F36B3-87D3-F542-A716-6FC8EE4E4F90}" srcOrd="7" destOrd="0" presId="urn:microsoft.com/office/officeart/2008/layout/LinedList"/>
    <dgm:cxn modelId="{93891688-3CCC-4F4F-B36B-AA2D18E6834F}" type="presParOf" srcId="{D96F36B3-87D3-F542-A716-6FC8EE4E4F90}" destId="{9AED6CD3-5829-734E-932D-87FE0FCAFA40}" srcOrd="0" destOrd="0" presId="urn:microsoft.com/office/officeart/2008/layout/LinedList"/>
    <dgm:cxn modelId="{6ABFB79F-CE67-934C-9C46-AB25643A87DF}" type="presParOf" srcId="{D96F36B3-87D3-F542-A716-6FC8EE4E4F90}" destId="{33E42F21-5628-724A-8FF8-8E15BAB302F3}" srcOrd="1" destOrd="0" presId="urn:microsoft.com/office/officeart/2008/layout/LinedList"/>
    <dgm:cxn modelId="{2B6AC832-4C65-B842-89CC-A13FFA81562F}" type="presParOf" srcId="{D96F36B3-87D3-F542-A716-6FC8EE4E4F90}" destId="{6F0A8B5F-FF0C-6C46-81B9-3D96282B188F}" srcOrd="2" destOrd="0" presId="urn:microsoft.com/office/officeart/2008/layout/LinedList"/>
    <dgm:cxn modelId="{87E8878B-3AF6-F148-B387-978AD92759D3}" type="presParOf" srcId="{48750B4A-712A-7241-89D8-6DFAEFFFA767}" destId="{ADB7486C-9062-A94B-B853-3B5D14EEFFC6}" srcOrd="8" destOrd="0" presId="urn:microsoft.com/office/officeart/2008/layout/LinedList"/>
    <dgm:cxn modelId="{C0D156C1-6F44-644E-A61D-B36F2C1533FF}" type="presParOf" srcId="{48750B4A-712A-7241-89D8-6DFAEFFFA767}" destId="{50AB5573-AD86-B14F-861F-47AD723F6DDE}"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AB9672A8-A3B2-A84A-B512-5189123544A3}">
      <dgm:prSet custT="1"/>
      <dgm:spPr/>
      <dgm:t>
        <a:bodyPr/>
        <a:lstStyle/>
        <a:p>
          <a:pPr>
            <a:buFont typeface="Courier New" panose="02070309020205020404" pitchFamily="49" charset="0"/>
            <a:buChar char="o"/>
          </a:pPr>
          <a:r>
            <a:rPr lang="en-US" sz="2000" b="0" dirty="0">
              <a:latin typeface="Montserrat" pitchFamily="2" charset="77"/>
            </a:rPr>
            <a:t>War, geopolitics &amp; </a:t>
          </a:r>
        </a:p>
        <a:p>
          <a:pPr>
            <a:buFont typeface="Courier New" panose="02070309020205020404" pitchFamily="49" charset="0"/>
            <a:buChar char="o"/>
          </a:pPr>
          <a:r>
            <a:rPr lang="en-US" sz="2000" b="0" i="0" u="none" strike="noStrike" dirty="0">
              <a:solidFill>
                <a:schemeClr val="tx1"/>
              </a:solidFill>
              <a:effectLst/>
              <a:latin typeface="Montserrat" pitchFamily="2" charset="77"/>
            </a:rPr>
            <a:t>pandemic</a:t>
          </a:r>
          <a:endParaRPr lang="en-GB" sz="2000" b="0" i="0" u="none" strike="noStrike" dirty="0">
            <a:solidFill>
              <a:schemeClr val="tx1"/>
            </a:solidFill>
            <a:effectLst/>
            <a:latin typeface="Montserrat" pitchFamily="2" charset="77"/>
          </a:endParaRPr>
        </a:p>
      </dgm:t>
    </dgm:pt>
    <dgm:pt modelId="{F39EC4ED-16EC-344A-A3FA-8155BA36712B}" type="parTrans" cxnId="{24947532-6627-3C49-83E6-E44B15FE589B}">
      <dgm:prSet/>
      <dgm:spPr/>
      <dgm:t>
        <a:bodyPr/>
        <a:lstStyle/>
        <a:p>
          <a:endParaRPr lang="en-GB"/>
        </a:p>
      </dgm:t>
    </dgm:pt>
    <dgm:pt modelId="{38A49061-8357-884C-8959-92CB71DC8E3A}" type="sibTrans" cxnId="{24947532-6627-3C49-83E6-E44B15FE589B}">
      <dgm:prSet/>
      <dgm:spPr/>
      <dgm:t>
        <a:bodyPr/>
        <a:lstStyle/>
        <a:p>
          <a:endParaRPr lang="en-GB"/>
        </a:p>
      </dgm:t>
    </dgm:pt>
    <dgm:pt modelId="{371D5F05-FF69-AE4A-B2BC-6F9B372EEBB5}">
      <dgm:prSet custT="1"/>
      <dgm:spPr/>
      <dgm:t>
        <a:bodyPr/>
        <a:lstStyle/>
        <a:p>
          <a:pPr>
            <a:buFont typeface="Courier New" panose="02070309020205020404" pitchFamily="49" charset="0"/>
            <a:buChar char="o"/>
          </a:pPr>
          <a:r>
            <a:rPr lang="en-US" sz="2000" dirty="0">
              <a:latin typeface="Montserrat" pitchFamily="2" charset="77"/>
            </a:rPr>
            <a:t>Geopolitical instability – increased risk for markets and investments</a:t>
          </a:r>
          <a:endParaRPr lang="en-GB" sz="2000" b="0" i="0" u="none" strike="noStrike" dirty="0">
            <a:solidFill>
              <a:srgbClr val="333333"/>
            </a:solidFill>
            <a:effectLst/>
            <a:latin typeface="Montserrat" pitchFamily="2" charset="77"/>
          </a:endParaRPr>
        </a:p>
      </dgm:t>
    </dgm:pt>
    <dgm:pt modelId="{D6E867DD-F9EA-BD48-9D47-26CA2626C2B0}" type="parTrans" cxnId="{D6E2BC30-0DA8-494F-AB1C-478AB87D3358}">
      <dgm:prSet/>
      <dgm:spPr/>
      <dgm:t>
        <a:bodyPr/>
        <a:lstStyle/>
        <a:p>
          <a:endParaRPr lang="en-GB"/>
        </a:p>
      </dgm:t>
    </dgm:pt>
    <dgm:pt modelId="{B89718E3-471F-9448-BD6B-76FDFD53E881}" type="sibTrans" cxnId="{D6E2BC30-0DA8-494F-AB1C-478AB87D3358}">
      <dgm:prSet/>
      <dgm:spPr/>
      <dgm:t>
        <a:bodyPr/>
        <a:lstStyle/>
        <a:p>
          <a:endParaRPr lang="en-GB"/>
        </a:p>
      </dgm:t>
    </dgm:pt>
    <dgm:pt modelId="{E82C870A-0D0E-DC41-937D-A5C64D93B20F}">
      <dgm:prSet custT="1"/>
      <dgm:spPr/>
      <dgm:t>
        <a:bodyPr/>
        <a:lstStyle/>
        <a:p>
          <a:pPr>
            <a:buFont typeface="Courier New" panose="02070309020205020404" pitchFamily="49" charset="0"/>
            <a:buChar char="o"/>
          </a:pPr>
          <a:r>
            <a:rPr lang="en-GB" sz="2000" dirty="0">
              <a:latin typeface="Montserrat" pitchFamily="2" charset="77"/>
            </a:rPr>
            <a:t>High energy prices fuelling inflation – impact on businesses and society</a:t>
          </a:r>
          <a:endParaRPr lang="en-BE" sz="2000" dirty="0">
            <a:latin typeface="Montserrat" pitchFamily="2" charset="77"/>
          </a:endParaRPr>
        </a:p>
      </dgm:t>
    </dgm:pt>
    <dgm:pt modelId="{293D2545-A8AD-1C47-8EDE-76CBFC40E9A1}" type="parTrans" cxnId="{7CF5C221-CA5C-B147-B15D-6F8945F211CB}">
      <dgm:prSet/>
      <dgm:spPr/>
      <dgm:t>
        <a:bodyPr/>
        <a:lstStyle/>
        <a:p>
          <a:endParaRPr lang="en-GB"/>
        </a:p>
      </dgm:t>
    </dgm:pt>
    <dgm:pt modelId="{78CA0C60-7E00-524E-A1BC-C2D1E23F726E}" type="sibTrans" cxnId="{7CF5C221-CA5C-B147-B15D-6F8945F211CB}">
      <dgm:prSet/>
      <dgm:spPr/>
      <dgm:t>
        <a:bodyPr/>
        <a:lstStyle/>
        <a:p>
          <a:endParaRPr lang="en-GB"/>
        </a:p>
      </dgm:t>
    </dgm:pt>
    <dgm:pt modelId="{0D87600A-0596-C44A-9875-577405EFC7A9}">
      <dgm:prSet custT="1"/>
      <dgm:spPr/>
      <dgm:t>
        <a:bodyPr/>
        <a:lstStyle/>
        <a:p>
          <a:pPr>
            <a:buFont typeface="Courier New" panose="02070309020205020404" pitchFamily="49" charset="0"/>
            <a:buChar char="o"/>
          </a:pPr>
          <a:r>
            <a:rPr lang="en-GB" sz="2000" dirty="0">
              <a:latin typeface="Montserrat" pitchFamily="2" charset="77"/>
            </a:rPr>
            <a:t>Global leader in batteries labelled as systemic rival of EU: China</a:t>
          </a:r>
          <a:endParaRPr lang="en-BE" sz="2000" dirty="0">
            <a:latin typeface="Montserrat" pitchFamily="2" charset="77"/>
          </a:endParaRPr>
        </a:p>
      </dgm:t>
    </dgm:pt>
    <dgm:pt modelId="{C5DB0721-28BD-194A-A8A0-207E9989BDC9}" type="parTrans" cxnId="{04AD2A8F-EC09-ED47-B55E-A65EA2A5D4A9}">
      <dgm:prSet/>
      <dgm:spPr/>
      <dgm:t>
        <a:bodyPr/>
        <a:lstStyle/>
        <a:p>
          <a:endParaRPr lang="en-GB"/>
        </a:p>
      </dgm:t>
    </dgm:pt>
    <dgm:pt modelId="{C279979B-524B-DB43-B2C2-BB9A9DC1957A}" type="sibTrans" cxnId="{04AD2A8F-EC09-ED47-B55E-A65EA2A5D4A9}">
      <dgm:prSet/>
      <dgm:spPr/>
      <dgm:t>
        <a:bodyPr/>
        <a:lstStyle/>
        <a:p>
          <a:endParaRPr lang="en-GB"/>
        </a:p>
      </dgm:t>
    </dgm:pt>
    <dgm:pt modelId="{F507E04F-1619-904E-965D-EC8777640B5B}">
      <dgm:prSet custT="1"/>
      <dgm:spPr/>
      <dgm:t>
        <a:bodyPr/>
        <a:lstStyle/>
        <a:p>
          <a:pPr>
            <a:buFont typeface="Courier New" panose="02070309020205020404" pitchFamily="49" charset="0"/>
            <a:buChar char="o"/>
          </a:pPr>
          <a:r>
            <a:rPr lang="en-CA" sz="2000" dirty="0">
              <a:latin typeface="Montserrat" pitchFamily="2" charset="77"/>
            </a:rPr>
            <a:t>Exposed over-dependence on external supply chains and risks of limited options</a:t>
          </a:r>
          <a:endParaRPr lang="en-BE" sz="2000" dirty="0">
            <a:latin typeface="Montserrat" pitchFamily="2" charset="77"/>
          </a:endParaRPr>
        </a:p>
      </dgm:t>
    </dgm:pt>
    <dgm:pt modelId="{A7C45EFF-F1D4-D34F-BCA4-8D30F775A626}" type="sibTrans" cxnId="{6D55B805-2C9A-A44A-A533-4E8AA60E68E8}">
      <dgm:prSet/>
      <dgm:spPr/>
      <dgm:t>
        <a:bodyPr/>
        <a:lstStyle/>
        <a:p>
          <a:endParaRPr lang="en-GB"/>
        </a:p>
      </dgm:t>
    </dgm:pt>
    <dgm:pt modelId="{9FA41654-AE14-AD49-8A96-C0FE93E76B4F}" type="parTrans" cxnId="{6D55B805-2C9A-A44A-A533-4E8AA60E68E8}">
      <dgm:prSet/>
      <dgm:spPr/>
      <dgm:t>
        <a:bodyPr/>
        <a:lstStyle/>
        <a:p>
          <a:endParaRPr lang="en-GB"/>
        </a:p>
      </dgm:t>
    </dgm:pt>
    <dgm:pt modelId="{1F6251B7-E8BA-C149-ABEC-46BC286D02CD}">
      <dgm:prSet/>
      <dgm:spPr/>
      <dgm:t>
        <a:bodyPr/>
        <a:lstStyle/>
        <a:p>
          <a:pPr>
            <a:buFont typeface="Courier New" panose="02070309020205020404" pitchFamily="49" charset="0"/>
            <a:buChar char="o"/>
          </a:pPr>
          <a:r>
            <a:rPr lang="en-US" b="1" dirty="0">
              <a:latin typeface="Montserrat" pitchFamily="2" charset="77"/>
            </a:rPr>
            <a:t>New focus of governments and corporates: controlling value chain</a:t>
          </a:r>
          <a:endParaRPr lang="en-GB" b="1" dirty="0"/>
        </a:p>
      </dgm:t>
    </dgm:pt>
    <dgm:pt modelId="{54FB6E5B-3919-F346-BBB7-CDFF1F2B40E5}" type="parTrans" cxnId="{473971B2-976E-1B43-B627-128055332BF3}">
      <dgm:prSet/>
      <dgm:spPr/>
      <dgm:t>
        <a:bodyPr/>
        <a:lstStyle/>
        <a:p>
          <a:endParaRPr lang="en-GB"/>
        </a:p>
      </dgm:t>
    </dgm:pt>
    <dgm:pt modelId="{DD400052-E2A0-1C4F-AA20-E468C3C32D48}" type="sibTrans" cxnId="{473971B2-976E-1B43-B627-128055332BF3}">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D4B51223-B469-FF40-8A3F-2EF87E2DCB7F}" type="pres">
      <dgm:prSet presAssocID="{AB9672A8-A3B2-A84A-B512-5189123544A3}" presName="thickLine" presStyleLbl="alignNode1" presStyleIdx="0" presStyleCnt="1"/>
      <dgm:spPr/>
    </dgm:pt>
    <dgm:pt modelId="{B31270E5-1FD4-DD4F-BEEF-59782580BE97}" type="pres">
      <dgm:prSet presAssocID="{AB9672A8-A3B2-A84A-B512-5189123544A3}" presName="horz1" presStyleCnt="0"/>
      <dgm:spPr/>
    </dgm:pt>
    <dgm:pt modelId="{57075030-62E6-0546-9342-014CE4A1004A}" type="pres">
      <dgm:prSet presAssocID="{AB9672A8-A3B2-A84A-B512-5189123544A3}" presName="tx1" presStyleLbl="revTx" presStyleIdx="0" presStyleCnt="6" custScaleX="102127"/>
      <dgm:spPr/>
    </dgm:pt>
    <dgm:pt modelId="{6FFB7915-57E9-2549-9D49-F42901BF1152}" type="pres">
      <dgm:prSet presAssocID="{AB9672A8-A3B2-A84A-B512-5189123544A3}" presName="vert1" presStyleCnt="0"/>
      <dgm:spPr/>
    </dgm:pt>
    <dgm:pt modelId="{4ADAB8E6-BF48-9D48-B168-2EB3F4D77F4B}" type="pres">
      <dgm:prSet presAssocID="{371D5F05-FF69-AE4A-B2BC-6F9B372EEBB5}" presName="vertSpace2a" presStyleCnt="0"/>
      <dgm:spPr/>
    </dgm:pt>
    <dgm:pt modelId="{FF05CFF5-31D1-BE47-955D-C8CE8E90B381}" type="pres">
      <dgm:prSet presAssocID="{371D5F05-FF69-AE4A-B2BC-6F9B372EEBB5}" presName="horz2" presStyleCnt="0"/>
      <dgm:spPr/>
    </dgm:pt>
    <dgm:pt modelId="{886BA4C7-77DE-404B-94A9-EE15007F4678}" type="pres">
      <dgm:prSet presAssocID="{371D5F05-FF69-AE4A-B2BC-6F9B372EEBB5}" presName="horzSpace2" presStyleCnt="0"/>
      <dgm:spPr/>
    </dgm:pt>
    <dgm:pt modelId="{24F77444-7EEE-184E-995C-44A643B5D977}" type="pres">
      <dgm:prSet presAssocID="{371D5F05-FF69-AE4A-B2BC-6F9B372EEBB5}" presName="tx2" presStyleLbl="revTx" presStyleIdx="1" presStyleCnt="6"/>
      <dgm:spPr/>
    </dgm:pt>
    <dgm:pt modelId="{4C999C1D-8C3D-B043-8CDB-FA3F54834BB2}" type="pres">
      <dgm:prSet presAssocID="{371D5F05-FF69-AE4A-B2BC-6F9B372EEBB5}" presName="vert2" presStyleCnt="0"/>
      <dgm:spPr/>
    </dgm:pt>
    <dgm:pt modelId="{7EE88414-4489-0E4A-95A4-BC7E2F4D8EE0}" type="pres">
      <dgm:prSet presAssocID="{371D5F05-FF69-AE4A-B2BC-6F9B372EEBB5}" presName="thinLine2b" presStyleLbl="callout" presStyleIdx="0" presStyleCnt="5"/>
      <dgm:spPr/>
    </dgm:pt>
    <dgm:pt modelId="{5CF7DE24-0B51-E24D-8D75-A0ADF4660712}" type="pres">
      <dgm:prSet presAssocID="{371D5F05-FF69-AE4A-B2BC-6F9B372EEBB5}" presName="vertSpace2b" presStyleCnt="0"/>
      <dgm:spPr/>
    </dgm:pt>
    <dgm:pt modelId="{89D5C005-F877-B14D-A1A7-B95ADC83444A}" type="pres">
      <dgm:prSet presAssocID="{E82C870A-0D0E-DC41-937D-A5C64D93B20F}" presName="horz2" presStyleCnt="0"/>
      <dgm:spPr/>
    </dgm:pt>
    <dgm:pt modelId="{80D8147D-3C00-F248-A91F-FEE090E62EFF}" type="pres">
      <dgm:prSet presAssocID="{E82C870A-0D0E-DC41-937D-A5C64D93B20F}" presName="horzSpace2" presStyleCnt="0"/>
      <dgm:spPr/>
    </dgm:pt>
    <dgm:pt modelId="{9D6909AD-3A48-3D4A-B98F-263182CE94AC}" type="pres">
      <dgm:prSet presAssocID="{E82C870A-0D0E-DC41-937D-A5C64D93B20F}" presName="tx2" presStyleLbl="revTx" presStyleIdx="2" presStyleCnt="6"/>
      <dgm:spPr/>
    </dgm:pt>
    <dgm:pt modelId="{41891EA2-4B22-D14C-82AA-556F562755F1}" type="pres">
      <dgm:prSet presAssocID="{E82C870A-0D0E-DC41-937D-A5C64D93B20F}" presName="vert2" presStyleCnt="0"/>
      <dgm:spPr/>
    </dgm:pt>
    <dgm:pt modelId="{6E07B94A-2989-6340-9EC1-5F268342457F}" type="pres">
      <dgm:prSet presAssocID="{E82C870A-0D0E-DC41-937D-A5C64D93B20F}" presName="thinLine2b" presStyleLbl="callout" presStyleIdx="1" presStyleCnt="5"/>
      <dgm:spPr/>
    </dgm:pt>
    <dgm:pt modelId="{AD5049FB-78CF-4D44-A827-2591480333B0}" type="pres">
      <dgm:prSet presAssocID="{E82C870A-0D0E-DC41-937D-A5C64D93B20F}" presName="vertSpace2b" presStyleCnt="0"/>
      <dgm:spPr/>
    </dgm:pt>
    <dgm:pt modelId="{CB6B42A7-F8F4-724C-9EF7-294EEBD3110A}" type="pres">
      <dgm:prSet presAssocID="{F507E04F-1619-904E-965D-EC8777640B5B}" presName="horz2" presStyleCnt="0"/>
      <dgm:spPr/>
    </dgm:pt>
    <dgm:pt modelId="{AD3524BD-7DC9-6245-806A-B06EA668B5D0}" type="pres">
      <dgm:prSet presAssocID="{F507E04F-1619-904E-965D-EC8777640B5B}" presName="horzSpace2" presStyleCnt="0"/>
      <dgm:spPr/>
    </dgm:pt>
    <dgm:pt modelId="{407C5D76-C124-3845-996D-BCB28C2CF1D9}" type="pres">
      <dgm:prSet presAssocID="{F507E04F-1619-904E-965D-EC8777640B5B}" presName="tx2" presStyleLbl="revTx" presStyleIdx="3" presStyleCnt="6"/>
      <dgm:spPr/>
    </dgm:pt>
    <dgm:pt modelId="{6FBB38E2-26BA-E64E-81D8-D37134F85122}" type="pres">
      <dgm:prSet presAssocID="{F507E04F-1619-904E-965D-EC8777640B5B}" presName="vert2" presStyleCnt="0"/>
      <dgm:spPr/>
    </dgm:pt>
    <dgm:pt modelId="{E87FCA9B-C830-8442-956D-29CB485066F9}" type="pres">
      <dgm:prSet presAssocID="{F507E04F-1619-904E-965D-EC8777640B5B}" presName="thinLine2b" presStyleLbl="callout" presStyleIdx="2" presStyleCnt="5"/>
      <dgm:spPr/>
    </dgm:pt>
    <dgm:pt modelId="{A3A8CE0B-7059-C840-9799-0AF35C838167}" type="pres">
      <dgm:prSet presAssocID="{F507E04F-1619-904E-965D-EC8777640B5B}" presName="vertSpace2b" presStyleCnt="0"/>
      <dgm:spPr/>
    </dgm:pt>
    <dgm:pt modelId="{ECB875F7-BB56-E64A-86CC-C2516A4B1573}" type="pres">
      <dgm:prSet presAssocID="{0D87600A-0596-C44A-9875-577405EFC7A9}" presName="horz2" presStyleCnt="0"/>
      <dgm:spPr/>
    </dgm:pt>
    <dgm:pt modelId="{A4333401-0AD6-C54A-91BD-914C977A1EE4}" type="pres">
      <dgm:prSet presAssocID="{0D87600A-0596-C44A-9875-577405EFC7A9}" presName="horzSpace2" presStyleCnt="0"/>
      <dgm:spPr/>
    </dgm:pt>
    <dgm:pt modelId="{32C652E5-712F-824F-A571-B2E4AA2B5A85}" type="pres">
      <dgm:prSet presAssocID="{0D87600A-0596-C44A-9875-577405EFC7A9}" presName="tx2" presStyleLbl="revTx" presStyleIdx="4" presStyleCnt="6"/>
      <dgm:spPr/>
    </dgm:pt>
    <dgm:pt modelId="{91183046-17A1-1146-B4BA-8357BD546D95}" type="pres">
      <dgm:prSet presAssocID="{0D87600A-0596-C44A-9875-577405EFC7A9}" presName="vert2" presStyleCnt="0"/>
      <dgm:spPr/>
    </dgm:pt>
    <dgm:pt modelId="{3FFB7AFE-03B1-714A-8987-3B1B4988C27B}" type="pres">
      <dgm:prSet presAssocID="{0D87600A-0596-C44A-9875-577405EFC7A9}" presName="thinLine2b" presStyleLbl="callout" presStyleIdx="3" presStyleCnt="5"/>
      <dgm:spPr/>
    </dgm:pt>
    <dgm:pt modelId="{ECE852ED-D1AE-8A4A-B154-CC890AFCEF7C}" type="pres">
      <dgm:prSet presAssocID="{0D87600A-0596-C44A-9875-577405EFC7A9}" presName="vertSpace2b" presStyleCnt="0"/>
      <dgm:spPr/>
    </dgm:pt>
    <dgm:pt modelId="{89F20ACE-9EC1-EF4C-8DA2-08B0A73C6AC6}" type="pres">
      <dgm:prSet presAssocID="{1F6251B7-E8BA-C149-ABEC-46BC286D02CD}" presName="horz2" presStyleCnt="0"/>
      <dgm:spPr/>
    </dgm:pt>
    <dgm:pt modelId="{0588A4A5-5982-1F46-97E5-D390A886C95B}" type="pres">
      <dgm:prSet presAssocID="{1F6251B7-E8BA-C149-ABEC-46BC286D02CD}" presName="horzSpace2" presStyleCnt="0"/>
      <dgm:spPr/>
    </dgm:pt>
    <dgm:pt modelId="{33C0A3C7-6AD6-1C42-86B7-EB5EC4075415}" type="pres">
      <dgm:prSet presAssocID="{1F6251B7-E8BA-C149-ABEC-46BC286D02CD}" presName="tx2" presStyleLbl="revTx" presStyleIdx="5" presStyleCnt="6"/>
      <dgm:spPr/>
    </dgm:pt>
    <dgm:pt modelId="{54899526-188E-204E-B074-14F385C09058}" type="pres">
      <dgm:prSet presAssocID="{1F6251B7-E8BA-C149-ABEC-46BC286D02CD}" presName="vert2" presStyleCnt="0"/>
      <dgm:spPr/>
    </dgm:pt>
    <dgm:pt modelId="{B35332C2-F2F2-CE46-8203-685E61B0C840}" type="pres">
      <dgm:prSet presAssocID="{1F6251B7-E8BA-C149-ABEC-46BC286D02CD}" presName="thinLine2b" presStyleLbl="callout" presStyleIdx="4" presStyleCnt="5"/>
      <dgm:spPr/>
    </dgm:pt>
    <dgm:pt modelId="{BBBF29DC-49F4-654A-B49F-0B3B0AECD1EF}" type="pres">
      <dgm:prSet presAssocID="{1F6251B7-E8BA-C149-ABEC-46BC286D02CD}" presName="vertSpace2b" presStyleCnt="0"/>
      <dgm:spPr/>
    </dgm:pt>
  </dgm:ptLst>
  <dgm:cxnLst>
    <dgm:cxn modelId="{71530202-4C21-1B47-9F7E-72DE180E22D3}" type="presOf" srcId="{F507E04F-1619-904E-965D-EC8777640B5B}" destId="{407C5D76-C124-3845-996D-BCB28C2CF1D9}" srcOrd="0" destOrd="0" presId="urn:microsoft.com/office/officeart/2008/layout/LinedList"/>
    <dgm:cxn modelId="{6D55B805-2C9A-A44A-A533-4E8AA60E68E8}" srcId="{AB9672A8-A3B2-A84A-B512-5189123544A3}" destId="{F507E04F-1619-904E-965D-EC8777640B5B}" srcOrd="2" destOrd="0" parTransId="{9FA41654-AE14-AD49-8A96-C0FE93E76B4F}" sibTransId="{A7C45EFF-F1D4-D34F-BCA4-8D30F775A626}"/>
    <dgm:cxn modelId="{7CF5C221-CA5C-B147-B15D-6F8945F211CB}" srcId="{AB9672A8-A3B2-A84A-B512-5189123544A3}" destId="{E82C870A-0D0E-DC41-937D-A5C64D93B20F}" srcOrd="1" destOrd="0" parTransId="{293D2545-A8AD-1C47-8EDE-76CBFC40E9A1}" sibTransId="{78CA0C60-7E00-524E-A1BC-C2D1E23F726E}"/>
    <dgm:cxn modelId="{D6E2BC30-0DA8-494F-AB1C-478AB87D3358}" srcId="{AB9672A8-A3B2-A84A-B512-5189123544A3}" destId="{371D5F05-FF69-AE4A-B2BC-6F9B372EEBB5}" srcOrd="0" destOrd="0" parTransId="{D6E867DD-F9EA-BD48-9D47-26CA2626C2B0}" sibTransId="{B89718E3-471F-9448-BD6B-76FDFD53E881}"/>
    <dgm:cxn modelId="{24947532-6627-3C49-83E6-E44B15FE589B}" srcId="{9593D30A-4AF8-9F49-9912-030E60E5BDD7}" destId="{AB9672A8-A3B2-A84A-B512-5189123544A3}" srcOrd="0" destOrd="0" parTransId="{F39EC4ED-16EC-344A-A3FA-8155BA36712B}" sibTransId="{38A49061-8357-884C-8959-92CB71DC8E3A}"/>
    <dgm:cxn modelId="{E186AA3F-E10B-9049-9805-D18ED4340E0C}" type="presOf" srcId="{371D5F05-FF69-AE4A-B2BC-6F9B372EEBB5}" destId="{24F77444-7EEE-184E-995C-44A643B5D977}" srcOrd="0" destOrd="0" presId="urn:microsoft.com/office/officeart/2008/layout/LinedList"/>
    <dgm:cxn modelId="{33ECCE54-2BFF-044A-810E-68BD16CADF2C}" type="presOf" srcId="{9593D30A-4AF8-9F49-9912-030E60E5BDD7}" destId="{6B54118D-1F47-CB44-B975-655040AA4390}" srcOrd="0" destOrd="0" presId="urn:microsoft.com/office/officeart/2008/layout/LinedList"/>
    <dgm:cxn modelId="{3FA67B6B-4B73-8642-81E7-01A7EEC5C382}" type="presOf" srcId="{E82C870A-0D0E-DC41-937D-A5C64D93B20F}" destId="{9D6909AD-3A48-3D4A-B98F-263182CE94AC}" srcOrd="0" destOrd="0" presId="urn:microsoft.com/office/officeart/2008/layout/LinedList"/>
    <dgm:cxn modelId="{04AD2A8F-EC09-ED47-B55E-A65EA2A5D4A9}" srcId="{AB9672A8-A3B2-A84A-B512-5189123544A3}" destId="{0D87600A-0596-C44A-9875-577405EFC7A9}" srcOrd="3" destOrd="0" parTransId="{C5DB0721-28BD-194A-A8A0-207E9989BDC9}" sibTransId="{C279979B-524B-DB43-B2C2-BB9A9DC1957A}"/>
    <dgm:cxn modelId="{DEC3729E-AEED-2B46-9F6C-34F46E36CBE9}" type="presOf" srcId="{1F6251B7-E8BA-C149-ABEC-46BC286D02CD}" destId="{33C0A3C7-6AD6-1C42-86B7-EB5EC4075415}" srcOrd="0" destOrd="0" presId="urn:microsoft.com/office/officeart/2008/layout/LinedList"/>
    <dgm:cxn modelId="{473971B2-976E-1B43-B627-128055332BF3}" srcId="{AB9672A8-A3B2-A84A-B512-5189123544A3}" destId="{1F6251B7-E8BA-C149-ABEC-46BC286D02CD}" srcOrd="4" destOrd="0" parTransId="{54FB6E5B-3919-F346-BBB7-CDFF1F2B40E5}" sibTransId="{DD400052-E2A0-1C4F-AA20-E468C3C32D48}"/>
    <dgm:cxn modelId="{A82201C6-E9B2-1747-841B-20DB2C938D6D}" type="presOf" srcId="{AB9672A8-A3B2-A84A-B512-5189123544A3}" destId="{57075030-62E6-0546-9342-014CE4A1004A}" srcOrd="0" destOrd="0" presId="urn:microsoft.com/office/officeart/2008/layout/LinedList"/>
    <dgm:cxn modelId="{A0E750CB-FAB2-8640-A09D-6B3CB2EBC579}" type="presOf" srcId="{0D87600A-0596-C44A-9875-577405EFC7A9}" destId="{32C652E5-712F-824F-A571-B2E4AA2B5A85}" srcOrd="0" destOrd="0" presId="urn:microsoft.com/office/officeart/2008/layout/LinedList"/>
    <dgm:cxn modelId="{E25CDDAC-6058-9A45-8D91-7AA1D3A9F190}" type="presParOf" srcId="{6B54118D-1F47-CB44-B975-655040AA4390}" destId="{D4B51223-B469-FF40-8A3F-2EF87E2DCB7F}" srcOrd="0" destOrd="0" presId="urn:microsoft.com/office/officeart/2008/layout/LinedList"/>
    <dgm:cxn modelId="{3A7E48A9-984A-8046-8731-5B8A05258772}" type="presParOf" srcId="{6B54118D-1F47-CB44-B975-655040AA4390}" destId="{B31270E5-1FD4-DD4F-BEEF-59782580BE97}" srcOrd="1" destOrd="0" presId="urn:microsoft.com/office/officeart/2008/layout/LinedList"/>
    <dgm:cxn modelId="{63F10683-B5C8-FB4B-9F5F-F222C5BCB8A2}" type="presParOf" srcId="{B31270E5-1FD4-DD4F-BEEF-59782580BE97}" destId="{57075030-62E6-0546-9342-014CE4A1004A}" srcOrd="0" destOrd="0" presId="urn:microsoft.com/office/officeart/2008/layout/LinedList"/>
    <dgm:cxn modelId="{08628C59-3848-D547-91DE-26F9EDCC730D}" type="presParOf" srcId="{B31270E5-1FD4-DD4F-BEEF-59782580BE97}" destId="{6FFB7915-57E9-2549-9D49-F42901BF1152}" srcOrd="1" destOrd="0" presId="urn:microsoft.com/office/officeart/2008/layout/LinedList"/>
    <dgm:cxn modelId="{F03AE954-86A8-424D-9B47-8196C03B6216}" type="presParOf" srcId="{6FFB7915-57E9-2549-9D49-F42901BF1152}" destId="{4ADAB8E6-BF48-9D48-B168-2EB3F4D77F4B}" srcOrd="0" destOrd="0" presId="urn:microsoft.com/office/officeart/2008/layout/LinedList"/>
    <dgm:cxn modelId="{1155E67E-29BA-9E45-88A2-F8E150774C51}" type="presParOf" srcId="{6FFB7915-57E9-2549-9D49-F42901BF1152}" destId="{FF05CFF5-31D1-BE47-955D-C8CE8E90B381}" srcOrd="1" destOrd="0" presId="urn:microsoft.com/office/officeart/2008/layout/LinedList"/>
    <dgm:cxn modelId="{A7CD38D1-0A10-0E48-B599-79267D344AC5}" type="presParOf" srcId="{FF05CFF5-31D1-BE47-955D-C8CE8E90B381}" destId="{886BA4C7-77DE-404B-94A9-EE15007F4678}" srcOrd="0" destOrd="0" presId="urn:microsoft.com/office/officeart/2008/layout/LinedList"/>
    <dgm:cxn modelId="{49B99ECC-980F-774C-B88F-F132532321C8}" type="presParOf" srcId="{FF05CFF5-31D1-BE47-955D-C8CE8E90B381}" destId="{24F77444-7EEE-184E-995C-44A643B5D977}" srcOrd="1" destOrd="0" presId="urn:microsoft.com/office/officeart/2008/layout/LinedList"/>
    <dgm:cxn modelId="{2343738E-C2EC-364E-ACEA-590222CFE451}" type="presParOf" srcId="{FF05CFF5-31D1-BE47-955D-C8CE8E90B381}" destId="{4C999C1D-8C3D-B043-8CDB-FA3F54834BB2}" srcOrd="2" destOrd="0" presId="urn:microsoft.com/office/officeart/2008/layout/LinedList"/>
    <dgm:cxn modelId="{934EF7DE-F563-E247-A0F6-799E012D7384}" type="presParOf" srcId="{6FFB7915-57E9-2549-9D49-F42901BF1152}" destId="{7EE88414-4489-0E4A-95A4-BC7E2F4D8EE0}" srcOrd="2" destOrd="0" presId="urn:microsoft.com/office/officeart/2008/layout/LinedList"/>
    <dgm:cxn modelId="{894977C8-D2EE-574B-8E89-0BD002904923}" type="presParOf" srcId="{6FFB7915-57E9-2549-9D49-F42901BF1152}" destId="{5CF7DE24-0B51-E24D-8D75-A0ADF4660712}" srcOrd="3" destOrd="0" presId="urn:microsoft.com/office/officeart/2008/layout/LinedList"/>
    <dgm:cxn modelId="{A82E1E47-435A-E04F-B421-59DCDDFA57C5}" type="presParOf" srcId="{6FFB7915-57E9-2549-9D49-F42901BF1152}" destId="{89D5C005-F877-B14D-A1A7-B95ADC83444A}" srcOrd="4" destOrd="0" presId="urn:microsoft.com/office/officeart/2008/layout/LinedList"/>
    <dgm:cxn modelId="{18285111-ADDE-A445-8711-471116D4DFA5}" type="presParOf" srcId="{89D5C005-F877-B14D-A1A7-B95ADC83444A}" destId="{80D8147D-3C00-F248-A91F-FEE090E62EFF}" srcOrd="0" destOrd="0" presId="urn:microsoft.com/office/officeart/2008/layout/LinedList"/>
    <dgm:cxn modelId="{B600DA25-6DC0-674F-A797-B113D2C7C604}" type="presParOf" srcId="{89D5C005-F877-B14D-A1A7-B95ADC83444A}" destId="{9D6909AD-3A48-3D4A-B98F-263182CE94AC}" srcOrd="1" destOrd="0" presId="urn:microsoft.com/office/officeart/2008/layout/LinedList"/>
    <dgm:cxn modelId="{7F9DD218-E5D4-974B-BD7F-E7A72F02ABEA}" type="presParOf" srcId="{89D5C005-F877-B14D-A1A7-B95ADC83444A}" destId="{41891EA2-4B22-D14C-82AA-556F562755F1}" srcOrd="2" destOrd="0" presId="urn:microsoft.com/office/officeart/2008/layout/LinedList"/>
    <dgm:cxn modelId="{0CAC4FC7-AFA7-7B41-B39F-462DAF8676F1}" type="presParOf" srcId="{6FFB7915-57E9-2549-9D49-F42901BF1152}" destId="{6E07B94A-2989-6340-9EC1-5F268342457F}" srcOrd="5" destOrd="0" presId="urn:microsoft.com/office/officeart/2008/layout/LinedList"/>
    <dgm:cxn modelId="{24A54BF2-509A-E44A-9A69-E807ECCE4E56}" type="presParOf" srcId="{6FFB7915-57E9-2549-9D49-F42901BF1152}" destId="{AD5049FB-78CF-4D44-A827-2591480333B0}" srcOrd="6" destOrd="0" presId="urn:microsoft.com/office/officeart/2008/layout/LinedList"/>
    <dgm:cxn modelId="{B2B69DB2-665F-0F44-81BA-9EB5FA8466CB}" type="presParOf" srcId="{6FFB7915-57E9-2549-9D49-F42901BF1152}" destId="{CB6B42A7-F8F4-724C-9EF7-294EEBD3110A}" srcOrd="7" destOrd="0" presId="urn:microsoft.com/office/officeart/2008/layout/LinedList"/>
    <dgm:cxn modelId="{1BE71BA2-96CF-E944-BFEC-B92F8CF2158E}" type="presParOf" srcId="{CB6B42A7-F8F4-724C-9EF7-294EEBD3110A}" destId="{AD3524BD-7DC9-6245-806A-B06EA668B5D0}" srcOrd="0" destOrd="0" presId="urn:microsoft.com/office/officeart/2008/layout/LinedList"/>
    <dgm:cxn modelId="{CFE4CC08-F0CD-7447-A4FE-096E27587D3A}" type="presParOf" srcId="{CB6B42A7-F8F4-724C-9EF7-294EEBD3110A}" destId="{407C5D76-C124-3845-996D-BCB28C2CF1D9}" srcOrd="1" destOrd="0" presId="urn:microsoft.com/office/officeart/2008/layout/LinedList"/>
    <dgm:cxn modelId="{DE72655B-4AB9-AC4A-9C81-A322777CE96C}" type="presParOf" srcId="{CB6B42A7-F8F4-724C-9EF7-294EEBD3110A}" destId="{6FBB38E2-26BA-E64E-81D8-D37134F85122}" srcOrd="2" destOrd="0" presId="urn:microsoft.com/office/officeart/2008/layout/LinedList"/>
    <dgm:cxn modelId="{1D79817C-201F-7D49-9315-1B97F8A55FD1}" type="presParOf" srcId="{6FFB7915-57E9-2549-9D49-F42901BF1152}" destId="{E87FCA9B-C830-8442-956D-29CB485066F9}" srcOrd="8" destOrd="0" presId="urn:microsoft.com/office/officeart/2008/layout/LinedList"/>
    <dgm:cxn modelId="{1A64EA09-4846-764D-8EFF-B8C4B0172848}" type="presParOf" srcId="{6FFB7915-57E9-2549-9D49-F42901BF1152}" destId="{A3A8CE0B-7059-C840-9799-0AF35C838167}" srcOrd="9" destOrd="0" presId="urn:microsoft.com/office/officeart/2008/layout/LinedList"/>
    <dgm:cxn modelId="{AC9DD718-1579-3741-9C9E-82D56EFBD241}" type="presParOf" srcId="{6FFB7915-57E9-2549-9D49-F42901BF1152}" destId="{ECB875F7-BB56-E64A-86CC-C2516A4B1573}" srcOrd="10" destOrd="0" presId="urn:microsoft.com/office/officeart/2008/layout/LinedList"/>
    <dgm:cxn modelId="{8FB686E2-86EC-B54E-9061-C24CFCAE84E9}" type="presParOf" srcId="{ECB875F7-BB56-E64A-86CC-C2516A4B1573}" destId="{A4333401-0AD6-C54A-91BD-914C977A1EE4}" srcOrd="0" destOrd="0" presId="urn:microsoft.com/office/officeart/2008/layout/LinedList"/>
    <dgm:cxn modelId="{FFCDBE12-5B28-6642-91AA-713B8F2DC984}" type="presParOf" srcId="{ECB875F7-BB56-E64A-86CC-C2516A4B1573}" destId="{32C652E5-712F-824F-A571-B2E4AA2B5A85}" srcOrd="1" destOrd="0" presId="urn:microsoft.com/office/officeart/2008/layout/LinedList"/>
    <dgm:cxn modelId="{B993B97C-23A2-1846-A590-280AC2F0985C}" type="presParOf" srcId="{ECB875F7-BB56-E64A-86CC-C2516A4B1573}" destId="{91183046-17A1-1146-B4BA-8357BD546D95}" srcOrd="2" destOrd="0" presId="urn:microsoft.com/office/officeart/2008/layout/LinedList"/>
    <dgm:cxn modelId="{17B40E59-D9C7-FA4C-BBF2-02BFB4119AE8}" type="presParOf" srcId="{6FFB7915-57E9-2549-9D49-F42901BF1152}" destId="{3FFB7AFE-03B1-714A-8987-3B1B4988C27B}" srcOrd="11" destOrd="0" presId="urn:microsoft.com/office/officeart/2008/layout/LinedList"/>
    <dgm:cxn modelId="{29C09A10-4BDD-9B44-8AB6-50C4EB2E4D7F}" type="presParOf" srcId="{6FFB7915-57E9-2549-9D49-F42901BF1152}" destId="{ECE852ED-D1AE-8A4A-B154-CC890AFCEF7C}" srcOrd="12" destOrd="0" presId="urn:microsoft.com/office/officeart/2008/layout/LinedList"/>
    <dgm:cxn modelId="{D43CF96D-3050-2043-B98E-94DCB0A3E105}" type="presParOf" srcId="{6FFB7915-57E9-2549-9D49-F42901BF1152}" destId="{89F20ACE-9EC1-EF4C-8DA2-08B0A73C6AC6}" srcOrd="13" destOrd="0" presId="urn:microsoft.com/office/officeart/2008/layout/LinedList"/>
    <dgm:cxn modelId="{1B4A66E8-BD7E-D940-B4DD-7AA72F7C7C4F}" type="presParOf" srcId="{89F20ACE-9EC1-EF4C-8DA2-08B0A73C6AC6}" destId="{0588A4A5-5982-1F46-97E5-D390A886C95B}" srcOrd="0" destOrd="0" presId="urn:microsoft.com/office/officeart/2008/layout/LinedList"/>
    <dgm:cxn modelId="{E6258740-AC96-5441-9E92-FA4755F2462B}" type="presParOf" srcId="{89F20ACE-9EC1-EF4C-8DA2-08B0A73C6AC6}" destId="{33C0A3C7-6AD6-1C42-86B7-EB5EC4075415}" srcOrd="1" destOrd="0" presId="urn:microsoft.com/office/officeart/2008/layout/LinedList"/>
    <dgm:cxn modelId="{81244B16-54E7-AA49-BD71-AE64DB2A0FF4}" type="presParOf" srcId="{89F20ACE-9EC1-EF4C-8DA2-08B0A73C6AC6}" destId="{54899526-188E-204E-B074-14F385C09058}" srcOrd="2" destOrd="0" presId="urn:microsoft.com/office/officeart/2008/layout/LinedList"/>
    <dgm:cxn modelId="{86F4FA69-CE75-264F-A88E-21A0FABDC4C8}" type="presParOf" srcId="{6FFB7915-57E9-2549-9D49-F42901BF1152}" destId="{B35332C2-F2F2-CE46-8203-685E61B0C840}" srcOrd="14" destOrd="0" presId="urn:microsoft.com/office/officeart/2008/layout/LinedList"/>
    <dgm:cxn modelId="{C21DBC85-682E-6E49-89D9-65631D990336}" type="presParOf" srcId="{6FFB7915-57E9-2549-9D49-F42901BF1152}" destId="{BBBF29DC-49F4-654A-B49F-0B3B0AECD1EF}" srcOrd="15"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AB9672A8-A3B2-A84A-B512-5189123544A3}">
      <dgm:prSet custT="1"/>
      <dgm:spPr/>
      <dgm:t>
        <a:bodyPr/>
        <a:lstStyle/>
        <a:p>
          <a:pPr>
            <a:buFont typeface="Courier New" panose="02070309020205020404" pitchFamily="49" charset="0"/>
            <a:buChar char="o"/>
          </a:pPr>
          <a:r>
            <a:rPr lang="en-US" sz="2000" b="0" dirty="0">
              <a:latin typeface="Montserrat" pitchFamily="2" charset="77"/>
            </a:rPr>
            <a:t>New economic situation –impact on business and society</a:t>
          </a:r>
          <a:endParaRPr lang="en-GB" sz="2000" b="0" i="0" u="none" strike="noStrike" dirty="0">
            <a:solidFill>
              <a:srgbClr val="333333"/>
            </a:solidFill>
            <a:effectLst/>
            <a:latin typeface="Montserrat" pitchFamily="2" charset="77"/>
          </a:endParaRPr>
        </a:p>
      </dgm:t>
    </dgm:pt>
    <dgm:pt modelId="{F39EC4ED-16EC-344A-A3FA-8155BA36712B}" type="parTrans" cxnId="{24947532-6627-3C49-83E6-E44B15FE589B}">
      <dgm:prSet/>
      <dgm:spPr/>
      <dgm:t>
        <a:bodyPr/>
        <a:lstStyle/>
        <a:p>
          <a:endParaRPr lang="en-GB"/>
        </a:p>
      </dgm:t>
    </dgm:pt>
    <dgm:pt modelId="{38A49061-8357-884C-8959-92CB71DC8E3A}" type="sibTrans" cxnId="{24947532-6627-3C49-83E6-E44B15FE589B}">
      <dgm:prSet/>
      <dgm:spPr/>
      <dgm:t>
        <a:bodyPr/>
        <a:lstStyle/>
        <a:p>
          <a:endParaRPr lang="en-GB"/>
        </a:p>
      </dgm:t>
    </dgm:pt>
    <dgm:pt modelId="{F17E56A6-E8B8-0645-8186-56B5459BCA2D}">
      <dgm:prSet custT="1"/>
      <dgm:spPr/>
      <dgm:t>
        <a:bodyPr/>
        <a:lstStyle/>
        <a:p>
          <a:pPr>
            <a:buFont typeface="Courier New" panose="02070309020205020404" pitchFamily="49" charset="0"/>
            <a:buChar char="o"/>
          </a:pPr>
          <a:r>
            <a:rPr lang="en-GB" sz="2000" dirty="0">
              <a:latin typeface="Montserrat" pitchFamily="2" charset="77"/>
            </a:rPr>
            <a:t>High inflation: growing costs &amp; declining purchasing power </a:t>
          </a:r>
          <a:endParaRPr lang="en-BE" sz="2000" dirty="0">
            <a:latin typeface="Montserrat" pitchFamily="2" charset="77"/>
          </a:endParaRPr>
        </a:p>
      </dgm:t>
    </dgm:pt>
    <dgm:pt modelId="{F92F3F3C-C5B9-EC4C-804B-2ADEDDF02A67}" type="parTrans" cxnId="{0F59B76F-F43C-0A42-B327-4805657E5C69}">
      <dgm:prSet/>
      <dgm:spPr/>
      <dgm:t>
        <a:bodyPr/>
        <a:lstStyle/>
        <a:p>
          <a:endParaRPr lang="en-GB"/>
        </a:p>
      </dgm:t>
    </dgm:pt>
    <dgm:pt modelId="{F4EBB7A7-10F8-4144-8B3B-8F3D3C53B3EF}" type="sibTrans" cxnId="{0F59B76F-F43C-0A42-B327-4805657E5C69}">
      <dgm:prSet/>
      <dgm:spPr/>
      <dgm:t>
        <a:bodyPr/>
        <a:lstStyle/>
        <a:p>
          <a:endParaRPr lang="en-GB"/>
        </a:p>
      </dgm:t>
    </dgm:pt>
    <dgm:pt modelId="{3AC8B0A7-3C29-864A-A859-74AF4CC99834}">
      <dgm:prSet custT="1"/>
      <dgm:spPr/>
      <dgm:t>
        <a:bodyPr/>
        <a:lstStyle/>
        <a:p>
          <a:pPr>
            <a:buFont typeface="Symbol" pitchFamily="2" charset="2"/>
            <a:buChar char=""/>
          </a:pPr>
          <a:r>
            <a:rPr lang="en-BE" sz="2000" dirty="0">
              <a:latin typeface="Montserrat" pitchFamily="2" charset="77"/>
            </a:rPr>
            <a:t>Vulnarability of economy: </a:t>
          </a:r>
          <a:r>
            <a:rPr lang="en-US" sz="2000" dirty="0">
              <a:latin typeface="Montserrat" pitchFamily="2" charset="77"/>
            </a:rPr>
            <a:t>impact on profitability and ability to invest</a:t>
          </a:r>
          <a:endParaRPr lang="en-BE" sz="2000" dirty="0">
            <a:latin typeface="Montserrat" pitchFamily="2" charset="77"/>
          </a:endParaRPr>
        </a:p>
      </dgm:t>
    </dgm:pt>
    <dgm:pt modelId="{FB0DDD92-4F4E-A24C-8E60-9A6C25038ECC}" type="parTrans" cxnId="{99688A7F-FD32-B746-A838-7BA377ADF20A}">
      <dgm:prSet/>
      <dgm:spPr/>
      <dgm:t>
        <a:bodyPr/>
        <a:lstStyle/>
        <a:p>
          <a:endParaRPr lang="en-GB"/>
        </a:p>
      </dgm:t>
    </dgm:pt>
    <dgm:pt modelId="{3174A66B-3C15-B54D-BC54-EA30EEA774A5}" type="sibTrans" cxnId="{99688A7F-FD32-B746-A838-7BA377ADF20A}">
      <dgm:prSet/>
      <dgm:spPr/>
      <dgm:t>
        <a:bodyPr/>
        <a:lstStyle/>
        <a:p>
          <a:endParaRPr lang="en-GB"/>
        </a:p>
      </dgm:t>
    </dgm:pt>
    <dgm:pt modelId="{72F2130A-2928-A548-A4E7-143A776E667F}">
      <dgm:prSet custT="1"/>
      <dgm:spPr/>
      <dgm:t>
        <a:bodyPr/>
        <a:lstStyle/>
        <a:p>
          <a:pPr>
            <a:buFont typeface="Symbol" pitchFamily="2" charset="2"/>
            <a:buChar char=""/>
          </a:pPr>
          <a:r>
            <a:rPr lang="en-CA" sz="2000" b="1" dirty="0">
              <a:latin typeface="Montserrat" pitchFamily="2" charset="77"/>
            </a:rPr>
            <a:t>Diminished capacity of businesses and consumers to invest and to bear increased costs</a:t>
          </a:r>
          <a:endParaRPr lang="en-BE" sz="2000" b="1" dirty="0">
            <a:latin typeface="Montserrat" pitchFamily="2" charset="77"/>
          </a:endParaRPr>
        </a:p>
      </dgm:t>
    </dgm:pt>
    <dgm:pt modelId="{CBCF0448-06DC-A94E-B697-2A150BB57A91}" type="parTrans" cxnId="{B82E168C-0AB7-294B-8A65-9EC04A09B1F5}">
      <dgm:prSet/>
      <dgm:spPr/>
      <dgm:t>
        <a:bodyPr/>
        <a:lstStyle/>
        <a:p>
          <a:endParaRPr lang="en-GB"/>
        </a:p>
      </dgm:t>
    </dgm:pt>
    <dgm:pt modelId="{A8D197DD-6762-EF42-8532-4F39FEE6D325}" type="sibTrans" cxnId="{B82E168C-0AB7-294B-8A65-9EC04A09B1F5}">
      <dgm:prSet/>
      <dgm:spPr/>
      <dgm:t>
        <a:bodyPr/>
        <a:lstStyle/>
        <a:p>
          <a:endParaRPr lang="en-GB"/>
        </a:p>
      </dgm:t>
    </dgm:pt>
    <dgm:pt modelId="{F01185B2-B83E-A643-85E3-DF84D25DBBA8}">
      <dgm:prSet custT="1"/>
      <dgm:spPr/>
      <dgm:t>
        <a:bodyPr/>
        <a:lstStyle/>
        <a:p>
          <a:pPr>
            <a:buFont typeface="Courier New" panose="02070309020205020404" pitchFamily="49" charset="0"/>
            <a:buChar char="o"/>
          </a:pPr>
          <a:r>
            <a:rPr lang="en-US" sz="2000" dirty="0">
              <a:latin typeface="Montserrat" pitchFamily="2" charset="77"/>
            </a:rPr>
            <a:t>Economic prosperity and industrial development determines the job market and welfare of society</a:t>
          </a:r>
          <a:endParaRPr lang="en-BE" sz="2000" dirty="0">
            <a:latin typeface="Montserrat" pitchFamily="2" charset="77"/>
          </a:endParaRPr>
        </a:p>
      </dgm:t>
    </dgm:pt>
    <dgm:pt modelId="{9FF77729-FBE9-0549-B42D-203A18A24D4A}" type="parTrans" cxnId="{472AFF7E-ABD8-DA4A-BCC9-279893E2ACBC}">
      <dgm:prSet/>
      <dgm:spPr/>
      <dgm:t>
        <a:bodyPr/>
        <a:lstStyle/>
        <a:p>
          <a:endParaRPr lang="en-GB"/>
        </a:p>
      </dgm:t>
    </dgm:pt>
    <dgm:pt modelId="{FFAA89EF-7DE2-714C-979E-6C23F61E307E}" type="sibTrans" cxnId="{472AFF7E-ABD8-DA4A-BCC9-279893E2ACBC}">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D4B51223-B469-FF40-8A3F-2EF87E2DCB7F}" type="pres">
      <dgm:prSet presAssocID="{AB9672A8-A3B2-A84A-B512-5189123544A3}" presName="thickLine" presStyleLbl="alignNode1" presStyleIdx="0" presStyleCnt="1"/>
      <dgm:spPr/>
    </dgm:pt>
    <dgm:pt modelId="{B31270E5-1FD4-DD4F-BEEF-59782580BE97}" type="pres">
      <dgm:prSet presAssocID="{AB9672A8-A3B2-A84A-B512-5189123544A3}" presName="horz1" presStyleCnt="0"/>
      <dgm:spPr/>
    </dgm:pt>
    <dgm:pt modelId="{57075030-62E6-0546-9342-014CE4A1004A}" type="pres">
      <dgm:prSet presAssocID="{AB9672A8-A3B2-A84A-B512-5189123544A3}" presName="tx1" presStyleLbl="revTx" presStyleIdx="0" presStyleCnt="5" custScaleX="102127"/>
      <dgm:spPr/>
    </dgm:pt>
    <dgm:pt modelId="{6FFB7915-57E9-2549-9D49-F42901BF1152}" type="pres">
      <dgm:prSet presAssocID="{AB9672A8-A3B2-A84A-B512-5189123544A3}" presName="vert1" presStyleCnt="0"/>
      <dgm:spPr/>
    </dgm:pt>
    <dgm:pt modelId="{B2F55BE2-2E5E-C246-A828-67701EEDE46C}" type="pres">
      <dgm:prSet presAssocID="{F01185B2-B83E-A643-85E3-DF84D25DBBA8}" presName="vertSpace2a" presStyleCnt="0"/>
      <dgm:spPr/>
    </dgm:pt>
    <dgm:pt modelId="{1199A959-A630-134D-A8D2-BBFE69960908}" type="pres">
      <dgm:prSet presAssocID="{F01185B2-B83E-A643-85E3-DF84D25DBBA8}" presName="horz2" presStyleCnt="0"/>
      <dgm:spPr/>
    </dgm:pt>
    <dgm:pt modelId="{56878BEB-E13E-F24D-9F5E-A58FED3543BF}" type="pres">
      <dgm:prSet presAssocID="{F01185B2-B83E-A643-85E3-DF84D25DBBA8}" presName="horzSpace2" presStyleCnt="0"/>
      <dgm:spPr/>
    </dgm:pt>
    <dgm:pt modelId="{090BE3EC-7E7D-DF4C-8F76-C0DFF95F8F9E}" type="pres">
      <dgm:prSet presAssocID="{F01185B2-B83E-A643-85E3-DF84D25DBBA8}" presName="tx2" presStyleLbl="revTx" presStyleIdx="1" presStyleCnt="5"/>
      <dgm:spPr/>
    </dgm:pt>
    <dgm:pt modelId="{2FDE1DC4-8C53-B84A-A3B8-C9845F77C652}" type="pres">
      <dgm:prSet presAssocID="{F01185B2-B83E-A643-85E3-DF84D25DBBA8}" presName="vert2" presStyleCnt="0"/>
      <dgm:spPr/>
    </dgm:pt>
    <dgm:pt modelId="{38DF6CB4-9658-3043-B237-73259684CB64}" type="pres">
      <dgm:prSet presAssocID="{F01185B2-B83E-A643-85E3-DF84D25DBBA8}" presName="thinLine2b" presStyleLbl="callout" presStyleIdx="0" presStyleCnt="4"/>
      <dgm:spPr/>
    </dgm:pt>
    <dgm:pt modelId="{CD880C34-8219-B64E-B922-0AED549AF969}" type="pres">
      <dgm:prSet presAssocID="{F01185B2-B83E-A643-85E3-DF84D25DBBA8}" presName="vertSpace2b" presStyleCnt="0"/>
      <dgm:spPr/>
    </dgm:pt>
    <dgm:pt modelId="{51A22099-F671-D34E-8B5B-AD04965C2F7C}" type="pres">
      <dgm:prSet presAssocID="{3AC8B0A7-3C29-864A-A859-74AF4CC99834}" presName="horz2" presStyleCnt="0"/>
      <dgm:spPr/>
    </dgm:pt>
    <dgm:pt modelId="{B1D71772-5881-6E48-93B7-140B1EE0E429}" type="pres">
      <dgm:prSet presAssocID="{3AC8B0A7-3C29-864A-A859-74AF4CC99834}" presName="horzSpace2" presStyleCnt="0"/>
      <dgm:spPr/>
    </dgm:pt>
    <dgm:pt modelId="{D0501AD7-7E06-6A41-9F15-DB1A0E28CFCE}" type="pres">
      <dgm:prSet presAssocID="{3AC8B0A7-3C29-864A-A859-74AF4CC99834}" presName="tx2" presStyleLbl="revTx" presStyleIdx="2" presStyleCnt="5"/>
      <dgm:spPr/>
    </dgm:pt>
    <dgm:pt modelId="{68C50761-8277-3840-B04C-0C32CCDACE06}" type="pres">
      <dgm:prSet presAssocID="{3AC8B0A7-3C29-864A-A859-74AF4CC99834}" presName="vert2" presStyleCnt="0"/>
      <dgm:spPr/>
    </dgm:pt>
    <dgm:pt modelId="{621C7E5F-09D8-D24F-BCCF-6B7481FA86D7}" type="pres">
      <dgm:prSet presAssocID="{3AC8B0A7-3C29-864A-A859-74AF4CC99834}" presName="thinLine2b" presStyleLbl="callout" presStyleIdx="1" presStyleCnt="4"/>
      <dgm:spPr/>
    </dgm:pt>
    <dgm:pt modelId="{BD272FCA-4D2F-CA44-BEF7-DFB6B1F034B8}" type="pres">
      <dgm:prSet presAssocID="{3AC8B0A7-3C29-864A-A859-74AF4CC99834}" presName="vertSpace2b" presStyleCnt="0"/>
      <dgm:spPr/>
    </dgm:pt>
    <dgm:pt modelId="{1C2D0601-DC8A-F14B-B148-8F862C694F0D}" type="pres">
      <dgm:prSet presAssocID="{F17E56A6-E8B8-0645-8186-56B5459BCA2D}" presName="horz2" presStyleCnt="0"/>
      <dgm:spPr/>
    </dgm:pt>
    <dgm:pt modelId="{4902C0E6-39C4-8048-90D6-2D7D270F70B3}" type="pres">
      <dgm:prSet presAssocID="{F17E56A6-E8B8-0645-8186-56B5459BCA2D}" presName="horzSpace2" presStyleCnt="0"/>
      <dgm:spPr/>
    </dgm:pt>
    <dgm:pt modelId="{0943B5AC-C8E3-3B4B-AA50-AC19E2919379}" type="pres">
      <dgm:prSet presAssocID="{F17E56A6-E8B8-0645-8186-56B5459BCA2D}" presName="tx2" presStyleLbl="revTx" presStyleIdx="3" presStyleCnt="5"/>
      <dgm:spPr/>
    </dgm:pt>
    <dgm:pt modelId="{9FF45800-8518-2549-B707-ED6C31794BBF}" type="pres">
      <dgm:prSet presAssocID="{F17E56A6-E8B8-0645-8186-56B5459BCA2D}" presName="vert2" presStyleCnt="0"/>
      <dgm:spPr/>
    </dgm:pt>
    <dgm:pt modelId="{DC2142DA-4877-C64D-A91D-66832316FFBE}" type="pres">
      <dgm:prSet presAssocID="{F17E56A6-E8B8-0645-8186-56B5459BCA2D}" presName="thinLine2b" presStyleLbl="callout" presStyleIdx="2" presStyleCnt="4"/>
      <dgm:spPr/>
    </dgm:pt>
    <dgm:pt modelId="{31EDD9E9-FD3C-4D48-80DA-4CCB8EF45E37}" type="pres">
      <dgm:prSet presAssocID="{F17E56A6-E8B8-0645-8186-56B5459BCA2D}" presName="vertSpace2b" presStyleCnt="0"/>
      <dgm:spPr/>
    </dgm:pt>
    <dgm:pt modelId="{D798FAFF-4C5D-7E46-862C-33E82A9DEC05}" type="pres">
      <dgm:prSet presAssocID="{72F2130A-2928-A548-A4E7-143A776E667F}" presName="horz2" presStyleCnt="0"/>
      <dgm:spPr/>
    </dgm:pt>
    <dgm:pt modelId="{19DEA8FE-1E5F-E84B-AD4C-493427AE57CE}" type="pres">
      <dgm:prSet presAssocID="{72F2130A-2928-A548-A4E7-143A776E667F}" presName="horzSpace2" presStyleCnt="0"/>
      <dgm:spPr/>
    </dgm:pt>
    <dgm:pt modelId="{4D52CCC3-A0DC-1A4A-B99D-B168E75C8605}" type="pres">
      <dgm:prSet presAssocID="{72F2130A-2928-A548-A4E7-143A776E667F}" presName="tx2" presStyleLbl="revTx" presStyleIdx="4" presStyleCnt="5"/>
      <dgm:spPr/>
    </dgm:pt>
    <dgm:pt modelId="{8FDC598F-8059-C946-B4E4-CBDAB071F7C9}" type="pres">
      <dgm:prSet presAssocID="{72F2130A-2928-A548-A4E7-143A776E667F}" presName="vert2" presStyleCnt="0"/>
      <dgm:spPr/>
    </dgm:pt>
    <dgm:pt modelId="{2FC2462A-984C-A94E-B210-D61465E46D5E}" type="pres">
      <dgm:prSet presAssocID="{72F2130A-2928-A548-A4E7-143A776E667F}" presName="thinLine2b" presStyleLbl="callout" presStyleIdx="3" presStyleCnt="4"/>
      <dgm:spPr/>
    </dgm:pt>
    <dgm:pt modelId="{8E554617-0E7C-ED41-85F0-B758FD16E342}" type="pres">
      <dgm:prSet presAssocID="{72F2130A-2928-A548-A4E7-143A776E667F}" presName="vertSpace2b" presStyleCnt="0"/>
      <dgm:spPr/>
    </dgm:pt>
  </dgm:ptLst>
  <dgm:cxnLst>
    <dgm:cxn modelId="{79590914-A41A-214A-B6B0-60297D82E495}" type="presOf" srcId="{F17E56A6-E8B8-0645-8186-56B5459BCA2D}" destId="{0943B5AC-C8E3-3B4B-AA50-AC19E2919379}" srcOrd="0" destOrd="0" presId="urn:microsoft.com/office/officeart/2008/layout/LinedList"/>
    <dgm:cxn modelId="{24947532-6627-3C49-83E6-E44B15FE589B}" srcId="{9593D30A-4AF8-9F49-9912-030E60E5BDD7}" destId="{AB9672A8-A3B2-A84A-B512-5189123544A3}" srcOrd="0" destOrd="0" parTransId="{F39EC4ED-16EC-344A-A3FA-8155BA36712B}" sibTransId="{38A49061-8357-884C-8959-92CB71DC8E3A}"/>
    <dgm:cxn modelId="{5E59BD3A-EFC5-EB4F-BD57-EDC5C6245CE0}" type="presOf" srcId="{AB9672A8-A3B2-A84A-B512-5189123544A3}" destId="{57075030-62E6-0546-9342-014CE4A1004A}" srcOrd="0" destOrd="0" presId="urn:microsoft.com/office/officeart/2008/layout/LinedList"/>
    <dgm:cxn modelId="{33ECCE54-2BFF-044A-810E-68BD16CADF2C}" type="presOf" srcId="{9593D30A-4AF8-9F49-9912-030E60E5BDD7}" destId="{6B54118D-1F47-CB44-B975-655040AA4390}" srcOrd="0" destOrd="0" presId="urn:microsoft.com/office/officeart/2008/layout/LinedList"/>
    <dgm:cxn modelId="{0F59B76F-F43C-0A42-B327-4805657E5C69}" srcId="{AB9672A8-A3B2-A84A-B512-5189123544A3}" destId="{F17E56A6-E8B8-0645-8186-56B5459BCA2D}" srcOrd="2" destOrd="0" parTransId="{F92F3F3C-C5B9-EC4C-804B-2ADEDDF02A67}" sibTransId="{F4EBB7A7-10F8-4144-8B3B-8F3D3C53B3EF}"/>
    <dgm:cxn modelId="{472AFF7E-ABD8-DA4A-BCC9-279893E2ACBC}" srcId="{AB9672A8-A3B2-A84A-B512-5189123544A3}" destId="{F01185B2-B83E-A643-85E3-DF84D25DBBA8}" srcOrd="0" destOrd="0" parTransId="{9FF77729-FBE9-0549-B42D-203A18A24D4A}" sibTransId="{FFAA89EF-7DE2-714C-979E-6C23F61E307E}"/>
    <dgm:cxn modelId="{99688A7F-FD32-B746-A838-7BA377ADF20A}" srcId="{AB9672A8-A3B2-A84A-B512-5189123544A3}" destId="{3AC8B0A7-3C29-864A-A859-74AF4CC99834}" srcOrd="1" destOrd="0" parTransId="{FB0DDD92-4F4E-A24C-8E60-9A6C25038ECC}" sibTransId="{3174A66B-3C15-B54D-BC54-EA30EEA774A5}"/>
    <dgm:cxn modelId="{CD4FE480-B422-7C4B-9CFD-1D08B3823078}" type="presOf" srcId="{72F2130A-2928-A548-A4E7-143A776E667F}" destId="{4D52CCC3-A0DC-1A4A-B99D-B168E75C8605}" srcOrd="0" destOrd="0" presId="urn:microsoft.com/office/officeart/2008/layout/LinedList"/>
    <dgm:cxn modelId="{B82E168C-0AB7-294B-8A65-9EC04A09B1F5}" srcId="{AB9672A8-A3B2-A84A-B512-5189123544A3}" destId="{72F2130A-2928-A548-A4E7-143A776E667F}" srcOrd="3" destOrd="0" parTransId="{CBCF0448-06DC-A94E-B697-2A150BB57A91}" sibTransId="{A8D197DD-6762-EF42-8532-4F39FEE6D325}"/>
    <dgm:cxn modelId="{CAF51F95-3C6D-1447-B78A-B16E991772BB}" type="presOf" srcId="{3AC8B0A7-3C29-864A-A859-74AF4CC99834}" destId="{D0501AD7-7E06-6A41-9F15-DB1A0E28CFCE}" srcOrd="0" destOrd="0" presId="urn:microsoft.com/office/officeart/2008/layout/LinedList"/>
    <dgm:cxn modelId="{1E417DE9-06D5-3647-AB44-15766F42B1EE}" type="presOf" srcId="{F01185B2-B83E-A643-85E3-DF84D25DBBA8}" destId="{090BE3EC-7E7D-DF4C-8F76-C0DFF95F8F9E}" srcOrd="0" destOrd="0" presId="urn:microsoft.com/office/officeart/2008/layout/LinedList"/>
    <dgm:cxn modelId="{8B20408E-CCF9-D84D-B62B-A8E96D3BB88E}" type="presParOf" srcId="{6B54118D-1F47-CB44-B975-655040AA4390}" destId="{D4B51223-B469-FF40-8A3F-2EF87E2DCB7F}" srcOrd="0" destOrd="0" presId="urn:microsoft.com/office/officeart/2008/layout/LinedList"/>
    <dgm:cxn modelId="{96AB93B0-6A1B-DC42-A50B-D06D17F7AE70}" type="presParOf" srcId="{6B54118D-1F47-CB44-B975-655040AA4390}" destId="{B31270E5-1FD4-DD4F-BEEF-59782580BE97}" srcOrd="1" destOrd="0" presId="urn:microsoft.com/office/officeart/2008/layout/LinedList"/>
    <dgm:cxn modelId="{B5C970B8-FE00-1141-B7F9-6BF9FD795971}" type="presParOf" srcId="{B31270E5-1FD4-DD4F-BEEF-59782580BE97}" destId="{57075030-62E6-0546-9342-014CE4A1004A}" srcOrd="0" destOrd="0" presId="urn:microsoft.com/office/officeart/2008/layout/LinedList"/>
    <dgm:cxn modelId="{2CCF6ED1-D19B-2B42-9AEC-787BFC2AD87E}" type="presParOf" srcId="{B31270E5-1FD4-DD4F-BEEF-59782580BE97}" destId="{6FFB7915-57E9-2549-9D49-F42901BF1152}" srcOrd="1" destOrd="0" presId="urn:microsoft.com/office/officeart/2008/layout/LinedList"/>
    <dgm:cxn modelId="{3C30FE86-20AA-C44E-B7E4-6FCDEC3B3FDD}" type="presParOf" srcId="{6FFB7915-57E9-2549-9D49-F42901BF1152}" destId="{B2F55BE2-2E5E-C246-A828-67701EEDE46C}" srcOrd="0" destOrd="0" presId="urn:microsoft.com/office/officeart/2008/layout/LinedList"/>
    <dgm:cxn modelId="{07056927-717A-D34C-AA20-F9E6D2981FD6}" type="presParOf" srcId="{6FFB7915-57E9-2549-9D49-F42901BF1152}" destId="{1199A959-A630-134D-A8D2-BBFE69960908}" srcOrd="1" destOrd="0" presId="urn:microsoft.com/office/officeart/2008/layout/LinedList"/>
    <dgm:cxn modelId="{B0929062-BB9F-DF4E-B622-EB42EC062360}" type="presParOf" srcId="{1199A959-A630-134D-A8D2-BBFE69960908}" destId="{56878BEB-E13E-F24D-9F5E-A58FED3543BF}" srcOrd="0" destOrd="0" presId="urn:microsoft.com/office/officeart/2008/layout/LinedList"/>
    <dgm:cxn modelId="{22D71C29-55F7-9345-AB70-75E21337EC18}" type="presParOf" srcId="{1199A959-A630-134D-A8D2-BBFE69960908}" destId="{090BE3EC-7E7D-DF4C-8F76-C0DFF95F8F9E}" srcOrd="1" destOrd="0" presId="urn:microsoft.com/office/officeart/2008/layout/LinedList"/>
    <dgm:cxn modelId="{7C1A61E9-D835-F447-AE83-E27347877957}" type="presParOf" srcId="{1199A959-A630-134D-A8D2-BBFE69960908}" destId="{2FDE1DC4-8C53-B84A-A3B8-C9845F77C652}" srcOrd="2" destOrd="0" presId="urn:microsoft.com/office/officeart/2008/layout/LinedList"/>
    <dgm:cxn modelId="{22C9AC2B-DD37-304B-AD80-342F7A951FA3}" type="presParOf" srcId="{6FFB7915-57E9-2549-9D49-F42901BF1152}" destId="{38DF6CB4-9658-3043-B237-73259684CB64}" srcOrd="2" destOrd="0" presId="urn:microsoft.com/office/officeart/2008/layout/LinedList"/>
    <dgm:cxn modelId="{0B867850-90C6-9A4A-AF9B-A02A0CF3A2E4}" type="presParOf" srcId="{6FFB7915-57E9-2549-9D49-F42901BF1152}" destId="{CD880C34-8219-B64E-B922-0AED549AF969}" srcOrd="3" destOrd="0" presId="urn:microsoft.com/office/officeart/2008/layout/LinedList"/>
    <dgm:cxn modelId="{25B85D91-4DFA-314A-B618-7DA9C825F4B9}" type="presParOf" srcId="{6FFB7915-57E9-2549-9D49-F42901BF1152}" destId="{51A22099-F671-D34E-8B5B-AD04965C2F7C}" srcOrd="4" destOrd="0" presId="urn:microsoft.com/office/officeart/2008/layout/LinedList"/>
    <dgm:cxn modelId="{4BD814AF-820C-F04B-B6C5-3FC4E515EB23}" type="presParOf" srcId="{51A22099-F671-D34E-8B5B-AD04965C2F7C}" destId="{B1D71772-5881-6E48-93B7-140B1EE0E429}" srcOrd="0" destOrd="0" presId="urn:microsoft.com/office/officeart/2008/layout/LinedList"/>
    <dgm:cxn modelId="{EA32B870-9D34-0744-89F7-3590020F75FB}" type="presParOf" srcId="{51A22099-F671-D34E-8B5B-AD04965C2F7C}" destId="{D0501AD7-7E06-6A41-9F15-DB1A0E28CFCE}" srcOrd="1" destOrd="0" presId="urn:microsoft.com/office/officeart/2008/layout/LinedList"/>
    <dgm:cxn modelId="{C3C82068-E384-5F46-86D8-FCEE04FBF781}" type="presParOf" srcId="{51A22099-F671-D34E-8B5B-AD04965C2F7C}" destId="{68C50761-8277-3840-B04C-0C32CCDACE06}" srcOrd="2" destOrd="0" presId="urn:microsoft.com/office/officeart/2008/layout/LinedList"/>
    <dgm:cxn modelId="{4C2CF32E-BA3A-2A49-8B54-C7D2B1DCEA2D}" type="presParOf" srcId="{6FFB7915-57E9-2549-9D49-F42901BF1152}" destId="{621C7E5F-09D8-D24F-BCCF-6B7481FA86D7}" srcOrd="5" destOrd="0" presId="urn:microsoft.com/office/officeart/2008/layout/LinedList"/>
    <dgm:cxn modelId="{A73815F3-9755-744B-A322-6A4AAE51E5A0}" type="presParOf" srcId="{6FFB7915-57E9-2549-9D49-F42901BF1152}" destId="{BD272FCA-4D2F-CA44-BEF7-DFB6B1F034B8}" srcOrd="6" destOrd="0" presId="urn:microsoft.com/office/officeart/2008/layout/LinedList"/>
    <dgm:cxn modelId="{2E42A186-02D9-9C4A-9A2C-AC867CDC1213}" type="presParOf" srcId="{6FFB7915-57E9-2549-9D49-F42901BF1152}" destId="{1C2D0601-DC8A-F14B-B148-8F862C694F0D}" srcOrd="7" destOrd="0" presId="urn:microsoft.com/office/officeart/2008/layout/LinedList"/>
    <dgm:cxn modelId="{27ACA385-B09B-1647-BFFE-E2DB4AD6C2B3}" type="presParOf" srcId="{1C2D0601-DC8A-F14B-B148-8F862C694F0D}" destId="{4902C0E6-39C4-8048-90D6-2D7D270F70B3}" srcOrd="0" destOrd="0" presId="urn:microsoft.com/office/officeart/2008/layout/LinedList"/>
    <dgm:cxn modelId="{F40ABCCB-36F9-4641-B645-43F790A2153B}" type="presParOf" srcId="{1C2D0601-DC8A-F14B-B148-8F862C694F0D}" destId="{0943B5AC-C8E3-3B4B-AA50-AC19E2919379}" srcOrd="1" destOrd="0" presId="urn:microsoft.com/office/officeart/2008/layout/LinedList"/>
    <dgm:cxn modelId="{37BABBC7-4AF4-A44F-9DEB-B25DB59140C0}" type="presParOf" srcId="{1C2D0601-DC8A-F14B-B148-8F862C694F0D}" destId="{9FF45800-8518-2549-B707-ED6C31794BBF}" srcOrd="2" destOrd="0" presId="urn:microsoft.com/office/officeart/2008/layout/LinedList"/>
    <dgm:cxn modelId="{81653E01-CCAE-1B4B-988C-C17588A40440}" type="presParOf" srcId="{6FFB7915-57E9-2549-9D49-F42901BF1152}" destId="{DC2142DA-4877-C64D-A91D-66832316FFBE}" srcOrd="8" destOrd="0" presId="urn:microsoft.com/office/officeart/2008/layout/LinedList"/>
    <dgm:cxn modelId="{5BE75E59-F0EF-7742-AFBA-2E847D3F6AEB}" type="presParOf" srcId="{6FFB7915-57E9-2549-9D49-F42901BF1152}" destId="{31EDD9E9-FD3C-4D48-80DA-4CCB8EF45E37}" srcOrd="9" destOrd="0" presId="urn:microsoft.com/office/officeart/2008/layout/LinedList"/>
    <dgm:cxn modelId="{E749FDE4-3015-6B44-A5A2-B816D0EDA3E9}" type="presParOf" srcId="{6FFB7915-57E9-2549-9D49-F42901BF1152}" destId="{D798FAFF-4C5D-7E46-862C-33E82A9DEC05}" srcOrd="10" destOrd="0" presId="urn:microsoft.com/office/officeart/2008/layout/LinedList"/>
    <dgm:cxn modelId="{1BD4E503-E52B-DE4A-B22F-B7E5CE757E8D}" type="presParOf" srcId="{D798FAFF-4C5D-7E46-862C-33E82A9DEC05}" destId="{19DEA8FE-1E5F-E84B-AD4C-493427AE57CE}" srcOrd="0" destOrd="0" presId="urn:microsoft.com/office/officeart/2008/layout/LinedList"/>
    <dgm:cxn modelId="{D9A6BCFB-1483-3E44-B1BE-FB590C0ADB86}" type="presParOf" srcId="{D798FAFF-4C5D-7E46-862C-33E82A9DEC05}" destId="{4D52CCC3-A0DC-1A4A-B99D-B168E75C8605}" srcOrd="1" destOrd="0" presId="urn:microsoft.com/office/officeart/2008/layout/LinedList"/>
    <dgm:cxn modelId="{398940B9-A692-5147-88D2-1E470185CF99}" type="presParOf" srcId="{D798FAFF-4C5D-7E46-862C-33E82A9DEC05}" destId="{8FDC598F-8059-C946-B4E4-CBDAB071F7C9}" srcOrd="2" destOrd="0" presId="urn:microsoft.com/office/officeart/2008/layout/LinedList"/>
    <dgm:cxn modelId="{58FD4798-19FA-7C49-9963-DEE2B7F62CBA}" type="presParOf" srcId="{6FFB7915-57E9-2549-9D49-F42901BF1152}" destId="{2FC2462A-984C-A94E-B210-D61465E46D5E}" srcOrd="11" destOrd="0" presId="urn:microsoft.com/office/officeart/2008/layout/LinedList"/>
    <dgm:cxn modelId="{B831D906-C17A-4E4B-BDCD-2AEE6A9AFD7F}" type="presParOf" srcId="{6FFB7915-57E9-2549-9D49-F42901BF1152}" destId="{8E554617-0E7C-ED41-85F0-B758FD16E342}" srcOrd="12"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AB9672A8-A3B2-A84A-B512-5189123544A3}">
      <dgm:prSet custT="1"/>
      <dgm:spPr/>
      <dgm:t>
        <a:bodyPr/>
        <a:lstStyle/>
        <a:p>
          <a:pPr>
            <a:buFont typeface="Courier New" panose="02070309020205020404" pitchFamily="49" charset="0"/>
            <a:buChar char="o"/>
          </a:pPr>
          <a:r>
            <a:rPr lang="en-US" sz="1800" b="0" dirty="0">
              <a:latin typeface="Montserrat" pitchFamily="2" charset="77"/>
            </a:rPr>
            <a:t>Fit for 55: impact of policy-making approach</a:t>
          </a:r>
          <a:endParaRPr lang="en-GB" sz="1800" b="0" i="0" u="none" strike="noStrike" dirty="0">
            <a:solidFill>
              <a:srgbClr val="333333"/>
            </a:solidFill>
            <a:effectLst/>
            <a:latin typeface="Montserrat" pitchFamily="2" charset="77"/>
          </a:endParaRPr>
        </a:p>
      </dgm:t>
    </dgm:pt>
    <dgm:pt modelId="{F39EC4ED-16EC-344A-A3FA-8155BA36712B}" type="parTrans" cxnId="{24947532-6627-3C49-83E6-E44B15FE589B}">
      <dgm:prSet/>
      <dgm:spPr/>
      <dgm:t>
        <a:bodyPr/>
        <a:lstStyle/>
        <a:p>
          <a:endParaRPr lang="en-GB"/>
        </a:p>
      </dgm:t>
    </dgm:pt>
    <dgm:pt modelId="{38A49061-8357-884C-8959-92CB71DC8E3A}" type="sibTrans" cxnId="{24947532-6627-3C49-83E6-E44B15FE589B}">
      <dgm:prSet/>
      <dgm:spPr/>
      <dgm:t>
        <a:bodyPr/>
        <a:lstStyle/>
        <a:p>
          <a:endParaRPr lang="en-GB"/>
        </a:p>
      </dgm:t>
    </dgm:pt>
    <dgm:pt modelId="{3AC8B0A7-3C29-864A-A859-74AF4CC99834}">
      <dgm:prSet custT="1"/>
      <dgm:spPr/>
      <dgm:t>
        <a:bodyPr/>
        <a:lstStyle/>
        <a:p>
          <a:pPr>
            <a:buFont typeface="Symbol" pitchFamily="2" charset="2"/>
            <a:buChar char=""/>
          </a:pPr>
          <a:r>
            <a:rPr lang="en-US" sz="1800" dirty="0">
              <a:latin typeface="Montserrat" pitchFamily="2" charset="77"/>
            </a:rPr>
            <a:t>Regulatory pressure and ever-changing investment environment</a:t>
          </a:r>
          <a:endParaRPr lang="en-BE" sz="1800" dirty="0">
            <a:latin typeface="Montserrat" pitchFamily="2" charset="77"/>
          </a:endParaRPr>
        </a:p>
      </dgm:t>
    </dgm:pt>
    <dgm:pt modelId="{FB0DDD92-4F4E-A24C-8E60-9A6C25038ECC}" type="parTrans" cxnId="{99688A7F-FD32-B746-A838-7BA377ADF20A}">
      <dgm:prSet/>
      <dgm:spPr/>
      <dgm:t>
        <a:bodyPr/>
        <a:lstStyle/>
        <a:p>
          <a:endParaRPr lang="en-GB"/>
        </a:p>
      </dgm:t>
    </dgm:pt>
    <dgm:pt modelId="{3174A66B-3C15-B54D-BC54-EA30EEA774A5}" type="sibTrans" cxnId="{99688A7F-FD32-B746-A838-7BA377ADF20A}">
      <dgm:prSet/>
      <dgm:spPr/>
      <dgm:t>
        <a:bodyPr/>
        <a:lstStyle/>
        <a:p>
          <a:endParaRPr lang="en-GB"/>
        </a:p>
      </dgm:t>
    </dgm:pt>
    <dgm:pt modelId="{74F56DE4-7773-1142-9C83-EEC1216621C7}">
      <dgm:prSet custT="1"/>
      <dgm:spPr/>
      <dgm:t>
        <a:bodyPr/>
        <a:lstStyle/>
        <a:p>
          <a:pPr>
            <a:buFont typeface="Courier New" panose="02070309020205020404" pitchFamily="49" charset="0"/>
            <a:buChar char="o"/>
          </a:pPr>
          <a:r>
            <a:rPr lang="en-GB" sz="1800" dirty="0">
              <a:latin typeface="Montserrat" pitchFamily="2" charset="77"/>
            </a:rPr>
            <a:t>Choice of regulation as a driving force of change</a:t>
          </a:r>
          <a:endParaRPr lang="en-BE" sz="1800" dirty="0">
            <a:latin typeface="Montserrat" pitchFamily="2" charset="77"/>
          </a:endParaRPr>
        </a:p>
      </dgm:t>
    </dgm:pt>
    <dgm:pt modelId="{D4F018B3-417D-AE41-9A81-4AC4D73109E2}" type="parTrans" cxnId="{B4F5E1DA-2F40-D54D-94A1-4C570D7E1913}">
      <dgm:prSet/>
      <dgm:spPr/>
      <dgm:t>
        <a:bodyPr/>
        <a:lstStyle/>
        <a:p>
          <a:endParaRPr lang="en-GB"/>
        </a:p>
      </dgm:t>
    </dgm:pt>
    <dgm:pt modelId="{3EB051AD-B1A3-0946-8948-C246BBC4E86F}" type="sibTrans" cxnId="{B4F5E1DA-2F40-D54D-94A1-4C570D7E1913}">
      <dgm:prSet/>
      <dgm:spPr/>
      <dgm:t>
        <a:bodyPr/>
        <a:lstStyle/>
        <a:p>
          <a:endParaRPr lang="en-GB"/>
        </a:p>
      </dgm:t>
    </dgm:pt>
    <dgm:pt modelId="{7FDC657A-62CC-B642-BC9C-FA31D4FA3F37}">
      <dgm:prSet custT="1"/>
      <dgm:spPr/>
      <dgm:t>
        <a:bodyPr/>
        <a:lstStyle/>
        <a:p>
          <a:pPr>
            <a:buFont typeface="Courier New" panose="02070309020205020404" pitchFamily="49" charset="0"/>
            <a:buChar char="o"/>
          </a:pPr>
          <a:r>
            <a:rPr lang="en-GB" sz="1800" dirty="0">
              <a:latin typeface="Montserrat" pitchFamily="2" charset="77"/>
            </a:rPr>
            <a:t>Political acceptance of risks from different speeds in different areas</a:t>
          </a:r>
          <a:endParaRPr lang="en-BE" sz="1800" dirty="0">
            <a:latin typeface="Montserrat" pitchFamily="2" charset="77"/>
          </a:endParaRPr>
        </a:p>
      </dgm:t>
    </dgm:pt>
    <dgm:pt modelId="{3F525201-E391-704B-8658-11501A16306F}" type="parTrans" cxnId="{AF7CE47F-6026-2E45-B489-AB4C50347823}">
      <dgm:prSet/>
      <dgm:spPr/>
      <dgm:t>
        <a:bodyPr/>
        <a:lstStyle/>
        <a:p>
          <a:endParaRPr lang="en-GB"/>
        </a:p>
      </dgm:t>
    </dgm:pt>
    <dgm:pt modelId="{498697AF-6F31-DB43-AE5A-89EAD7C7E363}" type="sibTrans" cxnId="{AF7CE47F-6026-2E45-B489-AB4C50347823}">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D4B51223-B469-FF40-8A3F-2EF87E2DCB7F}" type="pres">
      <dgm:prSet presAssocID="{AB9672A8-A3B2-A84A-B512-5189123544A3}" presName="thickLine" presStyleLbl="alignNode1" presStyleIdx="0" presStyleCnt="1"/>
      <dgm:spPr/>
    </dgm:pt>
    <dgm:pt modelId="{B31270E5-1FD4-DD4F-BEEF-59782580BE97}" type="pres">
      <dgm:prSet presAssocID="{AB9672A8-A3B2-A84A-B512-5189123544A3}" presName="horz1" presStyleCnt="0"/>
      <dgm:spPr/>
    </dgm:pt>
    <dgm:pt modelId="{57075030-62E6-0546-9342-014CE4A1004A}" type="pres">
      <dgm:prSet presAssocID="{AB9672A8-A3B2-A84A-B512-5189123544A3}" presName="tx1" presStyleLbl="revTx" presStyleIdx="0" presStyleCnt="4" custScaleX="147094"/>
      <dgm:spPr/>
    </dgm:pt>
    <dgm:pt modelId="{6FFB7915-57E9-2549-9D49-F42901BF1152}" type="pres">
      <dgm:prSet presAssocID="{AB9672A8-A3B2-A84A-B512-5189123544A3}" presName="vert1" presStyleCnt="0"/>
      <dgm:spPr/>
    </dgm:pt>
    <dgm:pt modelId="{4856DB9C-AC2E-304E-B9E7-77DAB2275084}" type="pres">
      <dgm:prSet presAssocID="{74F56DE4-7773-1142-9C83-EEC1216621C7}" presName="vertSpace2a" presStyleCnt="0"/>
      <dgm:spPr/>
    </dgm:pt>
    <dgm:pt modelId="{239F1BDB-0526-234E-B301-B7197B205E38}" type="pres">
      <dgm:prSet presAssocID="{74F56DE4-7773-1142-9C83-EEC1216621C7}" presName="horz2" presStyleCnt="0"/>
      <dgm:spPr/>
    </dgm:pt>
    <dgm:pt modelId="{7C0A4852-BF79-9347-84AC-271A5DDED967}" type="pres">
      <dgm:prSet presAssocID="{74F56DE4-7773-1142-9C83-EEC1216621C7}" presName="horzSpace2" presStyleCnt="0"/>
      <dgm:spPr/>
    </dgm:pt>
    <dgm:pt modelId="{33B49DDF-6191-9743-B1CB-9DA729CC6E83}" type="pres">
      <dgm:prSet presAssocID="{74F56DE4-7773-1142-9C83-EEC1216621C7}" presName="tx2" presStyleLbl="revTx" presStyleIdx="1" presStyleCnt="4"/>
      <dgm:spPr/>
    </dgm:pt>
    <dgm:pt modelId="{DE685C1B-1306-DC4C-A4C6-3EE8AA736343}" type="pres">
      <dgm:prSet presAssocID="{74F56DE4-7773-1142-9C83-EEC1216621C7}" presName="vert2" presStyleCnt="0"/>
      <dgm:spPr/>
    </dgm:pt>
    <dgm:pt modelId="{C01E1803-29AE-F248-985A-1F615A1BA416}" type="pres">
      <dgm:prSet presAssocID="{74F56DE4-7773-1142-9C83-EEC1216621C7}" presName="thinLine2b" presStyleLbl="callout" presStyleIdx="0" presStyleCnt="3"/>
      <dgm:spPr/>
    </dgm:pt>
    <dgm:pt modelId="{2CFC290B-3EC5-4C45-8C0F-23EC8CF04562}" type="pres">
      <dgm:prSet presAssocID="{74F56DE4-7773-1142-9C83-EEC1216621C7}" presName="vertSpace2b" presStyleCnt="0"/>
      <dgm:spPr/>
    </dgm:pt>
    <dgm:pt modelId="{51A22099-F671-D34E-8B5B-AD04965C2F7C}" type="pres">
      <dgm:prSet presAssocID="{3AC8B0A7-3C29-864A-A859-74AF4CC99834}" presName="horz2" presStyleCnt="0"/>
      <dgm:spPr/>
    </dgm:pt>
    <dgm:pt modelId="{B1D71772-5881-6E48-93B7-140B1EE0E429}" type="pres">
      <dgm:prSet presAssocID="{3AC8B0A7-3C29-864A-A859-74AF4CC99834}" presName="horzSpace2" presStyleCnt="0"/>
      <dgm:spPr/>
    </dgm:pt>
    <dgm:pt modelId="{D0501AD7-7E06-6A41-9F15-DB1A0E28CFCE}" type="pres">
      <dgm:prSet presAssocID="{3AC8B0A7-3C29-864A-A859-74AF4CC99834}" presName="tx2" presStyleLbl="revTx" presStyleIdx="2" presStyleCnt="4"/>
      <dgm:spPr/>
    </dgm:pt>
    <dgm:pt modelId="{68C50761-8277-3840-B04C-0C32CCDACE06}" type="pres">
      <dgm:prSet presAssocID="{3AC8B0A7-3C29-864A-A859-74AF4CC99834}" presName="vert2" presStyleCnt="0"/>
      <dgm:spPr/>
    </dgm:pt>
    <dgm:pt modelId="{621C7E5F-09D8-D24F-BCCF-6B7481FA86D7}" type="pres">
      <dgm:prSet presAssocID="{3AC8B0A7-3C29-864A-A859-74AF4CC99834}" presName="thinLine2b" presStyleLbl="callout" presStyleIdx="1" presStyleCnt="3"/>
      <dgm:spPr/>
    </dgm:pt>
    <dgm:pt modelId="{BD272FCA-4D2F-CA44-BEF7-DFB6B1F034B8}" type="pres">
      <dgm:prSet presAssocID="{3AC8B0A7-3C29-864A-A859-74AF4CC99834}" presName="vertSpace2b" presStyleCnt="0"/>
      <dgm:spPr/>
    </dgm:pt>
    <dgm:pt modelId="{3F1C872B-10F3-6C4F-91D3-A467B15189BE}" type="pres">
      <dgm:prSet presAssocID="{7FDC657A-62CC-B642-BC9C-FA31D4FA3F37}" presName="horz2" presStyleCnt="0"/>
      <dgm:spPr/>
    </dgm:pt>
    <dgm:pt modelId="{4E8CB18D-4EE3-A14D-A8E7-1180C6833EDF}" type="pres">
      <dgm:prSet presAssocID="{7FDC657A-62CC-B642-BC9C-FA31D4FA3F37}" presName="horzSpace2" presStyleCnt="0"/>
      <dgm:spPr/>
    </dgm:pt>
    <dgm:pt modelId="{E40A9FD0-C5DA-9A44-8751-0C21CC2C7B46}" type="pres">
      <dgm:prSet presAssocID="{7FDC657A-62CC-B642-BC9C-FA31D4FA3F37}" presName="tx2" presStyleLbl="revTx" presStyleIdx="3" presStyleCnt="4"/>
      <dgm:spPr/>
    </dgm:pt>
    <dgm:pt modelId="{03F2814D-D142-034E-BC76-38CF0F681826}" type="pres">
      <dgm:prSet presAssocID="{7FDC657A-62CC-B642-BC9C-FA31D4FA3F37}" presName="vert2" presStyleCnt="0"/>
      <dgm:spPr/>
    </dgm:pt>
    <dgm:pt modelId="{2A48504D-D364-734F-8061-90F580FE19B4}" type="pres">
      <dgm:prSet presAssocID="{7FDC657A-62CC-B642-BC9C-FA31D4FA3F37}" presName="thinLine2b" presStyleLbl="callout" presStyleIdx="2" presStyleCnt="3"/>
      <dgm:spPr/>
    </dgm:pt>
    <dgm:pt modelId="{EA053E95-F03D-5244-96E0-788B21FB8E6B}" type="pres">
      <dgm:prSet presAssocID="{7FDC657A-62CC-B642-BC9C-FA31D4FA3F37}" presName="vertSpace2b" presStyleCnt="0"/>
      <dgm:spPr/>
    </dgm:pt>
  </dgm:ptLst>
  <dgm:cxnLst>
    <dgm:cxn modelId="{04139323-E125-B441-BCB3-5BB0A0E16B9A}" type="presOf" srcId="{3AC8B0A7-3C29-864A-A859-74AF4CC99834}" destId="{D0501AD7-7E06-6A41-9F15-DB1A0E28CFCE}" srcOrd="0" destOrd="0" presId="urn:microsoft.com/office/officeart/2008/layout/LinedList"/>
    <dgm:cxn modelId="{24947532-6627-3C49-83E6-E44B15FE589B}" srcId="{9593D30A-4AF8-9F49-9912-030E60E5BDD7}" destId="{AB9672A8-A3B2-A84A-B512-5189123544A3}" srcOrd="0" destOrd="0" parTransId="{F39EC4ED-16EC-344A-A3FA-8155BA36712B}" sibTransId="{38A49061-8357-884C-8959-92CB71DC8E3A}"/>
    <dgm:cxn modelId="{B4137A4F-6D9A-534B-A56C-B243F092BB0F}" type="presOf" srcId="{AB9672A8-A3B2-A84A-B512-5189123544A3}" destId="{57075030-62E6-0546-9342-014CE4A1004A}" srcOrd="0" destOrd="0" presId="urn:microsoft.com/office/officeart/2008/layout/LinedList"/>
    <dgm:cxn modelId="{33ECCE54-2BFF-044A-810E-68BD16CADF2C}" type="presOf" srcId="{9593D30A-4AF8-9F49-9912-030E60E5BDD7}" destId="{6B54118D-1F47-CB44-B975-655040AA4390}" srcOrd="0" destOrd="0" presId="urn:microsoft.com/office/officeart/2008/layout/LinedList"/>
    <dgm:cxn modelId="{E3F15A66-105B-614C-AC34-92B5E46F19B8}" type="presOf" srcId="{7FDC657A-62CC-B642-BC9C-FA31D4FA3F37}" destId="{E40A9FD0-C5DA-9A44-8751-0C21CC2C7B46}" srcOrd="0" destOrd="0" presId="urn:microsoft.com/office/officeart/2008/layout/LinedList"/>
    <dgm:cxn modelId="{99688A7F-FD32-B746-A838-7BA377ADF20A}" srcId="{AB9672A8-A3B2-A84A-B512-5189123544A3}" destId="{3AC8B0A7-3C29-864A-A859-74AF4CC99834}" srcOrd="1" destOrd="0" parTransId="{FB0DDD92-4F4E-A24C-8E60-9A6C25038ECC}" sibTransId="{3174A66B-3C15-B54D-BC54-EA30EEA774A5}"/>
    <dgm:cxn modelId="{AF7CE47F-6026-2E45-B489-AB4C50347823}" srcId="{AB9672A8-A3B2-A84A-B512-5189123544A3}" destId="{7FDC657A-62CC-B642-BC9C-FA31D4FA3F37}" srcOrd="2" destOrd="0" parTransId="{3F525201-E391-704B-8658-11501A16306F}" sibTransId="{498697AF-6F31-DB43-AE5A-89EAD7C7E363}"/>
    <dgm:cxn modelId="{4DBCDFB1-5946-134B-868C-1F7E32460727}" type="presOf" srcId="{74F56DE4-7773-1142-9C83-EEC1216621C7}" destId="{33B49DDF-6191-9743-B1CB-9DA729CC6E83}" srcOrd="0" destOrd="0" presId="urn:microsoft.com/office/officeart/2008/layout/LinedList"/>
    <dgm:cxn modelId="{B4F5E1DA-2F40-D54D-94A1-4C570D7E1913}" srcId="{AB9672A8-A3B2-A84A-B512-5189123544A3}" destId="{74F56DE4-7773-1142-9C83-EEC1216621C7}" srcOrd="0" destOrd="0" parTransId="{D4F018B3-417D-AE41-9A81-4AC4D73109E2}" sibTransId="{3EB051AD-B1A3-0946-8948-C246BBC4E86F}"/>
    <dgm:cxn modelId="{8F6A8167-82E8-3C4D-9026-35F258486B9B}" type="presParOf" srcId="{6B54118D-1F47-CB44-B975-655040AA4390}" destId="{D4B51223-B469-FF40-8A3F-2EF87E2DCB7F}" srcOrd="0" destOrd="0" presId="urn:microsoft.com/office/officeart/2008/layout/LinedList"/>
    <dgm:cxn modelId="{07879EAE-2465-9143-8F6D-BDD6D8E86EA8}" type="presParOf" srcId="{6B54118D-1F47-CB44-B975-655040AA4390}" destId="{B31270E5-1FD4-DD4F-BEEF-59782580BE97}" srcOrd="1" destOrd="0" presId="urn:microsoft.com/office/officeart/2008/layout/LinedList"/>
    <dgm:cxn modelId="{03261ED3-4770-3041-95ED-5451115F25D7}" type="presParOf" srcId="{B31270E5-1FD4-DD4F-BEEF-59782580BE97}" destId="{57075030-62E6-0546-9342-014CE4A1004A}" srcOrd="0" destOrd="0" presId="urn:microsoft.com/office/officeart/2008/layout/LinedList"/>
    <dgm:cxn modelId="{8A3D0B74-E964-A842-ABBF-D541FE18EB9C}" type="presParOf" srcId="{B31270E5-1FD4-DD4F-BEEF-59782580BE97}" destId="{6FFB7915-57E9-2549-9D49-F42901BF1152}" srcOrd="1" destOrd="0" presId="urn:microsoft.com/office/officeart/2008/layout/LinedList"/>
    <dgm:cxn modelId="{C0DB07E3-B4EC-5942-B634-5162071D2BFB}" type="presParOf" srcId="{6FFB7915-57E9-2549-9D49-F42901BF1152}" destId="{4856DB9C-AC2E-304E-B9E7-77DAB2275084}" srcOrd="0" destOrd="0" presId="urn:microsoft.com/office/officeart/2008/layout/LinedList"/>
    <dgm:cxn modelId="{7B9448B0-04FA-B34F-8A51-22D4794235B3}" type="presParOf" srcId="{6FFB7915-57E9-2549-9D49-F42901BF1152}" destId="{239F1BDB-0526-234E-B301-B7197B205E38}" srcOrd="1" destOrd="0" presId="urn:microsoft.com/office/officeart/2008/layout/LinedList"/>
    <dgm:cxn modelId="{73D89C1B-03EE-6447-B895-45B213905BEF}" type="presParOf" srcId="{239F1BDB-0526-234E-B301-B7197B205E38}" destId="{7C0A4852-BF79-9347-84AC-271A5DDED967}" srcOrd="0" destOrd="0" presId="urn:microsoft.com/office/officeart/2008/layout/LinedList"/>
    <dgm:cxn modelId="{181B0B21-62A4-7240-8C8A-7675C60D01D2}" type="presParOf" srcId="{239F1BDB-0526-234E-B301-B7197B205E38}" destId="{33B49DDF-6191-9743-B1CB-9DA729CC6E83}" srcOrd="1" destOrd="0" presId="urn:microsoft.com/office/officeart/2008/layout/LinedList"/>
    <dgm:cxn modelId="{B51A0F64-9B0D-3844-8AF8-DBF38A80D8BD}" type="presParOf" srcId="{239F1BDB-0526-234E-B301-B7197B205E38}" destId="{DE685C1B-1306-DC4C-A4C6-3EE8AA736343}" srcOrd="2" destOrd="0" presId="urn:microsoft.com/office/officeart/2008/layout/LinedList"/>
    <dgm:cxn modelId="{C8858229-8F53-2044-B5D3-433CF0843069}" type="presParOf" srcId="{6FFB7915-57E9-2549-9D49-F42901BF1152}" destId="{C01E1803-29AE-F248-985A-1F615A1BA416}" srcOrd="2" destOrd="0" presId="urn:microsoft.com/office/officeart/2008/layout/LinedList"/>
    <dgm:cxn modelId="{CBBED7DE-AF5E-6449-A51A-E618935A949C}" type="presParOf" srcId="{6FFB7915-57E9-2549-9D49-F42901BF1152}" destId="{2CFC290B-3EC5-4C45-8C0F-23EC8CF04562}" srcOrd="3" destOrd="0" presId="urn:microsoft.com/office/officeart/2008/layout/LinedList"/>
    <dgm:cxn modelId="{5FB02FEC-F18A-BA47-8B7E-0144BBB1F505}" type="presParOf" srcId="{6FFB7915-57E9-2549-9D49-F42901BF1152}" destId="{51A22099-F671-D34E-8B5B-AD04965C2F7C}" srcOrd="4" destOrd="0" presId="urn:microsoft.com/office/officeart/2008/layout/LinedList"/>
    <dgm:cxn modelId="{A7AA3410-6EF2-C64A-B367-C33CE97C3363}" type="presParOf" srcId="{51A22099-F671-D34E-8B5B-AD04965C2F7C}" destId="{B1D71772-5881-6E48-93B7-140B1EE0E429}" srcOrd="0" destOrd="0" presId="urn:microsoft.com/office/officeart/2008/layout/LinedList"/>
    <dgm:cxn modelId="{DB662487-46E8-D641-AF00-A3501723D97A}" type="presParOf" srcId="{51A22099-F671-D34E-8B5B-AD04965C2F7C}" destId="{D0501AD7-7E06-6A41-9F15-DB1A0E28CFCE}" srcOrd="1" destOrd="0" presId="urn:microsoft.com/office/officeart/2008/layout/LinedList"/>
    <dgm:cxn modelId="{D1963F85-5C38-EE41-8F54-7DA47ABFE5D9}" type="presParOf" srcId="{51A22099-F671-D34E-8B5B-AD04965C2F7C}" destId="{68C50761-8277-3840-B04C-0C32CCDACE06}" srcOrd="2" destOrd="0" presId="urn:microsoft.com/office/officeart/2008/layout/LinedList"/>
    <dgm:cxn modelId="{879896A7-57FB-8B49-9AEA-2B547392C279}" type="presParOf" srcId="{6FFB7915-57E9-2549-9D49-F42901BF1152}" destId="{621C7E5F-09D8-D24F-BCCF-6B7481FA86D7}" srcOrd="5" destOrd="0" presId="urn:microsoft.com/office/officeart/2008/layout/LinedList"/>
    <dgm:cxn modelId="{224EEF95-D640-344B-BEBE-264DEEB95E92}" type="presParOf" srcId="{6FFB7915-57E9-2549-9D49-F42901BF1152}" destId="{BD272FCA-4D2F-CA44-BEF7-DFB6B1F034B8}" srcOrd="6" destOrd="0" presId="urn:microsoft.com/office/officeart/2008/layout/LinedList"/>
    <dgm:cxn modelId="{52F51462-67FE-3E4B-9B7C-9501F2E4D3A6}" type="presParOf" srcId="{6FFB7915-57E9-2549-9D49-F42901BF1152}" destId="{3F1C872B-10F3-6C4F-91D3-A467B15189BE}" srcOrd="7" destOrd="0" presId="urn:microsoft.com/office/officeart/2008/layout/LinedList"/>
    <dgm:cxn modelId="{BFF85077-9949-5E43-91A8-3941FC24190A}" type="presParOf" srcId="{3F1C872B-10F3-6C4F-91D3-A467B15189BE}" destId="{4E8CB18D-4EE3-A14D-A8E7-1180C6833EDF}" srcOrd="0" destOrd="0" presId="urn:microsoft.com/office/officeart/2008/layout/LinedList"/>
    <dgm:cxn modelId="{E0256559-5D0A-4445-841E-4139A418EB2A}" type="presParOf" srcId="{3F1C872B-10F3-6C4F-91D3-A467B15189BE}" destId="{E40A9FD0-C5DA-9A44-8751-0C21CC2C7B46}" srcOrd="1" destOrd="0" presId="urn:microsoft.com/office/officeart/2008/layout/LinedList"/>
    <dgm:cxn modelId="{F30A7755-1CF4-4842-A20C-441E62C0AA79}" type="presParOf" srcId="{3F1C872B-10F3-6C4F-91D3-A467B15189BE}" destId="{03F2814D-D142-034E-BC76-38CF0F681826}" srcOrd="2" destOrd="0" presId="urn:microsoft.com/office/officeart/2008/layout/LinedList"/>
    <dgm:cxn modelId="{1AF6802D-21C7-E64D-B0E8-B904149DC9B0}" type="presParOf" srcId="{6FFB7915-57E9-2549-9D49-F42901BF1152}" destId="{2A48504D-D364-734F-8061-90F580FE19B4}" srcOrd="8" destOrd="0" presId="urn:microsoft.com/office/officeart/2008/layout/LinedList"/>
    <dgm:cxn modelId="{DE7F93EA-45FD-4242-B5A0-1005FCA448F8}" type="presParOf" srcId="{6FFB7915-57E9-2549-9D49-F42901BF1152}" destId="{EA053E95-F03D-5244-96E0-788B21FB8E6B}"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C9F887A1-4A51-5845-BD1A-6FF3E1301017}">
      <dgm:prSet custT="1"/>
      <dgm:spPr/>
      <dgm:t>
        <a:bodyPr/>
        <a:lstStyle/>
        <a:p>
          <a:pPr>
            <a:buFont typeface="Courier New" panose="02070309020205020404" pitchFamily="49" charset="0"/>
            <a:buChar char="o"/>
          </a:pPr>
          <a:r>
            <a:rPr lang="en-GB" sz="2400" b="0" dirty="0">
              <a:latin typeface="Montserrat" pitchFamily="2" charset="77"/>
            </a:rPr>
            <a:t>Resilience:</a:t>
          </a:r>
        </a:p>
        <a:p>
          <a:pPr>
            <a:buFont typeface="Courier New" panose="02070309020205020404" pitchFamily="49" charset="0"/>
            <a:buChar char="o"/>
          </a:pPr>
          <a:r>
            <a:rPr lang="en-GB" sz="2400" b="0" dirty="0">
              <a:latin typeface="Montserrat" pitchFamily="2" charset="77"/>
            </a:rPr>
            <a:t>resistance to external shocks</a:t>
          </a:r>
          <a:endParaRPr lang="en-BE" sz="2400" b="0" dirty="0">
            <a:latin typeface="Montserrat" pitchFamily="2" charset="77"/>
          </a:endParaRPr>
        </a:p>
      </dgm:t>
    </dgm:pt>
    <dgm:pt modelId="{4CEAF094-BE1C-0449-9DC5-1B1EFD8D0DB9}" type="parTrans" cxnId="{F24608BB-172E-D748-9800-36482AADBC2D}">
      <dgm:prSet/>
      <dgm:spPr/>
      <dgm:t>
        <a:bodyPr/>
        <a:lstStyle/>
        <a:p>
          <a:endParaRPr lang="en-GB"/>
        </a:p>
      </dgm:t>
    </dgm:pt>
    <dgm:pt modelId="{3DFB579D-5B8D-4F45-BEB9-EB9A951240C8}" type="sibTrans" cxnId="{F24608BB-172E-D748-9800-36482AADBC2D}">
      <dgm:prSet/>
      <dgm:spPr/>
      <dgm:t>
        <a:bodyPr/>
        <a:lstStyle/>
        <a:p>
          <a:endParaRPr lang="en-GB"/>
        </a:p>
      </dgm:t>
    </dgm:pt>
    <dgm:pt modelId="{3959E19B-2673-D340-97B2-770EAA613BC7}">
      <dgm:prSet custT="1"/>
      <dgm:spPr/>
      <dgm:t>
        <a:bodyPr/>
        <a:lstStyle/>
        <a:p>
          <a:pPr>
            <a:buFont typeface="Courier New" panose="02070309020205020404" pitchFamily="49" charset="0"/>
            <a:buChar char="o"/>
          </a:pPr>
          <a:r>
            <a:rPr lang="en-US" sz="2400" dirty="0">
              <a:latin typeface="Montserrat" pitchFamily="2" charset="77"/>
            </a:rPr>
            <a:t>Acceptance of e</a:t>
          </a:r>
          <a:r>
            <a:rPr lang="en-GB" sz="2400" dirty="0" err="1">
              <a:latin typeface="Montserrat" pitchFamily="2" charset="77"/>
            </a:rPr>
            <a:t>xposure</a:t>
          </a:r>
          <a:r>
            <a:rPr lang="en-GB" sz="2400" dirty="0">
              <a:latin typeface="Montserrat" pitchFamily="2" charset="77"/>
            </a:rPr>
            <a:t> to external shocks</a:t>
          </a:r>
          <a:endParaRPr lang="en-BE" sz="2400" dirty="0">
            <a:latin typeface="Montserrat" pitchFamily="2" charset="77"/>
          </a:endParaRPr>
        </a:p>
      </dgm:t>
    </dgm:pt>
    <dgm:pt modelId="{76577826-958A-7F42-B4CB-A288D8597100}" type="parTrans" cxnId="{6411A58A-883C-CD47-BB62-5ECF4004F26E}">
      <dgm:prSet/>
      <dgm:spPr/>
      <dgm:t>
        <a:bodyPr/>
        <a:lstStyle/>
        <a:p>
          <a:endParaRPr lang="en-GB"/>
        </a:p>
      </dgm:t>
    </dgm:pt>
    <dgm:pt modelId="{A5140BE2-60BD-CF40-AC06-5E9C947E80D3}" type="sibTrans" cxnId="{6411A58A-883C-CD47-BB62-5ECF4004F26E}">
      <dgm:prSet/>
      <dgm:spPr/>
      <dgm:t>
        <a:bodyPr/>
        <a:lstStyle/>
        <a:p>
          <a:endParaRPr lang="en-GB"/>
        </a:p>
      </dgm:t>
    </dgm:pt>
    <dgm:pt modelId="{5FB61B00-272D-A749-8B16-8D4612D82470}">
      <dgm:prSet custT="1"/>
      <dgm:spPr/>
      <dgm:t>
        <a:bodyPr/>
        <a:lstStyle/>
        <a:p>
          <a:pPr>
            <a:buFont typeface="Courier New" panose="02070309020205020404" pitchFamily="49" charset="0"/>
            <a:buChar char="o"/>
          </a:pPr>
          <a:r>
            <a:rPr lang="pl-PL" sz="2400" dirty="0">
              <a:latin typeface="Montserrat" pitchFamily="2" charset="77"/>
            </a:rPr>
            <a:t>R</a:t>
          </a:r>
          <a:r>
            <a:rPr lang="en-GB" sz="2400" dirty="0" err="1">
              <a:latin typeface="Montserrat" pitchFamily="2" charset="77"/>
            </a:rPr>
            <a:t>isks</a:t>
          </a:r>
          <a:r>
            <a:rPr lang="en-GB" sz="2400" dirty="0">
              <a:latin typeface="Montserrat" pitchFamily="2" charset="77"/>
            </a:rPr>
            <a:t> to instability need to be taken seriously</a:t>
          </a:r>
          <a:endParaRPr lang="en-BE" sz="2400" dirty="0">
            <a:latin typeface="Montserrat" pitchFamily="2" charset="77"/>
          </a:endParaRPr>
        </a:p>
      </dgm:t>
    </dgm:pt>
    <dgm:pt modelId="{496F318B-9D6E-FE4B-886B-FFF70A7ADBC3}" type="parTrans" cxnId="{7021CBAA-8897-5046-96FF-EF323DCD864D}">
      <dgm:prSet/>
      <dgm:spPr/>
      <dgm:t>
        <a:bodyPr/>
        <a:lstStyle/>
        <a:p>
          <a:endParaRPr lang="en-GB"/>
        </a:p>
      </dgm:t>
    </dgm:pt>
    <dgm:pt modelId="{F8A91704-D2CC-334C-8187-62B3D4A6308A}" type="sibTrans" cxnId="{7021CBAA-8897-5046-96FF-EF323DCD864D}">
      <dgm:prSet/>
      <dgm:spPr/>
      <dgm:t>
        <a:bodyPr/>
        <a:lstStyle/>
        <a:p>
          <a:endParaRPr lang="en-GB"/>
        </a:p>
      </dgm:t>
    </dgm:pt>
    <dgm:pt modelId="{76696768-FC20-7240-99D0-533D5A84A1F8}">
      <dgm:prSet custT="1"/>
      <dgm:spPr/>
      <dgm:t>
        <a:bodyPr/>
        <a:lstStyle/>
        <a:p>
          <a:pPr>
            <a:buFont typeface="Wingdings" pitchFamily="2" charset="2"/>
            <a:buChar char=""/>
          </a:pPr>
          <a:r>
            <a:rPr lang="en-GB" sz="2400" dirty="0">
              <a:latin typeface="Montserrat" pitchFamily="2" charset="77"/>
            </a:rPr>
            <a:t>Demand for adaptability, alternative pathways, and more technological options</a:t>
          </a:r>
          <a:endParaRPr lang="en-BE" sz="2400" dirty="0">
            <a:latin typeface="Montserrat" pitchFamily="2" charset="77"/>
          </a:endParaRPr>
        </a:p>
      </dgm:t>
    </dgm:pt>
    <dgm:pt modelId="{EEB2DD08-CCC3-A342-B14E-F2E32B4B8F33}" type="parTrans" cxnId="{D598B25C-8585-DD43-8293-69D9E5A2D81C}">
      <dgm:prSet/>
      <dgm:spPr/>
      <dgm:t>
        <a:bodyPr/>
        <a:lstStyle/>
        <a:p>
          <a:endParaRPr lang="en-GB"/>
        </a:p>
      </dgm:t>
    </dgm:pt>
    <dgm:pt modelId="{6637AA4D-F74B-E948-B8A3-7117AE11670D}" type="sibTrans" cxnId="{D598B25C-8585-DD43-8293-69D9E5A2D81C}">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BA8F4FC3-6B6D-AB41-919D-8DE197C88644}" type="pres">
      <dgm:prSet presAssocID="{C9F887A1-4A51-5845-BD1A-6FF3E1301017}" presName="thickLine" presStyleLbl="alignNode1" presStyleIdx="0" presStyleCnt="1"/>
      <dgm:spPr/>
    </dgm:pt>
    <dgm:pt modelId="{72084385-4C72-404B-A2FD-E399AB2EACF9}" type="pres">
      <dgm:prSet presAssocID="{C9F887A1-4A51-5845-BD1A-6FF3E1301017}" presName="horz1" presStyleCnt="0"/>
      <dgm:spPr/>
    </dgm:pt>
    <dgm:pt modelId="{CFD39820-33AE-8849-9DB1-EF01CCEDFEAB}" type="pres">
      <dgm:prSet presAssocID="{C9F887A1-4A51-5845-BD1A-6FF3E1301017}" presName="tx1" presStyleLbl="revTx" presStyleIdx="0" presStyleCnt="4" custScaleX="131159"/>
      <dgm:spPr/>
    </dgm:pt>
    <dgm:pt modelId="{F9C79C81-62F7-ED42-93A0-98B7EE9DCBA0}" type="pres">
      <dgm:prSet presAssocID="{C9F887A1-4A51-5845-BD1A-6FF3E1301017}" presName="vert1" presStyleCnt="0"/>
      <dgm:spPr/>
    </dgm:pt>
    <dgm:pt modelId="{569A175B-21E5-1045-93D9-8ED7F164C2D0}" type="pres">
      <dgm:prSet presAssocID="{3959E19B-2673-D340-97B2-770EAA613BC7}" presName="vertSpace2a" presStyleCnt="0"/>
      <dgm:spPr/>
    </dgm:pt>
    <dgm:pt modelId="{32D2A72D-8C93-E348-B239-29BF54B4FD97}" type="pres">
      <dgm:prSet presAssocID="{3959E19B-2673-D340-97B2-770EAA613BC7}" presName="horz2" presStyleCnt="0"/>
      <dgm:spPr/>
    </dgm:pt>
    <dgm:pt modelId="{63B99B04-6975-024B-992F-F192CC6F3802}" type="pres">
      <dgm:prSet presAssocID="{3959E19B-2673-D340-97B2-770EAA613BC7}" presName="horzSpace2" presStyleCnt="0"/>
      <dgm:spPr/>
    </dgm:pt>
    <dgm:pt modelId="{9835D48E-2209-A14F-9A0B-F7E79C719B67}" type="pres">
      <dgm:prSet presAssocID="{3959E19B-2673-D340-97B2-770EAA613BC7}" presName="tx2" presStyleLbl="revTx" presStyleIdx="1" presStyleCnt="4"/>
      <dgm:spPr/>
    </dgm:pt>
    <dgm:pt modelId="{66D1B333-E34D-C943-8CD2-DD2595C97E5B}" type="pres">
      <dgm:prSet presAssocID="{3959E19B-2673-D340-97B2-770EAA613BC7}" presName="vert2" presStyleCnt="0"/>
      <dgm:spPr/>
    </dgm:pt>
    <dgm:pt modelId="{C575E07F-87F4-4140-96B6-4760587BF692}" type="pres">
      <dgm:prSet presAssocID="{3959E19B-2673-D340-97B2-770EAA613BC7}" presName="thinLine2b" presStyleLbl="callout" presStyleIdx="0" presStyleCnt="3"/>
      <dgm:spPr/>
    </dgm:pt>
    <dgm:pt modelId="{F649BBB6-2C00-A341-A92E-16CD0D615A90}" type="pres">
      <dgm:prSet presAssocID="{3959E19B-2673-D340-97B2-770EAA613BC7}" presName="vertSpace2b" presStyleCnt="0"/>
      <dgm:spPr/>
    </dgm:pt>
    <dgm:pt modelId="{06FB7E2D-6F5B-764F-8F58-3CF658A54928}" type="pres">
      <dgm:prSet presAssocID="{5FB61B00-272D-A749-8B16-8D4612D82470}" presName="horz2" presStyleCnt="0"/>
      <dgm:spPr/>
    </dgm:pt>
    <dgm:pt modelId="{5867ED8E-C6A3-1549-B864-E34D5F70B3C7}" type="pres">
      <dgm:prSet presAssocID="{5FB61B00-272D-A749-8B16-8D4612D82470}" presName="horzSpace2" presStyleCnt="0"/>
      <dgm:spPr/>
    </dgm:pt>
    <dgm:pt modelId="{3454FA33-4F16-5F45-85DB-D2FDFC7D97FA}" type="pres">
      <dgm:prSet presAssocID="{5FB61B00-272D-A749-8B16-8D4612D82470}" presName="tx2" presStyleLbl="revTx" presStyleIdx="2" presStyleCnt="4"/>
      <dgm:spPr/>
    </dgm:pt>
    <dgm:pt modelId="{2D6CFC1E-485D-D44B-986E-3E44A6F94E1A}" type="pres">
      <dgm:prSet presAssocID="{5FB61B00-272D-A749-8B16-8D4612D82470}" presName="vert2" presStyleCnt="0"/>
      <dgm:spPr/>
    </dgm:pt>
    <dgm:pt modelId="{5838A2FA-3CD5-2C46-9294-9A71B0FD0CF5}" type="pres">
      <dgm:prSet presAssocID="{5FB61B00-272D-A749-8B16-8D4612D82470}" presName="thinLine2b" presStyleLbl="callout" presStyleIdx="1" presStyleCnt="3"/>
      <dgm:spPr/>
    </dgm:pt>
    <dgm:pt modelId="{BF9663B4-C68A-B541-AE90-F14690D58C7C}" type="pres">
      <dgm:prSet presAssocID="{5FB61B00-272D-A749-8B16-8D4612D82470}" presName="vertSpace2b" presStyleCnt="0"/>
      <dgm:spPr/>
    </dgm:pt>
    <dgm:pt modelId="{6B93F9D5-43B2-BD45-9449-2FA62F3B007E}" type="pres">
      <dgm:prSet presAssocID="{76696768-FC20-7240-99D0-533D5A84A1F8}" presName="horz2" presStyleCnt="0"/>
      <dgm:spPr/>
    </dgm:pt>
    <dgm:pt modelId="{1A916EA5-2175-B042-B66B-D7416821FC09}" type="pres">
      <dgm:prSet presAssocID="{76696768-FC20-7240-99D0-533D5A84A1F8}" presName="horzSpace2" presStyleCnt="0"/>
      <dgm:spPr/>
    </dgm:pt>
    <dgm:pt modelId="{A720E785-93EF-154C-B589-F653205B42C8}" type="pres">
      <dgm:prSet presAssocID="{76696768-FC20-7240-99D0-533D5A84A1F8}" presName="tx2" presStyleLbl="revTx" presStyleIdx="3" presStyleCnt="4"/>
      <dgm:spPr/>
    </dgm:pt>
    <dgm:pt modelId="{95DD7D6A-4C61-C748-A267-D32445207283}" type="pres">
      <dgm:prSet presAssocID="{76696768-FC20-7240-99D0-533D5A84A1F8}" presName="vert2" presStyleCnt="0"/>
      <dgm:spPr/>
    </dgm:pt>
    <dgm:pt modelId="{132C1145-536A-C047-8F00-D6DC9B13CD77}" type="pres">
      <dgm:prSet presAssocID="{76696768-FC20-7240-99D0-533D5A84A1F8}" presName="thinLine2b" presStyleLbl="callout" presStyleIdx="2" presStyleCnt="3"/>
      <dgm:spPr/>
    </dgm:pt>
    <dgm:pt modelId="{AB69ED08-E028-FF43-8707-A36F1CC24A58}" type="pres">
      <dgm:prSet presAssocID="{76696768-FC20-7240-99D0-533D5A84A1F8}" presName="vertSpace2b" presStyleCnt="0"/>
      <dgm:spPr/>
    </dgm:pt>
  </dgm:ptLst>
  <dgm:cxnLst>
    <dgm:cxn modelId="{B7A25310-CAD0-8F4F-A0EC-D3680B14ECE3}" type="presOf" srcId="{C9F887A1-4A51-5845-BD1A-6FF3E1301017}" destId="{CFD39820-33AE-8849-9DB1-EF01CCEDFEAB}" srcOrd="0" destOrd="0" presId="urn:microsoft.com/office/officeart/2008/layout/LinedList"/>
    <dgm:cxn modelId="{C7B11E3D-04EE-4D49-9D63-5B34D427C46E}" type="presOf" srcId="{76696768-FC20-7240-99D0-533D5A84A1F8}" destId="{A720E785-93EF-154C-B589-F653205B42C8}" srcOrd="0" destOrd="0" presId="urn:microsoft.com/office/officeart/2008/layout/LinedList"/>
    <dgm:cxn modelId="{33ECCE54-2BFF-044A-810E-68BD16CADF2C}" type="presOf" srcId="{9593D30A-4AF8-9F49-9912-030E60E5BDD7}" destId="{6B54118D-1F47-CB44-B975-655040AA4390}" srcOrd="0" destOrd="0" presId="urn:microsoft.com/office/officeart/2008/layout/LinedList"/>
    <dgm:cxn modelId="{D598B25C-8585-DD43-8293-69D9E5A2D81C}" srcId="{C9F887A1-4A51-5845-BD1A-6FF3E1301017}" destId="{76696768-FC20-7240-99D0-533D5A84A1F8}" srcOrd="2" destOrd="0" parTransId="{EEB2DD08-CCC3-A342-B14E-F2E32B4B8F33}" sibTransId="{6637AA4D-F74B-E948-B8A3-7117AE11670D}"/>
    <dgm:cxn modelId="{BEB66986-5A08-FE4B-BBD9-494FA56AA50B}" type="presOf" srcId="{3959E19B-2673-D340-97B2-770EAA613BC7}" destId="{9835D48E-2209-A14F-9A0B-F7E79C719B67}" srcOrd="0" destOrd="0" presId="urn:microsoft.com/office/officeart/2008/layout/LinedList"/>
    <dgm:cxn modelId="{6411A58A-883C-CD47-BB62-5ECF4004F26E}" srcId="{C9F887A1-4A51-5845-BD1A-6FF3E1301017}" destId="{3959E19B-2673-D340-97B2-770EAA613BC7}" srcOrd="0" destOrd="0" parTransId="{76577826-958A-7F42-B4CB-A288D8597100}" sibTransId="{A5140BE2-60BD-CF40-AC06-5E9C947E80D3}"/>
    <dgm:cxn modelId="{7021CBAA-8897-5046-96FF-EF323DCD864D}" srcId="{C9F887A1-4A51-5845-BD1A-6FF3E1301017}" destId="{5FB61B00-272D-A749-8B16-8D4612D82470}" srcOrd="1" destOrd="0" parTransId="{496F318B-9D6E-FE4B-886B-FFF70A7ADBC3}" sibTransId="{F8A91704-D2CC-334C-8187-62B3D4A6308A}"/>
    <dgm:cxn modelId="{F24608BB-172E-D748-9800-36482AADBC2D}" srcId="{9593D30A-4AF8-9F49-9912-030E60E5BDD7}" destId="{C9F887A1-4A51-5845-BD1A-6FF3E1301017}" srcOrd="0" destOrd="0" parTransId="{4CEAF094-BE1C-0449-9DC5-1B1EFD8D0DB9}" sibTransId="{3DFB579D-5B8D-4F45-BEB9-EB9A951240C8}"/>
    <dgm:cxn modelId="{63BC97D5-B547-B442-A9A4-3D7331E22D0B}" type="presOf" srcId="{5FB61B00-272D-A749-8B16-8D4612D82470}" destId="{3454FA33-4F16-5F45-85DB-D2FDFC7D97FA}" srcOrd="0" destOrd="0" presId="urn:microsoft.com/office/officeart/2008/layout/LinedList"/>
    <dgm:cxn modelId="{6762344A-E413-3E4D-A718-E96C41B29FE8}" type="presParOf" srcId="{6B54118D-1F47-CB44-B975-655040AA4390}" destId="{BA8F4FC3-6B6D-AB41-919D-8DE197C88644}" srcOrd="0" destOrd="0" presId="urn:microsoft.com/office/officeart/2008/layout/LinedList"/>
    <dgm:cxn modelId="{1DFA7FF2-47E7-034E-ACD5-CE7E1612D844}" type="presParOf" srcId="{6B54118D-1F47-CB44-B975-655040AA4390}" destId="{72084385-4C72-404B-A2FD-E399AB2EACF9}" srcOrd="1" destOrd="0" presId="urn:microsoft.com/office/officeart/2008/layout/LinedList"/>
    <dgm:cxn modelId="{BE68C510-F634-A24B-9123-64A62034DF95}" type="presParOf" srcId="{72084385-4C72-404B-A2FD-E399AB2EACF9}" destId="{CFD39820-33AE-8849-9DB1-EF01CCEDFEAB}" srcOrd="0" destOrd="0" presId="urn:microsoft.com/office/officeart/2008/layout/LinedList"/>
    <dgm:cxn modelId="{08AD2356-86A9-1F4D-9BEC-45A0E05FD850}" type="presParOf" srcId="{72084385-4C72-404B-A2FD-E399AB2EACF9}" destId="{F9C79C81-62F7-ED42-93A0-98B7EE9DCBA0}" srcOrd="1" destOrd="0" presId="urn:microsoft.com/office/officeart/2008/layout/LinedList"/>
    <dgm:cxn modelId="{CF3B95C9-395C-854C-8774-E08BB44EE67E}" type="presParOf" srcId="{F9C79C81-62F7-ED42-93A0-98B7EE9DCBA0}" destId="{569A175B-21E5-1045-93D9-8ED7F164C2D0}" srcOrd="0" destOrd="0" presId="urn:microsoft.com/office/officeart/2008/layout/LinedList"/>
    <dgm:cxn modelId="{D8E2D44E-0AFD-1D45-A82F-8C36DEF730F8}" type="presParOf" srcId="{F9C79C81-62F7-ED42-93A0-98B7EE9DCBA0}" destId="{32D2A72D-8C93-E348-B239-29BF54B4FD97}" srcOrd="1" destOrd="0" presId="urn:microsoft.com/office/officeart/2008/layout/LinedList"/>
    <dgm:cxn modelId="{3F93DA71-74CA-D44C-9691-C85E2873A479}" type="presParOf" srcId="{32D2A72D-8C93-E348-B239-29BF54B4FD97}" destId="{63B99B04-6975-024B-992F-F192CC6F3802}" srcOrd="0" destOrd="0" presId="urn:microsoft.com/office/officeart/2008/layout/LinedList"/>
    <dgm:cxn modelId="{135DE1CB-F7A6-6F47-8D0B-061BB780C53E}" type="presParOf" srcId="{32D2A72D-8C93-E348-B239-29BF54B4FD97}" destId="{9835D48E-2209-A14F-9A0B-F7E79C719B67}" srcOrd="1" destOrd="0" presId="urn:microsoft.com/office/officeart/2008/layout/LinedList"/>
    <dgm:cxn modelId="{484839D0-FDBF-C74B-AF36-7CB37994DC1D}" type="presParOf" srcId="{32D2A72D-8C93-E348-B239-29BF54B4FD97}" destId="{66D1B333-E34D-C943-8CD2-DD2595C97E5B}" srcOrd="2" destOrd="0" presId="urn:microsoft.com/office/officeart/2008/layout/LinedList"/>
    <dgm:cxn modelId="{B7C10719-40DA-F647-9F18-573C77CA7843}" type="presParOf" srcId="{F9C79C81-62F7-ED42-93A0-98B7EE9DCBA0}" destId="{C575E07F-87F4-4140-96B6-4760587BF692}" srcOrd="2" destOrd="0" presId="urn:microsoft.com/office/officeart/2008/layout/LinedList"/>
    <dgm:cxn modelId="{AF3CDE20-B774-BA49-BAF9-6F0A82EF009E}" type="presParOf" srcId="{F9C79C81-62F7-ED42-93A0-98B7EE9DCBA0}" destId="{F649BBB6-2C00-A341-A92E-16CD0D615A90}" srcOrd="3" destOrd="0" presId="urn:microsoft.com/office/officeart/2008/layout/LinedList"/>
    <dgm:cxn modelId="{A4268D45-ED8C-9C41-8CA1-A75AF4EADFAF}" type="presParOf" srcId="{F9C79C81-62F7-ED42-93A0-98B7EE9DCBA0}" destId="{06FB7E2D-6F5B-764F-8F58-3CF658A54928}" srcOrd="4" destOrd="0" presId="urn:microsoft.com/office/officeart/2008/layout/LinedList"/>
    <dgm:cxn modelId="{B537B6B2-F545-B44E-BC00-F22A53A3DF3B}" type="presParOf" srcId="{06FB7E2D-6F5B-764F-8F58-3CF658A54928}" destId="{5867ED8E-C6A3-1549-B864-E34D5F70B3C7}" srcOrd="0" destOrd="0" presId="urn:microsoft.com/office/officeart/2008/layout/LinedList"/>
    <dgm:cxn modelId="{ACBC39AC-6B40-1B42-A4BF-ACC74DB0A127}" type="presParOf" srcId="{06FB7E2D-6F5B-764F-8F58-3CF658A54928}" destId="{3454FA33-4F16-5F45-85DB-D2FDFC7D97FA}" srcOrd="1" destOrd="0" presId="urn:microsoft.com/office/officeart/2008/layout/LinedList"/>
    <dgm:cxn modelId="{15D8D16C-CA97-ED4A-8CF6-475B0C6289BA}" type="presParOf" srcId="{06FB7E2D-6F5B-764F-8F58-3CF658A54928}" destId="{2D6CFC1E-485D-D44B-986E-3E44A6F94E1A}" srcOrd="2" destOrd="0" presId="urn:microsoft.com/office/officeart/2008/layout/LinedList"/>
    <dgm:cxn modelId="{85A44A79-DB4A-7943-9851-D9D0A0A8717F}" type="presParOf" srcId="{F9C79C81-62F7-ED42-93A0-98B7EE9DCBA0}" destId="{5838A2FA-3CD5-2C46-9294-9A71B0FD0CF5}" srcOrd="5" destOrd="0" presId="urn:microsoft.com/office/officeart/2008/layout/LinedList"/>
    <dgm:cxn modelId="{CCCC0CE1-5A2D-6E42-9151-B7A33EB84071}" type="presParOf" srcId="{F9C79C81-62F7-ED42-93A0-98B7EE9DCBA0}" destId="{BF9663B4-C68A-B541-AE90-F14690D58C7C}" srcOrd="6" destOrd="0" presId="urn:microsoft.com/office/officeart/2008/layout/LinedList"/>
    <dgm:cxn modelId="{3FE1B8C7-413B-824F-AE5E-B1B928DCECF1}" type="presParOf" srcId="{F9C79C81-62F7-ED42-93A0-98B7EE9DCBA0}" destId="{6B93F9D5-43B2-BD45-9449-2FA62F3B007E}" srcOrd="7" destOrd="0" presId="urn:microsoft.com/office/officeart/2008/layout/LinedList"/>
    <dgm:cxn modelId="{3EA30F37-F767-B34E-B998-9B549B4093F7}" type="presParOf" srcId="{6B93F9D5-43B2-BD45-9449-2FA62F3B007E}" destId="{1A916EA5-2175-B042-B66B-D7416821FC09}" srcOrd="0" destOrd="0" presId="urn:microsoft.com/office/officeart/2008/layout/LinedList"/>
    <dgm:cxn modelId="{1032487C-C3C4-FD49-9679-101100200A9A}" type="presParOf" srcId="{6B93F9D5-43B2-BD45-9449-2FA62F3B007E}" destId="{A720E785-93EF-154C-B589-F653205B42C8}" srcOrd="1" destOrd="0" presId="urn:microsoft.com/office/officeart/2008/layout/LinedList"/>
    <dgm:cxn modelId="{403A9527-9D64-1842-BD23-7B591D4451AF}" type="presParOf" srcId="{6B93F9D5-43B2-BD45-9449-2FA62F3B007E}" destId="{95DD7D6A-4C61-C748-A267-D32445207283}" srcOrd="2" destOrd="0" presId="urn:microsoft.com/office/officeart/2008/layout/LinedList"/>
    <dgm:cxn modelId="{8C92B2BF-2477-9446-A7CB-A587353781E3}" type="presParOf" srcId="{F9C79C81-62F7-ED42-93A0-98B7EE9DCBA0}" destId="{132C1145-536A-C047-8F00-D6DC9B13CD77}" srcOrd="8" destOrd="0" presId="urn:microsoft.com/office/officeart/2008/layout/LinedList"/>
    <dgm:cxn modelId="{C8AEBA37-6696-8444-93B9-A0557CEA2D58}" type="presParOf" srcId="{F9C79C81-62F7-ED42-93A0-98B7EE9DCBA0}" destId="{AB69ED08-E028-FF43-8707-A36F1CC24A58}"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C9F887A1-4A51-5845-BD1A-6FF3E1301017}">
      <dgm:prSet custT="1"/>
      <dgm:spPr/>
      <dgm:t>
        <a:bodyPr/>
        <a:lstStyle/>
        <a:p>
          <a:pPr>
            <a:buFont typeface="Courier New" panose="02070309020205020404" pitchFamily="49" charset="0"/>
            <a:buChar char="o"/>
          </a:pPr>
          <a:r>
            <a:rPr lang="en-CA" sz="2200" b="0" dirty="0">
              <a:latin typeface="Montserrat" pitchFamily="2" charset="77"/>
            </a:rPr>
            <a:t>Security of supply </a:t>
          </a:r>
        </a:p>
      </dgm:t>
    </dgm:pt>
    <dgm:pt modelId="{4CEAF094-BE1C-0449-9DC5-1B1EFD8D0DB9}" type="parTrans" cxnId="{F24608BB-172E-D748-9800-36482AADBC2D}">
      <dgm:prSet/>
      <dgm:spPr/>
      <dgm:t>
        <a:bodyPr/>
        <a:lstStyle/>
        <a:p>
          <a:endParaRPr lang="en-GB"/>
        </a:p>
      </dgm:t>
    </dgm:pt>
    <dgm:pt modelId="{3DFB579D-5B8D-4F45-BEB9-EB9A951240C8}" type="sibTrans" cxnId="{F24608BB-172E-D748-9800-36482AADBC2D}">
      <dgm:prSet/>
      <dgm:spPr/>
      <dgm:t>
        <a:bodyPr/>
        <a:lstStyle/>
        <a:p>
          <a:endParaRPr lang="en-GB"/>
        </a:p>
      </dgm:t>
    </dgm:pt>
    <dgm:pt modelId="{AAD84C73-CE29-4B44-BB04-60B01440C1D9}">
      <dgm:prSet custT="1"/>
      <dgm:spPr/>
      <dgm:t>
        <a:bodyPr/>
        <a:lstStyle/>
        <a:p>
          <a:pPr>
            <a:buFont typeface="Wingdings" pitchFamily="2" charset="2"/>
            <a:buChar char=""/>
          </a:pPr>
          <a:r>
            <a:rPr lang="en-CA" sz="2200" dirty="0">
              <a:latin typeface="Montserrat" pitchFamily="2" charset="77"/>
            </a:rPr>
            <a:t>Full autonomy is not possible</a:t>
          </a:r>
          <a:endParaRPr lang="en-BE" sz="2200" dirty="0">
            <a:latin typeface="Montserrat" pitchFamily="2" charset="77"/>
          </a:endParaRPr>
        </a:p>
      </dgm:t>
    </dgm:pt>
    <dgm:pt modelId="{1061F7AB-BFA6-FC44-8D07-8643F2BF9D54}" type="parTrans" cxnId="{8ABA2BC0-AFA2-2546-8E6D-509FC976F71F}">
      <dgm:prSet/>
      <dgm:spPr/>
      <dgm:t>
        <a:bodyPr/>
        <a:lstStyle/>
        <a:p>
          <a:endParaRPr lang="en-GB"/>
        </a:p>
      </dgm:t>
    </dgm:pt>
    <dgm:pt modelId="{3AF5F4E2-9B09-3C4A-9D27-D64F76DD6255}" type="sibTrans" cxnId="{8ABA2BC0-AFA2-2546-8E6D-509FC976F71F}">
      <dgm:prSet/>
      <dgm:spPr/>
      <dgm:t>
        <a:bodyPr/>
        <a:lstStyle/>
        <a:p>
          <a:endParaRPr lang="en-GB"/>
        </a:p>
      </dgm:t>
    </dgm:pt>
    <dgm:pt modelId="{72EDF936-50FC-6E4D-855D-94D6CD762D3A}">
      <dgm:prSet custT="1"/>
      <dgm:spPr/>
      <dgm:t>
        <a:bodyPr/>
        <a:lstStyle/>
        <a:p>
          <a:pPr>
            <a:buFont typeface="Courier New" panose="02070309020205020404" pitchFamily="49" charset="0"/>
            <a:buChar char="o"/>
          </a:pPr>
          <a:r>
            <a:rPr lang="en-CA" sz="2200" b="0" dirty="0">
              <a:latin typeface="Montserrat" pitchFamily="2" charset="77"/>
            </a:rPr>
            <a:t>More EU self-reliance and diversification to reduce risks</a:t>
          </a:r>
          <a:endParaRPr lang="en-BE" sz="2200" dirty="0">
            <a:latin typeface="Montserrat" pitchFamily="2" charset="77"/>
          </a:endParaRPr>
        </a:p>
      </dgm:t>
    </dgm:pt>
    <dgm:pt modelId="{0EA4BF55-7171-0643-8DA7-62C1980A8C5B}" type="parTrans" cxnId="{C0220F42-206C-1C43-B754-260E96FF421E}">
      <dgm:prSet/>
      <dgm:spPr/>
      <dgm:t>
        <a:bodyPr/>
        <a:lstStyle/>
        <a:p>
          <a:endParaRPr lang="en-GB"/>
        </a:p>
      </dgm:t>
    </dgm:pt>
    <dgm:pt modelId="{4BC80AD1-406F-4D48-A91B-157563E7D6D5}" type="sibTrans" cxnId="{C0220F42-206C-1C43-B754-260E96FF421E}">
      <dgm:prSet/>
      <dgm:spPr/>
      <dgm:t>
        <a:bodyPr/>
        <a:lstStyle/>
        <a:p>
          <a:endParaRPr lang="en-GB"/>
        </a:p>
      </dgm:t>
    </dgm:pt>
    <dgm:pt modelId="{F5401F7F-BD9E-F742-9421-75E9730D8F17}">
      <dgm:prSet custT="1"/>
      <dgm:spPr/>
      <dgm:t>
        <a:bodyPr/>
        <a:lstStyle/>
        <a:p>
          <a:pPr>
            <a:buFont typeface="Courier New" panose="02070309020205020404" pitchFamily="49" charset="0"/>
            <a:buChar char="o"/>
          </a:pPr>
          <a:r>
            <a:rPr lang="en-CA" sz="2200" b="0" dirty="0">
              <a:latin typeface="Montserrat" pitchFamily="2" charset="77"/>
            </a:rPr>
            <a:t>Economic efficiency and competitiveness </a:t>
          </a:r>
          <a:endParaRPr lang="en-BE" sz="2200" dirty="0">
            <a:latin typeface="Montserrat" pitchFamily="2" charset="77"/>
          </a:endParaRPr>
        </a:p>
      </dgm:t>
    </dgm:pt>
    <dgm:pt modelId="{D1654C80-0817-4C44-8ADB-6D8DEAB3858D}" type="parTrans" cxnId="{0A9A8F2B-DBB8-7546-ADD6-3D0D983A8066}">
      <dgm:prSet/>
      <dgm:spPr/>
      <dgm:t>
        <a:bodyPr/>
        <a:lstStyle/>
        <a:p>
          <a:endParaRPr lang="en-GB"/>
        </a:p>
      </dgm:t>
    </dgm:pt>
    <dgm:pt modelId="{B9D6AB55-025B-6542-AD7A-208628C7501C}" type="sibTrans" cxnId="{0A9A8F2B-DBB8-7546-ADD6-3D0D983A8066}">
      <dgm:prSet/>
      <dgm:spPr/>
      <dgm:t>
        <a:bodyPr/>
        <a:lstStyle/>
        <a:p>
          <a:endParaRPr lang="en-GB"/>
        </a:p>
      </dgm:t>
    </dgm:pt>
    <dgm:pt modelId="{EAC63459-D0BA-334D-80A0-0FFD256DBDB9}">
      <dgm:prSet custT="1"/>
      <dgm:spPr/>
      <dgm:t>
        <a:bodyPr/>
        <a:lstStyle/>
        <a:p>
          <a:pPr>
            <a:buFont typeface="Wingdings" pitchFamily="2" charset="2"/>
            <a:buChar char=""/>
          </a:pPr>
          <a:r>
            <a:rPr lang="en-CA" sz="2200" dirty="0">
              <a:latin typeface="Montserrat" pitchFamily="2" charset="77"/>
            </a:rPr>
            <a:t>Overall cost of transformation must be considered</a:t>
          </a:r>
          <a:endParaRPr lang="en-BE" sz="2200" dirty="0">
            <a:latin typeface="Montserrat" pitchFamily="2" charset="77"/>
          </a:endParaRPr>
        </a:p>
      </dgm:t>
    </dgm:pt>
    <dgm:pt modelId="{131351F1-BF9E-084F-AE0D-EAA2FE8FE370}" type="parTrans" cxnId="{226DC9E5-AE2F-B847-A11E-44467F67D4D8}">
      <dgm:prSet/>
      <dgm:spPr/>
      <dgm:t>
        <a:bodyPr/>
        <a:lstStyle/>
        <a:p>
          <a:endParaRPr lang="en-GB"/>
        </a:p>
      </dgm:t>
    </dgm:pt>
    <dgm:pt modelId="{0E81B93F-66ED-554E-80FD-BE1D1EB5F316}" type="sibTrans" cxnId="{226DC9E5-AE2F-B847-A11E-44467F67D4D8}">
      <dgm:prSet/>
      <dgm:spPr/>
      <dgm:t>
        <a:bodyPr/>
        <a:lstStyle/>
        <a:p>
          <a:endParaRPr lang="en-GB"/>
        </a:p>
      </dgm:t>
    </dgm:pt>
    <dgm:pt modelId="{5F1E49C4-8A04-1F43-999B-1CA307758C82}">
      <dgm:prSet custT="1"/>
      <dgm:spPr/>
      <dgm:t>
        <a:bodyPr/>
        <a:lstStyle/>
        <a:p>
          <a:pPr>
            <a:buClrTx/>
            <a:buSzTx/>
            <a:buFontTx/>
            <a:buChar char="-"/>
          </a:pPr>
          <a:r>
            <a:rPr lang="en-US" sz="2200" b="0" dirty="0">
              <a:effectLst/>
              <a:latin typeface="Montserrat" pitchFamily="2" charset="77"/>
              <a:ea typeface="Calibri" panose="020F0502020204030204" pitchFamily="34" charset="0"/>
            </a:rPr>
            <a:t>It impacts the capacity to invest and to carry the economic burden of </a:t>
          </a:r>
          <a:r>
            <a:rPr lang="en-US" sz="2200" dirty="0">
              <a:effectLst/>
              <a:latin typeface="Montserrat" pitchFamily="2" charset="77"/>
              <a:ea typeface="Calibri" panose="020F0502020204030204" pitchFamily="34" charset="0"/>
            </a:rPr>
            <a:t>transformation</a:t>
          </a:r>
          <a:endParaRPr lang="en-GB" sz="2200" dirty="0">
            <a:latin typeface="Montserrat" pitchFamily="2" charset="77"/>
          </a:endParaRPr>
        </a:p>
      </dgm:t>
    </dgm:pt>
    <dgm:pt modelId="{54BDB7FB-59C0-714A-B80B-84F521802D71}" type="parTrans" cxnId="{B7E83E81-ADF9-0C4B-8DDC-B252169E6112}">
      <dgm:prSet/>
      <dgm:spPr/>
      <dgm:t>
        <a:bodyPr/>
        <a:lstStyle/>
        <a:p>
          <a:endParaRPr lang="en-GB"/>
        </a:p>
      </dgm:t>
    </dgm:pt>
    <dgm:pt modelId="{D5F4DB3C-6E25-1B41-8DE1-C9F37A905B69}" type="sibTrans" cxnId="{B7E83E81-ADF9-0C4B-8DDC-B252169E6112}">
      <dgm:prSet/>
      <dgm:spPr/>
      <dgm:t>
        <a:bodyPr/>
        <a:lstStyle/>
        <a:p>
          <a:endParaRPr lang="en-GB"/>
        </a:p>
      </dgm:t>
    </dgm:pt>
    <dgm:pt modelId="{6BB87E64-D2F8-E848-9DAB-05F3D7EAAD8F}">
      <dgm:prSet custT="1"/>
      <dgm:spPr/>
      <dgm:t>
        <a:bodyPr/>
        <a:lstStyle/>
        <a:p>
          <a:pPr>
            <a:buClrTx/>
            <a:buSzTx/>
            <a:buFontTx/>
            <a:buChar char="-"/>
          </a:pPr>
          <a:r>
            <a:rPr lang="en-US" sz="2200" dirty="0">
              <a:effectLst/>
              <a:latin typeface="Montserrat" pitchFamily="2" charset="77"/>
              <a:ea typeface="Calibri" panose="020F0502020204030204" pitchFamily="34" charset="0"/>
            </a:rPr>
            <a:t>Capability of the EU to compete on its own and foreign markets</a:t>
          </a:r>
          <a:r>
            <a:rPr lang="en-BE" sz="2200" dirty="0">
              <a:effectLst/>
              <a:latin typeface="Montserrat" pitchFamily="2" charset="77"/>
            </a:rPr>
            <a:t> </a:t>
          </a:r>
          <a:endParaRPr lang="en-GB" sz="2200" dirty="0"/>
        </a:p>
      </dgm:t>
    </dgm:pt>
    <dgm:pt modelId="{EFDE175F-B38F-D24C-B9F2-1135ADACA86F}" type="parTrans" cxnId="{FAA65C52-0B05-604A-86CA-7C353D987D29}">
      <dgm:prSet/>
      <dgm:spPr/>
    </dgm:pt>
    <dgm:pt modelId="{AA421512-B88B-AD48-A78E-9ED9C1F7A23F}" type="sibTrans" cxnId="{FAA65C52-0B05-604A-86CA-7C353D987D29}">
      <dgm:prSet/>
      <dgm:spPr/>
    </dgm:pt>
    <dgm:pt modelId="{6B54118D-1F47-CB44-B975-655040AA4390}" type="pres">
      <dgm:prSet presAssocID="{9593D30A-4AF8-9F49-9912-030E60E5BDD7}" presName="vert0" presStyleCnt="0">
        <dgm:presLayoutVars>
          <dgm:dir/>
          <dgm:animOne val="branch"/>
          <dgm:animLvl val="lvl"/>
        </dgm:presLayoutVars>
      </dgm:prSet>
      <dgm:spPr/>
    </dgm:pt>
    <dgm:pt modelId="{BA8F4FC3-6B6D-AB41-919D-8DE197C88644}" type="pres">
      <dgm:prSet presAssocID="{C9F887A1-4A51-5845-BD1A-6FF3E1301017}" presName="thickLine" presStyleLbl="alignNode1" presStyleIdx="0" presStyleCnt="2"/>
      <dgm:spPr/>
    </dgm:pt>
    <dgm:pt modelId="{72084385-4C72-404B-A2FD-E399AB2EACF9}" type="pres">
      <dgm:prSet presAssocID="{C9F887A1-4A51-5845-BD1A-6FF3E1301017}" presName="horz1" presStyleCnt="0"/>
      <dgm:spPr/>
    </dgm:pt>
    <dgm:pt modelId="{CFD39820-33AE-8849-9DB1-EF01CCEDFEAB}" type="pres">
      <dgm:prSet presAssocID="{C9F887A1-4A51-5845-BD1A-6FF3E1301017}" presName="tx1" presStyleLbl="revTx" presStyleIdx="0" presStyleCnt="7" custScaleX="131159"/>
      <dgm:spPr/>
    </dgm:pt>
    <dgm:pt modelId="{F9C79C81-62F7-ED42-93A0-98B7EE9DCBA0}" type="pres">
      <dgm:prSet presAssocID="{C9F887A1-4A51-5845-BD1A-6FF3E1301017}" presName="vert1" presStyleCnt="0"/>
      <dgm:spPr/>
    </dgm:pt>
    <dgm:pt modelId="{1328CB1C-71EC-5B4A-A7B4-98C52BD06B7B}" type="pres">
      <dgm:prSet presAssocID="{AAD84C73-CE29-4B44-BB04-60B01440C1D9}" presName="vertSpace2a" presStyleCnt="0"/>
      <dgm:spPr/>
    </dgm:pt>
    <dgm:pt modelId="{EA9E97DC-0485-984A-8AB8-F25FAEE1D69E}" type="pres">
      <dgm:prSet presAssocID="{AAD84C73-CE29-4B44-BB04-60B01440C1D9}" presName="horz2" presStyleCnt="0"/>
      <dgm:spPr/>
    </dgm:pt>
    <dgm:pt modelId="{D1F27DD5-2A55-FD41-B25D-E67F35998451}" type="pres">
      <dgm:prSet presAssocID="{AAD84C73-CE29-4B44-BB04-60B01440C1D9}" presName="horzSpace2" presStyleCnt="0"/>
      <dgm:spPr/>
    </dgm:pt>
    <dgm:pt modelId="{5714D0A1-385E-EB4C-866C-245B89A15CF7}" type="pres">
      <dgm:prSet presAssocID="{AAD84C73-CE29-4B44-BB04-60B01440C1D9}" presName="tx2" presStyleLbl="revTx" presStyleIdx="1" presStyleCnt="7"/>
      <dgm:spPr/>
    </dgm:pt>
    <dgm:pt modelId="{F9B26ED5-000E-304C-BCA5-1BD74CA57F8B}" type="pres">
      <dgm:prSet presAssocID="{AAD84C73-CE29-4B44-BB04-60B01440C1D9}" presName="vert2" presStyleCnt="0"/>
      <dgm:spPr/>
    </dgm:pt>
    <dgm:pt modelId="{A7BB03F4-9135-2948-A415-9B9DE7817AF4}" type="pres">
      <dgm:prSet presAssocID="{AAD84C73-CE29-4B44-BB04-60B01440C1D9}" presName="thinLine2b" presStyleLbl="callout" presStyleIdx="0" presStyleCnt="5"/>
      <dgm:spPr/>
    </dgm:pt>
    <dgm:pt modelId="{95A56F4D-2DB2-E144-AC6A-5D6981164CDE}" type="pres">
      <dgm:prSet presAssocID="{AAD84C73-CE29-4B44-BB04-60B01440C1D9}" presName="vertSpace2b" presStyleCnt="0"/>
      <dgm:spPr/>
    </dgm:pt>
    <dgm:pt modelId="{D931B07E-EB67-E249-AD14-98960A0D2AF6}" type="pres">
      <dgm:prSet presAssocID="{72EDF936-50FC-6E4D-855D-94D6CD762D3A}" presName="horz2" presStyleCnt="0"/>
      <dgm:spPr/>
    </dgm:pt>
    <dgm:pt modelId="{BF08574D-C067-BB4C-BE6C-D4DCFBA9246D}" type="pres">
      <dgm:prSet presAssocID="{72EDF936-50FC-6E4D-855D-94D6CD762D3A}" presName="horzSpace2" presStyleCnt="0"/>
      <dgm:spPr/>
    </dgm:pt>
    <dgm:pt modelId="{EDBCE5D2-A9C2-8544-A277-923665D66968}" type="pres">
      <dgm:prSet presAssocID="{72EDF936-50FC-6E4D-855D-94D6CD762D3A}" presName="tx2" presStyleLbl="revTx" presStyleIdx="2" presStyleCnt="7"/>
      <dgm:spPr/>
    </dgm:pt>
    <dgm:pt modelId="{CBFD005A-0E3F-4042-AE18-965235A23555}" type="pres">
      <dgm:prSet presAssocID="{72EDF936-50FC-6E4D-855D-94D6CD762D3A}" presName="vert2" presStyleCnt="0"/>
      <dgm:spPr/>
    </dgm:pt>
    <dgm:pt modelId="{F32562F1-91F6-BB4A-A2C6-61C13C18ADE6}" type="pres">
      <dgm:prSet presAssocID="{72EDF936-50FC-6E4D-855D-94D6CD762D3A}" presName="thinLine2b" presStyleLbl="callout" presStyleIdx="1" presStyleCnt="5"/>
      <dgm:spPr/>
    </dgm:pt>
    <dgm:pt modelId="{BAD19C80-641B-0B46-99CC-010408EB2E9D}" type="pres">
      <dgm:prSet presAssocID="{72EDF936-50FC-6E4D-855D-94D6CD762D3A}" presName="vertSpace2b" presStyleCnt="0"/>
      <dgm:spPr/>
    </dgm:pt>
    <dgm:pt modelId="{CA920214-D03B-BB46-868A-43831895D50B}" type="pres">
      <dgm:prSet presAssocID="{F5401F7F-BD9E-F742-9421-75E9730D8F17}" presName="thickLine" presStyleLbl="alignNode1" presStyleIdx="1" presStyleCnt="2"/>
      <dgm:spPr/>
    </dgm:pt>
    <dgm:pt modelId="{72FEF478-0466-3A4E-8EE3-D8C39EA21CB6}" type="pres">
      <dgm:prSet presAssocID="{F5401F7F-BD9E-F742-9421-75E9730D8F17}" presName="horz1" presStyleCnt="0"/>
      <dgm:spPr/>
    </dgm:pt>
    <dgm:pt modelId="{B0A62CB1-3C14-6043-ACD2-745B54BC9256}" type="pres">
      <dgm:prSet presAssocID="{F5401F7F-BD9E-F742-9421-75E9730D8F17}" presName="tx1" presStyleLbl="revTx" presStyleIdx="3" presStyleCnt="7" custScaleX="139130"/>
      <dgm:spPr/>
    </dgm:pt>
    <dgm:pt modelId="{EC6447ED-74C7-2548-80F4-FCB6AA96C5E2}" type="pres">
      <dgm:prSet presAssocID="{F5401F7F-BD9E-F742-9421-75E9730D8F17}" presName="vert1" presStyleCnt="0"/>
      <dgm:spPr/>
    </dgm:pt>
    <dgm:pt modelId="{14000B73-AD97-CE40-9DDB-7C01A304C662}" type="pres">
      <dgm:prSet presAssocID="{EAC63459-D0BA-334D-80A0-0FFD256DBDB9}" presName="vertSpace2a" presStyleCnt="0"/>
      <dgm:spPr/>
    </dgm:pt>
    <dgm:pt modelId="{B79E0BAF-EEC0-7A42-AB66-1228CBB29BAA}" type="pres">
      <dgm:prSet presAssocID="{EAC63459-D0BA-334D-80A0-0FFD256DBDB9}" presName="horz2" presStyleCnt="0"/>
      <dgm:spPr/>
    </dgm:pt>
    <dgm:pt modelId="{7DA93F18-E316-594D-80CC-C4D478342D19}" type="pres">
      <dgm:prSet presAssocID="{EAC63459-D0BA-334D-80A0-0FFD256DBDB9}" presName="horzSpace2" presStyleCnt="0"/>
      <dgm:spPr/>
    </dgm:pt>
    <dgm:pt modelId="{A53A3061-B01C-E743-AD23-0B705216FE38}" type="pres">
      <dgm:prSet presAssocID="{EAC63459-D0BA-334D-80A0-0FFD256DBDB9}" presName="tx2" presStyleLbl="revTx" presStyleIdx="4" presStyleCnt="7"/>
      <dgm:spPr/>
    </dgm:pt>
    <dgm:pt modelId="{B011DF84-F1D2-1442-9260-64FF04F29EE0}" type="pres">
      <dgm:prSet presAssocID="{EAC63459-D0BA-334D-80A0-0FFD256DBDB9}" presName="vert2" presStyleCnt="0"/>
      <dgm:spPr/>
    </dgm:pt>
    <dgm:pt modelId="{03B4DF7B-4210-534F-A753-B5DA7946CCAB}" type="pres">
      <dgm:prSet presAssocID="{EAC63459-D0BA-334D-80A0-0FFD256DBDB9}" presName="thinLine2b" presStyleLbl="callout" presStyleIdx="2" presStyleCnt="5"/>
      <dgm:spPr/>
    </dgm:pt>
    <dgm:pt modelId="{6265706D-65F4-7D4E-A73E-B2719C1FE3FC}" type="pres">
      <dgm:prSet presAssocID="{EAC63459-D0BA-334D-80A0-0FFD256DBDB9}" presName="vertSpace2b" presStyleCnt="0"/>
      <dgm:spPr/>
    </dgm:pt>
    <dgm:pt modelId="{261EDA5B-8EB7-7640-A5D3-D0AD96448B1E}" type="pres">
      <dgm:prSet presAssocID="{5F1E49C4-8A04-1F43-999B-1CA307758C82}" presName="horz2" presStyleCnt="0"/>
      <dgm:spPr/>
    </dgm:pt>
    <dgm:pt modelId="{691BC9D8-9181-8546-A9F9-910B2B71A771}" type="pres">
      <dgm:prSet presAssocID="{5F1E49C4-8A04-1F43-999B-1CA307758C82}" presName="horzSpace2" presStyleCnt="0"/>
      <dgm:spPr/>
    </dgm:pt>
    <dgm:pt modelId="{0099A385-7688-D74B-A78E-901A20CA625E}" type="pres">
      <dgm:prSet presAssocID="{5F1E49C4-8A04-1F43-999B-1CA307758C82}" presName="tx2" presStyleLbl="revTx" presStyleIdx="5" presStyleCnt="7"/>
      <dgm:spPr/>
    </dgm:pt>
    <dgm:pt modelId="{67875CCC-E142-E842-A362-9F772CAB47A0}" type="pres">
      <dgm:prSet presAssocID="{5F1E49C4-8A04-1F43-999B-1CA307758C82}" presName="vert2" presStyleCnt="0"/>
      <dgm:spPr/>
    </dgm:pt>
    <dgm:pt modelId="{BA002227-2803-7342-A7A9-FE7264142550}" type="pres">
      <dgm:prSet presAssocID="{5F1E49C4-8A04-1F43-999B-1CA307758C82}" presName="thinLine2b" presStyleLbl="callout" presStyleIdx="3" presStyleCnt="5"/>
      <dgm:spPr/>
    </dgm:pt>
    <dgm:pt modelId="{9EE75F19-15D3-EC41-848D-76A1FF0EEF13}" type="pres">
      <dgm:prSet presAssocID="{5F1E49C4-8A04-1F43-999B-1CA307758C82}" presName="vertSpace2b" presStyleCnt="0"/>
      <dgm:spPr/>
    </dgm:pt>
    <dgm:pt modelId="{1B327DB2-C7C5-094D-8A39-2562B639EF5E}" type="pres">
      <dgm:prSet presAssocID="{6BB87E64-D2F8-E848-9DAB-05F3D7EAAD8F}" presName="horz2" presStyleCnt="0"/>
      <dgm:spPr/>
    </dgm:pt>
    <dgm:pt modelId="{016F1015-1015-BE4F-A58D-51D487A71689}" type="pres">
      <dgm:prSet presAssocID="{6BB87E64-D2F8-E848-9DAB-05F3D7EAAD8F}" presName="horzSpace2" presStyleCnt="0"/>
      <dgm:spPr/>
    </dgm:pt>
    <dgm:pt modelId="{A44259AF-C6AF-DE47-AC0A-5120BB9A1C97}" type="pres">
      <dgm:prSet presAssocID="{6BB87E64-D2F8-E848-9DAB-05F3D7EAAD8F}" presName="tx2" presStyleLbl="revTx" presStyleIdx="6" presStyleCnt="7"/>
      <dgm:spPr/>
    </dgm:pt>
    <dgm:pt modelId="{B54887BC-4E35-7246-91B1-7A3C7E7EF7C0}" type="pres">
      <dgm:prSet presAssocID="{6BB87E64-D2F8-E848-9DAB-05F3D7EAAD8F}" presName="vert2" presStyleCnt="0"/>
      <dgm:spPr/>
    </dgm:pt>
    <dgm:pt modelId="{6AEC09A5-7AC8-FE4E-909D-5797A5D09D59}" type="pres">
      <dgm:prSet presAssocID="{6BB87E64-D2F8-E848-9DAB-05F3D7EAAD8F}" presName="thinLine2b" presStyleLbl="callout" presStyleIdx="4" presStyleCnt="5"/>
      <dgm:spPr/>
    </dgm:pt>
    <dgm:pt modelId="{A5108379-51F9-5E42-BEBE-4D4D624B792F}" type="pres">
      <dgm:prSet presAssocID="{6BB87E64-D2F8-E848-9DAB-05F3D7EAAD8F}" presName="vertSpace2b" presStyleCnt="0"/>
      <dgm:spPr/>
    </dgm:pt>
  </dgm:ptLst>
  <dgm:cxnLst>
    <dgm:cxn modelId="{B7A25310-CAD0-8F4F-A0EC-D3680B14ECE3}" type="presOf" srcId="{C9F887A1-4A51-5845-BD1A-6FF3E1301017}" destId="{CFD39820-33AE-8849-9DB1-EF01CCEDFEAB}" srcOrd="0" destOrd="0" presId="urn:microsoft.com/office/officeart/2008/layout/LinedList"/>
    <dgm:cxn modelId="{0A9A8F2B-DBB8-7546-ADD6-3D0D983A8066}" srcId="{9593D30A-4AF8-9F49-9912-030E60E5BDD7}" destId="{F5401F7F-BD9E-F742-9421-75E9730D8F17}" srcOrd="1" destOrd="0" parTransId="{D1654C80-0817-4C44-8ADB-6D8DEAB3858D}" sibTransId="{B9D6AB55-025B-6542-AD7A-208628C7501C}"/>
    <dgm:cxn modelId="{4CDA6C40-C7A9-1941-9B84-15E59B6AB5B5}" type="presOf" srcId="{EAC63459-D0BA-334D-80A0-0FFD256DBDB9}" destId="{A53A3061-B01C-E743-AD23-0B705216FE38}" srcOrd="0" destOrd="0" presId="urn:microsoft.com/office/officeart/2008/layout/LinedList"/>
    <dgm:cxn modelId="{C0220F42-206C-1C43-B754-260E96FF421E}" srcId="{C9F887A1-4A51-5845-BD1A-6FF3E1301017}" destId="{72EDF936-50FC-6E4D-855D-94D6CD762D3A}" srcOrd="1" destOrd="0" parTransId="{0EA4BF55-7171-0643-8DA7-62C1980A8C5B}" sibTransId="{4BC80AD1-406F-4D48-A91B-157563E7D6D5}"/>
    <dgm:cxn modelId="{FAA65C52-0B05-604A-86CA-7C353D987D29}" srcId="{F5401F7F-BD9E-F742-9421-75E9730D8F17}" destId="{6BB87E64-D2F8-E848-9DAB-05F3D7EAAD8F}" srcOrd="2" destOrd="0" parTransId="{EFDE175F-B38F-D24C-B9F2-1135ADACA86F}" sibTransId="{AA421512-B88B-AD48-A78E-9ED9C1F7A23F}"/>
    <dgm:cxn modelId="{33ECCE54-2BFF-044A-810E-68BD16CADF2C}" type="presOf" srcId="{9593D30A-4AF8-9F49-9912-030E60E5BDD7}" destId="{6B54118D-1F47-CB44-B975-655040AA4390}" srcOrd="0" destOrd="0" presId="urn:microsoft.com/office/officeart/2008/layout/LinedList"/>
    <dgm:cxn modelId="{BB833855-C70C-7744-9CAA-C0521E9EA883}" type="presOf" srcId="{5F1E49C4-8A04-1F43-999B-1CA307758C82}" destId="{0099A385-7688-D74B-A78E-901A20CA625E}" srcOrd="0" destOrd="0" presId="urn:microsoft.com/office/officeart/2008/layout/LinedList"/>
    <dgm:cxn modelId="{B7E83E81-ADF9-0C4B-8DDC-B252169E6112}" srcId="{F5401F7F-BD9E-F742-9421-75E9730D8F17}" destId="{5F1E49C4-8A04-1F43-999B-1CA307758C82}" srcOrd="1" destOrd="0" parTransId="{54BDB7FB-59C0-714A-B80B-84F521802D71}" sibTransId="{D5F4DB3C-6E25-1B41-8DE1-C9F37A905B69}"/>
    <dgm:cxn modelId="{B281FA96-35E1-5D4D-8361-C4F2118659C6}" type="presOf" srcId="{72EDF936-50FC-6E4D-855D-94D6CD762D3A}" destId="{EDBCE5D2-A9C2-8544-A277-923665D66968}" srcOrd="0" destOrd="0" presId="urn:microsoft.com/office/officeart/2008/layout/LinedList"/>
    <dgm:cxn modelId="{44D07FB2-7308-DC4B-9346-CC6488E398C0}" type="presOf" srcId="{F5401F7F-BD9E-F742-9421-75E9730D8F17}" destId="{B0A62CB1-3C14-6043-ACD2-745B54BC9256}" srcOrd="0" destOrd="0" presId="urn:microsoft.com/office/officeart/2008/layout/LinedList"/>
    <dgm:cxn modelId="{2CEFCAB5-B1B7-6346-A729-5C2591C12F6E}" type="presOf" srcId="{6BB87E64-D2F8-E848-9DAB-05F3D7EAAD8F}" destId="{A44259AF-C6AF-DE47-AC0A-5120BB9A1C97}" srcOrd="0" destOrd="0" presId="urn:microsoft.com/office/officeart/2008/layout/LinedList"/>
    <dgm:cxn modelId="{86EA47B8-B90F-C14C-ABFF-66037E70EC6D}" type="presOf" srcId="{AAD84C73-CE29-4B44-BB04-60B01440C1D9}" destId="{5714D0A1-385E-EB4C-866C-245B89A15CF7}" srcOrd="0" destOrd="0" presId="urn:microsoft.com/office/officeart/2008/layout/LinedList"/>
    <dgm:cxn modelId="{F24608BB-172E-D748-9800-36482AADBC2D}" srcId="{9593D30A-4AF8-9F49-9912-030E60E5BDD7}" destId="{C9F887A1-4A51-5845-BD1A-6FF3E1301017}" srcOrd="0" destOrd="0" parTransId="{4CEAF094-BE1C-0449-9DC5-1B1EFD8D0DB9}" sibTransId="{3DFB579D-5B8D-4F45-BEB9-EB9A951240C8}"/>
    <dgm:cxn modelId="{8ABA2BC0-AFA2-2546-8E6D-509FC976F71F}" srcId="{C9F887A1-4A51-5845-BD1A-6FF3E1301017}" destId="{AAD84C73-CE29-4B44-BB04-60B01440C1D9}" srcOrd="0" destOrd="0" parTransId="{1061F7AB-BFA6-FC44-8D07-8643F2BF9D54}" sibTransId="{3AF5F4E2-9B09-3C4A-9D27-D64F76DD6255}"/>
    <dgm:cxn modelId="{226DC9E5-AE2F-B847-A11E-44467F67D4D8}" srcId="{F5401F7F-BD9E-F742-9421-75E9730D8F17}" destId="{EAC63459-D0BA-334D-80A0-0FFD256DBDB9}" srcOrd="0" destOrd="0" parTransId="{131351F1-BF9E-084F-AE0D-EAA2FE8FE370}" sibTransId="{0E81B93F-66ED-554E-80FD-BE1D1EB5F316}"/>
    <dgm:cxn modelId="{6762344A-E413-3E4D-A718-E96C41B29FE8}" type="presParOf" srcId="{6B54118D-1F47-CB44-B975-655040AA4390}" destId="{BA8F4FC3-6B6D-AB41-919D-8DE197C88644}" srcOrd="0" destOrd="0" presId="urn:microsoft.com/office/officeart/2008/layout/LinedList"/>
    <dgm:cxn modelId="{1DFA7FF2-47E7-034E-ACD5-CE7E1612D844}" type="presParOf" srcId="{6B54118D-1F47-CB44-B975-655040AA4390}" destId="{72084385-4C72-404B-A2FD-E399AB2EACF9}" srcOrd="1" destOrd="0" presId="urn:microsoft.com/office/officeart/2008/layout/LinedList"/>
    <dgm:cxn modelId="{BE68C510-F634-A24B-9123-64A62034DF95}" type="presParOf" srcId="{72084385-4C72-404B-A2FD-E399AB2EACF9}" destId="{CFD39820-33AE-8849-9DB1-EF01CCEDFEAB}" srcOrd="0" destOrd="0" presId="urn:microsoft.com/office/officeart/2008/layout/LinedList"/>
    <dgm:cxn modelId="{08AD2356-86A9-1F4D-9BEC-45A0E05FD850}" type="presParOf" srcId="{72084385-4C72-404B-A2FD-E399AB2EACF9}" destId="{F9C79C81-62F7-ED42-93A0-98B7EE9DCBA0}" srcOrd="1" destOrd="0" presId="urn:microsoft.com/office/officeart/2008/layout/LinedList"/>
    <dgm:cxn modelId="{D91809FA-2933-4A4B-AAB9-96EF0A888D00}" type="presParOf" srcId="{F9C79C81-62F7-ED42-93A0-98B7EE9DCBA0}" destId="{1328CB1C-71EC-5B4A-A7B4-98C52BD06B7B}" srcOrd="0" destOrd="0" presId="urn:microsoft.com/office/officeart/2008/layout/LinedList"/>
    <dgm:cxn modelId="{08D9015A-5C26-EA42-B5FC-C339F3A12250}" type="presParOf" srcId="{F9C79C81-62F7-ED42-93A0-98B7EE9DCBA0}" destId="{EA9E97DC-0485-984A-8AB8-F25FAEE1D69E}" srcOrd="1" destOrd="0" presId="urn:microsoft.com/office/officeart/2008/layout/LinedList"/>
    <dgm:cxn modelId="{CCE697DA-2861-7F4B-B039-A143DD114F5C}" type="presParOf" srcId="{EA9E97DC-0485-984A-8AB8-F25FAEE1D69E}" destId="{D1F27DD5-2A55-FD41-B25D-E67F35998451}" srcOrd="0" destOrd="0" presId="urn:microsoft.com/office/officeart/2008/layout/LinedList"/>
    <dgm:cxn modelId="{5814CA2F-C185-EE43-AFF4-A510DDDCFD11}" type="presParOf" srcId="{EA9E97DC-0485-984A-8AB8-F25FAEE1D69E}" destId="{5714D0A1-385E-EB4C-866C-245B89A15CF7}" srcOrd="1" destOrd="0" presId="urn:microsoft.com/office/officeart/2008/layout/LinedList"/>
    <dgm:cxn modelId="{ECFC1C92-76D7-3849-9512-E3FC686C791D}" type="presParOf" srcId="{EA9E97DC-0485-984A-8AB8-F25FAEE1D69E}" destId="{F9B26ED5-000E-304C-BCA5-1BD74CA57F8B}" srcOrd="2" destOrd="0" presId="urn:microsoft.com/office/officeart/2008/layout/LinedList"/>
    <dgm:cxn modelId="{32C9D4D6-6C87-3046-BF63-2D0F36E0BB31}" type="presParOf" srcId="{F9C79C81-62F7-ED42-93A0-98B7EE9DCBA0}" destId="{A7BB03F4-9135-2948-A415-9B9DE7817AF4}" srcOrd="2" destOrd="0" presId="urn:microsoft.com/office/officeart/2008/layout/LinedList"/>
    <dgm:cxn modelId="{F262FA93-0032-8942-A680-53BB7ABC6AB3}" type="presParOf" srcId="{F9C79C81-62F7-ED42-93A0-98B7EE9DCBA0}" destId="{95A56F4D-2DB2-E144-AC6A-5D6981164CDE}" srcOrd="3" destOrd="0" presId="urn:microsoft.com/office/officeart/2008/layout/LinedList"/>
    <dgm:cxn modelId="{E9F0525B-CCFE-4D4B-88C7-89E0551A9836}" type="presParOf" srcId="{F9C79C81-62F7-ED42-93A0-98B7EE9DCBA0}" destId="{D931B07E-EB67-E249-AD14-98960A0D2AF6}" srcOrd="4" destOrd="0" presId="urn:microsoft.com/office/officeart/2008/layout/LinedList"/>
    <dgm:cxn modelId="{2738DCFF-13B3-5A46-8CCD-F7A9A631C48C}" type="presParOf" srcId="{D931B07E-EB67-E249-AD14-98960A0D2AF6}" destId="{BF08574D-C067-BB4C-BE6C-D4DCFBA9246D}" srcOrd="0" destOrd="0" presId="urn:microsoft.com/office/officeart/2008/layout/LinedList"/>
    <dgm:cxn modelId="{9A6C5F7A-67BB-234C-9F2F-397242F2E7AD}" type="presParOf" srcId="{D931B07E-EB67-E249-AD14-98960A0D2AF6}" destId="{EDBCE5D2-A9C2-8544-A277-923665D66968}" srcOrd="1" destOrd="0" presId="urn:microsoft.com/office/officeart/2008/layout/LinedList"/>
    <dgm:cxn modelId="{06C793E9-E8B5-BD41-B802-AD69F77A1FCE}" type="presParOf" srcId="{D931B07E-EB67-E249-AD14-98960A0D2AF6}" destId="{CBFD005A-0E3F-4042-AE18-965235A23555}" srcOrd="2" destOrd="0" presId="urn:microsoft.com/office/officeart/2008/layout/LinedList"/>
    <dgm:cxn modelId="{BED5C1FE-7F76-8F4B-864E-17272C091156}" type="presParOf" srcId="{F9C79C81-62F7-ED42-93A0-98B7EE9DCBA0}" destId="{F32562F1-91F6-BB4A-A2C6-61C13C18ADE6}" srcOrd="5" destOrd="0" presId="urn:microsoft.com/office/officeart/2008/layout/LinedList"/>
    <dgm:cxn modelId="{538DA8A7-7B16-F645-BF23-781097CAC0F7}" type="presParOf" srcId="{F9C79C81-62F7-ED42-93A0-98B7EE9DCBA0}" destId="{BAD19C80-641B-0B46-99CC-010408EB2E9D}" srcOrd="6" destOrd="0" presId="urn:microsoft.com/office/officeart/2008/layout/LinedList"/>
    <dgm:cxn modelId="{430D2758-D4C5-424E-9019-594C3B53E132}" type="presParOf" srcId="{6B54118D-1F47-CB44-B975-655040AA4390}" destId="{CA920214-D03B-BB46-868A-43831895D50B}" srcOrd="2" destOrd="0" presId="urn:microsoft.com/office/officeart/2008/layout/LinedList"/>
    <dgm:cxn modelId="{3CD2CB41-1ABD-A44E-B1C1-9B5E1E9461CD}" type="presParOf" srcId="{6B54118D-1F47-CB44-B975-655040AA4390}" destId="{72FEF478-0466-3A4E-8EE3-D8C39EA21CB6}" srcOrd="3" destOrd="0" presId="urn:microsoft.com/office/officeart/2008/layout/LinedList"/>
    <dgm:cxn modelId="{F7FDC910-164C-3742-BDE6-2EC83D694F1F}" type="presParOf" srcId="{72FEF478-0466-3A4E-8EE3-D8C39EA21CB6}" destId="{B0A62CB1-3C14-6043-ACD2-745B54BC9256}" srcOrd="0" destOrd="0" presId="urn:microsoft.com/office/officeart/2008/layout/LinedList"/>
    <dgm:cxn modelId="{FE54300E-A5D9-9C4E-98D3-0D0F96E9ACF8}" type="presParOf" srcId="{72FEF478-0466-3A4E-8EE3-D8C39EA21CB6}" destId="{EC6447ED-74C7-2548-80F4-FCB6AA96C5E2}" srcOrd="1" destOrd="0" presId="urn:microsoft.com/office/officeart/2008/layout/LinedList"/>
    <dgm:cxn modelId="{7B14709E-8F7E-1C46-A718-C8FB256B8515}" type="presParOf" srcId="{EC6447ED-74C7-2548-80F4-FCB6AA96C5E2}" destId="{14000B73-AD97-CE40-9DDB-7C01A304C662}" srcOrd="0" destOrd="0" presId="urn:microsoft.com/office/officeart/2008/layout/LinedList"/>
    <dgm:cxn modelId="{360DE99B-D61F-7944-B80F-01A0B976BDB5}" type="presParOf" srcId="{EC6447ED-74C7-2548-80F4-FCB6AA96C5E2}" destId="{B79E0BAF-EEC0-7A42-AB66-1228CBB29BAA}" srcOrd="1" destOrd="0" presId="urn:microsoft.com/office/officeart/2008/layout/LinedList"/>
    <dgm:cxn modelId="{66AC089E-E800-E44D-AD9A-F593DDBEA6D0}" type="presParOf" srcId="{B79E0BAF-EEC0-7A42-AB66-1228CBB29BAA}" destId="{7DA93F18-E316-594D-80CC-C4D478342D19}" srcOrd="0" destOrd="0" presId="urn:microsoft.com/office/officeart/2008/layout/LinedList"/>
    <dgm:cxn modelId="{F956063F-88AD-DD46-922E-13BB0BACEE84}" type="presParOf" srcId="{B79E0BAF-EEC0-7A42-AB66-1228CBB29BAA}" destId="{A53A3061-B01C-E743-AD23-0B705216FE38}" srcOrd="1" destOrd="0" presId="urn:microsoft.com/office/officeart/2008/layout/LinedList"/>
    <dgm:cxn modelId="{85BE3CC9-6C6E-6540-AF21-CE7731BC18A6}" type="presParOf" srcId="{B79E0BAF-EEC0-7A42-AB66-1228CBB29BAA}" destId="{B011DF84-F1D2-1442-9260-64FF04F29EE0}" srcOrd="2" destOrd="0" presId="urn:microsoft.com/office/officeart/2008/layout/LinedList"/>
    <dgm:cxn modelId="{9D11518C-AAA4-A348-ABC7-BB724590ED63}" type="presParOf" srcId="{EC6447ED-74C7-2548-80F4-FCB6AA96C5E2}" destId="{03B4DF7B-4210-534F-A753-B5DA7946CCAB}" srcOrd="2" destOrd="0" presId="urn:microsoft.com/office/officeart/2008/layout/LinedList"/>
    <dgm:cxn modelId="{93A6B292-3BBC-E640-86B3-9252146928E5}" type="presParOf" srcId="{EC6447ED-74C7-2548-80F4-FCB6AA96C5E2}" destId="{6265706D-65F4-7D4E-A73E-B2719C1FE3FC}" srcOrd="3" destOrd="0" presId="urn:microsoft.com/office/officeart/2008/layout/LinedList"/>
    <dgm:cxn modelId="{0AAAC753-38F9-5047-9D76-6C887D463582}" type="presParOf" srcId="{EC6447ED-74C7-2548-80F4-FCB6AA96C5E2}" destId="{261EDA5B-8EB7-7640-A5D3-D0AD96448B1E}" srcOrd="4" destOrd="0" presId="urn:microsoft.com/office/officeart/2008/layout/LinedList"/>
    <dgm:cxn modelId="{E61473CF-DE31-2940-BBEF-BAB89958AAE9}" type="presParOf" srcId="{261EDA5B-8EB7-7640-A5D3-D0AD96448B1E}" destId="{691BC9D8-9181-8546-A9F9-910B2B71A771}" srcOrd="0" destOrd="0" presId="urn:microsoft.com/office/officeart/2008/layout/LinedList"/>
    <dgm:cxn modelId="{C99FA2E1-74F0-FE48-94F3-2E958A5070F6}" type="presParOf" srcId="{261EDA5B-8EB7-7640-A5D3-D0AD96448B1E}" destId="{0099A385-7688-D74B-A78E-901A20CA625E}" srcOrd="1" destOrd="0" presId="urn:microsoft.com/office/officeart/2008/layout/LinedList"/>
    <dgm:cxn modelId="{EB02B1F0-D574-D040-A665-A7578AA9A453}" type="presParOf" srcId="{261EDA5B-8EB7-7640-A5D3-D0AD96448B1E}" destId="{67875CCC-E142-E842-A362-9F772CAB47A0}" srcOrd="2" destOrd="0" presId="urn:microsoft.com/office/officeart/2008/layout/LinedList"/>
    <dgm:cxn modelId="{7AFE7472-BB74-DB48-8EBA-B05078947F39}" type="presParOf" srcId="{EC6447ED-74C7-2548-80F4-FCB6AA96C5E2}" destId="{BA002227-2803-7342-A7A9-FE7264142550}" srcOrd="5" destOrd="0" presId="urn:microsoft.com/office/officeart/2008/layout/LinedList"/>
    <dgm:cxn modelId="{E998DB98-5AE9-D749-A5E7-05F41BBD4740}" type="presParOf" srcId="{EC6447ED-74C7-2548-80F4-FCB6AA96C5E2}" destId="{9EE75F19-15D3-EC41-848D-76A1FF0EEF13}" srcOrd="6" destOrd="0" presId="urn:microsoft.com/office/officeart/2008/layout/LinedList"/>
    <dgm:cxn modelId="{E35A4385-B065-D84C-93EE-4D20647B9D74}" type="presParOf" srcId="{EC6447ED-74C7-2548-80F4-FCB6AA96C5E2}" destId="{1B327DB2-C7C5-094D-8A39-2562B639EF5E}" srcOrd="7" destOrd="0" presId="urn:microsoft.com/office/officeart/2008/layout/LinedList"/>
    <dgm:cxn modelId="{05E81F42-4BFD-F848-AFCC-A5E908B00918}" type="presParOf" srcId="{1B327DB2-C7C5-094D-8A39-2562B639EF5E}" destId="{016F1015-1015-BE4F-A58D-51D487A71689}" srcOrd="0" destOrd="0" presId="urn:microsoft.com/office/officeart/2008/layout/LinedList"/>
    <dgm:cxn modelId="{03EA7ECA-D97F-544B-8B64-E59BE9A38618}" type="presParOf" srcId="{1B327DB2-C7C5-094D-8A39-2562B639EF5E}" destId="{A44259AF-C6AF-DE47-AC0A-5120BB9A1C97}" srcOrd="1" destOrd="0" presId="urn:microsoft.com/office/officeart/2008/layout/LinedList"/>
    <dgm:cxn modelId="{D1D5DAB9-C5DC-354D-97C0-0E8F897BD733}" type="presParOf" srcId="{1B327DB2-C7C5-094D-8A39-2562B639EF5E}" destId="{B54887BC-4E35-7246-91B1-7A3C7E7EF7C0}" srcOrd="2" destOrd="0" presId="urn:microsoft.com/office/officeart/2008/layout/LinedList"/>
    <dgm:cxn modelId="{0A023D63-5DCC-BD40-AE18-2EDF72414271}" type="presParOf" srcId="{EC6447ED-74C7-2548-80F4-FCB6AA96C5E2}" destId="{6AEC09A5-7AC8-FE4E-909D-5797A5D09D59}" srcOrd="8" destOrd="0" presId="urn:microsoft.com/office/officeart/2008/layout/LinedList"/>
    <dgm:cxn modelId="{499A1DF3-C0C1-524E-9673-0D9FD7EEAB51}" type="presParOf" srcId="{EC6447ED-74C7-2548-80F4-FCB6AA96C5E2}" destId="{A5108379-51F9-5E42-BEBE-4D4D624B792F}"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C9F887A1-4A51-5845-BD1A-6FF3E1301017}">
      <dgm:prSet custT="1"/>
      <dgm:spPr/>
      <dgm:t>
        <a:bodyPr/>
        <a:lstStyle/>
        <a:p>
          <a:pPr>
            <a:buFont typeface="Courier New" panose="02070309020205020404" pitchFamily="49" charset="0"/>
            <a:buChar char="o"/>
          </a:pPr>
          <a:r>
            <a:rPr lang="en-CA" sz="2400" b="0" dirty="0">
              <a:latin typeface="Montserrat" pitchFamily="2" charset="77"/>
            </a:rPr>
            <a:t>Sensitivity to societal impacts </a:t>
          </a:r>
          <a:endParaRPr lang="en-BE" sz="2400" b="0" dirty="0">
            <a:latin typeface="Montserrat" pitchFamily="2" charset="77"/>
          </a:endParaRPr>
        </a:p>
      </dgm:t>
    </dgm:pt>
    <dgm:pt modelId="{4CEAF094-BE1C-0449-9DC5-1B1EFD8D0DB9}" type="parTrans" cxnId="{F24608BB-172E-D748-9800-36482AADBC2D}">
      <dgm:prSet/>
      <dgm:spPr/>
      <dgm:t>
        <a:bodyPr/>
        <a:lstStyle/>
        <a:p>
          <a:endParaRPr lang="en-GB"/>
        </a:p>
      </dgm:t>
    </dgm:pt>
    <dgm:pt modelId="{3DFB579D-5B8D-4F45-BEB9-EB9A951240C8}" type="sibTrans" cxnId="{F24608BB-172E-D748-9800-36482AADBC2D}">
      <dgm:prSet/>
      <dgm:spPr/>
      <dgm:t>
        <a:bodyPr/>
        <a:lstStyle/>
        <a:p>
          <a:endParaRPr lang="en-GB"/>
        </a:p>
      </dgm:t>
    </dgm:pt>
    <dgm:pt modelId="{99D8DDC7-5442-C84F-8713-39584CD5407D}">
      <dgm:prSet custT="1"/>
      <dgm:spPr/>
      <dgm:t>
        <a:bodyPr/>
        <a:lstStyle/>
        <a:p>
          <a:pPr>
            <a:buFont typeface="Wingdings" pitchFamily="2" charset="2"/>
            <a:buChar char=""/>
          </a:pPr>
          <a:r>
            <a:rPr lang="en-CA" sz="2400" dirty="0">
              <a:latin typeface="Montserrat" pitchFamily="2" charset="77"/>
            </a:rPr>
            <a:t>Impact of technology shift on jobs and economic welfare</a:t>
          </a:r>
          <a:endParaRPr lang="en-BE" sz="2400" dirty="0">
            <a:latin typeface="Montserrat" pitchFamily="2" charset="77"/>
          </a:endParaRPr>
        </a:p>
      </dgm:t>
    </dgm:pt>
    <dgm:pt modelId="{13580679-AC5A-5A45-B558-906E6B774234}" type="parTrans" cxnId="{C3577042-6104-CA47-847A-B91E955E7890}">
      <dgm:prSet/>
      <dgm:spPr/>
      <dgm:t>
        <a:bodyPr/>
        <a:lstStyle/>
        <a:p>
          <a:endParaRPr lang="en-GB"/>
        </a:p>
      </dgm:t>
    </dgm:pt>
    <dgm:pt modelId="{E107D6AB-0CB1-C643-9519-784300980859}" type="sibTrans" cxnId="{C3577042-6104-CA47-847A-B91E955E7890}">
      <dgm:prSet/>
      <dgm:spPr/>
      <dgm:t>
        <a:bodyPr/>
        <a:lstStyle/>
        <a:p>
          <a:endParaRPr lang="en-GB"/>
        </a:p>
      </dgm:t>
    </dgm:pt>
    <dgm:pt modelId="{AB601354-3A2A-3B4C-AD6B-A6FA3D450447}">
      <dgm:prSet custT="1"/>
      <dgm:spPr/>
      <dgm:t>
        <a:bodyPr/>
        <a:lstStyle/>
        <a:p>
          <a:pPr>
            <a:buFont typeface="Wingdings" pitchFamily="2" charset="2"/>
            <a:buChar char=""/>
          </a:pPr>
          <a:r>
            <a:rPr lang="en-BE" sz="2400" dirty="0">
              <a:latin typeface="Montserrat" pitchFamily="2" charset="77"/>
            </a:rPr>
            <a:t>Jobs and economic welfare impact the ability of consumers to finance the transition</a:t>
          </a:r>
        </a:p>
      </dgm:t>
    </dgm:pt>
    <dgm:pt modelId="{AC4957BD-3345-A94A-A203-A77E3FDAF9C4}" type="parTrans" cxnId="{5009FFDD-51A9-4C4C-A958-1C103B0ABA03}">
      <dgm:prSet/>
      <dgm:spPr/>
      <dgm:t>
        <a:bodyPr/>
        <a:lstStyle/>
        <a:p>
          <a:endParaRPr lang="en-GB"/>
        </a:p>
      </dgm:t>
    </dgm:pt>
    <dgm:pt modelId="{72AB22A5-0031-224C-BDFB-F0E138A81F15}" type="sibTrans" cxnId="{5009FFDD-51A9-4C4C-A958-1C103B0ABA03}">
      <dgm:prSet/>
      <dgm:spPr/>
      <dgm:t>
        <a:bodyPr/>
        <a:lstStyle/>
        <a:p>
          <a:endParaRPr lang="en-GB"/>
        </a:p>
      </dgm:t>
    </dgm:pt>
    <dgm:pt modelId="{C1A6D6C0-AF64-2A4A-A4F6-2BD2BD06A94A}">
      <dgm:prSet custT="1"/>
      <dgm:spPr/>
      <dgm:t>
        <a:bodyPr/>
        <a:lstStyle/>
        <a:p>
          <a:r>
            <a:rPr lang="en-CA" sz="2400" dirty="0">
              <a:latin typeface="Montserrat" pitchFamily="2" charset="77"/>
            </a:rPr>
            <a:t>Access to affordable transport - r</a:t>
          </a:r>
          <a:r>
            <a:rPr lang="en-GB" sz="2400" dirty="0" err="1">
              <a:latin typeface="Montserrat" pitchFamily="2" charset="77"/>
            </a:rPr>
            <a:t>ecognize</a:t>
          </a:r>
          <a:r>
            <a:rPr lang="en-GB" sz="2400" dirty="0">
              <a:latin typeface="Montserrat" pitchFamily="2" charset="77"/>
            </a:rPr>
            <a:t> societal importance of HDV</a:t>
          </a:r>
        </a:p>
      </dgm:t>
    </dgm:pt>
    <dgm:pt modelId="{8E2B7CE8-91A8-7F4C-8BCD-9D9118193B6B}" type="parTrans" cxnId="{5234FA55-C09C-E744-AE6E-B4673C2CC55D}">
      <dgm:prSet/>
      <dgm:spPr/>
      <dgm:t>
        <a:bodyPr/>
        <a:lstStyle/>
        <a:p>
          <a:endParaRPr lang="en-GB"/>
        </a:p>
      </dgm:t>
    </dgm:pt>
    <dgm:pt modelId="{74FEF721-CB5F-7445-A990-1BFCFA1A5E81}" type="sibTrans" cxnId="{5234FA55-C09C-E744-AE6E-B4673C2CC55D}">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BA8F4FC3-6B6D-AB41-919D-8DE197C88644}" type="pres">
      <dgm:prSet presAssocID="{C9F887A1-4A51-5845-BD1A-6FF3E1301017}" presName="thickLine" presStyleLbl="alignNode1" presStyleIdx="0" presStyleCnt="1"/>
      <dgm:spPr/>
    </dgm:pt>
    <dgm:pt modelId="{72084385-4C72-404B-A2FD-E399AB2EACF9}" type="pres">
      <dgm:prSet presAssocID="{C9F887A1-4A51-5845-BD1A-6FF3E1301017}" presName="horz1" presStyleCnt="0"/>
      <dgm:spPr/>
    </dgm:pt>
    <dgm:pt modelId="{CFD39820-33AE-8849-9DB1-EF01CCEDFEAB}" type="pres">
      <dgm:prSet presAssocID="{C9F887A1-4A51-5845-BD1A-6FF3E1301017}" presName="tx1" presStyleLbl="revTx" presStyleIdx="0" presStyleCnt="4" custScaleX="131159"/>
      <dgm:spPr/>
    </dgm:pt>
    <dgm:pt modelId="{F9C79C81-62F7-ED42-93A0-98B7EE9DCBA0}" type="pres">
      <dgm:prSet presAssocID="{C9F887A1-4A51-5845-BD1A-6FF3E1301017}" presName="vert1" presStyleCnt="0"/>
      <dgm:spPr/>
    </dgm:pt>
    <dgm:pt modelId="{30067EA9-D839-C346-85DB-D2B688CCEE8E}" type="pres">
      <dgm:prSet presAssocID="{C1A6D6C0-AF64-2A4A-A4F6-2BD2BD06A94A}" presName="vertSpace2a" presStyleCnt="0"/>
      <dgm:spPr/>
    </dgm:pt>
    <dgm:pt modelId="{4602BE05-62DC-7F48-B75D-6A6B9FCCF4EA}" type="pres">
      <dgm:prSet presAssocID="{C1A6D6C0-AF64-2A4A-A4F6-2BD2BD06A94A}" presName="horz2" presStyleCnt="0"/>
      <dgm:spPr/>
    </dgm:pt>
    <dgm:pt modelId="{190D1FD3-6474-5B47-957D-22329575F95A}" type="pres">
      <dgm:prSet presAssocID="{C1A6D6C0-AF64-2A4A-A4F6-2BD2BD06A94A}" presName="horzSpace2" presStyleCnt="0"/>
      <dgm:spPr/>
    </dgm:pt>
    <dgm:pt modelId="{808AB5C5-0254-3645-8EDA-91E5BC4EBBE1}" type="pres">
      <dgm:prSet presAssocID="{C1A6D6C0-AF64-2A4A-A4F6-2BD2BD06A94A}" presName="tx2" presStyleLbl="revTx" presStyleIdx="1" presStyleCnt="4"/>
      <dgm:spPr/>
    </dgm:pt>
    <dgm:pt modelId="{7BF8035B-E355-4841-8755-2BDCDF861219}" type="pres">
      <dgm:prSet presAssocID="{C1A6D6C0-AF64-2A4A-A4F6-2BD2BD06A94A}" presName="vert2" presStyleCnt="0"/>
      <dgm:spPr/>
    </dgm:pt>
    <dgm:pt modelId="{F6B743BB-06C3-5640-854A-55E83C7CE459}" type="pres">
      <dgm:prSet presAssocID="{C1A6D6C0-AF64-2A4A-A4F6-2BD2BD06A94A}" presName="thinLine2b" presStyleLbl="callout" presStyleIdx="0" presStyleCnt="3"/>
      <dgm:spPr/>
    </dgm:pt>
    <dgm:pt modelId="{CBF8B665-43B7-2B42-9B3B-C8513699612A}" type="pres">
      <dgm:prSet presAssocID="{C1A6D6C0-AF64-2A4A-A4F6-2BD2BD06A94A}" presName="vertSpace2b" presStyleCnt="0"/>
      <dgm:spPr/>
    </dgm:pt>
    <dgm:pt modelId="{2A6CCCA2-2F7D-0F44-A6AF-2F2B5D4FCDBD}" type="pres">
      <dgm:prSet presAssocID="{99D8DDC7-5442-C84F-8713-39584CD5407D}" presName="horz2" presStyleCnt="0"/>
      <dgm:spPr/>
    </dgm:pt>
    <dgm:pt modelId="{810C47FA-D692-8A4E-B093-E7303A3C8410}" type="pres">
      <dgm:prSet presAssocID="{99D8DDC7-5442-C84F-8713-39584CD5407D}" presName="horzSpace2" presStyleCnt="0"/>
      <dgm:spPr/>
    </dgm:pt>
    <dgm:pt modelId="{7CBC07E2-1072-8544-A26D-B3C064549359}" type="pres">
      <dgm:prSet presAssocID="{99D8DDC7-5442-C84F-8713-39584CD5407D}" presName="tx2" presStyleLbl="revTx" presStyleIdx="2" presStyleCnt="4"/>
      <dgm:spPr/>
    </dgm:pt>
    <dgm:pt modelId="{44194DEE-8C9B-7F44-907D-2915CA53C639}" type="pres">
      <dgm:prSet presAssocID="{99D8DDC7-5442-C84F-8713-39584CD5407D}" presName="vert2" presStyleCnt="0"/>
      <dgm:spPr/>
    </dgm:pt>
    <dgm:pt modelId="{811AB7F6-8F0C-CD41-88EC-6F81392CC73E}" type="pres">
      <dgm:prSet presAssocID="{99D8DDC7-5442-C84F-8713-39584CD5407D}" presName="thinLine2b" presStyleLbl="callout" presStyleIdx="1" presStyleCnt="3"/>
      <dgm:spPr/>
    </dgm:pt>
    <dgm:pt modelId="{C4DDB38C-5051-B546-AB5B-5D1A76FD6FA2}" type="pres">
      <dgm:prSet presAssocID="{99D8DDC7-5442-C84F-8713-39584CD5407D}" presName="vertSpace2b" presStyleCnt="0"/>
      <dgm:spPr/>
    </dgm:pt>
    <dgm:pt modelId="{1F8297E7-88F1-2D49-90C4-8AB74873A619}" type="pres">
      <dgm:prSet presAssocID="{AB601354-3A2A-3B4C-AD6B-A6FA3D450447}" presName="horz2" presStyleCnt="0"/>
      <dgm:spPr/>
    </dgm:pt>
    <dgm:pt modelId="{ADE5D4F3-0026-5A4B-91B1-FD0312DCAD09}" type="pres">
      <dgm:prSet presAssocID="{AB601354-3A2A-3B4C-AD6B-A6FA3D450447}" presName="horzSpace2" presStyleCnt="0"/>
      <dgm:spPr/>
    </dgm:pt>
    <dgm:pt modelId="{8FBF9121-A13E-7147-A550-32B550865F93}" type="pres">
      <dgm:prSet presAssocID="{AB601354-3A2A-3B4C-AD6B-A6FA3D450447}" presName="tx2" presStyleLbl="revTx" presStyleIdx="3" presStyleCnt="4"/>
      <dgm:spPr/>
    </dgm:pt>
    <dgm:pt modelId="{8F481F3C-37BB-824C-B092-6E35291B00BD}" type="pres">
      <dgm:prSet presAssocID="{AB601354-3A2A-3B4C-AD6B-A6FA3D450447}" presName="vert2" presStyleCnt="0"/>
      <dgm:spPr/>
    </dgm:pt>
    <dgm:pt modelId="{0366B0BB-64C1-4640-A700-CE68EC15857B}" type="pres">
      <dgm:prSet presAssocID="{AB601354-3A2A-3B4C-AD6B-A6FA3D450447}" presName="thinLine2b" presStyleLbl="callout" presStyleIdx="2" presStyleCnt="3"/>
      <dgm:spPr/>
    </dgm:pt>
    <dgm:pt modelId="{11C07701-D3CE-1240-9AA7-4A29D012E5B4}" type="pres">
      <dgm:prSet presAssocID="{AB601354-3A2A-3B4C-AD6B-A6FA3D450447}" presName="vertSpace2b" presStyleCnt="0"/>
      <dgm:spPr/>
    </dgm:pt>
  </dgm:ptLst>
  <dgm:cxnLst>
    <dgm:cxn modelId="{25293822-3839-9047-A47D-8FD90D0E72C2}" type="presOf" srcId="{C1A6D6C0-AF64-2A4A-A4F6-2BD2BD06A94A}" destId="{808AB5C5-0254-3645-8EDA-91E5BC4EBBE1}" srcOrd="0" destOrd="0" presId="urn:microsoft.com/office/officeart/2008/layout/LinedList"/>
    <dgm:cxn modelId="{9658173D-DBB9-204E-95EB-4DFC906F9D9B}" type="presOf" srcId="{AB601354-3A2A-3B4C-AD6B-A6FA3D450447}" destId="{8FBF9121-A13E-7147-A550-32B550865F93}" srcOrd="0" destOrd="0" presId="urn:microsoft.com/office/officeart/2008/layout/LinedList"/>
    <dgm:cxn modelId="{C3577042-6104-CA47-847A-B91E955E7890}" srcId="{C9F887A1-4A51-5845-BD1A-6FF3E1301017}" destId="{99D8DDC7-5442-C84F-8713-39584CD5407D}" srcOrd="1" destOrd="0" parTransId="{13580679-AC5A-5A45-B558-906E6B774234}" sibTransId="{E107D6AB-0CB1-C643-9519-784300980859}"/>
    <dgm:cxn modelId="{F715AD51-87A6-7C40-A033-5E7DA2B47A6C}" type="presOf" srcId="{99D8DDC7-5442-C84F-8713-39584CD5407D}" destId="{7CBC07E2-1072-8544-A26D-B3C064549359}" srcOrd="0" destOrd="0" presId="urn:microsoft.com/office/officeart/2008/layout/LinedList"/>
    <dgm:cxn modelId="{33ECCE54-2BFF-044A-810E-68BD16CADF2C}" type="presOf" srcId="{9593D30A-4AF8-9F49-9912-030E60E5BDD7}" destId="{6B54118D-1F47-CB44-B975-655040AA4390}" srcOrd="0" destOrd="0" presId="urn:microsoft.com/office/officeart/2008/layout/LinedList"/>
    <dgm:cxn modelId="{5234FA55-C09C-E744-AE6E-B4673C2CC55D}" srcId="{C9F887A1-4A51-5845-BD1A-6FF3E1301017}" destId="{C1A6D6C0-AF64-2A4A-A4F6-2BD2BD06A94A}" srcOrd="0" destOrd="0" parTransId="{8E2B7CE8-91A8-7F4C-8BCD-9D9118193B6B}" sibTransId="{74FEF721-CB5F-7445-A990-1BFCFA1A5E81}"/>
    <dgm:cxn modelId="{F24608BB-172E-D748-9800-36482AADBC2D}" srcId="{9593D30A-4AF8-9F49-9912-030E60E5BDD7}" destId="{C9F887A1-4A51-5845-BD1A-6FF3E1301017}" srcOrd="0" destOrd="0" parTransId="{4CEAF094-BE1C-0449-9DC5-1B1EFD8D0DB9}" sibTransId="{3DFB579D-5B8D-4F45-BEB9-EB9A951240C8}"/>
    <dgm:cxn modelId="{5009FFDD-51A9-4C4C-A958-1C103B0ABA03}" srcId="{C9F887A1-4A51-5845-BD1A-6FF3E1301017}" destId="{AB601354-3A2A-3B4C-AD6B-A6FA3D450447}" srcOrd="2" destOrd="0" parTransId="{AC4957BD-3345-A94A-A203-A77E3FDAF9C4}" sibTransId="{72AB22A5-0031-224C-BDFB-F0E138A81F15}"/>
    <dgm:cxn modelId="{7F96AADF-3F25-014D-8F9B-03CE4C22BD8B}" type="presOf" srcId="{C9F887A1-4A51-5845-BD1A-6FF3E1301017}" destId="{CFD39820-33AE-8849-9DB1-EF01CCEDFEAB}" srcOrd="0" destOrd="0" presId="urn:microsoft.com/office/officeart/2008/layout/LinedList"/>
    <dgm:cxn modelId="{0F82A4C3-32ED-CB4C-8762-AD7DB95BA4AD}" type="presParOf" srcId="{6B54118D-1F47-CB44-B975-655040AA4390}" destId="{BA8F4FC3-6B6D-AB41-919D-8DE197C88644}" srcOrd="0" destOrd="0" presId="urn:microsoft.com/office/officeart/2008/layout/LinedList"/>
    <dgm:cxn modelId="{CA4C19AD-7D6A-5C4C-ABC5-6653EBB0CB86}" type="presParOf" srcId="{6B54118D-1F47-CB44-B975-655040AA4390}" destId="{72084385-4C72-404B-A2FD-E399AB2EACF9}" srcOrd="1" destOrd="0" presId="urn:microsoft.com/office/officeart/2008/layout/LinedList"/>
    <dgm:cxn modelId="{07AF072A-AB8E-E74F-93EE-435DC1D3EFB3}" type="presParOf" srcId="{72084385-4C72-404B-A2FD-E399AB2EACF9}" destId="{CFD39820-33AE-8849-9DB1-EF01CCEDFEAB}" srcOrd="0" destOrd="0" presId="urn:microsoft.com/office/officeart/2008/layout/LinedList"/>
    <dgm:cxn modelId="{5D7C7564-4104-7747-9F65-C4FF2EF17E29}" type="presParOf" srcId="{72084385-4C72-404B-A2FD-E399AB2EACF9}" destId="{F9C79C81-62F7-ED42-93A0-98B7EE9DCBA0}" srcOrd="1" destOrd="0" presId="urn:microsoft.com/office/officeart/2008/layout/LinedList"/>
    <dgm:cxn modelId="{6FAF757D-5D29-CE42-8718-B566BB7B5DFA}" type="presParOf" srcId="{F9C79C81-62F7-ED42-93A0-98B7EE9DCBA0}" destId="{30067EA9-D839-C346-85DB-D2B688CCEE8E}" srcOrd="0" destOrd="0" presId="urn:microsoft.com/office/officeart/2008/layout/LinedList"/>
    <dgm:cxn modelId="{903C0E44-D109-6D40-A3D1-EB3F612972CB}" type="presParOf" srcId="{F9C79C81-62F7-ED42-93A0-98B7EE9DCBA0}" destId="{4602BE05-62DC-7F48-B75D-6A6B9FCCF4EA}" srcOrd="1" destOrd="0" presId="urn:microsoft.com/office/officeart/2008/layout/LinedList"/>
    <dgm:cxn modelId="{4D149956-49CD-7F46-ABF4-6A5A7EF640FD}" type="presParOf" srcId="{4602BE05-62DC-7F48-B75D-6A6B9FCCF4EA}" destId="{190D1FD3-6474-5B47-957D-22329575F95A}" srcOrd="0" destOrd="0" presId="urn:microsoft.com/office/officeart/2008/layout/LinedList"/>
    <dgm:cxn modelId="{F5F11F13-C8DD-0748-926C-3B54CC88A72E}" type="presParOf" srcId="{4602BE05-62DC-7F48-B75D-6A6B9FCCF4EA}" destId="{808AB5C5-0254-3645-8EDA-91E5BC4EBBE1}" srcOrd="1" destOrd="0" presId="urn:microsoft.com/office/officeart/2008/layout/LinedList"/>
    <dgm:cxn modelId="{EFEF0FBD-AB8A-A94B-861C-B53FB7C2286C}" type="presParOf" srcId="{4602BE05-62DC-7F48-B75D-6A6B9FCCF4EA}" destId="{7BF8035B-E355-4841-8755-2BDCDF861219}" srcOrd="2" destOrd="0" presId="urn:microsoft.com/office/officeart/2008/layout/LinedList"/>
    <dgm:cxn modelId="{D9393AA1-034D-8247-A6C8-CCDDF8B4E87B}" type="presParOf" srcId="{F9C79C81-62F7-ED42-93A0-98B7EE9DCBA0}" destId="{F6B743BB-06C3-5640-854A-55E83C7CE459}" srcOrd="2" destOrd="0" presId="urn:microsoft.com/office/officeart/2008/layout/LinedList"/>
    <dgm:cxn modelId="{8CF6CE19-4EEE-0C42-8618-DDA62EFA7491}" type="presParOf" srcId="{F9C79C81-62F7-ED42-93A0-98B7EE9DCBA0}" destId="{CBF8B665-43B7-2B42-9B3B-C8513699612A}" srcOrd="3" destOrd="0" presId="urn:microsoft.com/office/officeart/2008/layout/LinedList"/>
    <dgm:cxn modelId="{9B8E3A97-A708-BD42-891C-530269CBFB46}" type="presParOf" srcId="{F9C79C81-62F7-ED42-93A0-98B7EE9DCBA0}" destId="{2A6CCCA2-2F7D-0F44-A6AF-2F2B5D4FCDBD}" srcOrd="4" destOrd="0" presId="urn:microsoft.com/office/officeart/2008/layout/LinedList"/>
    <dgm:cxn modelId="{C290794F-343E-934D-A06B-834C4BD45942}" type="presParOf" srcId="{2A6CCCA2-2F7D-0F44-A6AF-2F2B5D4FCDBD}" destId="{810C47FA-D692-8A4E-B093-E7303A3C8410}" srcOrd="0" destOrd="0" presId="urn:microsoft.com/office/officeart/2008/layout/LinedList"/>
    <dgm:cxn modelId="{B5BEBFFE-1B52-EE42-9551-6F838D39B1AD}" type="presParOf" srcId="{2A6CCCA2-2F7D-0F44-A6AF-2F2B5D4FCDBD}" destId="{7CBC07E2-1072-8544-A26D-B3C064549359}" srcOrd="1" destOrd="0" presId="urn:microsoft.com/office/officeart/2008/layout/LinedList"/>
    <dgm:cxn modelId="{87867765-9C45-5A46-BE08-D21819DB1A1A}" type="presParOf" srcId="{2A6CCCA2-2F7D-0F44-A6AF-2F2B5D4FCDBD}" destId="{44194DEE-8C9B-7F44-907D-2915CA53C639}" srcOrd="2" destOrd="0" presId="urn:microsoft.com/office/officeart/2008/layout/LinedList"/>
    <dgm:cxn modelId="{F0C7BB2A-E1C7-5C41-9D83-250F5F4E4E83}" type="presParOf" srcId="{F9C79C81-62F7-ED42-93A0-98B7EE9DCBA0}" destId="{811AB7F6-8F0C-CD41-88EC-6F81392CC73E}" srcOrd="5" destOrd="0" presId="urn:microsoft.com/office/officeart/2008/layout/LinedList"/>
    <dgm:cxn modelId="{BB32EDBF-CBAE-C642-9CC9-8813759B6B20}" type="presParOf" srcId="{F9C79C81-62F7-ED42-93A0-98B7EE9DCBA0}" destId="{C4DDB38C-5051-B546-AB5B-5D1A76FD6FA2}" srcOrd="6" destOrd="0" presId="urn:microsoft.com/office/officeart/2008/layout/LinedList"/>
    <dgm:cxn modelId="{8C856AC9-3F80-764E-8FFE-5B9D3A709209}" type="presParOf" srcId="{F9C79C81-62F7-ED42-93A0-98B7EE9DCBA0}" destId="{1F8297E7-88F1-2D49-90C4-8AB74873A619}" srcOrd="7" destOrd="0" presId="urn:microsoft.com/office/officeart/2008/layout/LinedList"/>
    <dgm:cxn modelId="{A456E256-E38E-A344-8CB6-60BD36B90EC0}" type="presParOf" srcId="{1F8297E7-88F1-2D49-90C4-8AB74873A619}" destId="{ADE5D4F3-0026-5A4B-91B1-FD0312DCAD09}" srcOrd="0" destOrd="0" presId="urn:microsoft.com/office/officeart/2008/layout/LinedList"/>
    <dgm:cxn modelId="{7FAA8076-368D-C147-8E83-AA40EAAB2D2D}" type="presParOf" srcId="{1F8297E7-88F1-2D49-90C4-8AB74873A619}" destId="{8FBF9121-A13E-7147-A550-32B550865F93}" srcOrd="1" destOrd="0" presId="urn:microsoft.com/office/officeart/2008/layout/LinedList"/>
    <dgm:cxn modelId="{43B19FA4-CC35-3C43-856B-6F279FA747D6}" type="presParOf" srcId="{1F8297E7-88F1-2D49-90C4-8AB74873A619}" destId="{8F481F3C-37BB-824C-B092-6E35291B00BD}" srcOrd="2" destOrd="0" presId="urn:microsoft.com/office/officeart/2008/layout/LinedList"/>
    <dgm:cxn modelId="{A493E454-37FA-E347-84CD-4A8EFAED42F6}" type="presParOf" srcId="{F9C79C81-62F7-ED42-93A0-98B7EE9DCBA0}" destId="{0366B0BB-64C1-4640-A700-CE68EC15857B}" srcOrd="8" destOrd="0" presId="urn:microsoft.com/office/officeart/2008/layout/LinedList"/>
    <dgm:cxn modelId="{6C6387E3-8365-CD4E-9D9A-0D0117773AE9}" type="presParOf" srcId="{F9C79C81-62F7-ED42-93A0-98B7EE9DCBA0}" destId="{11C07701-D3CE-1240-9AA7-4A29D012E5B4}"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C9F887A1-4A51-5845-BD1A-6FF3E1301017}">
      <dgm:prSet custT="1"/>
      <dgm:spPr/>
      <dgm:t>
        <a:bodyPr/>
        <a:lstStyle/>
        <a:p>
          <a:pPr>
            <a:buFont typeface="Courier New" panose="02070309020205020404" pitchFamily="49" charset="0"/>
            <a:buChar char="o"/>
          </a:pPr>
          <a:r>
            <a:rPr lang="en-CA" sz="2400" b="0" dirty="0">
              <a:latin typeface="Montserrat" pitchFamily="2" charset="77"/>
            </a:rPr>
            <a:t>Effective approach to decarbonisation </a:t>
          </a:r>
          <a:endParaRPr lang="en-BE" sz="2400" b="0" dirty="0">
            <a:latin typeface="Montserrat" pitchFamily="2" charset="77"/>
          </a:endParaRPr>
        </a:p>
      </dgm:t>
    </dgm:pt>
    <dgm:pt modelId="{4CEAF094-BE1C-0449-9DC5-1B1EFD8D0DB9}" type="parTrans" cxnId="{F24608BB-172E-D748-9800-36482AADBC2D}">
      <dgm:prSet/>
      <dgm:spPr/>
      <dgm:t>
        <a:bodyPr/>
        <a:lstStyle/>
        <a:p>
          <a:endParaRPr lang="en-GB"/>
        </a:p>
      </dgm:t>
    </dgm:pt>
    <dgm:pt modelId="{3DFB579D-5B8D-4F45-BEB9-EB9A951240C8}" type="sibTrans" cxnId="{F24608BB-172E-D748-9800-36482AADBC2D}">
      <dgm:prSet/>
      <dgm:spPr/>
      <dgm:t>
        <a:bodyPr/>
        <a:lstStyle/>
        <a:p>
          <a:endParaRPr lang="en-GB"/>
        </a:p>
      </dgm:t>
    </dgm:pt>
    <dgm:pt modelId="{B778CFA2-F908-8B42-849E-640A7C37F94D}">
      <dgm:prSet custT="1"/>
      <dgm:spPr/>
      <dgm:t>
        <a:bodyPr/>
        <a:lstStyle/>
        <a:p>
          <a:pPr>
            <a:buFont typeface="Wingdings" pitchFamily="2" charset="2"/>
            <a:buChar char=""/>
          </a:pPr>
          <a:r>
            <a:rPr lang="en-CA" sz="2400" dirty="0">
              <a:latin typeface="Montserrat" pitchFamily="2" charset="77"/>
            </a:rPr>
            <a:t>Due account must be taken of remaining carbon budget</a:t>
          </a:r>
          <a:endParaRPr lang="en-BE" sz="2400" dirty="0">
            <a:latin typeface="Montserrat" pitchFamily="2" charset="77"/>
          </a:endParaRPr>
        </a:p>
      </dgm:t>
    </dgm:pt>
    <dgm:pt modelId="{0565CADE-9F42-D344-A90F-F2DFD700504B}" type="parTrans" cxnId="{AB9B540D-4111-2048-A2BA-517367DBA887}">
      <dgm:prSet/>
      <dgm:spPr/>
      <dgm:t>
        <a:bodyPr/>
        <a:lstStyle/>
        <a:p>
          <a:endParaRPr lang="en-GB"/>
        </a:p>
      </dgm:t>
    </dgm:pt>
    <dgm:pt modelId="{CCDA3B15-9522-274C-8CB7-95EBA7BA726A}" type="sibTrans" cxnId="{AB9B540D-4111-2048-A2BA-517367DBA887}">
      <dgm:prSet/>
      <dgm:spPr/>
      <dgm:t>
        <a:bodyPr/>
        <a:lstStyle/>
        <a:p>
          <a:endParaRPr lang="en-GB"/>
        </a:p>
      </dgm:t>
    </dgm:pt>
    <dgm:pt modelId="{CA5BEE83-41C3-EC4E-BF52-A91EDE10D050}">
      <dgm:prSet custT="1"/>
      <dgm:spPr/>
      <dgm:t>
        <a:bodyPr/>
        <a:lstStyle/>
        <a:p>
          <a:pPr>
            <a:buFont typeface="Symbol" pitchFamily="2" charset="2"/>
            <a:buChar char=""/>
          </a:pPr>
          <a:r>
            <a:rPr lang="en-CA" sz="2400" i="0" dirty="0">
              <a:latin typeface="Montserrat" pitchFamily="2" charset="77"/>
            </a:rPr>
            <a:t>Effective approach to measurement of emissions reduction and energy efficiency</a:t>
          </a:r>
          <a:endParaRPr lang="en-BE" sz="2400" i="0" dirty="0">
            <a:latin typeface="Montserrat" pitchFamily="2" charset="77"/>
          </a:endParaRPr>
        </a:p>
      </dgm:t>
    </dgm:pt>
    <dgm:pt modelId="{FED74B6B-D8D9-574B-9522-AF57AF511309}" type="parTrans" cxnId="{1AB46B6C-3B13-3746-8037-FEA9203E7E01}">
      <dgm:prSet/>
      <dgm:spPr/>
      <dgm:t>
        <a:bodyPr/>
        <a:lstStyle/>
        <a:p>
          <a:endParaRPr lang="en-GB"/>
        </a:p>
      </dgm:t>
    </dgm:pt>
    <dgm:pt modelId="{8CFE2F0D-3336-AE4A-B5AA-835D9E102660}" type="sibTrans" cxnId="{1AB46B6C-3B13-3746-8037-FEA9203E7E01}">
      <dgm:prSet/>
      <dgm:spPr/>
      <dgm:t>
        <a:bodyPr/>
        <a:lstStyle/>
        <a:p>
          <a:endParaRPr lang="en-GB"/>
        </a:p>
      </dgm:t>
    </dgm:pt>
    <dgm:pt modelId="{46B46B10-413E-D144-AAD0-786D770AA445}">
      <dgm:prSet custT="1"/>
      <dgm:spPr/>
      <dgm:t>
        <a:bodyPr/>
        <a:lstStyle/>
        <a:p>
          <a:pPr>
            <a:buFont typeface="Wingdings" pitchFamily="2" charset="2"/>
            <a:buChar char=""/>
          </a:pPr>
          <a:r>
            <a:rPr lang="en-CA" sz="2400" dirty="0">
              <a:latin typeface="Montserrat" pitchFamily="2" charset="77"/>
            </a:rPr>
            <a:t>Space is needed for many options for reduction of emissions</a:t>
          </a:r>
          <a:endParaRPr lang="en-BE" sz="2400" dirty="0">
            <a:latin typeface="Montserrat" pitchFamily="2" charset="77"/>
          </a:endParaRPr>
        </a:p>
      </dgm:t>
    </dgm:pt>
    <dgm:pt modelId="{1FD93B96-AFDA-7C4C-BAD7-840F4111057B}" type="parTrans" cxnId="{E0C6B5D6-F70A-D34A-8A74-FC50F2123A9A}">
      <dgm:prSet/>
      <dgm:spPr/>
      <dgm:t>
        <a:bodyPr/>
        <a:lstStyle/>
        <a:p>
          <a:endParaRPr lang="en-GB"/>
        </a:p>
      </dgm:t>
    </dgm:pt>
    <dgm:pt modelId="{9610FE06-C5EE-0D47-AB9F-8A5CF34BCE25}" type="sibTrans" cxnId="{E0C6B5D6-F70A-D34A-8A74-FC50F2123A9A}">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BA8F4FC3-6B6D-AB41-919D-8DE197C88644}" type="pres">
      <dgm:prSet presAssocID="{C9F887A1-4A51-5845-BD1A-6FF3E1301017}" presName="thickLine" presStyleLbl="alignNode1" presStyleIdx="0" presStyleCnt="1"/>
      <dgm:spPr/>
    </dgm:pt>
    <dgm:pt modelId="{72084385-4C72-404B-A2FD-E399AB2EACF9}" type="pres">
      <dgm:prSet presAssocID="{C9F887A1-4A51-5845-BD1A-6FF3E1301017}" presName="horz1" presStyleCnt="0"/>
      <dgm:spPr/>
    </dgm:pt>
    <dgm:pt modelId="{CFD39820-33AE-8849-9DB1-EF01CCEDFEAB}" type="pres">
      <dgm:prSet presAssocID="{C9F887A1-4A51-5845-BD1A-6FF3E1301017}" presName="tx1" presStyleLbl="revTx" presStyleIdx="0" presStyleCnt="4" custScaleX="158564"/>
      <dgm:spPr/>
    </dgm:pt>
    <dgm:pt modelId="{F9C79C81-62F7-ED42-93A0-98B7EE9DCBA0}" type="pres">
      <dgm:prSet presAssocID="{C9F887A1-4A51-5845-BD1A-6FF3E1301017}" presName="vert1" presStyleCnt="0"/>
      <dgm:spPr/>
    </dgm:pt>
    <dgm:pt modelId="{08FDF635-B8F9-B848-A79C-8F9FAAB3EF4B}" type="pres">
      <dgm:prSet presAssocID="{CA5BEE83-41C3-EC4E-BF52-A91EDE10D050}" presName="vertSpace2a" presStyleCnt="0"/>
      <dgm:spPr/>
    </dgm:pt>
    <dgm:pt modelId="{A1F0E863-4D12-B348-BA45-0069238F78A5}" type="pres">
      <dgm:prSet presAssocID="{CA5BEE83-41C3-EC4E-BF52-A91EDE10D050}" presName="horz2" presStyleCnt="0"/>
      <dgm:spPr/>
    </dgm:pt>
    <dgm:pt modelId="{8EDC9AE2-D404-3C41-810B-16F507E61B11}" type="pres">
      <dgm:prSet presAssocID="{CA5BEE83-41C3-EC4E-BF52-A91EDE10D050}" presName="horzSpace2" presStyleCnt="0"/>
      <dgm:spPr/>
    </dgm:pt>
    <dgm:pt modelId="{1A766005-8D1B-A146-A31D-F65696AD9D42}" type="pres">
      <dgm:prSet presAssocID="{CA5BEE83-41C3-EC4E-BF52-A91EDE10D050}" presName="tx2" presStyleLbl="revTx" presStyleIdx="1" presStyleCnt="4"/>
      <dgm:spPr/>
    </dgm:pt>
    <dgm:pt modelId="{28420DB4-D3EF-5240-8726-1694E6AF9051}" type="pres">
      <dgm:prSet presAssocID="{CA5BEE83-41C3-EC4E-BF52-A91EDE10D050}" presName="vert2" presStyleCnt="0"/>
      <dgm:spPr/>
    </dgm:pt>
    <dgm:pt modelId="{A8F7205B-EC09-824D-9A0F-BB43959E3A2D}" type="pres">
      <dgm:prSet presAssocID="{CA5BEE83-41C3-EC4E-BF52-A91EDE10D050}" presName="thinLine2b" presStyleLbl="callout" presStyleIdx="0" presStyleCnt="3"/>
      <dgm:spPr/>
    </dgm:pt>
    <dgm:pt modelId="{F8106844-35E4-CE46-9E8B-1AE5D3F1A2A7}" type="pres">
      <dgm:prSet presAssocID="{CA5BEE83-41C3-EC4E-BF52-A91EDE10D050}" presName="vertSpace2b" presStyleCnt="0"/>
      <dgm:spPr/>
    </dgm:pt>
    <dgm:pt modelId="{74014C49-D898-6447-A1DD-6868035AA7B7}" type="pres">
      <dgm:prSet presAssocID="{B778CFA2-F908-8B42-849E-640A7C37F94D}" presName="horz2" presStyleCnt="0"/>
      <dgm:spPr/>
    </dgm:pt>
    <dgm:pt modelId="{17E56B3E-CB0E-0149-94EB-A9D22D2FE031}" type="pres">
      <dgm:prSet presAssocID="{B778CFA2-F908-8B42-849E-640A7C37F94D}" presName="horzSpace2" presStyleCnt="0"/>
      <dgm:spPr/>
    </dgm:pt>
    <dgm:pt modelId="{FE444137-CBF0-E64D-8716-4DBE65C5B5C6}" type="pres">
      <dgm:prSet presAssocID="{B778CFA2-F908-8B42-849E-640A7C37F94D}" presName="tx2" presStyleLbl="revTx" presStyleIdx="2" presStyleCnt="4"/>
      <dgm:spPr/>
    </dgm:pt>
    <dgm:pt modelId="{A1AB2DBF-4C2D-7745-B6EF-9B9C68C4D736}" type="pres">
      <dgm:prSet presAssocID="{B778CFA2-F908-8B42-849E-640A7C37F94D}" presName="vert2" presStyleCnt="0"/>
      <dgm:spPr/>
    </dgm:pt>
    <dgm:pt modelId="{52FEFC85-0005-1349-8971-EFF333A05B42}" type="pres">
      <dgm:prSet presAssocID="{B778CFA2-F908-8B42-849E-640A7C37F94D}" presName="thinLine2b" presStyleLbl="callout" presStyleIdx="1" presStyleCnt="3"/>
      <dgm:spPr/>
    </dgm:pt>
    <dgm:pt modelId="{BB148731-2FF8-354E-85A3-BF47AFAD4023}" type="pres">
      <dgm:prSet presAssocID="{B778CFA2-F908-8B42-849E-640A7C37F94D}" presName="vertSpace2b" presStyleCnt="0"/>
      <dgm:spPr/>
    </dgm:pt>
    <dgm:pt modelId="{A509693E-2FEF-294F-8B26-45F543CF4458}" type="pres">
      <dgm:prSet presAssocID="{46B46B10-413E-D144-AAD0-786D770AA445}" presName="horz2" presStyleCnt="0"/>
      <dgm:spPr/>
    </dgm:pt>
    <dgm:pt modelId="{5DF86493-9015-EB45-87D5-7D1C5EA067B7}" type="pres">
      <dgm:prSet presAssocID="{46B46B10-413E-D144-AAD0-786D770AA445}" presName="horzSpace2" presStyleCnt="0"/>
      <dgm:spPr/>
    </dgm:pt>
    <dgm:pt modelId="{9E102DD2-811A-504C-A10E-23CB54507629}" type="pres">
      <dgm:prSet presAssocID="{46B46B10-413E-D144-AAD0-786D770AA445}" presName="tx2" presStyleLbl="revTx" presStyleIdx="3" presStyleCnt="4"/>
      <dgm:spPr/>
    </dgm:pt>
    <dgm:pt modelId="{87AD973A-6611-AF4B-85C3-2A8210263D96}" type="pres">
      <dgm:prSet presAssocID="{46B46B10-413E-D144-AAD0-786D770AA445}" presName="vert2" presStyleCnt="0"/>
      <dgm:spPr/>
    </dgm:pt>
    <dgm:pt modelId="{FBF19E1F-BF47-C047-8D39-A862A29B1C14}" type="pres">
      <dgm:prSet presAssocID="{46B46B10-413E-D144-AAD0-786D770AA445}" presName="thinLine2b" presStyleLbl="callout" presStyleIdx="2" presStyleCnt="3"/>
      <dgm:spPr/>
    </dgm:pt>
    <dgm:pt modelId="{F838F435-C003-894F-B611-A94EA8AF039D}" type="pres">
      <dgm:prSet presAssocID="{46B46B10-413E-D144-AAD0-786D770AA445}" presName="vertSpace2b" presStyleCnt="0"/>
      <dgm:spPr/>
    </dgm:pt>
  </dgm:ptLst>
  <dgm:cxnLst>
    <dgm:cxn modelId="{AB9B540D-4111-2048-A2BA-517367DBA887}" srcId="{C9F887A1-4A51-5845-BD1A-6FF3E1301017}" destId="{B778CFA2-F908-8B42-849E-640A7C37F94D}" srcOrd="1" destOrd="0" parTransId="{0565CADE-9F42-D344-A90F-F2DFD700504B}" sibTransId="{CCDA3B15-9522-274C-8CB7-95EBA7BA726A}"/>
    <dgm:cxn modelId="{E114952A-DDD9-8642-8A0F-77EEA872A35D}" type="presOf" srcId="{46B46B10-413E-D144-AAD0-786D770AA445}" destId="{9E102DD2-811A-504C-A10E-23CB54507629}" srcOrd="0" destOrd="0" presId="urn:microsoft.com/office/officeart/2008/layout/LinedList"/>
    <dgm:cxn modelId="{33ECCE54-2BFF-044A-810E-68BD16CADF2C}" type="presOf" srcId="{9593D30A-4AF8-9F49-9912-030E60E5BDD7}" destId="{6B54118D-1F47-CB44-B975-655040AA4390}" srcOrd="0" destOrd="0" presId="urn:microsoft.com/office/officeart/2008/layout/LinedList"/>
    <dgm:cxn modelId="{1AB46B6C-3B13-3746-8037-FEA9203E7E01}" srcId="{C9F887A1-4A51-5845-BD1A-6FF3E1301017}" destId="{CA5BEE83-41C3-EC4E-BF52-A91EDE10D050}" srcOrd="0" destOrd="0" parTransId="{FED74B6B-D8D9-574B-9522-AF57AF511309}" sibTransId="{8CFE2F0D-3336-AE4A-B5AA-835D9E102660}"/>
    <dgm:cxn modelId="{80D58E82-07CE-9C48-983E-30017912BAD1}" type="presOf" srcId="{B778CFA2-F908-8B42-849E-640A7C37F94D}" destId="{FE444137-CBF0-E64D-8716-4DBE65C5B5C6}" srcOrd="0" destOrd="0" presId="urn:microsoft.com/office/officeart/2008/layout/LinedList"/>
    <dgm:cxn modelId="{F2628EB4-8EB1-554F-94C8-3159DA728EE9}" type="presOf" srcId="{C9F887A1-4A51-5845-BD1A-6FF3E1301017}" destId="{CFD39820-33AE-8849-9DB1-EF01CCEDFEAB}" srcOrd="0" destOrd="0" presId="urn:microsoft.com/office/officeart/2008/layout/LinedList"/>
    <dgm:cxn modelId="{F24608BB-172E-D748-9800-36482AADBC2D}" srcId="{9593D30A-4AF8-9F49-9912-030E60E5BDD7}" destId="{C9F887A1-4A51-5845-BD1A-6FF3E1301017}" srcOrd="0" destOrd="0" parTransId="{4CEAF094-BE1C-0449-9DC5-1B1EFD8D0DB9}" sibTransId="{3DFB579D-5B8D-4F45-BEB9-EB9A951240C8}"/>
    <dgm:cxn modelId="{E0C6B5D6-F70A-D34A-8A74-FC50F2123A9A}" srcId="{C9F887A1-4A51-5845-BD1A-6FF3E1301017}" destId="{46B46B10-413E-D144-AAD0-786D770AA445}" srcOrd="2" destOrd="0" parTransId="{1FD93B96-AFDA-7C4C-BAD7-840F4111057B}" sibTransId="{9610FE06-C5EE-0D47-AB9F-8A5CF34BCE25}"/>
    <dgm:cxn modelId="{437A90E7-3418-AA45-AFBF-71ED4A5BCAD3}" type="presOf" srcId="{CA5BEE83-41C3-EC4E-BF52-A91EDE10D050}" destId="{1A766005-8D1B-A146-A31D-F65696AD9D42}" srcOrd="0" destOrd="0" presId="urn:microsoft.com/office/officeart/2008/layout/LinedList"/>
    <dgm:cxn modelId="{97634F1A-ED53-A548-AF74-B2ECC5769482}" type="presParOf" srcId="{6B54118D-1F47-CB44-B975-655040AA4390}" destId="{BA8F4FC3-6B6D-AB41-919D-8DE197C88644}" srcOrd="0" destOrd="0" presId="urn:microsoft.com/office/officeart/2008/layout/LinedList"/>
    <dgm:cxn modelId="{742C37D3-0ED6-324F-A0F3-7DCB40B712BC}" type="presParOf" srcId="{6B54118D-1F47-CB44-B975-655040AA4390}" destId="{72084385-4C72-404B-A2FD-E399AB2EACF9}" srcOrd="1" destOrd="0" presId="urn:microsoft.com/office/officeart/2008/layout/LinedList"/>
    <dgm:cxn modelId="{3766C192-306F-2D47-AAAF-F2ADE7083067}" type="presParOf" srcId="{72084385-4C72-404B-A2FD-E399AB2EACF9}" destId="{CFD39820-33AE-8849-9DB1-EF01CCEDFEAB}" srcOrd="0" destOrd="0" presId="urn:microsoft.com/office/officeart/2008/layout/LinedList"/>
    <dgm:cxn modelId="{8CE7A6AE-D98D-C449-BA8A-D6BD3F01390A}" type="presParOf" srcId="{72084385-4C72-404B-A2FD-E399AB2EACF9}" destId="{F9C79C81-62F7-ED42-93A0-98B7EE9DCBA0}" srcOrd="1" destOrd="0" presId="urn:microsoft.com/office/officeart/2008/layout/LinedList"/>
    <dgm:cxn modelId="{E2CFCAE4-F9C2-D544-B3F3-52788BAB24FE}" type="presParOf" srcId="{F9C79C81-62F7-ED42-93A0-98B7EE9DCBA0}" destId="{08FDF635-B8F9-B848-A79C-8F9FAAB3EF4B}" srcOrd="0" destOrd="0" presId="urn:microsoft.com/office/officeart/2008/layout/LinedList"/>
    <dgm:cxn modelId="{E69445B1-E2F1-A640-9297-3510B0D268B3}" type="presParOf" srcId="{F9C79C81-62F7-ED42-93A0-98B7EE9DCBA0}" destId="{A1F0E863-4D12-B348-BA45-0069238F78A5}" srcOrd="1" destOrd="0" presId="urn:microsoft.com/office/officeart/2008/layout/LinedList"/>
    <dgm:cxn modelId="{DC4B31B1-9D87-AD4A-955B-99DD30E16F5D}" type="presParOf" srcId="{A1F0E863-4D12-B348-BA45-0069238F78A5}" destId="{8EDC9AE2-D404-3C41-810B-16F507E61B11}" srcOrd="0" destOrd="0" presId="urn:microsoft.com/office/officeart/2008/layout/LinedList"/>
    <dgm:cxn modelId="{0B97AB15-C8AE-B145-8439-763D9B182A2F}" type="presParOf" srcId="{A1F0E863-4D12-B348-BA45-0069238F78A5}" destId="{1A766005-8D1B-A146-A31D-F65696AD9D42}" srcOrd="1" destOrd="0" presId="urn:microsoft.com/office/officeart/2008/layout/LinedList"/>
    <dgm:cxn modelId="{9B28EF9C-90D9-7941-8F70-6FD8C87D1F59}" type="presParOf" srcId="{A1F0E863-4D12-B348-BA45-0069238F78A5}" destId="{28420DB4-D3EF-5240-8726-1694E6AF9051}" srcOrd="2" destOrd="0" presId="urn:microsoft.com/office/officeart/2008/layout/LinedList"/>
    <dgm:cxn modelId="{FFCD41A0-7772-EE42-A157-9E961E9AADCD}" type="presParOf" srcId="{F9C79C81-62F7-ED42-93A0-98B7EE9DCBA0}" destId="{A8F7205B-EC09-824D-9A0F-BB43959E3A2D}" srcOrd="2" destOrd="0" presId="urn:microsoft.com/office/officeart/2008/layout/LinedList"/>
    <dgm:cxn modelId="{21B8411F-F619-844E-861B-C1CDC3AA8060}" type="presParOf" srcId="{F9C79C81-62F7-ED42-93A0-98B7EE9DCBA0}" destId="{F8106844-35E4-CE46-9E8B-1AE5D3F1A2A7}" srcOrd="3" destOrd="0" presId="urn:microsoft.com/office/officeart/2008/layout/LinedList"/>
    <dgm:cxn modelId="{74AAD2CB-21C0-3346-A9A8-BA6BFE843255}" type="presParOf" srcId="{F9C79C81-62F7-ED42-93A0-98B7EE9DCBA0}" destId="{74014C49-D898-6447-A1DD-6868035AA7B7}" srcOrd="4" destOrd="0" presId="urn:microsoft.com/office/officeart/2008/layout/LinedList"/>
    <dgm:cxn modelId="{80E06F2F-6896-9740-92AF-7CB1F055D0F2}" type="presParOf" srcId="{74014C49-D898-6447-A1DD-6868035AA7B7}" destId="{17E56B3E-CB0E-0149-94EB-A9D22D2FE031}" srcOrd="0" destOrd="0" presId="urn:microsoft.com/office/officeart/2008/layout/LinedList"/>
    <dgm:cxn modelId="{65F1C978-B8C9-0F48-A52F-C32C051E5650}" type="presParOf" srcId="{74014C49-D898-6447-A1DD-6868035AA7B7}" destId="{FE444137-CBF0-E64D-8716-4DBE65C5B5C6}" srcOrd="1" destOrd="0" presId="urn:microsoft.com/office/officeart/2008/layout/LinedList"/>
    <dgm:cxn modelId="{9C767B42-3A56-E944-8361-19CEB7441DA6}" type="presParOf" srcId="{74014C49-D898-6447-A1DD-6868035AA7B7}" destId="{A1AB2DBF-4C2D-7745-B6EF-9B9C68C4D736}" srcOrd="2" destOrd="0" presId="urn:microsoft.com/office/officeart/2008/layout/LinedList"/>
    <dgm:cxn modelId="{1D464DF6-E4B7-7C49-9015-1A653F7D6170}" type="presParOf" srcId="{F9C79C81-62F7-ED42-93A0-98B7EE9DCBA0}" destId="{52FEFC85-0005-1349-8971-EFF333A05B42}" srcOrd="5" destOrd="0" presId="urn:microsoft.com/office/officeart/2008/layout/LinedList"/>
    <dgm:cxn modelId="{F77ABDF2-9F25-AD46-AF73-DB17A389AF9A}" type="presParOf" srcId="{F9C79C81-62F7-ED42-93A0-98B7EE9DCBA0}" destId="{BB148731-2FF8-354E-85A3-BF47AFAD4023}" srcOrd="6" destOrd="0" presId="urn:microsoft.com/office/officeart/2008/layout/LinedList"/>
    <dgm:cxn modelId="{CF39C1DB-20D9-FF4B-9E63-368A6B0F15C0}" type="presParOf" srcId="{F9C79C81-62F7-ED42-93A0-98B7EE9DCBA0}" destId="{A509693E-2FEF-294F-8B26-45F543CF4458}" srcOrd="7" destOrd="0" presId="urn:microsoft.com/office/officeart/2008/layout/LinedList"/>
    <dgm:cxn modelId="{3A1B4FEA-F093-EB41-A8F9-0DB03861BF87}" type="presParOf" srcId="{A509693E-2FEF-294F-8B26-45F543CF4458}" destId="{5DF86493-9015-EB45-87D5-7D1C5EA067B7}" srcOrd="0" destOrd="0" presId="urn:microsoft.com/office/officeart/2008/layout/LinedList"/>
    <dgm:cxn modelId="{F0828F21-80EE-6B4C-B994-8659209A41EB}" type="presParOf" srcId="{A509693E-2FEF-294F-8B26-45F543CF4458}" destId="{9E102DD2-811A-504C-A10E-23CB54507629}" srcOrd="1" destOrd="0" presId="urn:microsoft.com/office/officeart/2008/layout/LinedList"/>
    <dgm:cxn modelId="{B51AE9CD-61A1-B644-8C71-C768C78DD3AE}" type="presParOf" srcId="{A509693E-2FEF-294F-8B26-45F543CF4458}" destId="{87AD973A-6611-AF4B-85C3-2A8210263D96}" srcOrd="2" destOrd="0" presId="urn:microsoft.com/office/officeart/2008/layout/LinedList"/>
    <dgm:cxn modelId="{422B4857-1E53-A64B-992C-C27D62C01E64}" type="presParOf" srcId="{F9C79C81-62F7-ED42-93A0-98B7EE9DCBA0}" destId="{FBF19E1F-BF47-C047-8D39-A862A29B1C14}" srcOrd="8" destOrd="0" presId="urn:microsoft.com/office/officeart/2008/layout/LinedList"/>
    <dgm:cxn modelId="{F6DDF4E1-72B5-1344-B1E0-9DA201514304}" type="presParOf" srcId="{F9C79C81-62F7-ED42-93A0-98B7EE9DCBA0}" destId="{F838F435-C003-894F-B611-A94EA8AF039D}"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C9F887A1-4A51-5845-BD1A-6FF3E1301017}">
      <dgm:prSet custT="1"/>
      <dgm:spPr/>
      <dgm:t>
        <a:bodyPr/>
        <a:lstStyle/>
        <a:p>
          <a:pPr>
            <a:buFont typeface="Courier New" panose="02070309020205020404" pitchFamily="49" charset="0"/>
            <a:buChar char="o"/>
          </a:pPr>
          <a:r>
            <a:rPr lang="en-CA" sz="2400" b="0" i="0" dirty="0">
              <a:latin typeface="Montserrat" pitchFamily="2" charset="77"/>
            </a:rPr>
            <a:t>Policy-making</a:t>
          </a:r>
          <a:endParaRPr lang="en-BE" sz="2400" b="0" i="0" dirty="0">
            <a:latin typeface="Montserrat" pitchFamily="2" charset="77"/>
          </a:endParaRPr>
        </a:p>
      </dgm:t>
    </dgm:pt>
    <dgm:pt modelId="{4CEAF094-BE1C-0449-9DC5-1B1EFD8D0DB9}" type="parTrans" cxnId="{F24608BB-172E-D748-9800-36482AADBC2D}">
      <dgm:prSet/>
      <dgm:spPr/>
      <dgm:t>
        <a:bodyPr/>
        <a:lstStyle/>
        <a:p>
          <a:endParaRPr lang="en-GB"/>
        </a:p>
      </dgm:t>
    </dgm:pt>
    <dgm:pt modelId="{3DFB579D-5B8D-4F45-BEB9-EB9A951240C8}" type="sibTrans" cxnId="{F24608BB-172E-D748-9800-36482AADBC2D}">
      <dgm:prSet/>
      <dgm:spPr/>
      <dgm:t>
        <a:bodyPr/>
        <a:lstStyle/>
        <a:p>
          <a:endParaRPr lang="en-GB"/>
        </a:p>
      </dgm:t>
    </dgm:pt>
    <dgm:pt modelId="{02C89245-F4CE-5841-BB32-DB3A0713A433}">
      <dgm:prSet custT="1"/>
      <dgm:spPr/>
      <dgm:t>
        <a:bodyPr/>
        <a:lstStyle/>
        <a:p>
          <a:pPr>
            <a:buFont typeface="Symbol" pitchFamily="2" charset="2"/>
            <a:buChar char=""/>
          </a:pPr>
          <a:r>
            <a:rPr lang="en-GB" sz="2400" i="0" dirty="0">
              <a:latin typeface="Montserrat" pitchFamily="2" charset="77"/>
            </a:rPr>
            <a:t>Stable regulatory environment is necessary to invest in transformation</a:t>
          </a:r>
          <a:endParaRPr lang="en-BE" sz="2400" i="0" dirty="0">
            <a:latin typeface="Montserrat" pitchFamily="2" charset="77"/>
          </a:endParaRPr>
        </a:p>
      </dgm:t>
    </dgm:pt>
    <dgm:pt modelId="{0F4CB7F9-BA84-3B45-BCB1-CBC89ACB6695}" type="parTrans" cxnId="{8ECD1B36-4B40-7242-8F9E-68EB07AE6E7F}">
      <dgm:prSet/>
      <dgm:spPr/>
      <dgm:t>
        <a:bodyPr/>
        <a:lstStyle/>
        <a:p>
          <a:endParaRPr lang="en-GB"/>
        </a:p>
      </dgm:t>
    </dgm:pt>
    <dgm:pt modelId="{F7385CB8-29A7-BE46-821E-C29029AEB201}" type="sibTrans" cxnId="{8ECD1B36-4B40-7242-8F9E-68EB07AE6E7F}">
      <dgm:prSet/>
      <dgm:spPr/>
      <dgm:t>
        <a:bodyPr/>
        <a:lstStyle/>
        <a:p>
          <a:endParaRPr lang="en-GB"/>
        </a:p>
      </dgm:t>
    </dgm:pt>
    <dgm:pt modelId="{EC7C53D5-1DE3-8049-B1A2-663D217B998B}">
      <dgm:prSet custT="1"/>
      <dgm:spPr/>
      <dgm:t>
        <a:bodyPr/>
        <a:lstStyle/>
        <a:p>
          <a:pPr>
            <a:buFont typeface="Symbol" pitchFamily="2" charset="2"/>
            <a:buChar char=""/>
          </a:pPr>
          <a:r>
            <a:rPr lang="en-GB" sz="2400" i="0" dirty="0">
              <a:latin typeface="Montserrat" pitchFamily="2" charset="77"/>
            </a:rPr>
            <a:t>Regulate minimum with maximum clarity</a:t>
          </a:r>
          <a:endParaRPr lang="en-BE" sz="2400" i="0" dirty="0">
            <a:latin typeface="Montserrat" pitchFamily="2" charset="77"/>
          </a:endParaRPr>
        </a:p>
      </dgm:t>
    </dgm:pt>
    <dgm:pt modelId="{5916CC41-8A1F-004E-8133-283FCD19F9BE}" type="parTrans" cxnId="{3497D756-9999-DF47-B582-AE6BF0B2F6CB}">
      <dgm:prSet/>
      <dgm:spPr/>
      <dgm:t>
        <a:bodyPr/>
        <a:lstStyle/>
        <a:p>
          <a:endParaRPr lang="en-GB"/>
        </a:p>
      </dgm:t>
    </dgm:pt>
    <dgm:pt modelId="{0F69362F-C449-0542-90C5-A9AE4E178F8C}" type="sibTrans" cxnId="{3497D756-9999-DF47-B582-AE6BF0B2F6CB}">
      <dgm:prSet/>
      <dgm:spPr/>
      <dgm:t>
        <a:bodyPr/>
        <a:lstStyle/>
        <a:p>
          <a:endParaRPr lang="en-GB"/>
        </a:p>
      </dgm:t>
    </dgm:pt>
    <dgm:pt modelId="{91970BEA-9761-6D4D-AD97-76CDB014B0CF}">
      <dgm:prSet custT="1"/>
      <dgm:spPr/>
      <dgm:t>
        <a:bodyPr/>
        <a:lstStyle/>
        <a:p>
          <a:pPr>
            <a:buFont typeface="Symbol" pitchFamily="2" charset="2"/>
            <a:buChar char=""/>
          </a:pPr>
          <a:r>
            <a:rPr lang="en-GB" sz="2400" i="0" dirty="0">
              <a:latin typeface="Montserrat" pitchFamily="2" charset="77"/>
            </a:rPr>
            <a:t>More consistency and coordination of EU policies and institutions to ensure enabling conditions</a:t>
          </a:r>
          <a:endParaRPr lang="en-BE" sz="2400" i="0" dirty="0">
            <a:latin typeface="Montserrat" pitchFamily="2" charset="77"/>
          </a:endParaRPr>
        </a:p>
      </dgm:t>
    </dgm:pt>
    <dgm:pt modelId="{CF86118E-03A1-5A4A-9F67-D4C4118E2CE7}" type="parTrans" cxnId="{08DD7B8E-B8F4-7A43-8694-72B44DE3E9A9}">
      <dgm:prSet/>
      <dgm:spPr/>
      <dgm:t>
        <a:bodyPr/>
        <a:lstStyle/>
        <a:p>
          <a:endParaRPr lang="en-GB"/>
        </a:p>
      </dgm:t>
    </dgm:pt>
    <dgm:pt modelId="{179BC1BC-96EE-7346-B17D-65F1A3D495DD}" type="sibTrans" cxnId="{08DD7B8E-B8F4-7A43-8694-72B44DE3E9A9}">
      <dgm:prSet/>
      <dgm:spPr/>
      <dgm:t>
        <a:bodyPr/>
        <a:lstStyle/>
        <a:p>
          <a:endParaRPr lang="en-GB"/>
        </a:p>
      </dgm:t>
    </dgm:pt>
    <dgm:pt modelId="{91BACBCD-34ED-DB46-B872-02AB525478C1}">
      <dgm:prSet custT="1"/>
      <dgm:spPr/>
      <dgm:t>
        <a:bodyPr/>
        <a:lstStyle/>
        <a:p>
          <a:pPr>
            <a:buFont typeface="Symbol" pitchFamily="2" charset="2"/>
            <a:buChar char=""/>
          </a:pPr>
          <a:r>
            <a:rPr lang="en-GB" sz="2400" i="0" dirty="0">
              <a:latin typeface="Montserrat" pitchFamily="2" charset="77"/>
            </a:rPr>
            <a:t>Less dogmatism, more pragmatism</a:t>
          </a:r>
          <a:endParaRPr lang="en-BE" sz="2400" i="0" dirty="0">
            <a:latin typeface="Montserrat" pitchFamily="2" charset="77"/>
          </a:endParaRPr>
        </a:p>
      </dgm:t>
    </dgm:pt>
    <dgm:pt modelId="{2A62B1C6-A581-7048-A0CF-343216CD0A19}" type="parTrans" cxnId="{00339D53-83A1-5E47-A9EF-88105FDAFA7D}">
      <dgm:prSet/>
      <dgm:spPr/>
      <dgm:t>
        <a:bodyPr/>
        <a:lstStyle/>
        <a:p>
          <a:endParaRPr lang="en-GB"/>
        </a:p>
      </dgm:t>
    </dgm:pt>
    <dgm:pt modelId="{E59B3DB8-A4DF-BE49-9E2A-C9E0D6384500}" type="sibTrans" cxnId="{00339D53-83A1-5E47-A9EF-88105FDAFA7D}">
      <dgm:prSet/>
      <dgm:spPr/>
      <dgm:t>
        <a:bodyPr/>
        <a:lstStyle/>
        <a:p>
          <a:endParaRPr lang="en-GB"/>
        </a:p>
      </dgm:t>
    </dgm:pt>
    <dgm:pt modelId="{2B4CD41A-3945-D346-AAB5-91142EB3A5E8}">
      <dgm:prSet custT="1"/>
      <dgm:spPr/>
      <dgm:t>
        <a:bodyPr/>
        <a:lstStyle/>
        <a:p>
          <a:r>
            <a:rPr lang="en-US" sz="2400" b="0" i="0" dirty="0">
              <a:solidFill>
                <a:srgbClr val="000000"/>
              </a:solidFill>
              <a:effectLst/>
              <a:latin typeface="Montserrat" pitchFamily="2" charset="77"/>
              <a:ea typeface="Calibri" panose="020F0502020204030204" pitchFamily="34" charset="0"/>
              <a:cs typeface="Times New Roman" panose="02020603050405020304" pitchFamily="18" charset="0"/>
            </a:rPr>
            <a:t>Let </a:t>
          </a:r>
          <a:r>
            <a:rPr lang="en-BE" sz="2400" b="0" i="0" dirty="0">
              <a:solidFill>
                <a:srgbClr val="000000"/>
              </a:solidFill>
              <a:effectLst/>
              <a:latin typeface="Montserrat" pitchFamily="2" charset="77"/>
              <a:ea typeface="Calibri" panose="020F0502020204030204" pitchFamily="34" charset="0"/>
              <a:cs typeface="Times New Roman" panose="02020603050405020304" pitchFamily="18" charset="0"/>
            </a:rPr>
            <a:t>the market and innovation be </a:t>
          </a:r>
          <a:r>
            <a:rPr lang="en-US" sz="2400" b="0" i="0" dirty="0">
              <a:solidFill>
                <a:srgbClr val="000000"/>
              </a:solidFill>
              <a:effectLst/>
              <a:latin typeface="Montserrat" pitchFamily="2" charset="77"/>
              <a:ea typeface="Calibri" panose="020F0502020204030204" pitchFamily="34" charset="0"/>
              <a:cs typeface="Times New Roman" panose="02020603050405020304" pitchFamily="18" charset="0"/>
            </a:rPr>
            <a:t>more </a:t>
          </a:r>
          <a:r>
            <a:rPr lang="en-BE" sz="2400" b="0" i="0" dirty="0">
              <a:solidFill>
                <a:srgbClr val="000000"/>
              </a:solidFill>
              <a:effectLst/>
              <a:latin typeface="Montserrat" pitchFamily="2" charset="77"/>
              <a:ea typeface="Calibri" panose="020F0502020204030204" pitchFamily="34" charset="0"/>
              <a:cs typeface="Times New Roman" panose="02020603050405020304" pitchFamily="18" charset="0"/>
            </a:rPr>
            <a:t>in the lead </a:t>
          </a:r>
          <a:endParaRPr lang="en-GB" sz="2400" i="0" dirty="0">
            <a:latin typeface="Montserrat" pitchFamily="2" charset="77"/>
          </a:endParaRPr>
        </a:p>
      </dgm:t>
    </dgm:pt>
    <dgm:pt modelId="{0044DF08-8E19-B744-9121-89C9441EFB04}" type="parTrans" cxnId="{C4E96271-2FED-7648-8C7C-94B8F420CC8F}">
      <dgm:prSet/>
      <dgm:spPr/>
    </dgm:pt>
    <dgm:pt modelId="{8257D930-FDF2-F741-9947-355B6FFD3632}" type="sibTrans" cxnId="{C4E96271-2FED-7648-8C7C-94B8F420CC8F}">
      <dgm:prSet/>
      <dgm:spPr/>
    </dgm:pt>
    <dgm:pt modelId="{6B54118D-1F47-CB44-B975-655040AA4390}" type="pres">
      <dgm:prSet presAssocID="{9593D30A-4AF8-9F49-9912-030E60E5BDD7}" presName="vert0" presStyleCnt="0">
        <dgm:presLayoutVars>
          <dgm:dir/>
          <dgm:animOne val="branch"/>
          <dgm:animLvl val="lvl"/>
        </dgm:presLayoutVars>
      </dgm:prSet>
      <dgm:spPr/>
    </dgm:pt>
    <dgm:pt modelId="{BA8F4FC3-6B6D-AB41-919D-8DE197C88644}" type="pres">
      <dgm:prSet presAssocID="{C9F887A1-4A51-5845-BD1A-6FF3E1301017}" presName="thickLine" presStyleLbl="alignNode1" presStyleIdx="0" presStyleCnt="1"/>
      <dgm:spPr/>
    </dgm:pt>
    <dgm:pt modelId="{72084385-4C72-404B-A2FD-E399AB2EACF9}" type="pres">
      <dgm:prSet presAssocID="{C9F887A1-4A51-5845-BD1A-6FF3E1301017}" presName="horz1" presStyleCnt="0"/>
      <dgm:spPr/>
    </dgm:pt>
    <dgm:pt modelId="{CFD39820-33AE-8849-9DB1-EF01CCEDFEAB}" type="pres">
      <dgm:prSet presAssocID="{C9F887A1-4A51-5845-BD1A-6FF3E1301017}" presName="tx1" presStyleLbl="revTx" presStyleIdx="0" presStyleCnt="6" custScaleX="131159"/>
      <dgm:spPr/>
    </dgm:pt>
    <dgm:pt modelId="{F9C79C81-62F7-ED42-93A0-98B7EE9DCBA0}" type="pres">
      <dgm:prSet presAssocID="{C9F887A1-4A51-5845-BD1A-6FF3E1301017}" presName="vert1" presStyleCnt="0"/>
      <dgm:spPr/>
    </dgm:pt>
    <dgm:pt modelId="{7309A472-C93C-724C-8229-1EE89D2C143B}" type="pres">
      <dgm:prSet presAssocID="{02C89245-F4CE-5841-BB32-DB3A0713A433}" presName="vertSpace2a" presStyleCnt="0"/>
      <dgm:spPr/>
    </dgm:pt>
    <dgm:pt modelId="{4D4E62DC-E4A6-1D44-A885-3F66D67149C3}" type="pres">
      <dgm:prSet presAssocID="{02C89245-F4CE-5841-BB32-DB3A0713A433}" presName="horz2" presStyleCnt="0"/>
      <dgm:spPr/>
    </dgm:pt>
    <dgm:pt modelId="{DE84B038-6B23-3943-8A70-8C60E89A095E}" type="pres">
      <dgm:prSet presAssocID="{02C89245-F4CE-5841-BB32-DB3A0713A433}" presName="horzSpace2" presStyleCnt="0"/>
      <dgm:spPr/>
    </dgm:pt>
    <dgm:pt modelId="{768611E5-8428-4042-BE8A-C780FCB927CF}" type="pres">
      <dgm:prSet presAssocID="{02C89245-F4CE-5841-BB32-DB3A0713A433}" presName="tx2" presStyleLbl="revTx" presStyleIdx="1" presStyleCnt="6"/>
      <dgm:spPr/>
    </dgm:pt>
    <dgm:pt modelId="{AE2F740A-88A2-F846-A1F1-EEB32584E375}" type="pres">
      <dgm:prSet presAssocID="{02C89245-F4CE-5841-BB32-DB3A0713A433}" presName="vert2" presStyleCnt="0"/>
      <dgm:spPr/>
    </dgm:pt>
    <dgm:pt modelId="{00385B26-4BA8-5A47-AB5F-FE16940CDC47}" type="pres">
      <dgm:prSet presAssocID="{02C89245-F4CE-5841-BB32-DB3A0713A433}" presName="thinLine2b" presStyleLbl="callout" presStyleIdx="0" presStyleCnt="5"/>
      <dgm:spPr/>
    </dgm:pt>
    <dgm:pt modelId="{492E7B97-56CC-4A48-BFD1-4C5877B2443A}" type="pres">
      <dgm:prSet presAssocID="{02C89245-F4CE-5841-BB32-DB3A0713A433}" presName="vertSpace2b" presStyleCnt="0"/>
      <dgm:spPr/>
    </dgm:pt>
    <dgm:pt modelId="{50F63766-FCA1-3743-A4DA-F91B0B9B5547}" type="pres">
      <dgm:prSet presAssocID="{EC7C53D5-1DE3-8049-B1A2-663D217B998B}" presName="horz2" presStyleCnt="0"/>
      <dgm:spPr/>
    </dgm:pt>
    <dgm:pt modelId="{30CD34C9-E66A-684F-A4AF-879B45E9C385}" type="pres">
      <dgm:prSet presAssocID="{EC7C53D5-1DE3-8049-B1A2-663D217B998B}" presName="horzSpace2" presStyleCnt="0"/>
      <dgm:spPr/>
    </dgm:pt>
    <dgm:pt modelId="{04748578-B529-6D48-A680-82E3AC6E0562}" type="pres">
      <dgm:prSet presAssocID="{EC7C53D5-1DE3-8049-B1A2-663D217B998B}" presName="tx2" presStyleLbl="revTx" presStyleIdx="2" presStyleCnt="6"/>
      <dgm:spPr/>
    </dgm:pt>
    <dgm:pt modelId="{343F0EFE-5E37-FC49-9286-D9B763C8DB4F}" type="pres">
      <dgm:prSet presAssocID="{EC7C53D5-1DE3-8049-B1A2-663D217B998B}" presName="vert2" presStyleCnt="0"/>
      <dgm:spPr/>
    </dgm:pt>
    <dgm:pt modelId="{56960243-63FD-9644-926D-8048AA640B06}" type="pres">
      <dgm:prSet presAssocID="{EC7C53D5-1DE3-8049-B1A2-663D217B998B}" presName="thinLine2b" presStyleLbl="callout" presStyleIdx="1" presStyleCnt="5"/>
      <dgm:spPr/>
    </dgm:pt>
    <dgm:pt modelId="{5A772BAB-B5F5-CA40-A5CA-1A0B9E763D5F}" type="pres">
      <dgm:prSet presAssocID="{EC7C53D5-1DE3-8049-B1A2-663D217B998B}" presName="vertSpace2b" presStyleCnt="0"/>
      <dgm:spPr/>
    </dgm:pt>
    <dgm:pt modelId="{A3B5D551-A78A-5540-86EA-E8F9988B44A4}" type="pres">
      <dgm:prSet presAssocID="{2B4CD41A-3945-D346-AAB5-91142EB3A5E8}" presName="horz2" presStyleCnt="0"/>
      <dgm:spPr/>
    </dgm:pt>
    <dgm:pt modelId="{10C9D5AB-199E-D940-A755-8911E6D166A7}" type="pres">
      <dgm:prSet presAssocID="{2B4CD41A-3945-D346-AAB5-91142EB3A5E8}" presName="horzSpace2" presStyleCnt="0"/>
      <dgm:spPr/>
    </dgm:pt>
    <dgm:pt modelId="{F68374B4-C25C-3149-82C7-0FB273584C1E}" type="pres">
      <dgm:prSet presAssocID="{2B4CD41A-3945-D346-AAB5-91142EB3A5E8}" presName="tx2" presStyleLbl="revTx" presStyleIdx="3" presStyleCnt="6"/>
      <dgm:spPr/>
    </dgm:pt>
    <dgm:pt modelId="{A636752C-86A6-BC4D-959D-D9A4902642E9}" type="pres">
      <dgm:prSet presAssocID="{2B4CD41A-3945-D346-AAB5-91142EB3A5E8}" presName="vert2" presStyleCnt="0"/>
      <dgm:spPr/>
    </dgm:pt>
    <dgm:pt modelId="{ACEEF854-0BFC-DB40-94AF-C78BDD40378F}" type="pres">
      <dgm:prSet presAssocID="{2B4CD41A-3945-D346-AAB5-91142EB3A5E8}" presName="thinLine2b" presStyleLbl="callout" presStyleIdx="2" presStyleCnt="5"/>
      <dgm:spPr/>
    </dgm:pt>
    <dgm:pt modelId="{897328D6-826F-114A-80A0-9F334A5BF781}" type="pres">
      <dgm:prSet presAssocID="{2B4CD41A-3945-D346-AAB5-91142EB3A5E8}" presName="vertSpace2b" presStyleCnt="0"/>
      <dgm:spPr/>
    </dgm:pt>
    <dgm:pt modelId="{3BE780BE-6946-024C-BAD0-D23317FDA086}" type="pres">
      <dgm:prSet presAssocID="{91970BEA-9761-6D4D-AD97-76CDB014B0CF}" presName="horz2" presStyleCnt="0"/>
      <dgm:spPr/>
    </dgm:pt>
    <dgm:pt modelId="{BB622F42-E464-A94C-8023-3500254874B6}" type="pres">
      <dgm:prSet presAssocID="{91970BEA-9761-6D4D-AD97-76CDB014B0CF}" presName="horzSpace2" presStyleCnt="0"/>
      <dgm:spPr/>
    </dgm:pt>
    <dgm:pt modelId="{CA7B8B47-960E-2B40-8EE4-14C43149022C}" type="pres">
      <dgm:prSet presAssocID="{91970BEA-9761-6D4D-AD97-76CDB014B0CF}" presName="tx2" presStyleLbl="revTx" presStyleIdx="4" presStyleCnt="6"/>
      <dgm:spPr/>
    </dgm:pt>
    <dgm:pt modelId="{0E93FB7B-4D2F-094A-BF29-999DC978E7CA}" type="pres">
      <dgm:prSet presAssocID="{91970BEA-9761-6D4D-AD97-76CDB014B0CF}" presName="vert2" presStyleCnt="0"/>
      <dgm:spPr/>
    </dgm:pt>
    <dgm:pt modelId="{6B6B254D-DB7E-5F40-ACB2-B64ABCF9FE4D}" type="pres">
      <dgm:prSet presAssocID="{91970BEA-9761-6D4D-AD97-76CDB014B0CF}" presName="thinLine2b" presStyleLbl="callout" presStyleIdx="3" presStyleCnt="5"/>
      <dgm:spPr/>
    </dgm:pt>
    <dgm:pt modelId="{4FA06846-7397-EF42-A2B9-9E25B91571F9}" type="pres">
      <dgm:prSet presAssocID="{91970BEA-9761-6D4D-AD97-76CDB014B0CF}" presName="vertSpace2b" presStyleCnt="0"/>
      <dgm:spPr/>
    </dgm:pt>
    <dgm:pt modelId="{AE775F89-56F0-9D49-9A88-0F16EC2F50C7}" type="pres">
      <dgm:prSet presAssocID="{91BACBCD-34ED-DB46-B872-02AB525478C1}" presName="horz2" presStyleCnt="0"/>
      <dgm:spPr/>
    </dgm:pt>
    <dgm:pt modelId="{35A3343A-2BE8-7C40-9170-ABE035779B91}" type="pres">
      <dgm:prSet presAssocID="{91BACBCD-34ED-DB46-B872-02AB525478C1}" presName="horzSpace2" presStyleCnt="0"/>
      <dgm:spPr/>
    </dgm:pt>
    <dgm:pt modelId="{F3A95B86-657D-1347-9372-3F07B9AF31A6}" type="pres">
      <dgm:prSet presAssocID="{91BACBCD-34ED-DB46-B872-02AB525478C1}" presName="tx2" presStyleLbl="revTx" presStyleIdx="5" presStyleCnt="6"/>
      <dgm:spPr/>
    </dgm:pt>
    <dgm:pt modelId="{12E476C0-1533-834C-AE89-0BE92D396985}" type="pres">
      <dgm:prSet presAssocID="{91BACBCD-34ED-DB46-B872-02AB525478C1}" presName="vert2" presStyleCnt="0"/>
      <dgm:spPr/>
    </dgm:pt>
    <dgm:pt modelId="{229E4A99-C8D9-3849-828A-27F996AE06CA}" type="pres">
      <dgm:prSet presAssocID="{91BACBCD-34ED-DB46-B872-02AB525478C1}" presName="thinLine2b" presStyleLbl="callout" presStyleIdx="4" presStyleCnt="5"/>
      <dgm:spPr/>
    </dgm:pt>
    <dgm:pt modelId="{059CB478-8D04-8642-9880-38A0F23BB06F}" type="pres">
      <dgm:prSet presAssocID="{91BACBCD-34ED-DB46-B872-02AB525478C1}" presName="vertSpace2b" presStyleCnt="0"/>
      <dgm:spPr/>
    </dgm:pt>
  </dgm:ptLst>
  <dgm:cxnLst>
    <dgm:cxn modelId="{FA203A13-1182-DC4B-83A4-FAEADA66A45C}" type="presOf" srcId="{EC7C53D5-1DE3-8049-B1A2-663D217B998B}" destId="{04748578-B529-6D48-A680-82E3AC6E0562}" srcOrd="0" destOrd="0" presId="urn:microsoft.com/office/officeart/2008/layout/LinedList"/>
    <dgm:cxn modelId="{8ECD1B36-4B40-7242-8F9E-68EB07AE6E7F}" srcId="{C9F887A1-4A51-5845-BD1A-6FF3E1301017}" destId="{02C89245-F4CE-5841-BB32-DB3A0713A433}" srcOrd="0" destOrd="0" parTransId="{0F4CB7F9-BA84-3B45-BCB1-CBC89ACB6695}" sibTransId="{F7385CB8-29A7-BE46-821E-C29029AEB201}"/>
    <dgm:cxn modelId="{876A0944-C4DD-204F-B2FA-7DD243861BEC}" type="presOf" srcId="{91BACBCD-34ED-DB46-B872-02AB525478C1}" destId="{F3A95B86-657D-1347-9372-3F07B9AF31A6}" srcOrd="0" destOrd="0" presId="urn:microsoft.com/office/officeart/2008/layout/LinedList"/>
    <dgm:cxn modelId="{00339D53-83A1-5E47-A9EF-88105FDAFA7D}" srcId="{C9F887A1-4A51-5845-BD1A-6FF3E1301017}" destId="{91BACBCD-34ED-DB46-B872-02AB525478C1}" srcOrd="4" destOrd="0" parTransId="{2A62B1C6-A581-7048-A0CF-343216CD0A19}" sibTransId="{E59B3DB8-A4DF-BE49-9E2A-C9E0D6384500}"/>
    <dgm:cxn modelId="{33ECCE54-2BFF-044A-810E-68BD16CADF2C}" type="presOf" srcId="{9593D30A-4AF8-9F49-9912-030E60E5BDD7}" destId="{6B54118D-1F47-CB44-B975-655040AA4390}" srcOrd="0" destOrd="0" presId="urn:microsoft.com/office/officeart/2008/layout/LinedList"/>
    <dgm:cxn modelId="{3497D756-9999-DF47-B582-AE6BF0B2F6CB}" srcId="{C9F887A1-4A51-5845-BD1A-6FF3E1301017}" destId="{EC7C53D5-1DE3-8049-B1A2-663D217B998B}" srcOrd="1" destOrd="0" parTransId="{5916CC41-8A1F-004E-8133-283FCD19F9BE}" sibTransId="{0F69362F-C449-0542-90C5-A9AE4E178F8C}"/>
    <dgm:cxn modelId="{F16A7C61-9ADC-3F48-9145-2D397D763D2D}" type="presOf" srcId="{2B4CD41A-3945-D346-AAB5-91142EB3A5E8}" destId="{F68374B4-C25C-3149-82C7-0FB273584C1E}" srcOrd="0" destOrd="0" presId="urn:microsoft.com/office/officeart/2008/layout/LinedList"/>
    <dgm:cxn modelId="{C4E96271-2FED-7648-8C7C-94B8F420CC8F}" srcId="{C9F887A1-4A51-5845-BD1A-6FF3E1301017}" destId="{2B4CD41A-3945-D346-AAB5-91142EB3A5E8}" srcOrd="2" destOrd="0" parTransId="{0044DF08-8E19-B744-9121-89C9441EFB04}" sibTransId="{8257D930-FDF2-F741-9947-355B6FFD3632}"/>
    <dgm:cxn modelId="{08DD7B8E-B8F4-7A43-8694-72B44DE3E9A9}" srcId="{C9F887A1-4A51-5845-BD1A-6FF3E1301017}" destId="{91970BEA-9761-6D4D-AD97-76CDB014B0CF}" srcOrd="3" destOrd="0" parTransId="{CF86118E-03A1-5A4A-9F67-D4C4118E2CE7}" sibTransId="{179BC1BC-96EE-7346-B17D-65F1A3D495DD}"/>
    <dgm:cxn modelId="{8CF417AC-A161-B94C-95C7-2774880C0E7A}" type="presOf" srcId="{02C89245-F4CE-5841-BB32-DB3A0713A433}" destId="{768611E5-8428-4042-BE8A-C780FCB927CF}" srcOrd="0" destOrd="0" presId="urn:microsoft.com/office/officeart/2008/layout/LinedList"/>
    <dgm:cxn modelId="{F2628EB4-8EB1-554F-94C8-3159DA728EE9}" type="presOf" srcId="{C9F887A1-4A51-5845-BD1A-6FF3E1301017}" destId="{CFD39820-33AE-8849-9DB1-EF01CCEDFEAB}" srcOrd="0" destOrd="0" presId="urn:microsoft.com/office/officeart/2008/layout/LinedList"/>
    <dgm:cxn modelId="{0157ACB5-A0C6-BB42-AFCF-2FBEF78CCFE2}" type="presOf" srcId="{91970BEA-9761-6D4D-AD97-76CDB014B0CF}" destId="{CA7B8B47-960E-2B40-8EE4-14C43149022C}" srcOrd="0" destOrd="0" presId="urn:microsoft.com/office/officeart/2008/layout/LinedList"/>
    <dgm:cxn modelId="{F24608BB-172E-D748-9800-36482AADBC2D}" srcId="{9593D30A-4AF8-9F49-9912-030E60E5BDD7}" destId="{C9F887A1-4A51-5845-BD1A-6FF3E1301017}" srcOrd="0" destOrd="0" parTransId="{4CEAF094-BE1C-0449-9DC5-1B1EFD8D0DB9}" sibTransId="{3DFB579D-5B8D-4F45-BEB9-EB9A951240C8}"/>
    <dgm:cxn modelId="{97634F1A-ED53-A548-AF74-B2ECC5769482}" type="presParOf" srcId="{6B54118D-1F47-CB44-B975-655040AA4390}" destId="{BA8F4FC3-6B6D-AB41-919D-8DE197C88644}" srcOrd="0" destOrd="0" presId="urn:microsoft.com/office/officeart/2008/layout/LinedList"/>
    <dgm:cxn modelId="{742C37D3-0ED6-324F-A0F3-7DCB40B712BC}" type="presParOf" srcId="{6B54118D-1F47-CB44-B975-655040AA4390}" destId="{72084385-4C72-404B-A2FD-E399AB2EACF9}" srcOrd="1" destOrd="0" presId="urn:microsoft.com/office/officeart/2008/layout/LinedList"/>
    <dgm:cxn modelId="{3766C192-306F-2D47-AAAF-F2ADE7083067}" type="presParOf" srcId="{72084385-4C72-404B-A2FD-E399AB2EACF9}" destId="{CFD39820-33AE-8849-9DB1-EF01CCEDFEAB}" srcOrd="0" destOrd="0" presId="urn:microsoft.com/office/officeart/2008/layout/LinedList"/>
    <dgm:cxn modelId="{8CE7A6AE-D98D-C449-BA8A-D6BD3F01390A}" type="presParOf" srcId="{72084385-4C72-404B-A2FD-E399AB2EACF9}" destId="{F9C79C81-62F7-ED42-93A0-98B7EE9DCBA0}" srcOrd="1" destOrd="0" presId="urn:microsoft.com/office/officeart/2008/layout/LinedList"/>
    <dgm:cxn modelId="{316C2BAD-642F-944C-A243-5E56CB69A858}" type="presParOf" srcId="{F9C79C81-62F7-ED42-93A0-98B7EE9DCBA0}" destId="{7309A472-C93C-724C-8229-1EE89D2C143B}" srcOrd="0" destOrd="0" presId="urn:microsoft.com/office/officeart/2008/layout/LinedList"/>
    <dgm:cxn modelId="{8AC33133-B1E4-D94F-BBEF-1C508A6AE167}" type="presParOf" srcId="{F9C79C81-62F7-ED42-93A0-98B7EE9DCBA0}" destId="{4D4E62DC-E4A6-1D44-A885-3F66D67149C3}" srcOrd="1" destOrd="0" presId="urn:microsoft.com/office/officeart/2008/layout/LinedList"/>
    <dgm:cxn modelId="{3AC3D4E2-0D09-AD49-9BBC-F6E31B3A835E}" type="presParOf" srcId="{4D4E62DC-E4A6-1D44-A885-3F66D67149C3}" destId="{DE84B038-6B23-3943-8A70-8C60E89A095E}" srcOrd="0" destOrd="0" presId="urn:microsoft.com/office/officeart/2008/layout/LinedList"/>
    <dgm:cxn modelId="{12BB2D84-08AF-A74F-B485-A0B784591C70}" type="presParOf" srcId="{4D4E62DC-E4A6-1D44-A885-3F66D67149C3}" destId="{768611E5-8428-4042-BE8A-C780FCB927CF}" srcOrd="1" destOrd="0" presId="urn:microsoft.com/office/officeart/2008/layout/LinedList"/>
    <dgm:cxn modelId="{7711A16B-6E7D-7644-9B75-A3C90607A8CB}" type="presParOf" srcId="{4D4E62DC-E4A6-1D44-A885-3F66D67149C3}" destId="{AE2F740A-88A2-F846-A1F1-EEB32584E375}" srcOrd="2" destOrd="0" presId="urn:microsoft.com/office/officeart/2008/layout/LinedList"/>
    <dgm:cxn modelId="{5ECBEBD2-F3E6-C04C-8537-29168477267B}" type="presParOf" srcId="{F9C79C81-62F7-ED42-93A0-98B7EE9DCBA0}" destId="{00385B26-4BA8-5A47-AB5F-FE16940CDC47}" srcOrd="2" destOrd="0" presId="urn:microsoft.com/office/officeart/2008/layout/LinedList"/>
    <dgm:cxn modelId="{148F5E70-1A3A-C340-A1F2-90CB6306D9D3}" type="presParOf" srcId="{F9C79C81-62F7-ED42-93A0-98B7EE9DCBA0}" destId="{492E7B97-56CC-4A48-BFD1-4C5877B2443A}" srcOrd="3" destOrd="0" presId="urn:microsoft.com/office/officeart/2008/layout/LinedList"/>
    <dgm:cxn modelId="{2158FB98-2725-1245-9E0D-4FBA1549DAF8}" type="presParOf" srcId="{F9C79C81-62F7-ED42-93A0-98B7EE9DCBA0}" destId="{50F63766-FCA1-3743-A4DA-F91B0B9B5547}" srcOrd="4" destOrd="0" presId="urn:microsoft.com/office/officeart/2008/layout/LinedList"/>
    <dgm:cxn modelId="{FAB07637-F912-6549-B904-863A3D6BF8F1}" type="presParOf" srcId="{50F63766-FCA1-3743-A4DA-F91B0B9B5547}" destId="{30CD34C9-E66A-684F-A4AF-879B45E9C385}" srcOrd="0" destOrd="0" presId="urn:microsoft.com/office/officeart/2008/layout/LinedList"/>
    <dgm:cxn modelId="{59190F9F-EE58-D54F-B8F2-33ECDE9FEED2}" type="presParOf" srcId="{50F63766-FCA1-3743-A4DA-F91B0B9B5547}" destId="{04748578-B529-6D48-A680-82E3AC6E0562}" srcOrd="1" destOrd="0" presId="urn:microsoft.com/office/officeart/2008/layout/LinedList"/>
    <dgm:cxn modelId="{76CEF827-3E2F-E243-905E-2C737CB1334B}" type="presParOf" srcId="{50F63766-FCA1-3743-A4DA-F91B0B9B5547}" destId="{343F0EFE-5E37-FC49-9286-D9B763C8DB4F}" srcOrd="2" destOrd="0" presId="urn:microsoft.com/office/officeart/2008/layout/LinedList"/>
    <dgm:cxn modelId="{78640E1D-3165-9240-BAC9-9BDEB7FDD5F4}" type="presParOf" srcId="{F9C79C81-62F7-ED42-93A0-98B7EE9DCBA0}" destId="{56960243-63FD-9644-926D-8048AA640B06}" srcOrd="5" destOrd="0" presId="urn:microsoft.com/office/officeart/2008/layout/LinedList"/>
    <dgm:cxn modelId="{639471B4-6E10-5247-8F81-206C6A5BEC18}" type="presParOf" srcId="{F9C79C81-62F7-ED42-93A0-98B7EE9DCBA0}" destId="{5A772BAB-B5F5-CA40-A5CA-1A0B9E763D5F}" srcOrd="6" destOrd="0" presId="urn:microsoft.com/office/officeart/2008/layout/LinedList"/>
    <dgm:cxn modelId="{EEBC21A2-D097-D842-8505-7C5EACEDFA43}" type="presParOf" srcId="{F9C79C81-62F7-ED42-93A0-98B7EE9DCBA0}" destId="{A3B5D551-A78A-5540-86EA-E8F9988B44A4}" srcOrd="7" destOrd="0" presId="urn:microsoft.com/office/officeart/2008/layout/LinedList"/>
    <dgm:cxn modelId="{201240A2-5291-6D4F-A2BC-AAA78D9E3C1B}" type="presParOf" srcId="{A3B5D551-A78A-5540-86EA-E8F9988B44A4}" destId="{10C9D5AB-199E-D940-A755-8911E6D166A7}" srcOrd="0" destOrd="0" presId="urn:microsoft.com/office/officeart/2008/layout/LinedList"/>
    <dgm:cxn modelId="{0A6458A5-6A1D-4247-8356-E612E5A4CEA1}" type="presParOf" srcId="{A3B5D551-A78A-5540-86EA-E8F9988B44A4}" destId="{F68374B4-C25C-3149-82C7-0FB273584C1E}" srcOrd="1" destOrd="0" presId="urn:microsoft.com/office/officeart/2008/layout/LinedList"/>
    <dgm:cxn modelId="{B55537B3-B998-0641-8E82-CEB537BDA9F9}" type="presParOf" srcId="{A3B5D551-A78A-5540-86EA-E8F9988B44A4}" destId="{A636752C-86A6-BC4D-959D-D9A4902642E9}" srcOrd="2" destOrd="0" presId="urn:microsoft.com/office/officeart/2008/layout/LinedList"/>
    <dgm:cxn modelId="{3A3A93FB-38B7-EC46-9677-0A4EC2FB0562}" type="presParOf" srcId="{F9C79C81-62F7-ED42-93A0-98B7EE9DCBA0}" destId="{ACEEF854-0BFC-DB40-94AF-C78BDD40378F}" srcOrd="8" destOrd="0" presId="urn:microsoft.com/office/officeart/2008/layout/LinedList"/>
    <dgm:cxn modelId="{A33BB81B-1270-8645-AAD1-3713CD0A2601}" type="presParOf" srcId="{F9C79C81-62F7-ED42-93A0-98B7EE9DCBA0}" destId="{897328D6-826F-114A-80A0-9F334A5BF781}" srcOrd="9" destOrd="0" presId="urn:microsoft.com/office/officeart/2008/layout/LinedList"/>
    <dgm:cxn modelId="{487D5217-65C8-9147-BD75-9DAD4EA401A6}" type="presParOf" srcId="{F9C79C81-62F7-ED42-93A0-98B7EE9DCBA0}" destId="{3BE780BE-6946-024C-BAD0-D23317FDA086}" srcOrd="10" destOrd="0" presId="urn:microsoft.com/office/officeart/2008/layout/LinedList"/>
    <dgm:cxn modelId="{F0C8F920-57DD-064E-89E4-C83F812AA215}" type="presParOf" srcId="{3BE780BE-6946-024C-BAD0-D23317FDA086}" destId="{BB622F42-E464-A94C-8023-3500254874B6}" srcOrd="0" destOrd="0" presId="urn:microsoft.com/office/officeart/2008/layout/LinedList"/>
    <dgm:cxn modelId="{106E5B6E-01C2-934C-BCA3-3396D769099D}" type="presParOf" srcId="{3BE780BE-6946-024C-BAD0-D23317FDA086}" destId="{CA7B8B47-960E-2B40-8EE4-14C43149022C}" srcOrd="1" destOrd="0" presId="urn:microsoft.com/office/officeart/2008/layout/LinedList"/>
    <dgm:cxn modelId="{249B5F35-CDAE-4242-947E-074D910D414D}" type="presParOf" srcId="{3BE780BE-6946-024C-BAD0-D23317FDA086}" destId="{0E93FB7B-4D2F-094A-BF29-999DC978E7CA}" srcOrd="2" destOrd="0" presId="urn:microsoft.com/office/officeart/2008/layout/LinedList"/>
    <dgm:cxn modelId="{E5918AD6-7942-C941-AEAE-AD30754EC978}" type="presParOf" srcId="{F9C79C81-62F7-ED42-93A0-98B7EE9DCBA0}" destId="{6B6B254D-DB7E-5F40-ACB2-B64ABCF9FE4D}" srcOrd="11" destOrd="0" presId="urn:microsoft.com/office/officeart/2008/layout/LinedList"/>
    <dgm:cxn modelId="{C347F5E9-DEB1-E043-B0C2-FBEB33FE4621}" type="presParOf" srcId="{F9C79C81-62F7-ED42-93A0-98B7EE9DCBA0}" destId="{4FA06846-7397-EF42-A2B9-9E25B91571F9}" srcOrd="12" destOrd="0" presId="urn:microsoft.com/office/officeart/2008/layout/LinedList"/>
    <dgm:cxn modelId="{FEAC7DFE-0DA2-8549-8961-5B1B32638D6F}" type="presParOf" srcId="{F9C79C81-62F7-ED42-93A0-98B7EE9DCBA0}" destId="{AE775F89-56F0-9D49-9A88-0F16EC2F50C7}" srcOrd="13" destOrd="0" presId="urn:microsoft.com/office/officeart/2008/layout/LinedList"/>
    <dgm:cxn modelId="{81C29EF9-C4D7-8142-AA54-AEC09F829F5F}" type="presParOf" srcId="{AE775F89-56F0-9D49-9A88-0F16EC2F50C7}" destId="{35A3343A-2BE8-7C40-9170-ABE035779B91}" srcOrd="0" destOrd="0" presId="urn:microsoft.com/office/officeart/2008/layout/LinedList"/>
    <dgm:cxn modelId="{D22686B7-24A5-F946-82B6-3293829008B3}" type="presParOf" srcId="{AE775F89-56F0-9D49-9A88-0F16EC2F50C7}" destId="{F3A95B86-657D-1347-9372-3F07B9AF31A6}" srcOrd="1" destOrd="0" presId="urn:microsoft.com/office/officeart/2008/layout/LinedList"/>
    <dgm:cxn modelId="{36E48D70-108E-534E-BFAE-DD9B2F2C9132}" type="presParOf" srcId="{AE775F89-56F0-9D49-9A88-0F16EC2F50C7}" destId="{12E476C0-1533-834C-AE89-0BE92D396985}" srcOrd="2" destOrd="0" presId="urn:microsoft.com/office/officeart/2008/layout/LinedList"/>
    <dgm:cxn modelId="{B32D18C5-0D8D-CB4F-9EC3-8E9120B3CC63}" type="presParOf" srcId="{F9C79C81-62F7-ED42-93A0-98B7EE9DCBA0}" destId="{229E4A99-C8D9-3849-828A-27F996AE06CA}" srcOrd="14" destOrd="0" presId="urn:microsoft.com/office/officeart/2008/layout/LinedList"/>
    <dgm:cxn modelId="{3F0A8778-0188-6C41-AA21-991D4EE13822}" type="presParOf" srcId="{F9C79C81-62F7-ED42-93A0-98B7EE9DCBA0}" destId="{059CB478-8D04-8642-9880-38A0F23BB06F}" srcOrd="15"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593D30A-4AF8-9F49-9912-030E60E5BDD7}"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C9F887A1-4A51-5845-BD1A-6FF3E1301017}">
      <dgm:prSet custT="1"/>
      <dgm:spPr/>
      <dgm:t>
        <a:bodyPr/>
        <a:lstStyle/>
        <a:p>
          <a:pPr>
            <a:buFont typeface="Courier New" panose="02070309020205020404" pitchFamily="49" charset="0"/>
            <a:buChar char="o"/>
          </a:pPr>
          <a:endParaRPr lang="en-BE" sz="2400" b="0" dirty="0">
            <a:latin typeface="Montserrat" pitchFamily="2" charset="77"/>
          </a:endParaRPr>
        </a:p>
      </dgm:t>
    </dgm:pt>
    <dgm:pt modelId="{4CEAF094-BE1C-0449-9DC5-1B1EFD8D0DB9}" type="parTrans" cxnId="{F24608BB-172E-D748-9800-36482AADBC2D}">
      <dgm:prSet/>
      <dgm:spPr/>
      <dgm:t>
        <a:bodyPr/>
        <a:lstStyle/>
        <a:p>
          <a:endParaRPr lang="en-GB"/>
        </a:p>
      </dgm:t>
    </dgm:pt>
    <dgm:pt modelId="{3DFB579D-5B8D-4F45-BEB9-EB9A951240C8}" type="sibTrans" cxnId="{F24608BB-172E-D748-9800-36482AADBC2D}">
      <dgm:prSet/>
      <dgm:spPr/>
      <dgm:t>
        <a:bodyPr/>
        <a:lstStyle/>
        <a:p>
          <a:endParaRPr lang="en-GB"/>
        </a:p>
      </dgm:t>
    </dgm:pt>
    <dgm:pt modelId="{6B54118D-1F47-CB44-B975-655040AA4390}" type="pres">
      <dgm:prSet presAssocID="{9593D30A-4AF8-9F49-9912-030E60E5BDD7}" presName="vert0" presStyleCnt="0">
        <dgm:presLayoutVars>
          <dgm:dir/>
          <dgm:animOne val="branch"/>
          <dgm:animLvl val="lvl"/>
        </dgm:presLayoutVars>
      </dgm:prSet>
      <dgm:spPr/>
    </dgm:pt>
    <dgm:pt modelId="{BA8F4FC3-6B6D-AB41-919D-8DE197C88644}" type="pres">
      <dgm:prSet presAssocID="{C9F887A1-4A51-5845-BD1A-6FF3E1301017}" presName="thickLine" presStyleLbl="alignNode1" presStyleIdx="0" presStyleCnt="1"/>
      <dgm:spPr/>
    </dgm:pt>
    <dgm:pt modelId="{72084385-4C72-404B-A2FD-E399AB2EACF9}" type="pres">
      <dgm:prSet presAssocID="{C9F887A1-4A51-5845-BD1A-6FF3E1301017}" presName="horz1" presStyleCnt="0"/>
      <dgm:spPr/>
    </dgm:pt>
    <dgm:pt modelId="{CFD39820-33AE-8849-9DB1-EF01CCEDFEAB}" type="pres">
      <dgm:prSet presAssocID="{C9F887A1-4A51-5845-BD1A-6FF3E1301017}" presName="tx1" presStyleLbl="revTx" presStyleIdx="0" presStyleCnt="1" custScaleX="131159"/>
      <dgm:spPr/>
    </dgm:pt>
    <dgm:pt modelId="{F9C79C81-62F7-ED42-93A0-98B7EE9DCBA0}" type="pres">
      <dgm:prSet presAssocID="{C9F887A1-4A51-5845-BD1A-6FF3E1301017}" presName="vert1" presStyleCnt="0"/>
      <dgm:spPr/>
    </dgm:pt>
  </dgm:ptLst>
  <dgm:cxnLst>
    <dgm:cxn modelId="{33ECCE54-2BFF-044A-810E-68BD16CADF2C}" type="presOf" srcId="{9593D30A-4AF8-9F49-9912-030E60E5BDD7}" destId="{6B54118D-1F47-CB44-B975-655040AA4390}" srcOrd="0" destOrd="0" presId="urn:microsoft.com/office/officeart/2008/layout/LinedList"/>
    <dgm:cxn modelId="{F2628EB4-8EB1-554F-94C8-3159DA728EE9}" type="presOf" srcId="{C9F887A1-4A51-5845-BD1A-6FF3E1301017}" destId="{CFD39820-33AE-8849-9DB1-EF01CCEDFEAB}" srcOrd="0" destOrd="0" presId="urn:microsoft.com/office/officeart/2008/layout/LinedList"/>
    <dgm:cxn modelId="{F24608BB-172E-D748-9800-36482AADBC2D}" srcId="{9593D30A-4AF8-9F49-9912-030E60E5BDD7}" destId="{C9F887A1-4A51-5845-BD1A-6FF3E1301017}" srcOrd="0" destOrd="0" parTransId="{4CEAF094-BE1C-0449-9DC5-1B1EFD8D0DB9}" sibTransId="{3DFB579D-5B8D-4F45-BEB9-EB9A951240C8}"/>
    <dgm:cxn modelId="{97634F1A-ED53-A548-AF74-B2ECC5769482}" type="presParOf" srcId="{6B54118D-1F47-CB44-B975-655040AA4390}" destId="{BA8F4FC3-6B6D-AB41-919D-8DE197C88644}" srcOrd="0" destOrd="0" presId="urn:microsoft.com/office/officeart/2008/layout/LinedList"/>
    <dgm:cxn modelId="{742C37D3-0ED6-324F-A0F3-7DCB40B712BC}" type="presParOf" srcId="{6B54118D-1F47-CB44-B975-655040AA4390}" destId="{72084385-4C72-404B-A2FD-E399AB2EACF9}" srcOrd="1" destOrd="0" presId="urn:microsoft.com/office/officeart/2008/layout/LinedList"/>
    <dgm:cxn modelId="{3766C192-306F-2D47-AAAF-F2ADE7083067}" type="presParOf" srcId="{72084385-4C72-404B-A2FD-E399AB2EACF9}" destId="{CFD39820-33AE-8849-9DB1-EF01CCEDFEAB}" srcOrd="0" destOrd="0" presId="urn:microsoft.com/office/officeart/2008/layout/LinedList"/>
    <dgm:cxn modelId="{8CE7A6AE-D98D-C449-BA8A-D6BD3F01390A}" type="presParOf" srcId="{72084385-4C72-404B-A2FD-E399AB2EACF9}" destId="{F9C79C81-62F7-ED42-93A0-98B7EE9DCBA0}"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51520-8A37-4A45-A1E6-E3DE081D683E}">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04AC83-561C-894C-8035-C9BDD99190B1}">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GB" sz="2400" kern="1200" dirty="0">
              <a:latin typeface="Montserrat" pitchFamily="2" charset="77"/>
            </a:rPr>
            <a:t>1. Main features of HDV transport</a:t>
          </a:r>
        </a:p>
      </dsp:txBody>
      <dsp:txXfrm>
        <a:off x="0" y="0"/>
        <a:ext cx="10515600" cy="1087834"/>
      </dsp:txXfrm>
    </dsp:sp>
    <dsp:sp modelId="{3D54CF2E-1D64-4247-B33D-813078417B81}">
      <dsp:nvSpPr>
        <dsp:cNvPr id="0" name=""/>
        <dsp:cNvSpPr/>
      </dsp:nvSpPr>
      <dsp:spPr>
        <a:xfrm>
          <a:off x="0" y="108783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646558-CBFC-4E41-9101-F42F3F443F01}">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GB" sz="2400" kern="1200" dirty="0">
              <a:latin typeface="Montserrat" pitchFamily="2" charset="77"/>
            </a:rPr>
            <a:t>2. Assumptions and drivers behind policy choices</a:t>
          </a:r>
        </a:p>
      </dsp:txBody>
      <dsp:txXfrm>
        <a:off x="0" y="1087834"/>
        <a:ext cx="10515600" cy="1087834"/>
      </dsp:txXfrm>
    </dsp:sp>
    <dsp:sp modelId="{1A17C53A-7598-BF4B-8D62-BDD0F8936EA5}">
      <dsp:nvSpPr>
        <dsp:cNvPr id="0" name=""/>
        <dsp:cNvSpPr/>
      </dsp:nvSpPr>
      <dsp:spPr>
        <a:xfrm>
          <a:off x="0" y="21756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DE1796-7CAA-F94D-B58C-8C2DDCC33636}">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GB" sz="2400" kern="1200" dirty="0">
              <a:latin typeface="Montserrat" pitchFamily="2" charset="77"/>
            </a:rPr>
            <a:t>3. Reality check - issues</a:t>
          </a:r>
        </a:p>
      </dsp:txBody>
      <dsp:txXfrm>
        <a:off x="0" y="2175669"/>
        <a:ext cx="10515600" cy="1087834"/>
      </dsp:txXfrm>
    </dsp:sp>
    <dsp:sp modelId="{DBE2085B-CC8E-1D40-B3CC-F507C2E00242}">
      <dsp:nvSpPr>
        <dsp:cNvPr id="0" name=""/>
        <dsp:cNvSpPr/>
      </dsp:nvSpPr>
      <dsp:spPr>
        <a:xfrm>
          <a:off x="0" y="326350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47D9C6-16EC-D847-B6D7-87ACD862B090}">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GB" sz="2400" kern="1200" dirty="0">
              <a:latin typeface="Montserrat" pitchFamily="2" charset="77"/>
            </a:rPr>
            <a:t>4. New focus needed</a:t>
          </a:r>
        </a:p>
      </dsp:txBody>
      <dsp:txXfrm>
        <a:off x="0" y="3263503"/>
        <a:ext cx="10515600" cy="10878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339C0-F676-1445-8B9F-5384CD50EE8F}">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139C7A-9141-1F4C-978B-9E28FEBFD28A}">
      <dsp:nvSpPr>
        <dsp:cNvPr id="0" name=""/>
        <dsp:cNvSpPr/>
      </dsp:nvSpPr>
      <dsp:spPr>
        <a:xfrm>
          <a:off x="0" y="0"/>
          <a:ext cx="10515600"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u="none" kern="1200" dirty="0">
              <a:latin typeface="Montserrat" pitchFamily="2" charset="77"/>
            </a:rPr>
            <a:t>Backbone of the EU economy: moving people and goods (70% of all freight)</a:t>
          </a:r>
          <a:endParaRPr lang="en-BE" sz="1700" u="none" kern="1200" dirty="0">
            <a:effectLst/>
            <a:latin typeface="Montserrat" pitchFamily="2" charset="77"/>
            <a:ea typeface="Calibri" panose="020F0502020204030204" pitchFamily="34" charset="0"/>
            <a:cs typeface="Times New Roman" panose="02020603050405020304" pitchFamily="18" charset="0"/>
          </a:endParaRPr>
        </a:p>
      </dsp:txBody>
      <dsp:txXfrm>
        <a:off x="0" y="0"/>
        <a:ext cx="10515600" cy="543917"/>
      </dsp:txXfrm>
    </dsp:sp>
    <dsp:sp modelId="{44CF0855-DBBA-6F44-A873-4354F57AFEBF}">
      <dsp:nvSpPr>
        <dsp:cNvPr id="0" name=""/>
        <dsp:cNvSpPr/>
      </dsp:nvSpPr>
      <dsp:spPr>
        <a:xfrm>
          <a:off x="0" y="543917"/>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EDE90C-434D-0347-8623-E643545A46B4}">
      <dsp:nvSpPr>
        <dsp:cNvPr id="0" name=""/>
        <dsp:cNvSpPr/>
      </dsp:nvSpPr>
      <dsp:spPr>
        <a:xfrm>
          <a:off x="0" y="543917"/>
          <a:ext cx="10515600"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Font typeface="Wingdings" pitchFamily="2" charset="2"/>
            <a:buNone/>
          </a:pPr>
          <a:r>
            <a:rPr lang="en-BE" sz="1700" kern="1200" dirty="0">
              <a:latin typeface="Montserrat" pitchFamily="2" charset="77"/>
            </a:rPr>
            <a:t>Highly energy-consuming and emitting: +25% of all road transport GHG emissions</a:t>
          </a:r>
        </a:p>
      </dsp:txBody>
      <dsp:txXfrm>
        <a:off x="0" y="543917"/>
        <a:ext cx="10515600" cy="543917"/>
      </dsp:txXfrm>
    </dsp:sp>
    <dsp:sp modelId="{F36A4C11-BC8C-B542-8402-F86441BB629A}">
      <dsp:nvSpPr>
        <dsp:cNvPr id="0" name=""/>
        <dsp:cNvSpPr/>
      </dsp:nvSpPr>
      <dsp:spPr>
        <a:xfrm>
          <a:off x="0" y="108783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6653FE-4B95-184D-9E76-FE434AB5B395}">
      <dsp:nvSpPr>
        <dsp:cNvPr id="0" name=""/>
        <dsp:cNvSpPr/>
      </dsp:nvSpPr>
      <dsp:spPr>
        <a:xfrm>
          <a:off x="0" y="1087834"/>
          <a:ext cx="10515600"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BE" sz="1700" u="none" kern="1200" dirty="0">
              <a:effectLst/>
              <a:latin typeface="Montserrat" pitchFamily="2" charset="77"/>
              <a:ea typeface="Calibri" panose="020F0502020204030204" pitchFamily="34" charset="0"/>
              <a:cs typeface="Times New Roman" panose="02020603050405020304" pitchFamily="18" charset="0"/>
            </a:rPr>
            <a:t>Cost- and price sensitiveness – key for competitiveness </a:t>
          </a:r>
        </a:p>
      </dsp:txBody>
      <dsp:txXfrm>
        <a:off x="0" y="1087834"/>
        <a:ext cx="10515600" cy="543917"/>
      </dsp:txXfrm>
    </dsp:sp>
    <dsp:sp modelId="{4DAD1D47-2973-494B-9BE1-2C38CC48C769}">
      <dsp:nvSpPr>
        <dsp:cNvPr id="0" name=""/>
        <dsp:cNvSpPr/>
      </dsp:nvSpPr>
      <dsp:spPr>
        <a:xfrm>
          <a:off x="0" y="163175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8425A1-2CC2-6148-8B6E-8C35928F7C9C}">
      <dsp:nvSpPr>
        <dsp:cNvPr id="0" name=""/>
        <dsp:cNvSpPr/>
      </dsp:nvSpPr>
      <dsp:spPr>
        <a:xfrm>
          <a:off x="0" y="1631751"/>
          <a:ext cx="10515600"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dirty="0">
              <a:latin typeface="Montserrat" pitchFamily="2" charset="77"/>
            </a:rPr>
            <a:t>600 K businesses in the EU - 3 </a:t>
          </a:r>
          <a:r>
            <a:rPr lang="en-GB" sz="1700" kern="1200" dirty="0" err="1">
              <a:latin typeface="Montserrat" pitchFamily="2" charset="77"/>
            </a:rPr>
            <a:t>mn</a:t>
          </a:r>
          <a:r>
            <a:rPr lang="en-GB" sz="1700" kern="1200" dirty="0">
              <a:latin typeface="Montserrat" pitchFamily="2" charset="77"/>
            </a:rPr>
            <a:t> people employed – dominated by SMEs</a:t>
          </a:r>
        </a:p>
      </dsp:txBody>
      <dsp:txXfrm>
        <a:off x="0" y="1631751"/>
        <a:ext cx="10515600" cy="543917"/>
      </dsp:txXfrm>
    </dsp:sp>
    <dsp:sp modelId="{F5F2A25A-C414-8C41-870C-4555380CB36B}">
      <dsp:nvSpPr>
        <dsp:cNvPr id="0" name=""/>
        <dsp:cNvSpPr/>
      </dsp:nvSpPr>
      <dsp:spPr>
        <a:xfrm>
          <a:off x="0" y="21756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DE2465-D65A-7B44-AFA1-AB9CD519B660}">
      <dsp:nvSpPr>
        <dsp:cNvPr id="0" name=""/>
        <dsp:cNvSpPr/>
      </dsp:nvSpPr>
      <dsp:spPr>
        <a:xfrm>
          <a:off x="0" y="2175669"/>
          <a:ext cx="10515600"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BE" sz="1700" u="none" kern="1200" dirty="0">
              <a:effectLst/>
              <a:latin typeface="Montserrat" pitchFamily="2" charset="77"/>
              <a:ea typeface="Calibri" panose="020F0502020204030204" pitchFamily="34" charset="0"/>
              <a:cs typeface="Times New Roman" panose="02020603050405020304" pitchFamily="18" charset="0"/>
            </a:rPr>
            <a:t>Limited alternative for HDV: railway and waterborne transport</a:t>
          </a:r>
        </a:p>
      </dsp:txBody>
      <dsp:txXfrm>
        <a:off x="0" y="2175669"/>
        <a:ext cx="10515600" cy="543917"/>
      </dsp:txXfrm>
    </dsp:sp>
    <dsp:sp modelId="{7705667D-70E8-634E-8F6E-D56CCAEF3BFE}">
      <dsp:nvSpPr>
        <dsp:cNvPr id="0" name=""/>
        <dsp:cNvSpPr/>
      </dsp:nvSpPr>
      <dsp:spPr>
        <a:xfrm>
          <a:off x="0" y="271958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C1D3DE-EDA8-1D4B-857F-1E01C91EAC30}">
      <dsp:nvSpPr>
        <dsp:cNvPr id="0" name=""/>
        <dsp:cNvSpPr/>
      </dsp:nvSpPr>
      <dsp:spPr>
        <a:xfrm>
          <a:off x="0" y="2719586"/>
          <a:ext cx="10515600"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Font typeface="Wingdings" pitchFamily="2" charset="2"/>
            <a:buNone/>
          </a:pPr>
          <a:r>
            <a:rPr lang="en-GB" sz="1700" kern="1200" dirty="0">
              <a:latin typeface="Montserrat" pitchFamily="2" charset="77"/>
            </a:rPr>
            <a:t>Connecting dispersed point, involved in consumer goods, door-to-door, “just in time” delivery </a:t>
          </a:r>
          <a:endParaRPr lang="en-BE" sz="1700" kern="1200" dirty="0">
            <a:latin typeface="Montserrat" pitchFamily="2" charset="77"/>
          </a:endParaRPr>
        </a:p>
      </dsp:txBody>
      <dsp:txXfrm>
        <a:off x="0" y="2719586"/>
        <a:ext cx="10515600" cy="543917"/>
      </dsp:txXfrm>
    </dsp:sp>
    <dsp:sp modelId="{D8170EB9-846D-0A4E-8426-58E85AEC6D4F}">
      <dsp:nvSpPr>
        <dsp:cNvPr id="0" name=""/>
        <dsp:cNvSpPr/>
      </dsp:nvSpPr>
      <dsp:spPr>
        <a:xfrm>
          <a:off x="0" y="326350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DC550-C0A2-9944-AB68-16047D6E25C6}">
      <dsp:nvSpPr>
        <dsp:cNvPr id="0" name=""/>
        <dsp:cNvSpPr/>
      </dsp:nvSpPr>
      <dsp:spPr>
        <a:xfrm>
          <a:off x="0" y="3263503"/>
          <a:ext cx="10515600"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Font typeface="Wingdings" pitchFamily="2" charset="2"/>
            <a:buNone/>
          </a:pPr>
          <a:r>
            <a:rPr lang="en-BE" sz="1700" kern="1200" dirty="0">
              <a:latin typeface="Montserrat" pitchFamily="2" charset="77"/>
            </a:rPr>
            <a:t>Cross-border, long-haul, moving people and goods: challenge for adapting the infrastructure </a:t>
          </a:r>
        </a:p>
      </dsp:txBody>
      <dsp:txXfrm>
        <a:off x="0" y="3263503"/>
        <a:ext cx="10515600" cy="543917"/>
      </dsp:txXfrm>
    </dsp:sp>
    <dsp:sp modelId="{D3990B6B-E23D-FC46-B67F-023A22E3BCFB}">
      <dsp:nvSpPr>
        <dsp:cNvPr id="0" name=""/>
        <dsp:cNvSpPr/>
      </dsp:nvSpPr>
      <dsp:spPr>
        <a:xfrm>
          <a:off x="0" y="380742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6D01A6-1C3A-714D-934E-3AF270865218}">
      <dsp:nvSpPr>
        <dsp:cNvPr id="0" name=""/>
        <dsp:cNvSpPr/>
      </dsp:nvSpPr>
      <dsp:spPr>
        <a:xfrm>
          <a:off x="0" y="3807420"/>
          <a:ext cx="10515600"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Font typeface="Wingdings" pitchFamily="2" charset="2"/>
            <a:buNone/>
          </a:pPr>
          <a:r>
            <a:rPr lang="en-BE" sz="1700" b="1" kern="1200" dirty="0">
              <a:latin typeface="Montserrat" pitchFamily="2" charset="77"/>
            </a:rPr>
            <a:t>Simple reproduction of policies for passenger cars is not t</a:t>
          </a:r>
          <a:r>
            <a:rPr lang="en-GB" sz="1700" b="1" kern="1200" dirty="0">
              <a:latin typeface="Montserrat" pitchFamily="2" charset="77"/>
            </a:rPr>
            <a:t>he</a:t>
          </a:r>
          <a:r>
            <a:rPr lang="en-BE" sz="1700" b="1" kern="1200" dirty="0">
              <a:latin typeface="Montserrat" pitchFamily="2" charset="77"/>
            </a:rPr>
            <a:t> way forward</a:t>
          </a:r>
        </a:p>
      </dsp:txBody>
      <dsp:txXfrm>
        <a:off x="0" y="3807420"/>
        <a:ext cx="10515600" cy="5439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339C0-F676-1445-8B9F-5384CD50EE8F}">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139C7A-9141-1F4C-978B-9E28FEBFD28A}">
      <dsp:nvSpPr>
        <dsp:cNvPr id="0" name=""/>
        <dsp:cNvSpPr/>
      </dsp:nvSpPr>
      <dsp:spPr>
        <a:xfrm>
          <a:off x="0" y="0"/>
          <a:ext cx="246407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BE" sz="2200" u="none" kern="1200" dirty="0">
              <a:effectLst/>
              <a:latin typeface="Montserrat" pitchFamily="2" charset="77"/>
              <a:ea typeface="Calibri" panose="020F0502020204030204" pitchFamily="34" charset="0"/>
              <a:cs typeface="Times New Roman" panose="02020603050405020304" pitchFamily="18" charset="0"/>
            </a:rPr>
            <a:t>Climate &amp; environmental</a:t>
          </a:r>
        </a:p>
      </dsp:txBody>
      <dsp:txXfrm>
        <a:off x="0" y="0"/>
        <a:ext cx="2464070" cy="4351338"/>
      </dsp:txXfrm>
    </dsp:sp>
    <dsp:sp modelId="{DABDBBE2-F528-4D4F-8F2F-91FEA9FA37C2}">
      <dsp:nvSpPr>
        <dsp:cNvPr id="0" name=""/>
        <dsp:cNvSpPr/>
      </dsp:nvSpPr>
      <dsp:spPr>
        <a:xfrm>
          <a:off x="2615027" y="29373"/>
          <a:ext cx="7900049" cy="587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0" i="0" kern="1200" dirty="0">
              <a:latin typeface="Montserrat" pitchFamily="2" charset="77"/>
            </a:rPr>
            <a:t>EU climate agenda implementation</a:t>
          </a:r>
          <a:endParaRPr lang="en-BE" sz="2200" u="none" kern="1200" dirty="0">
            <a:effectLst/>
            <a:latin typeface="Montserrat" pitchFamily="2" charset="77"/>
            <a:ea typeface="Calibri" panose="020F0502020204030204" pitchFamily="34" charset="0"/>
            <a:cs typeface="Times New Roman" panose="02020603050405020304" pitchFamily="18" charset="0"/>
          </a:endParaRPr>
        </a:p>
      </dsp:txBody>
      <dsp:txXfrm>
        <a:off x="2615027" y="29373"/>
        <a:ext cx="7900049" cy="587473"/>
      </dsp:txXfrm>
    </dsp:sp>
    <dsp:sp modelId="{D1533974-EAD7-2E47-855C-A144D2204841}">
      <dsp:nvSpPr>
        <dsp:cNvPr id="0" name=""/>
        <dsp:cNvSpPr/>
      </dsp:nvSpPr>
      <dsp:spPr>
        <a:xfrm>
          <a:off x="2464070" y="616846"/>
          <a:ext cx="805100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843F9F-0597-5545-B318-679BA7A65716}">
      <dsp:nvSpPr>
        <dsp:cNvPr id="0" name=""/>
        <dsp:cNvSpPr/>
      </dsp:nvSpPr>
      <dsp:spPr>
        <a:xfrm>
          <a:off x="2615027" y="646220"/>
          <a:ext cx="7900049" cy="587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0" i="0" kern="1200" dirty="0">
              <a:latin typeface="Montserrat" pitchFamily="2" charset="77"/>
            </a:rPr>
            <a:t>Reduction of GHG emissions</a:t>
          </a:r>
          <a:endParaRPr lang="en-BE" sz="2200" u="none" kern="1200" dirty="0">
            <a:effectLst/>
            <a:latin typeface="Montserrat" pitchFamily="2" charset="77"/>
            <a:ea typeface="Calibri" panose="020F0502020204030204" pitchFamily="34" charset="0"/>
            <a:cs typeface="Times New Roman" panose="02020603050405020304" pitchFamily="18" charset="0"/>
          </a:endParaRPr>
        </a:p>
      </dsp:txBody>
      <dsp:txXfrm>
        <a:off x="2615027" y="646220"/>
        <a:ext cx="7900049" cy="587473"/>
      </dsp:txXfrm>
    </dsp:sp>
    <dsp:sp modelId="{4BC0AE6E-3A1A-1A4B-A01D-005702C0B117}">
      <dsp:nvSpPr>
        <dsp:cNvPr id="0" name=""/>
        <dsp:cNvSpPr/>
      </dsp:nvSpPr>
      <dsp:spPr>
        <a:xfrm>
          <a:off x="2464070" y="1233693"/>
          <a:ext cx="805100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7B47BE-210F-A74A-98A4-53A75028873A}">
      <dsp:nvSpPr>
        <dsp:cNvPr id="0" name=""/>
        <dsp:cNvSpPr/>
      </dsp:nvSpPr>
      <dsp:spPr>
        <a:xfrm>
          <a:off x="2615027" y="1263067"/>
          <a:ext cx="7900049" cy="587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Font typeface="Cambria" panose="02040503050406030204" pitchFamily="18" charset="0"/>
            <a:buNone/>
          </a:pPr>
          <a:r>
            <a:rPr lang="en-CA" sz="2200" kern="1200" dirty="0">
              <a:latin typeface="Montserrat" pitchFamily="2" charset="77"/>
            </a:rPr>
            <a:t>Phasing out of fossil fuels</a:t>
          </a:r>
          <a:endParaRPr lang="en-BE" sz="2200" u="none" kern="1200" dirty="0">
            <a:effectLst/>
            <a:latin typeface="Montserrat" pitchFamily="2" charset="77"/>
            <a:ea typeface="Calibri" panose="020F0502020204030204" pitchFamily="34" charset="0"/>
            <a:cs typeface="Times New Roman" panose="02020603050405020304" pitchFamily="18" charset="0"/>
          </a:endParaRPr>
        </a:p>
      </dsp:txBody>
      <dsp:txXfrm>
        <a:off x="2615027" y="1263067"/>
        <a:ext cx="7900049" cy="587473"/>
      </dsp:txXfrm>
    </dsp:sp>
    <dsp:sp modelId="{95C9AD77-A78B-2C46-A778-4958E3C49EF7}">
      <dsp:nvSpPr>
        <dsp:cNvPr id="0" name=""/>
        <dsp:cNvSpPr/>
      </dsp:nvSpPr>
      <dsp:spPr>
        <a:xfrm>
          <a:off x="2464070" y="1850540"/>
          <a:ext cx="805100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7EFCA3-2372-C24F-88C1-20765D6726DF}">
      <dsp:nvSpPr>
        <dsp:cNvPr id="0" name=""/>
        <dsp:cNvSpPr/>
      </dsp:nvSpPr>
      <dsp:spPr>
        <a:xfrm>
          <a:off x="2615027" y="1879913"/>
          <a:ext cx="7900049" cy="587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Font typeface="Cambria" panose="02040503050406030204" pitchFamily="18" charset="0"/>
            <a:buNone/>
          </a:pPr>
          <a:r>
            <a:rPr lang="en-CA" sz="2200" kern="1200" dirty="0">
              <a:latin typeface="Montserrat" pitchFamily="2" charset="77"/>
            </a:rPr>
            <a:t>Reducing air and noise pollution in urban areas</a:t>
          </a:r>
          <a:endParaRPr lang="en-BE" sz="2200" u="none" kern="1200" dirty="0">
            <a:effectLst/>
            <a:latin typeface="Montserrat" pitchFamily="2" charset="77"/>
            <a:ea typeface="Calibri" panose="020F0502020204030204" pitchFamily="34" charset="0"/>
            <a:cs typeface="Times New Roman" panose="02020603050405020304" pitchFamily="18" charset="0"/>
          </a:endParaRPr>
        </a:p>
      </dsp:txBody>
      <dsp:txXfrm>
        <a:off x="2615027" y="1879913"/>
        <a:ext cx="7900049" cy="587473"/>
      </dsp:txXfrm>
    </dsp:sp>
    <dsp:sp modelId="{6DC70532-6A01-6941-9051-D1BA35A0F467}">
      <dsp:nvSpPr>
        <dsp:cNvPr id="0" name=""/>
        <dsp:cNvSpPr/>
      </dsp:nvSpPr>
      <dsp:spPr>
        <a:xfrm>
          <a:off x="2464070" y="2467387"/>
          <a:ext cx="805100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09352-48E8-054C-BD6E-F5B8088D7444}">
      <dsp:nvSpPr>
        <dsp:cNvPr id="0" name=""/>
        <dsp:cNvSpPr/>
      </dsp:nvSpPr>
      <dsp:spPr>
        <a:xfrm>
          <a:off x="2615027" y="2496760"/>
          <a:ext cx="7900049" cy="587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dirty="0">
              <a:latin typeface="Montserrat" pitchFamily="2" charset="77"/>
            </a:rPr>
            <a:t>Experience with 1st generation of biodiesel</a:t>
          </a:r>
        </a:p>
      </dsp:txBody>
      <dsp:txXfrm>
        <a:off x="2615027" y="2496760"/>
        <a:ext cx="7900049" cy="587473"/>
      </dsp:txXfrm>
    </dsp:sp>
    <dsp:sp modelId="{B1A2073B-5214-3E42-A05B-F20B3D777DF4}">
      <dsp:nvSpPr>
        <dsp:cNvPr id="0" name=""/>
        <dsp:cNvSpPr/>
      </dsp:nvSpPr>
      <dsp:spPr>
        <a:xfrm>
          <a:off x="2464070" y="3084233"/>
          <a:ext cx="805100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336C35-081E-F747-A4EF-E01F2C4DA104}">
      <dsp:nvSpPr>
        <dsp:cNvPr id="0" name=""/>
        <dsp:cNvSpPr/>
      </dsp:nvSpPr>
      <dsp:spPr>
        <a:xfrm>
          <a:off x="2615027" y="3113607"/>
          <a:ext cx="7900049" cy="587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0" i="0" u="none" kern="1200" dirty="0">
              <a:effectLst/>
              <a:latin typeface="Montserrat" pitchFamily="2" charset="77"/>
              <a:ea typeface="Calibri" panose="020F0502020204030204" pitchFamily="34" charset="0"/>
              <a:cs typeface="Times New Roman" panose="02020603050405020304" pitchFamily="18" charset="0"/>
            </a:rPr>
            <a:t>Energy efficiency</a:t>
          </a:r>
          <a:endParaRPr lang="en-BE" sz="2200" u="none" kern="1200" dirty="0">
            <a:effectLst/>
            <a:latin typeface="Montserrat" pitchFamily="2" charset="77"/>
            <a:ea typeface="Calibri" panose="020F0502020204030204" pitchFamily="34" charset="0"/>
            <a:cs typeface="Times New Roman" panose="02020603050405020304" pitchFamily="18" charset="0"/>
          </a:endParaRPr>
        </a:p>
      </dsp:txBody>
      <dsp:txXfrm>
        <a:off x="2615027" y="3113607"/>
        <a:ext cx="7900049" cy="587473"/>
      </dsp:txXfrm>
    </dsp:sp>
    <dsp:sp modelId="{929AB004-E3EC-3047-A3E3-18FD6B382C8F}">
      <dsp:nvSpPr>
        <dsp:cNvPr id="0" name=""/>
        <dsp:cNvSpPr/>
      </dsp:nvSpPr>
      <dsp:spPr>
        <a:xfrm>
          <a:off x="2464070" y="3701080"/>
          <a:ext cx="805100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6F4A6-A916-8A49-8E29-072E10ED8E78}">
      <dsp:nvSpPr>
        <dsp:cNvPr id="0" name=""/>
        <dsp:cNvSpPr/>
      </dsp:nvSpPr>
      <dsp:spPr>
        <a:xfrm>
          <a:off x="2615027" y="3730454"/>
          <a:ext cx="7900049" cy="587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1" i="0" u="none" kern="1200" dirty="0">
              <a:effectLst/>
              <a:latin typeface="Montserrat" pitchFamily="2" charset="77"/>
              <a:ea typeface="Calibri" panose="020F0502020204030204" pitchFamily="34" charset="0"/>
              <a:cs typeface="Times New Roman" panose="02020603050405020304" pitchFamily="18" charset="0"/>
            </a:rPr>
            <a:t>Push for renewables, electrification &amp; zero-emission</a:t>
          </a:r>
          <a:endParaRPr lang="en-BE" sz="2200" b="1" u="none" kern="1200" dirty="0">
            <a:effectLst/>
            <a:latin typeface="Montserrat" pitchFamily="2" charset="77"/>
            <a:ea typeface="Calibri" panose="020F0502020204030204" pitchFamily="34" charset="0"/>
            <a:cs typeface="Times New Roman" panose="02020603050405020304" pitchFamily="18" charset="0"/>
          </a:endParaRPr>
        </a:p>
      </dsp:txBody>
      <dsp:txXfrm>
        <a:off x="2615027" y="3730454"/>
        <a:ext cx="7900049" cy="587473"/>
      </dsp:txXfrm>
    </dsp:sp>
    <dsp:sp modelId="{2C19260C-10C7-0445-85A6-09A18DA8750B}">
      <dsp:nvSpPr>
        <dsp:cNvPr id="0" name=""/>
        <dsp:cNvSpPr/>
      </dsp:nvSpPr>
      <dsp:spPr>
        <a:xfrm>
          <a:off x="2464070" y="4317927"/>
          <a:ext cx="805100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4E9FA-DB00-1843-BE43-9B1D8A1F0B5B}">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C9412B-24FB-5F46-B28F-F981E3699298}">
      <dsp:nvSpPr>
        <dsp:cNvPr id="0" name=""/>
        <dsp:cNvSpPr/>
      </dsp:nvSpPr>
      <dsp:spPr>
        <a:xfrm>
          <a:off x="0" y="0"/>
          <a:ext cx="210312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Font typeface="Cambria" panose="02040503050406030204" pitchFamily="18" charset="0"/>
            <a:buNone/>
          </a:pPr>
          <a:r>
            <a:rPr lang="en-BE" sz="2800" u="none" kern="1200" dirty="0">
              <a:latin typeface="Montserrat" pitchFamily="2" charset="77"/>
            </a:rPr>
            <a:t>Economic</a:t>
          </a:r>
        </a:p>
      </dsp:txBody>
      <dsp:txXfrm>
        <a:off x="0" y="0"/>
        <a:ext cx="2103120" cy="4351338"/>
      </dsp:txXfrm>
    </dsp:sp>
    <dsp:sp modelId="{6029F791-1A9E-D14B-A690-9F59016AF5F2}">
      <dsp:nvSpPr>
        <dsp:cNvPr id="0" name=""/>
        <dsp:cNvSpPr/>
      </dsp:nvSpPr>
      <dsp:spPr>
        <a:xfrm>
          <a:off x="2260854" y="41006"/>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ambria" panose="02040503050406030204" pitchFamily="18" charset="0"/>
            <a:buNone/>
          </a:pPr>
          <a:r>
            <a:rPr lang="en-BE" sz="2000" kern="1200" dirty="0">
              <a:latin typeface="Montserrat" pitchFamily="2" charset="77"/>
            </a:rPr>
            <a:t>Economic and political situation perceived as stable</a:t>
          </a:r>
        </a:p>
      </dsp:txBody>
      <dsp:txXfrm>
        <a:off x="2260854" y="41006"/>
        <a:ext cx="8254746" cy="820125"/>
      </dsp:txXfrm>
    </dsp:sp>
    <dsp:sp modelId="{88F42F27-38BF-C249-821B-C54626B591E6}">
      <dsp:nvSpPr>
        <dsp:cNvPr id="0" name=""/>
        <dsp:cNvSpPr/>
      </dsp:nvSpPr>
      <dsp:spPr>
        <a:xfrm>
          <a:off x="2103120" y="861131"/>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F96287-8704-0640-BD59-A87C644387D1}">
      <dsp:nvSpPr>
        <dsp:cNvPr id="0" name=""/>
        <dsp:cNvSpPr/>
      </dsp:nvSpPr>
      <dsp:spPr>
        <a:xfrm>
          <a:off x="2260854" y="902137"/>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ambria" panose="02040503050406030204" pitchFamily="18" charset="0"/>
            <a:buNone/>
          </a:pPr>
          <a:r>
            <a:rPr lang="en-BE" sz="2000" kern="1200" dirty="0">
              <a:latin typeface="Montserrat" pitchFamily="2" charset="77"/>
            </a:rPr>
            <a:t>Assumed gradual increase of energy costs at least until 2030</a:t>
          </a:r>
        </a:p>
      </dsp:txBody>
      <dsp:txXfrm>
        <a:off x="2260854" y="902137"/>
        <a:ext cx="8254746" cy="820125"/>
      </dsp:txXfrm>
    </dsp:sp>
    <dsp:sp modelId="{9AA8479A-1A0F-DD4E-A5B5-C4360BA6F7BD}">
      <dsp:nvSpPr>
        <dsp:cNvPr id="0" name=""/>
        <dsp:cNvSpPr/>
      </dsp:nvSpPr>
      <dsp:spPr>
        <a:xfrm>
          <a:off x="2103120" y="1722262"/>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115AC7-C074-494E-B92D-F0DA7F1D8D70}">
      <dsp:nvSpPr>
        <dsp:cNvPr id="0" name=""/>
        <dsp:cNvSpPr/>
      </dsp:nvSpPr>
      <dsp:spPr>
        <a:xfrm>
          <a:off x="2260854" y="1763269"/>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ambria" panose="02040503050406030204" pitchFamily="18" charset="0"/>
            <a:buNone/>
          </a:pPr>
          <a:r>
            <a:rPr lang="en-BE" sz="2000" kern="1200" dirty="0">
              <a:latin typeface="Montserrat" pitchFamily="2" charset="77"/>
            </a:rPr>
            <a:t>Trust in globalisation, trade and long value-chains</a:t>
          </a:r>
        </a:p>
      </dsp:txBody>
      <dsp:txXfrm>
        <a:off x="2260854" y="1763269"/>
        <a:ext cx="8254746" cy="820125"/>
      </dsp:txXfrm>
    </dsp:sp>
    <dsp:sp modelId="{8C1021EA-7CD5-414C-9F9D-7E384B503851}">
      <dsp:nvSpPr>
        <dsp:cNvPr id="0" name=""/>
        <dsp:cNvSpPr/>
      </dsp:nvSpPr>
      <dsp:spPr>
        <a:xfrm>
          <a:off x="2103120" y="2583394"/>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78CDE-1387-1B4B-95A1-B893C0D74F38}">
      <dsp:nvSpPr>
        <dsp:cNvPr id="0" name=""/>
        <dsp:cNvSpPr/>
      </dsp:nvSpPr>
      <dsp:spPr>
        <a:xfrm>
          <a:off x="2260854" y="2624400"/>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ambria" panose="02040503050406030204" pitchFamily="18" charset="0"/>
            <a:buNone/>
          </a:pPr>
          <a:r>
            <a:rPr lang="en-CA" sz="2000" kern="1200" dirty="0">
              <a:latin typeface="Montserrat" pitchFamily="2" charset="77"/>
            </a:rPr>
            <a:t>Wanted EU leadership in green-tech</a:t>
          </a:r>
        </a:p>
      </dsp:txBody>
      <dsp:txXfrm>
        <a:off x="2260854" y="2624400"/>
        <a:ext cx="8254746" cy="820125"/>
      </dsp:txXfrm>
    </dsp:sp>
    <dsp:sp modelId="{79095391-1186-884F-BC96-F759D5D077C3}">
      <dsp:nvSpPr>
        <dsp:cNvPr id="0" name=""/>
        <dsp:cNvSpPr/>
      </dsp:nvSpPr>
      <dsp:spPr>
        <a:xfrm>
          <a:off x="2103120" y="3444525"/>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00E0AF-12DE-2544-85AA-81BE4678BD43}">
      <dsp:nvSpPr>
        <dsp:cNvPr id="0" name=""/>
        <dsp:cNvSpPr/>
      </dsp:nvSpPr>
      <dsp:spPr>
        <a:xfrm>
          <a:off x="2260854" y="3485532"/>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ambria" panose="02040503050406030204" pitchFamily="18" charset="0"/>
            <a:buNone/>
          </a:pPr>
          <a:r>
            <a:rPr lang="en-CA" sz="2000" kern="1200" dirty="0">
              <a:latin typeface="Montserrat" pitchFamily="2" charset="77"/>
            </a:rPr>
            <a:t>Technology development vs. </a:t>
          </a:r>
          <a:r>
            <a:rPr lang="en-GB" sz="2000" kern="1200" dirty="0">
              <a:latin typeface="Montserrat" pitchFamily="2" charset="77"/>
            </a:rPr>
            <a:t>availability of raw materials </a:t>
          </a:r>
          <a:endParaRPr lang="en-CA" sz="2000" kern="1200" dirty="0">
            <a:latin typeface="Montserrat" pitchFamily="2" charset="77"/>
          </a:endParaRPr>
        </a:p>
      </dsp:txBody>
      <dsp:txXfrm>
        <a:off x="2260854" y="3485532"/>
        <a:ext cx="8254746" cy="820125"/>
      </dsp:txXfrm>
    </dsp:sp>
    <dsp:sp modelId="{BC013AC1-28E1-804E-8023-4D90246381D8}">
      <dsp:nvSpPr>
        <dsp:cNvPr id="0" name=""/>
        <dsp:cNvSpPr/>
      </dsp:nvSpPr>
      <dsp:spPr>
        <a:xfrm>
          <a:off x="2103120" y="4305657"/>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B51223-B469-FF40-8A3F-2EF87E2DCB7F}">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075030-62E6-0546-9342-014CE4A1004A}">
      <dsp:nvSpPr>
        <dsp:cNvPr id="0" name=""/>
        <dsp:cNvSpPr/>
      </dsp:nvSpPr>
      <dsp:spPr>
        <a:xfrm>
          <a:off x="0" y="0"/>
          <a:ext cx="210312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Font typeface="Cambria" panose="02040503050406030204" pitchFamily="18" charset="0"/>
            <a:buNone/>
          </a:pPr>
          <a:r>
            <a:rPr lang="en-CA" sz="2800" b="0" kern="1200" dirty="0">
              <a:solidFill>
                <a:schemeClr val="tx1"/>
              </a:solidFill>
              <a:latin typeface="Montserrat" pitchFamily="2" charset="77"/>
            </a:rPr>
            <a:t>Societal</a:t>
          </a:r>
        </a:p>
      </dsp:txBody>
      <dsp:txXfrm>
        <a:off x="0" y="0"/>
        <a:ext cx="2103120" cy="4351338"/>
      </dsp:txXfrm>
    </dsp:sp>
    <dsp:sp modelId="{0D9BE661-697D-3D49-B482-C32F07DCAA94}">
      <dsp:nvSpPr>
        <dsp:cNvPr id="0" name=""/>
        <dsp:cNvSpPr/>
      </dsp:nvSpPr>
      <dsp:spPr>
        <a:xfrm>
          <a:off x="2260854" y="41006"/>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Font typeface="Courier New" panose="02070309020205020404" pitchFamily="49" charset="0"/>
            <a:buNone/>
          </a:pPr>
          <a:r>
            <a:rPr lang="en-GB" sz="1600" kern="1200" dirty="0">
              <a:solidFill>
                <a:schemeClr val="tx1"/>
              </a:solidFill>
              <a:latin typeface="Montserrat" pitchFamily="2" charset="77"/>
            </a:rPr>
            <a:t>“Curbing mobility is not an option”</a:t>
          </a:r>
          <a:endParaRPr lang="en-BE" sz="1600" b="0" kern="1200" dirty="0">
            <a:solidFill>
              <a:schemeClr val="tx1"/>
            </a:solidFill>
            <a:latin typeface="Montserrat" pitchFamily="2" charset="77"/>
          </a:endParaRPr>
        </a:p>
      </dsp:txBody>
      <dsp:txXfrm>
        <a:off x="2260854" y="41006"/>
        <a:ext cx="8254746" cy="820125"/>
      </dsp:txXfrm>
    </dsp:sp>
    <dsp:sp modelId="{9B36CB7E-4760-4947-BF4C-1253409117A3}">
      <dsp:nvSpPr>
        <dsp:cNvPr id="0" name=""/>
        <dsp:cNvSpPr/>
      </dsp:nvSpPr>
      <dsp:spPr>
        <a:xfrm>
          <a:off x="2103120" y="861131"/>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01AF7DD-06DD-F046-B3AE-9E8648532AE3}">
      <dsp:nvSpPr>
        <dsp:cNvPr id="0" name=""/>
        <dsp:cNvSpPr/>
      </dsp:nvSpPr>
      <dsp:spPr>
        <a:xfrm>
          <a:off x="2260854" y="902137"/>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Font typeface="Cambria" panose="02040503050406030204" pitchFamily="18" charset="0"/>
            <a:buNone/>
          </a:pPr>
          <a:r>
            <a:rPr lang="en-GB" sz="1600" kern="1200" dirty="0">
              <a:effectLst/>
              <a:latin typeface="Montserrat" pitchFamily="2" charset="77"/>
              <a:ea typeface="Calibri" panose="020F0502020204030204" pitchFamily="34" charset="0"/>
              <a:cs typeface="Times New Roman" panose="02020603050405020304" pitchFamily="18" charset="0"/>
            </a:rPr>
            <a:t>Cost, availability and speed must not be less favourable - main conditions for switching to sustainable transport</a:t>
          </a:r>
          <a:endParaRPr lang="en-BE" sz="1600" kern="1200" dirty="0">
            <a:solidFill>
              <a:schemeClr val="tx1"/>
            </a:solidFill>
            <a:latin typeface="Montserrat" pitchFamily="2" charset="77"/>
          </a:endParaRPr>
        </a:p>
      </dsp:txBody>
      <dsp:txXfrm>
        <a:off x="2260854" y="902137"/>
        <a:ext cx="8254746" cy="820125"/>
      </dsp:txXfrm>
    </dsp:sp>
    <dsp:sp modelId="{34DF2D7F-A5DE-0F48-971C-C6C6D2FEFBC2}">
      <dsp:nvSpPr>
        <dsp:cNvPr id="0" name=""/>
        <dsp:cNvSpPr/>
      </dsp:nvSpPr>
      <dsp:spPr>
        <a:xfrm>
          <a:off x="2103120" y="1722262"/>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44781B-28C9-AE42-9DC1-01D0E506AD85}">
      <dsp:nvSpPr>
        <dsp:cNvPr id="0" name=""/>
        <dsp:cNvSpPr/>
      </dsp:nvSpPr>
      <dsp:spPr>
        <a:xfrm>
          <a:off x="2260854" y="1763269"/>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Font typeface="Courier New" panose="02070309020205020404" pitchFamily="49" charset="0"/>
            <a:buNone/>
          </a:pPr>
          <a:r>
            <a:rPr lang="en-GB" sz="1600" kern="1200" dirty="0">
              <a:solidFill>
                <a:schemeClr val="tx1"/>
              </a:solidFill>
              <a:latin typeface="Montserrat" pitchFamily="2" charset="77"/>
            </a:rPr>
            <a:t>Decline in jobs in automotive sector will be addressed by reskilling and absorbed by retirements </a:t>
          </a:r>
          <a:endParaRPr lang="en-BE" sz="1600" kern="1200" dirty="0">
            <a:solidFill>
              <a:schemeClr val="tx1"/>
            </a:solidFill>
            <a:latin typeface="Montserrat" pitchFamily="2" charset="77"/>
          </a:endParaRPr>
        </a:p>
      </dsp:txBody>
      <dsp:txXfrm>
        <a:off x="2260854" y="1763269"/>
        <a:ext cx="8254746" cy="820125"/>
      </dsp:txXfrm>
    </dsp:sp>
    <dsp:sp modelId="{11C0AF1E-78B9-6F45-B7D1-B242DB6EB436}">
      <dsp:nvSpPr>
        <dsp:cNvPr id="0" name=""/>
        <dsp:cNvSpPr/>
      </dsp:nvSpPr>
      <dsp:spPr>
        <a:xfrm>
          <a:off x="2103120" y="2583394"/>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BDD5FE-4EC5-B241-8E2D-ACB69CB636AA}">
      <dsp:nvSpPr>
        <dsp:cNvPr id="0" name=""/>
        <dsp:cNvSpPr/>
      </dsp:nvSpPr>
      <dsp:spPr>
        <a:xfrm>
          <a:off x="2260854" y="2624400"/>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Font typeface="Courier New" panose="02070309020205020404" pitchFamily="49" charset="0"/>
            <a:buNone/>
          </a:pPr>
          <a:r>
            <a:rPr lang="en-GB" sz="1600" kern="1200" dirty="0">
              <a:solidFill>
                <a:schemeClr val="tx1"/>
              </a:solidFill>
              <a:latin typeface="Montserrat" pitchFamily="2" charset="77"/>
            </a:rPr>
            <a:t>Acknowledgment of increased energy costs (at least until 2030) and risk of energy poverty</a:t>
          </a:r>
          <a:endParaRPr lang="en-GB" sz="1600" kern="1200" dirty="0">
            <a:latin typeface="Montserrat" pitchFamily="2" charset="77"/>
          </a:endParaRPr>
        </a:p>
      </dsp:txBody>
      <dsp:txXfrm>
        <a:off x="2260854" y="2624400"/>
        <a:ext cx="8254746" cy="820125"/>
      </dsp:txXfrm>
    </dsp:sp>
    <dsp:sp modelId="{FA4FA40B-189D-D340-B5C1-85D669177649}">
      <dsp:nvSpPr>
        <dsp:cNvPr id="0" name=""/>
        <dsp:cNvSpPr/>
      </dsp:nvSpPr>
      <dsp:spPr>
        <a:xfrm>
          <a:off x="2103120" y="3444525"/>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01D356-F068-EF41-94ED-2B440AF80728}">
      <dsp:nvSpPr>
        <dsp:cNvPr id="0" name=""/>
        <dsp:cNvSpPr/>
      </dsp:nvSpPr>
      <dsp:spPr>
        <a:xfrm>
          <a:off x="2260854" y="3485532"/>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Font typeface="Cambria" panose="02040503050406030204" pitchFamily="18" charset="0"/>
            <a:buNone/>
          </a:pPr>
          <a:r>
            <a:rPr lang="en-BE" sz="1600" b="0" kern="1200" dirty="0">
              <a:solidFill>
                <a:schemeClr val="tx1"/>
              </a:solidFill>
              <a:latin typeface="Montserrat" pitchFamily="2" charset="77"/>
            </a:rPr>
            <a:t>Promise of economic welfare resulting from a shift to new technologies </a:t>
          </a:r>
          <a:r>
            <a:rPr lang="en-GB" sz="1600" kern="1200" dirty="0">
              <a:solidFill>
                <a:schemeClr val="tx1"/>
              </a:solidFill>
              <a:latin typeface="Montserrat" pitchFamily="2" charset="77"/>
            </a:rPr>
            <a:t>and reduction of energy consumption</a:t>
          </a:r>
          <a:endParaRPr lang="en-BE" sz="1600" b="0" kern="1200" dirty="0">
            <a:solidFill>
              <a:schemeClr val="tx1"/>
            </a:solidFill>
            <a:latin typeface="Montserrat" pitchFamily="2" charset="77"/>
          </a:endParaRPr>
        </a:p>
      </dsp:txBody>
      <dsp:txXfrm>
        <a:off x="2260854" y="3485532"/>
        <a:ext cx="8254746" cy="820125"/>
      </dsp:txXfrm>
    </dsp:sp>
    <dsp:sp modelId="{1A86B87B-B791-6D4D-85B7-AE22E2AA917B}">
      <dsp:nvSpPr>
        <dsp:cNvPr id="0" name=""/>
        <dsp:cNvSpPr/>
      </dsp:nvSpPr>
      <dsp:spPr>
        <a:xfrm>
          <a:off x="2103120" y="4305657"/>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28A288-F164-3447-8F8B-C11C3B27A6A5}">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B9219E-DD5C-4649-9367-CA16C37E7C12}">
      <dsp:nvSpPr>
        <dsp:cNvPr id="0" name=""/>
        <dsp:cNvSpPr/>
      </dsp:nvSpPr>
      <dsp:spPr>
        <a:xfrm>
          <a:off x="0" y="0"/>
          <a:ext cx="2103120"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ambria" panose="02040503050406030204" pitchFamily="18" charset="0"/>
            <a:buNone/>
          </a:pPr>
          <a:r>
            <a:rPr lang="en-BE" sz="2400" u="none" kern="1200" dirty="0">
              <a:effectLst/>
              <a:latin typeface="Montserrat" pitchFamily="2" charset="77"/>
              <a:ea typeface="Calibri" panose="020F0502020204030204" pitchFamily="34" charset="0"/>
              <a:cs typeface="Times New Roman" panose="02020603050405020304" pitchFamily="18" charset="0"/>
            </a:rPr>
            <a:t>‘Diesel-gate’</a:t>
          </a:r>
          <a:endParaRPr lang="en-BE" sz="2400" b="0" kern="1200" dirty="0">
            <a:solidFill>
              <a:schemeClr val="tx1"/>
            </a:solidFill>
            <a:latin typeface="Montserrat" pitchFamily="2" charset="77"/>
          </a:endParaRPr>
        </a:p>
      </dsp:txBody>
      <dsp:txXfrm>
        <a:off x="0" y="0"/>
        <a:ext cx="2103120" cy="2175669"/>
      </dsp:txXfrm>
    </dsp:sp>
    <dsp:sp modelId="{F299E1A2-D7B7-B247-BA95-B11A25355669}">
      <dsp:nvSpPr>
        <dsp:cNvPr id="0" name=""/>
        <dsp:cNvSpPr/>
      </dsp:nvSpPr>
      <dsp:spPr>
        <a:xfrm>
          <a:off x="2260854" y="50567"/>
          <a:ext cx="8254746" cy="1011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ambria" panose="02040503050406030204" pitchFamily="18" charset="0"/>
            <a:buNone/>
          </a:pPr>
          <a:r>
            <a:rPr lang="en-GB" sz="2400" b="0" i="0" kern="1200" dirty="0">
              <a:latin typeface="Montserrat" pitchFamily="2" charset="77"/>
            </a:rPr>
            <a:t>Impact on credibility of vehicle  manufacturing industry</a:t>
          </a:r>
          <a:endParaRPr lang="en-CA" sz="2400" kern="1200" dirty="0">
            <a:latin typeface="Montserrat" pitchFamily="2" charset="77"/>
          </a:endParaRPr>
        </a:p>
      </dsp:txBody>
      <dsp:txXfrm>
        <a:off x="2260854" y="50567"/>
        <a:ext cx="8254746" cy="1011346"/>
      </dsp:txXfrm>
    </dsp:sp>
    <dsp:sp modelId="{105F8811-DDF4-4145-B798-BB5D930648C4}">
      <dsp:nvSpPr>
        <dsp:cNvPr id="0" name=""/>
        <dsp:cNvSpPr/>
      </dsp:nvSpPr>
      <dsp:spPr>
        <a:xfrm>
          <a:off x="2103120" y="1061913"/>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BA2A3A-6C94-E144-B341-C3775D3F068A}">
      <dsp:nvSpPr>
        <dsp:cNvPr id="0" name=""/>
        <dsp:cNvSpPr/>
      </dsp:nvSpPr>
      <dsp:spPr>
        <a:xfrm>
          <a:off x="2260854" y="1112480"/>
          <a:ext cx="8254746" cy="1011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0" i="0" u="none" kern="1200" dirty="0">
              <a:effectLst/>
              <a:latin typeface="Montserrat" pitchFamily="2" charset="77"/>
              <a:ea typeface="Calibri" panose="020F0502020204030204" pitchFamily="34" charset="0"/>
              <a:cs typeface="Times New Roman" panose="02020603050405020304" pitchFamily="18" charset="0"/>
            </a:rPr>
            <a:t>Affected possibility to lead change by the market</a:t>
          </a:r>
          <a:endParaRPr lang="en-BE" sz="2400" u="none" kern="1200" dirty="0">
            <a:effectLst/>
            <a:latin typeface="Montserrat" pitchFamily="2" charset="77"/>
            <a:ea typeface="Calibri" panose="020F0502020204030204" pitchFamily="34" charset="0"/>
            <a:cs typeface="Times New Roman" panose="02020603050405020304" pitchFamily="18" charset="0"/>
          </a:endParaRPr>
        </a:p>
      </dsp:txBody>
      <dsp:txXfrm>
        <a:off x="2260854" y="1112480"/>
        <a:ext cx="8254746" cy="1011346"/>
      </dsp:txXfrm>
    </dsp:sp>
    <dsp:sp modelId="{98AD8F40-91BF-B749-A5CB-BE20F1930478}">
      <dsp:nvSpPr>
        <dsp:cNvPr id="0" name=""/>
        <dsp:cNvSpPr/>
      </dsp:nvSpPr>
      <dsp:spPr>
        <a:xfrm>
          <a:off x="2103120" y="2123826"/>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5489E9-F4C4-C845-AD22-B744488AD24E}">
      <dsp:nvSpPr>
        <dsp:cNvPr id="0" name=""/>
        <dsp:cNvSpPr/>
      </dsp:nvSpPr>
      <dsp:spPr>
        <a:xfrm>
          <a:off x="0" y="21756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EDFC11-052D-2D49-92FB-E8BA2ECFAF89}">
      <dsp:nvSpPr>
        <dsp:cNvPr id="0" name=""/>
        <dsp:cNvSpPr/>
      </dsp:nvSpPr>
      <dsp:spPr>
        <a:xfrm>
          <a:off x="0" y="2175669"/>
          <a:ext cx="2103120"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0" kern="1200" dirty="0">
              <a:solidFill>
                <a:srgbClr val="000000"/>
              </a:solidFill>
              <a:effectLst/>
              <a:latin typeface="Montserrat" pitchFamily="2" charset="77"/>
              <a:ea typeface="Times New Roman" panose="02020603050405020304" pitchFamily="18" charset="0"/>
              <a:cs typeface="Calibri" panose="020F0502020204030204" pitchFamily="34" charset="0"/>
            </a:rPr>
            <a:t>Outcomes</a:t>
          </a:r>
          <a:endParaRPr lang="en-GB" sz="2400" kern="1200" dirty="0"/>
        </a:p>
      </dsp:txBody>
      <dsp:txXfrm>
        <a:off x="0" y="2175669"/>
        <a:ext cx="2103120" cy="2175669"/>
      </dsp:txXfrm>
    </dsp:sp>
    <dsp:sp modelId="{945A0185-83C6-2945-A36C-B0314E40DD76}">
      <dsp:nvSpPr>
        <dsp:cNvPr id="0" name=""/>
        <dsp:cNvSpPr/>
      </dsp:nvSpPr>
      <dsp:spPr>
        <a:xfrm>
          <a:off x="2260854" y="2209663"/>
          <a:ext cx="8254746" cy="679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CA" sz="2400" kern="1200" dirty="0">
              <a:latin typeface="Montserrat" pitchFamily="2" charset="77"/>
            </a:rPr>
            <a:t>Ambitious decarbonisation targets</a:t>
          </a:r>
          <a:endParaRPr lang="en-BE" sz="2400" kern="1200" dirty="0">
            <a:latin typeface="Montserrat" pitchFamily="2" charset="77"/>
          </a:endParaRPr>
        </a:p>
      </dsp:txBody>
      <dsp:txXfrm>
        <a:off x="2260854" y="2209663"/>
        <a:ext cx="8254746" cy="679896"/>
      </dsp:txXfrm>
    </dsp:sp>
    <dsp:sp modelId="{537EB57B-E0D8-424B-9200-9D10D7E6BCAE}">
      <dsp:nvSpPr>
        <dsp:cNvPr id="0" name=""/>
        <dsp:cNvSpPr/>
      </dsp:nvSpPr>
      <dsp:spPr>
        <a:xfrm>
          <a:off x="2103120" y="2889560"/>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1C8985-2BDD-DD47-AC6B-F427482ADB02}">
      <dsp:nvSpPr>
        <dsp:cNvPr id="0" name=""/>
        <dsp:cNvSpPr/>
      </dsp:nvSpPr>
      <dsp:spPr>
        <a:xfrm>
          <a:off x="2260854" y="2923555"/>
          <a:ext cx="8254746" cy="679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CA" sz="2400" kern="1200" dirty="0">
              <a:latin typeface="Montserrat" pitchFamily="2" charset="77"/>
            </a:rPr>
            <a:t>Deep market intervention</a:t>
          </a:r>
          <a:endParaRPr lang="en-BE" sz="2400" kern="1200" dirty="0">
            <a:latin typeface="Montserrat" pitchFamily="2" charset="77"/>
          </a:endParaRPr>
        </a:p>
      </dsp:txBody>
      <dsp:txXfrm>
        <a:off x="2260854" y="2923555"/>
        <a:ext cx="8254746" cy="679896"/>
      </dsp:txXfrm>
    </dsp:sp>
    <dsp:sp modelId="{9241BAA4-9A7D-0141-B383-D1FDA637EB77}">
      <dsp:nvSpPr>
        <dsp:cNvPr id="0" name=""/>
        <dsp:cNvSpPr/>
      </dsp:nvSpPr>
      <dsp:spPr>
        <a:xfrm>
          <a:off x="2103120" y="3603451"/>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01DD69-5A64-BC46-BDA7-0D59EA263349}">
      <dsp:nvSpPr>
        <dsp:cNvPr id="0" name=""/>
        <dsp:cNvSpPr/>
      </dsp:nvSpPr>
      <dsp:spPr>
        <a:xfrm>
          <a:off x="2260854" y="3637446"/>
          <a:ext cx="8254746" cy="679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CA" sz="2400" kern="1200" dirty="0">
              <a:latin typeface="Montserrat" pitchFamily="2" charset="77"/>
            </a:rPr>
            <a:t>Preference for electrification and zero-emission technologies</a:t>
          </a:r>
          <a:endParaRPr lang="en-BE" sz="2400" kern="1200" dirty="0">
            <a:latin typeface="Montserrat" pitchFamily="2" charset="77"/>
          </a:endParaRPr>
        </a:p>
      </dsp:txBody>
      <dsp:txXfrm>
        <a:off x="2260854" y="3637446"/>
        <a:ext cx="8254746" cy="679896"/>
      </dsp:txXfrm>
    </dsp:sp>
    <dsp:sp modelId="{2DB81E94-0634-A64D-B4B5-AE55DB15FD95}">
      <dsp:nvSpPr>
        <dsp:cNvPr id="0" name=""/>
        <dsp:cNvSpPr/>
      </dsp:nvSpPr>
      <dsp:spPr>
        <a:xfrm>
          <a:off x="2103120" y="4317343"/>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339C0-F676-1445-8B9F-5384CD50EE8F}">
      <dsp:nvSpPr>
        <dsp:cNvPr id="0" name=""/>
        <dsp:cNvSpPr/>
      </dsp:nvSpPr>
      <dsp:spPr>
        <a:xfrm>
          <a:off x="0" y="212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139C7A-9141-1F4C-978B-9E28FEBFD28A}">
      <dsp:nvSpPr>
        <dsp:cNvPr id="0" name=""/>
        <dsp:cNvSpPr/>
      </dsp:nvSpPr>
      <dsp:spPr>
        <a:xfrm>
          <a:off x="0" y="2124"/>
          <a:ext cx="210312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dirty="0">
              <a:latin typeface="Montserrat" pitchFamily="2" charset="77"/>
            </a:rPr>
            <a:t>External competition</a:t>
          </a:r>
          <a:endParaRPr lang="en-BE" sz="1800" u="none" kern="1200" dirty="0">
            <a:effectLst/>
            <a:latin typeface="Montserrat" pitchFamily="2" charset="77"/>
            <a:ea typeface="Calibri" panose="020F0502020204030204" pitchFamily="34" charset="0"/>
            <a:cs typeface="Times New Roman" panose="02020603050405020304" pitchFamily="18" charset="0"/>
          </a:endParaRPr>
        </a:p>
      </dsp:txBody>
      <dsp:txXfrm>
        <a:off x="0" y="2124"/>
        <a:ext cx="2103120" cy="1449029"/>
      </dsp:txXfrm>
    </dsp:sp>
    <dsp:sp modelId="{D972D164-EC2C-2148-A85C-2EACDB2B71F4}">
      <dsp:nvSpPr>
        <dsp:cNvPr id="0" name=""/>
        <dsp:cNvSpPr/>
      </dsp:nvSpPr>
      <dsp:spPr>
        <a:xfrm>
          <a:off x="2260854" y="67925"/>
          <a:ext cx="8254746" cy="1316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BE" sz="1800" u="none" kern="1200" dirty="0">
              <a:effectLst/>
              <a:latin typeface="Montserrat" pitchFamily="2" charset="77"/>
              <a:ea typeface="Calibri" panose="020F0502020204030204" pitchFamily="34" charset="0"/>
              <a:cs typeface="Times New Roman" panose="02020603050405020304" pitchFamily="18" charset="0"/>
            </a:rPr>
            <a:t>The EU challenged by alternative economic, decarbonisation and political models of its competitors</a:t>
          </a:r>
        </a:p>
      </dsp:txBody>
      <dsp:txXfrm>
        <a:off x="2260854" y="67925"/>
        <a:ext cx="8254746" cy="1316013"/>
      </dsp:txXfrm>
    </dsp:sp>
    <dsp:sp modelId="{85E859E6-4E2C-B24C-896A-921C67601CD4}">
      <dsp:nvSpPr>
        <dsp:cNvPr id="0" name=""/>
        <dsp:cNvSpPr/>
      </dsp:nvSpPr>
      <dsp:spPr>
        <a:xfrm>
          <a:off x="2103120" y="1383938"/>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4C01FD-7813-5646-A189-918F4AC73143}">
      <dsp:nvSpPr>
        <dsp:cNvPr id="0" name=""/>
        <dsp:cNvSpPr/>
      </dsp:nvSpPr>
      <dsp:spPr>
        <a:xfrm>
          <a:off x="0" y="145115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5C1332-1496-AF41-92CD-DF7D6FD7959A}">
      <dsp:nvSpPr>
        <dsp:cNvPr id="0" name=""/>
        <dsp:cNvSpPr/>
      </dsp:nvSpPr>
      <dsp:spPr>
        <a:xfrm>
          <a:off x="0" y="1451154"/>
          <a:ext cx="210312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BE" sz="1800" u="none" kern="1200" dirty="0">
              <a:effectLst/>
              <a:latin typeface="Montserrat" pitchFamily="2" charset="77"/>
              <a:ea typeface="Calibri" panose="020F0502020204030204" pitchFamily="34" charset="0"/>
              <a:cs typeface="Times New Roman" panose="02020603050405020304" pitchFamily="18" charset="0"/>
            </a:rPr>
            <a:t>USA</a:t>
          </a:r>
          <a:endParaRPr lang="en-BE" sz="1800" kern="1200" dirty="0">
            <a:latin typeface="Montserrat" pitchFamily="2" charset="77"/>
          </a:endParaRPr>
        </a:p>
      </dsp:txBody>
      <dsp:txXfrm>
        <a:off x="0" y="1451154"/>
        <a:ext cx="2103120" cy="1449029"/>
      </dsp:txXfrm>
    </dsp:sp>
    <dsp:sp modelId="{C23C7054-DC0D-DC4C-858F-C7686FA9BCDB}">
      <dsp:nvSpPr>
        <dsp:cNvPr id="0" name=""/>
        <dsp:cNvSpPr/>
      </dsp:nvSpPr>
      <dsp:spPr>
        <a:xfrm>
          <a:off x="2260854" y="1516954"/>
          <a:ext cx="8254746" cy="1316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BE" sz="1800" kern="1200" dirty="0">
              <a:latin typeface="Montserrat" pitchFamily="2" charset="77"/>
            </a:rPr>
            <a:t>Market in the lead of decarbonisation solutions driven by efficient financial incentives (IRA)</a:t>
          </a:r>
        </a:p>
      </dsp:txBody>
      <dsp:txXfrm>
        <a:off x="2260854" y="1516954"/>
        <a:ext cx="8254746" cy="1316013"/>
      </dsp:txXfrm>
    </dsp:sp>
    <dsp:sp modelId="{DC1F90A4-862D-714E-A3C6-9C74C1A9FF94}">
      <dsp:nvSpPr>
        <dsp:cNvPr id="0" name=""/>
        <dsp:cNvSpPr/>
      </dsp:nvSpPr>
      <dsp:spPr>
        <a:xfrm>
          <a:off x="2103120" y="2832968"/>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5CE540-A63C-A647-84B6-0309664DA099}">
      <dsp:nvSpPr>
        <dsp:cNvPr id="0" name=""/>
        <dsp:cNvSpPr/>
      </dsp:nvSpPr>
      <dsp:spPr>
        <a:xfrm>
          <a:off x="0" y="290018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49E96D-E4E4-4D42-9AC7-89548CD79B60}">
      <dsp:nvSpPr>
        <dsp:cNvPr id="0" name=""/>
        <dsp:cNvSpPr/>
      </dsp:nvSpPr>
      <dsp:spPr>
        <a:xfrm>
          <a:off x="0" y="2900183"/>
          <a:ext cx="210312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BE" sz="1800" kern="1200" dirty="0">
              <a:latin typeface="Montserrat" pitchFamily="2" charset="77"/>
            </a:rPr>
            <a:t>China</a:t>
          </a:r>
        </a:p>
      </dsp:txBody>
      <dsp:txXfrm>
        <a:off x="0" y="2900183"/>
        <a:ext cx="2103120" cy="1449029"/>
      </dsp:txXfrm>
    </dsp:sp>
    <dsp:sp modelId="{474C68E2-F54A-A749-85BA-42B33BF02446}">
      <dsp:nvSpPr>
        <dsp:cNvPr id="0" name=""/>
        <dsp:cNvSpPr/>
      </dsp:nvSpPr>
      <dsp:spPr>
        <a:xfrm>
          <a:off x="2260854" y="2917217"/>
          <a:ext cx="8254746" cy="340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BE" sz="1600" kern="1200" dirty="0">
              <a:latin typeface="Montserrat" pitchFamily="2" charset="77"/>
            </a:rPr>
            <a:t>Centrally planned economy; massive subsidies</a:t>
          </a:r>
        </a:p>
      </dsp:txBody>
      <dsp:txXfrm>
        <a:off x="2260854" y="2917217"/>
        <a:ext cx="8254746" cy="340677"/>
      </dsp:txXfrm>
    </dsp:sp>
    <dsp:sp modelId="{81EBDB6D-E7D0-834A-98F7-CF170EFBA250}">
      <dsp:nvSpPr>
        <dsp:cNvPr id="0" name=""/>
        <dsp:cNvSpPr/>
      </dsp:nvSpPr>
      <dsp:spPr>
        <a:xfrm>
          <a:off x="2103120" y="3257895"/>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13D2E9-AE42-F44E-8CA7-C7C58F1C3D46}">
      <dsp:nvSpPr>
        <dsp:cNvPr id="0" name=""/>
        <dsp:cNvSpPr/>
      </dsp:nvSpPr>
      <dsp:spPr>
        <a:xfrm>
          <a:off x="2260854" y="3274929"/>
          <a:ext cx="8254746" cy="340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BE" sz="1600" kern="1200" dirty="0">
              <a:latin typeface="Montserrat" pitchFamily="2" charset="77"/>
            </a:rPr>
            <a:t>Biggest internal market ensuring economy of scale</a:t>
          </a:r>
        </a:p>
      </dsp:txBody>
      <dsp:txXfrm>
        <a:off x="2260854" y="3274929"/>
        <a:ext cx="8254746" cy="340677"/>
      </dsp:txXfrm>
    </dsp:sp>
    <dsp:sp modelId="{8A552C75-3207-CB47-B274-9E0194EBDE9F}">
      <dsp:nvSpPr>
        <dsp:cNvPr id="0" name=""/>
        <dsp:cNvSpPr/>
      </dsp:nvSpPr>
      <dsp:spPr>
        <a:xfrm>
          <a:off x="2103120" y="3615606"/>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D04F71-2DD4-2B48-92A3-A8D88F03484E}">
      <dsp:nvSpPr>
        <dsp:cNvPr id="0" name=""/>
        <dsp:cNvSpPr/>
      </dsp:nvSpPr>
      <dsp:spPr>
        <a:xfrm>
          <a:off x="2260854" y="3632640"/>
          <a:ext cx="8254746" cy="340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BE" sz="1600" kern="1200" dirty="0">
              <a:latin typeface="Montserrat" pitchFamily="2" charset="77"/>
            </a:rPr>
            <a:t>Foreign expansion (+20% of EU market share in BEV)</a:t>
          </a:r>
        </a:p>
      </dsp:txBody>
      <dsp:txXfrm>
        <a:off x="2260854" y="3632640"/>
        <a:ext cx="8254746" cy="340677"/>
      </dsp:txXfrm>
    </dsp:sp>
    <dsp:sp modelId="{5F411AD6-91BC-4F4A-8220-C183159DAA16}">
      <dsp:nvSpPr>
        <dsp:cNvPr id="0" name=""/>
        <dsp:cNvSpPr/>
      </dsp:nvSpPr>
      <dsp:spPr>
        <a:xfrm>
          <a:off x="2103120" y="3973318"/>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54DBB4-32A5-BE44-A7CF-7C34C7645C26}">
      <dsp:nvSpPr>
        <dsp:cNvPr id="0" name=""/>
        <dsp:cNvSpPr/>
      </dsp:nvSpPr>
      <dsp:spPr>
        <a:xfrm>
          <a:off x="2260854" y="3990352"/>
          <a:ext cx="8254746" cy="340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BE" sz="1600" kern="1200" dirty="0">
              <a:latin typeface="Montserrat" pitchFamily="2" charset="77"/>
            </a:rPr>
            <a:t>Leader in the key clean-tech industries: batteries (77%!), solar, wind</a:t>
          </a:r>
        </a:p>
      </dsp:txBody>
      <dsp:txXfrm>
        <a:off x="2260854" y="3990352"/>
        <a:ext cx="8254746" cy="340677"/>
      </dsp:txXfrm>
    </dsp:sp>
    <dsp:sp modelId="{DBA23DBD-EBE3-EE46-AABC-EC8812FA62DD}">
      <dsp:nvSpPr>
        <dsp:cNvPr id="0" name=""/>
        <dsp:cNvSpPr/>
      </dsp:nvSpPr>
      <dsp:spPr>
        <a:xfrm>
          <a:off x="2103120" y="4331029"/>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339C0-F676-1445-8B9F-5384CD50EE8F}">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139C7A-9141-1F4C-978B-9E28FEBFD28A}">
      <dsp:nvSpPr>
        <dsp:cNvPr id="0" name=""/>
        <dsp:cNvSpPr/>
      </dsp:nvSpPr>
      <dsp:spPr>
        <a:xfrm>
          <a:off x="0" y="0"/>
          <a:ext cx="2983733"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BE" sz="2400" b="0" kern="1200" dirty="0">
              <a:latin typeface="Montserrat" pitchFamily="2" charset="77"/>
            </a:rPr>
            <a:t>Impact on competitiveness </a:t>
          </a:r>
          <a:endParaRPr lang="en-BE" sz="2400" b="0" u="none" kern="1200" dirty="0">
            <a:effectLst/>
            <a:latin typeface="Montserrat" pitchFamily="2" charset="77"/>
            <a:ea typeface="Calibri" panose="020F0502020204030204" pitchFamily="34" charset="0"/>
            <a:cs typeface="Times New Roman" panose="02020603050405020304" pitchFamily="18" charset="0"/>
          </a:endParaRPr>
        </a:p>
      </dsp:txBody>
      <dsp:txXfrm>
        <a:off x="0" y="0"/>
        <a:ext cx="2983733" cy="4351338"/>
      </dsp:txXfrm>
    </dsp:sp>
    <dsp:sp modelId="{2948DDF4-DDDC-A34C-877E-F46A64F6C903}">
      <dsp:nvSpPr>
        <dsp:cNvPr id="0" name=""/>
        <dsp:cNvSpPr/>
      </dsp:nvSpPr>
      <dsp:spPr>
        <a:xfrm>
          <a:off x="3124831" y="67989"/>
          <a:ext cx="738412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Symbol" pitchFamily="2" charset="2"/>
            <a:buNone/>
          </a:pPr>
          <a:r>
            <a:rPr lang="en-GB" sz="2400" kern="1200" dirty="0">
              <a:latin typeface="Montserrat" pitchFamily="2" charset="77"/>
            </a:rPr>
            <a:t>Attracting investments outside the EU </a:t>
          </a:r>
          <a:endParaRPr lang="en-BE" sz="2400" kern="1200" dirty="0">
            <a:latin typeface="Montserrat" pitchFamily="2" charset="77"/>
          </a:endParaRPr>
        </a:p>
      </dsp:txBody>
      <dsp:txXfrm>
        <a:off x="3124831" y="67989"/>
        <a:ext cx="7384128" cy="1359793"/>
      </dsp:txXfrm>
    </dsp:sp>
    <dsp:sp modelId="{D61E3B42-6AAA-654F-9CB9-7B646A85B243}">
      <dsp:nvSpPr>
        <dsp:cNvPr id="0" name=""/>
        <dsp:cNvSpPr/>
      </dsp:nvSpPr>
      <dsp:spPr>
        <a:xfrm>
          <a:off x="2983733" y="1427782"/>
          <a:ext cx="752522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63C555-D03B-F44D-99D2-9D9CECB5D6BC}">
      <dsp:nvSpPr>
        <dsp:cNvPr id="0" name=""/>
        <dsp:cNvSpPr/>
      </dsp:nvSpPr>
      <dsp:spPr>
        <a:xfrm>
          <a:off x="3124831" y="1495772"/>
          <a:ext cx="738412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GB" sz="2400" kern="1200" dirty="0">
              <a:latin typeface="Montserrat" pitchFamily="2" charset="77"/>
            </a:rPr>
            <a:t>Potentially slower decarbonisation in the EU </a:t>
          </a:r>
          <a:endParaRPr lang="en-BE" sz="2400" kern="1200" dirty="0">
            <a:latin typeface="Montserrat" pitchFamily="2" charset="77"/>
          </a:endParaRPr>
        </a:p>
      </dsp:txBody>
      <dsp:txXfrm>
        <a:off x="3124831" y="1495772"/>
        <a:ext cx="7384128" cy="1359793"/>
      </dsp:txXfrm>
    </dsp:sp>
    <dsp:sp modelId="{38206C30-9873-054E-B7E3-D750658AF124}">
      <dsp:nvSpPr>
        <dsp:cNvPr id="0" name=""/>
        <dsp:cNvSpPr/>
      </dsp:nvSpPr>
      <dsp:spPr>
        <a:xfrm>
          <a:off x="2983733" y="2855565"/>
          <a:ext cx="752522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E42F21-5628-724A-8FF8-8E15BAB302F3}">
      <dsp:nvSpPr>
        <dsp:cNvPr id="0" name=""/>
        <dsp:cNvSpPr/>
      </dsp:nvSpPr>
      <dsp:spPr>
        <a:xfrm>
          <a:off x="3124831" y="2923555"/>
          <a:ext cx="738412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BE" sz="2400" kern="1200" dirty="0">
              <a:latin typeface="Montserrat" pitchFamily="2" charset="77"/>
            </a:rPr>
            <a:t>Losing own and export markets</a:t>
          </a:r>
        </a:p>
      </dsp:txBody>
      <dsp:txXfrm>
        <a:off x="3124831" y="2923555"/>
        <a:ext cx="7384128" cy="1359793"/>
      </dsp:txXfrm>
    </dsp:sp>
    <dsp:sp modelId="{ADB7486C-9062-A94B-B853-3B5D14EEFFC6}">
      <dsp:nvSpPr>
        <dsp:cNvPr id="0" name=""/>
        <dsp:cNvSpPr/>
      </dsp:nvSpPr>
      <dsp:spPr>
        <a:xfrm>
          <a:off x="2983733" y="4283348"/>
          <a:ext cx="752522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B51223-B469-FF40-8A3F-2EF87E2DCB7F}">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075030-62E6-0546-9342-014CE4A1004A}">
      <dsp:nvSpPr>
        <dsp:cNvPr id="0" name=""/>
        <dsp:cNvSpPr/>
      </dsp:nvSpPr>
      <dsp:spPr>
        <a:xfrm>
          <a:off x="0" y="0"/>
          <a:ext cx="2137365"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ourier New" panose="02070309020205020404" pitchFamily="49" charset="0"/>
            <a:buNone/>
          </a:pPr>
          <a:r>
            <a:rPr lang="en-US" sz="2000" b="0" kern="1200" dirty="0">
              <a:latin typeface="Montserrat" pitchFamily="2" charset="77"/>
            </a:rPr>
            <a:t>War, geopolitics &amp; </a:t>
          </a:r>
        </a:p>
        <a:p>
          <a:pPr marL="0" lvl="0" indent="0" algn="l" defTabSz="889000">
            <a:lnSpc>
              <a:spcPct val="90000"/>
            </a:lnSpc>
            <a:spcBef>
              <a:spcPct val="0"/>
            </a:spcBef>
            <a:spcAft>
              <a:spcPct val="35000"/>
            </a:spcAft>
            <a:buFont typeface="Courier New" panose="02070309020205020404" pitchFamily="49" charset="0"/>
            <a:buNone/>
          </a:pPr>
          <a:r>
            <a:rPr lang="en-US" sz="2000" b="0" i="0" u="none" strike="noStrike" kern="1200" dirty="0">
              <a:solidFill>
                <a:schemeClr val="tx1"/>
              </a:solidFill>
              <a:effectLst/>
              <a:latin typeface="Montserrat" pitchFamily="2" charset="77"/>
            </a:rPr>
            <a:t>pandemic</a:t>
          </a:r>
          <a:endParaRPr lang="en-GB" sz="2000" b="0" i="0" u="none" strike="noStrike" kern="1200" dirty="0">
            <a:solidFill>
              <a:schemeClr val="tx1"/>
            </a:solidFill>
            <a:effectLst/>
            <a:latin typeface="Montserrat" pitchFamily="2" charset="77"/>
          </a:endParaRPr>
        </a:p>
      </dsp:txBody>
      <dsp:txXfrm>
        <a:off x="0" y="0"/>
        <a:ext cx="2137365" cy="4351338"/>
      </dsp:txXfrm>
    </dsp:sp>
    <dsp:sp modelId="{24F77444-7EEE-184E-995C-44A643B5D977}">
      <dsp:nvSpPr>
        <dsp:cNvPr id="0" name=""/>
        <dsp:cNvSpPr/>
      </dsp:nvSpPr>
      <dsp:spPr>
        <a:xfrm>
          <a:off x="2294329" y="41006"/>
          <a:ext cx="8214439"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ourier New" panose="02070309020205020404" pitchFamily="49" charset="0"/>
            <a:buNone/>
          </a:pPr>
          <a:r>
            <a:rPr lang="en-US" sz="2000" kern="1200" dirty="0">
              <a:latin typeface="Montserrat" pitchFamily="2" charset="77"/>
            </a:rPr>
            <a:t>Geopolitical instability – increased risk for markets and investments</a:t>
          </a:r>
          <a:endParaRPr lang="en-GB" sz="2000" b="0" i="0" u="none" strike="noStrike" kern="1200" dirty="0">
            <a:solidFill>
              <a:srgbClr val="333333"/>
            </a:solidFill>
            <a:effectLst/>
            <a:latin typeface="Montserrat" pitchFamily="2" charset="77"/>
          </a:endParaRPr>
        </a:p>
      </dsp:txBody>
      <dsp:txXfrm>
        <a:off x="2294329" y="41006"/>
        <a:ext cx="8214439" cy="820125"/>
      </dsp:txXfrm>
    </dsp:sp>
    <dsp:sp modelId="{7EE88414-4489-0E4A-95A4-BC7E2F4D8EE0}">
      <dsp:nvSpPr>
        <dsp:cNvPr id="0" name=""/>
        <dsp:cNvSpPr/>
      </dsp:nvSpPr>
      <dsp:spPr>
        <a:xfrm>
          <a:off x="2137365" y="861131"/>
          <a:ext cx="837140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6909AD-3A48-3D4A-B98F-263182CE94AC}">
      <dsp:nvSpPr>
        <dsp:cNvPr id="0" name=""/>
        <dsp:cNvSpPr/>
      </dsp:nvSpPr>
      <dsp:spPr>
        <a:xfrm>
          <a:off x="2294329" y="902137"/>
          <a:ext cx="8214439"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ourier New" panose="02070309020205020404" pitchFamily="49" charset="0"/>
            <a:buNone/>
          </a:pPr>
          <a:r>
            <a:rPr lang="en-GB" sz="2000" kern="1200" dirty="0">
              <a:latin typeface="Montserrat" pitchFamily="2" charset="77"/>
            </a:rPr>
            <a:t>High energy prices fuelling inflation – impact on businesses and society</a:t>
          </a:r>
          <a:endParaRPr lang="en-BE" sz="2000" kern="1200" dirty="0">
            <a:latin typeface="Montserrat" pitchFamily="2" charset="77"/>
          </a:endParaRPr>
        </a:p>
      </dsp:txBody>
      <dsp:txXfrm>
        <a:off x="2294329" y="902137"/>
        <a:ext cx="8214439" cy="820125"/>
      </dsp:txXfrm>
    </dsp:sp>
    <dsp:sp modelId="{6E07B94A-2989-6340-9EC1-5F268342457F}">
      <dsp:nvSpPr>
        <dsp:cNvPr id="0" name=""/>
        <dsp:cNvSpPr/>
      </dsp:nvSpPr>
      <dsp:spPr>
        <a:xfrm>
          <a:off x="2137365" y="1722262"/>
          <a:ext cx="837140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7C5D76-C124-3845-996D-BCB28C2CF1D9}">
      <dsp:nvSpPr>
        <dsp:cNvPr id="0" name=""/>
        <dsp:cNvSpPr/>
      </dsp:nvSpPr>
      <dsp:spPr>
        <a:xfrm>
          <a:off x="2294329" y="1763269"/>
          <a:ext cx="8214439"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ourier New" panose="02070309020205020404" pitchFamily="49" charset="0"/>
            <a:buNone/>
          </a:pPr>
          <a:r>
            <a:rPr lang="en-CA" sz="2000" kern="1200" dirty="0">
              <a:latin typeface="Montserrat" pitchFamily="2" charset="77"/>
            </a:rPr>
            <a:t>Exposed over-dependence on external supply chains and risks of limited options</a:t>
          </a:r>
          <a:endParaRPr lang="en-BE" sz="2000" kern="1200" dirty="0">
            <a:latin typeface="Montserrat" pitchFamily="2" charset="77"/>
          </a:endParaRPr>
        </a:p>
      </dsp:txBody>
      <dsp:txXfrm>
        <a:off x="2294329" y="1763269"/>
        <a:ext cx="8214439" cy="820125"/>
      </dsp:txXfrm>
    </dsp:sp>
    <dsp:sp modelId="{E87FCA9B-C830-8442-956D-29CB485066F9}">
      <dsp:nvSpPr>
        <dsp:cNvPr id="0" name=""/>
        <dsp:cNvSpPr/>
      </dsp:nvSpPr>
      <dsp:spPr>
        <a:xfrm>
          <a:off x="2137365" y="2583394"/>
          <a:ext cx="837140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C652E5-712F-824F-A571-B2E4AA2B5A85}">
      <dsp:nvSpPr>
        <dsp:cNvPr id="0" name=""/>
        <dsp:cNvSpPr/>
      </dsp:nvSpPr>
      <dsp:spPr>
        <a:xfrm>
          <a:off x="2294329" y="2624400"/>
          <a:ext cx="8214439"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ourier New" panose="02070309020205020404" pitchFamily="49" charset="0"/>
            <a:buNone/>
          </a:pPr>
          <a:r>
            <a:rPr lang="en-GB" sz="2000" kern="1200" dirty="0">
              <a:latin typeface="Montserrat" pitchFamily="2" charset="77"/>
            </a:rPr>
            <a:t>Global leader in batteries labelled as systemic rival of EU: China</a:t>
          </a:r>
          <a:endParaRPr lang="en-BE" sz="2000" kern="1200" dirty="0">
            <a:latin typeface="Montserrat" pitchFamily="2" charset="77"/>
          </a:endParaRPr>
        </a:p>
      </dsp:txBody>
      <dsp:txXfrm>
        <a:off x="2294329" y="2624400"/>
        <a:ext cx="8214439" cy="820125"/>
      </dsp:txXfrm>
    </dsp:sp>
    <dsp:sp modelId="{3FFB7AFE-03B1-714A-8987-3B1B4988C27B}">
      <dsp:nvSpPr>
        <dsp:cNvPr id="0" name=""/>
        <dsp:cNvSpPr/>
      </dsp:nvSpPr>
      <dsp:spPr>
        <a:xfrm>
          <a:off x="2137365" y="3444525"/>
          <a:ext cx="837140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C0A3C7-6AD6-1C42-86B7-EB5EC4075415}">
      <dsp:nvSpPr>
        <dsp:cNvPr id="0" name=""/>
        <dsp:cNvSpPr/>
      </dsp:nvSpPr>
      <dsp:spPr>
        <a:xfrm>
          <a:off x="2294329" y="3485532"/>
          <a:ext cx="8214439"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Font typeface="Courier New" panose="02070309020205020404" pitchFamily="49" charset="0"/>
            <a:buNone/>
          </a:pPr>
          <a:r>
            <a:rPr lang="en-US" sz="2200" b="1" kern="1200" dirty="0">
              <a:latin typeface="Montserrat" pitchFamily="2" charset="77"/>
            </a:rPr>
            <a:t>New focus of governments and corporates: controlling value chain</a:t>
          </a:r>
          <a:endParaRPr lang="en-GB" sz="2200" b="1" kern="1200" dirty="0"/>
        </a:p>
      </dsp:txBody>
      <dsp:txXfrm>
        <a:off x="2294329" y="3485532"/>
        <a:ext cx="8214439" cy="820125"/>
      </dsp:txXfrm>
    </dsp:sp>
    <dsp:sp modelId="{B35332C2-F2F2-CE46-8203-685E61B0C840}">
      <dsp:nvSpPr>
        <dsp:cNvPr id="0" name=""/>
        <dsp:cNvSpPr/>
      </dsp:nvSpPr>
      <dsp:spPr>
        <a:xfrm>
          <a:off x="2137365" y="4305657"/>
          <a:ext cx="837140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B51223-B469-FF40-8A3F-2EF87E2DCB7F}">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075030-62E6-0546-9342-014CE4A1004A}">
      <dsp:nvSpPr>
        <dsp:cNvPr id="0" name=""/>
        <dsp:cNvSpPr/>
      </dsp:nvSpPr>
      <dsp:spPr>
        <a:xfrm>
          <a:off x="0" y="0"/>
          <a:ext cx="2137365"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ourier New" panose="02070309020205020404" pitchFamily="49" charset="0"/>
            <a:buNone/>
          </a:pPr>
          <a:r>
            <a:rPr lang="en-US" sz="2000" b="0" kern="1200" dirty="0">
              <a:latin typeface="Montserrat" pitchFamily="2" charset="77"/>
            </a:rPr>
            <a:t>New economic situation –impact on business and society</a:t>
          </a:r>
          <a:endParaRPr lang="en-GB" sz="2000" b="0" i="0" u="none" strike="noStrike" kern="1200" dirty="0">
            <a:solidFill>
              <a:srgbClr val="333333"/>
            </a:solidFill>
            <a:effectLst/>
            <a:latin typeface="Montserrat" pitchFamily="2" charset="77"/>
          </a:endParaRPr>
        </a:p>
      </dsp:txBody>
      <dsp:txXfrm>
        <a:off x="0" y="0"/>
        <a:ext cx="2137365" cy="4351338"/>
      </dsp:txXfrm>
    </dsp:sp>
    <dsp:sp modelId="{090BE3EC-7E7D-DF4C-8F76-C0DFF95F8F9E}">
      <dsp:nvSpPr>
        <dsp:cNvPr id="0" name=""/>
        <dsp:cNvSpPr/>
      </dsp:nvSpPr>
      <dsp:spPr>
        <a:xfrm>
          <a:off x="2294329" y="51151"/>
          <a:ext cx="8214439" cy="102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ourier New" panose="02070309020205020404" pitchFamily="49" charset="0"/>
            <a:buNone/>
          </a:pPr>
          <a:r>
            <a:rPr lang="en-US" sz="2000" kern="1200" dirty="0">
              <a:latin typeface="Montserrat" pitchFamily="2" charset="77"/>
            </a:rPr>
            <a:t>Economic prosperity and industrial development determines the job market and welfare of society</a:t>
          </a:r>
          <a:endParaRPr lang="en-BE" sz="2000" kern="1200" dirty="0">
            <a:latin typeface="Montserrat" pitchFamily="2" charset="77"/>
          </a:endParaRPr>
        </a:p>
      </dsp:txBody>
      <dsp:txXfrm>
        <a:off x="2294329" y="51151"/>
        <a:ext cx="8214439" cy="1023031"/>
      </dsp:txXfrm>
    </dsp:sp>
    <dsp:sp modelId="{38DF6CB4-9658-3043-B237-73259684CB64}">
      <dsp:nvSpPr>
        <dsp:cNvPr id="0" name=""/>
        <dsp:cNvSpPr/>
      </dsp:nvSpPr>
      <dsp:spPr>
        <a:xfrm>
          <a:off x="2137365" y="1074183"/>
          <a:ext cx="837140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501AD7-7E06-6A41-9F15-DB1A0E28CFCE}">
      <dsp:nvSpPr>
        <dsp:cNvPr id="0" name=""/>
        <dsp:cNvSpPr/>
      </dsp:nvSpPr>
      <dsp:spPr>
        <a:xfrm>
          <a:off x="2294329" y="1125335"/>
          <a:ext cx="8214439" cy="102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Symbol" pitchFamily="2" charset="2"/>
            <a:buNone/>
          </a:pPr>
          <a:r>
            <a:rPr lang="en-BE" sz="2000" kern="1200" dirty="0">
              <a:latin typeface="Montserrat" pitchFamily="2" charset="77"/>
            </a:rPr>
            <a:t>Vulnarability of economy: </a:t>
          </a:r>
          <a:r>
            <a:rPr lang="en-US" sz="2000" kern="1200" dirty="0">
              <a:latin typeface="Montserrat" pitchFamily="2" charset="77"/>
            </a:rPr>
            <a:t>impact on profitability and ability to invest</a:t>
          </a:r>
          <a:endParaRPr lang="en-BE" sz="2000" kern="1200" dirty="0">
            <a:latin typeface="Montserrat" pitchFamily="2" charset="77"/>
          </a:endParaRPr>
        </a:p>
      </dsp:txBody>
      <dsp:txXfrm>
        <a:off x="2294329" y="1125335"/>
        <a:ext cx="8214439" cy="1023031"/>
      </dsp:txXfrm>
    </dsp:sp>
    <dsp:sp modelId="{621C7E5F-09D8-D24F-BCCF-6B7481FA86D7}">
      <dsp:nvSpPr>
        <dsp:cNvPr id="0" name=""/>
        <dsp:cNvSpPr/>
      </dsp:nvSpPr>
      <dsp:spPr>
        <a:xfrm>
          <a:off x="2137365" y="2148366"/>
          <a:ext cx="837140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3B5AC-C8E3-3B4B-AA50-AC19E2919379}">
      <dsp:nvSpPr>
        <dsp:cNvPr id="0" name=""/>
        <dsp:cNvSpPr/>
      </dsp:nvSpPr>
      <dsp:spPr>
        <a:xfrm>
          <a:off x="2294329" y="2199518"/>
          <a:ext cx="8214439" cy="102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Courier New" panose="02070309020205020404" pitchFamily="49" charset="0"/>
            <a:buNone/>
          </a:pPr>
          <a:r>
            <a:rPr lang="en-GB" sz="2000" kern="1200" dirty="0">
              <a:latin typeface="Montserrat" pitchFamily="2" charset="77"/>
            </a:rPr>
            <a:t>High inflation: growing costs &amp; declining purchasing power </a:t>
          </a:r>
          <a:endParaRPr lang="en-BE" sz="2000" kern="1200" dirty="0">
            <a:latin typeface="Montserrat" pitchFamily="2" charset="77"/>
          </a:endParaRPr>
        </a:p>
      </dsp:txBody>
      <dsp:txXfrm>
        <a:off x="2294329" y="2199518"/>
        <a:ext cx="8214439" cy="1023031"/>
      </dsp:txXfrm>
    </dsp:sp>
    <dsp:sp modelId="{DC2142DA-4877-C64D-A91D-66832316FFBE}">
      <dsp:nvSpPr>
        <dsp:cNvPr id="0" name=""/>
        <dsp:cNvSpPr/>
      </dsp:nvSpPr>
      <dsp:spPr>
        <a:xfrm>
          <a:off x="2137365" y="3222550"/>
          <a:ext cx="837140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52CCC3-A0DC-1A4A-B99D-B168E75C8605}">
      <dsp:nvSpPr>
        <dsp:cNvPr id="0" name=""/>
        <dsp:cNvSpPr/>
      </dsp:nvSpPr>
      <dsp:spPr>
        <a:xfrm>
          <a:off x="2294329" y="3273701"/>
          <a:ext cx="8214439" cy="102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Symbol" pitchFamily="2" charset="2"/>
            <a:buNone/>
          </a:pPr>
          <a:r>
            <a:rPr lang="en-CA" sz="2000" b="1" kern="1200" dirty="0">
              <a:latin typeface="Montserrat" pitchFamily="2" charset="77"/>
            </a:rPr>
            <a:t>Diminished capacity of businesses and consumers to invest and to bear increased costs</a:t>
          </a:r>
          <a:endParaRPr lang="en-BE" sz="2000" b="1" kern="1200" dirty="0">
            <a:latin typeface="Montserrat" pitchFamily="2" charset="77"/>
          </a:endParaRPr>
        </a:p>
      </dsp:txBody>
      <dsp:txXfrm>
        <a:off x="2294329" y="3273701"/>
        <a:ext cx="8214439" cy="1023031"/>
      </dsp:txXfrm>
    </dsp:sp>
    <dsp:sp modelId="{2FC2462A-984C-A94E-B210-D61465E46D5E}">
      <dsp:nvSpPr>
        <dsp:cNvPr id="0" name=""/>
        <dsp:cNvSpPr/>
      </dsp:nvSpPr>
      <dsp:spPr>
        <a:xfrm>
          <a:off x="2137365" y="4296733"/>
          <a:ext cx="837140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B51223-B469-FF40-8A3F-2EF87E2DCB7F}">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075030-62E6-0546-9342-014CE4A1004A}">
      <dsp:nvSpPr>
        <dsp:cNvPr id="0" name=""/>
        <dsp:cNvSpPr/>
      </dsp:nvSpPr>
      <dsp:spPr>
        <a:xfrm>
          <a:off x="0" y="0"/>
          <a:ext cx="2824689"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Font typeface="Courier New" panose="02070309020205020404" pitchFamily="49" charset="0"/>
            <a:buNone/>
          </a:pPr>
          <a:r>
            <a:rPr lang="en-US" sz="1800" b="0" kern="1200" dirty="0">
              <a:latin typeface="Montserrat" pitchFamily="2" charset="77"/>
            </a:rPr>
            <a:t>Fit for 55: impact of policy-making approach</a:t>
          </a:r>
          <a:endParaRPr lang="en-GB" sz="1800" b="0" i="0" u="none" strike="noStrike" kern="1200" dirty="0">
            <a:solidFill>
              <a:srgbClr val="333333"/>
            </a:solidFill>
            <a:effectLst/>
            <a:latin typeface="Montserrat" pitchFamily="2" charset="77"/>
          </a:endParaRPr>
        </a:p>
      </dsp:txBody>
      <dsp:txXfrm>
        <a:off x="0" y="0"/>
        <a:ext cx="2824689" cy="4351338"/>
      </dsp:txXfrm>
    </dsp:sp>
    <dsp:sp modelId="{33B49DDF-6191-9743-B1CB-9DA729CC6E83}">
      <dsp:nvSpPr>
        <dsp:cNvPr id="0" name=""/>
        <dsp:cNvSpPr/>
      </dsp:nvSpPr>
      <dsp:spPr>
        <a:xfrm>
          <a:off x="2968713" y="67989"/>
          <a:ext cx="7537292"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Font typeface="Courier New" panose="02070309020205020404" pitchFamily="49" charset="0"/>
            <a:buNone/>
          </a:pPr>
          <a:r>
            <a:rPr lang="en-GB" sz="1800" kern="1200" dirty="0">
              <a:latin typeface="Montserrat" pitchFamily="2" charset="77"/>
            </a:rPr>
            <a:t>Choice of regulation as a driving force of change</a:t>
          </a:r>
          <a:endParaRPr lang="en-BE" sz="1800" kern="1200" dirty="0">
            <a:latin typeface="Montserrat" pitchFamily="2" charset="77"/>
          </a:endParaRPr>
        </a:p>
      </dsp:txBody>
      <dsp:txXfrm>
        <a:off x="2968713" y="67989"/>
        <a:ext cx="7537292" cy="1359793"/>
      </dsp:txXfrm>
    </dsp:sp>
    <dsp:sp modelId="{C01E1803-29AE-F248-985A-1F615A1BA416}">
      <dsp:nvSpPr>
        <dsp:cNvPr id="0" name=""/>
        <dsp:cNvSpPr/>
      </dsp:nvSpPr>
      <dsp:spPr>
        <a:xfrm>
          <a:off x="2824689" y="1427782"/>
          <a:ext cx="768131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501AD7-7E06-6A41-9F15-DB1A0E28CFCE}">
      <dsp:nvSpPr>
        <dsp:cNvPr id="0" name=""/>
        <dsp:cNvSpPr/>
      </dsp:nvSpPr>
      <dsp:spPr>
        <a:xfrm>
          <a:off x="2968713" y="1495772"/>
          <a:ext cx="7537292"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Font typeface="Symbol" pitchFamily="2" charset="2"/>
            <a:buNone/>
          </a:pPr>
          <a:r>
            <a:rPr lang="en-US" sz="1800" kern="1200" dirty="0">
              <a:latin typeface="Montserrat" pitchFamily="2" charset="77"/>
            </a:rPr>
            <a:t>Regulatory pressure and ever-changing investment environment</a:t>
          </a:r>
          <a:endParaRPr lang="en-BE" sz="1800" kern="1200" dirty="0">
            <a:latin typeface="Montserrat" pitchFamily="2" charset="77"/>
          </a:endParaRPr>
        </a:p>
      </dsp:txBody>
      <dsp:txXfrm>
        <a:off x="2968713" y="1495772"/>
        <a:ext cx="7537292" cy="1359793"/>
      </dsp:txXfrm>
    </dsp:sp>
    <dsp:sp modelId="{621C7E5F-09D8-D24F-BCCF-6B7481FA86D7}">
      <dsp:nvSpPr>
        <dsp:cNvPr id="0" name=""/>
        <dsp:cNvSpPr/>
      </dsp:nvSpPr>
      <dsp:spPr>
        <a:xfrm>
          <a:off x="2824689" y="2855565"/>
          <a:ext cx="768131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0A9FD0-C5DA-9A44-8751-0C21CC2C7B46}">
      <dsp:nvSpPr>
        <dsp:cNvPr id="0" name=""/>
        <dsp:cNvSpPr/>
      </dsp:nvSpPr>
      <dsp:spPr>
        <a:xfrm>
          <a:off x="2968713" y="2923555"/>
          <a:ext cx="7537292"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Font typeface="Courier New" panose="02070309020205020404" pitchFamily="49" charset="0"/>
            <a:buNone/>
          </a:pPr>
          <a:r>
            <a:rPr lang="en-GB" sz="1800" kern="1200" dirty="0">
              <a:latin typeface="Montserrat" pitchFamily="2" charset="77"/>
            </a:rPr>
            <a:t>Political acceptance of risks from different speeds in different areas</a:t>
          </a:r>
          <a:endParaRPr lang="en-BE" sz="1800" kern="1200" dirty="0">
            <a:latin typeface="Montserrat" pitchFamily="2" charset="77"/>
          </a:endParaRPr>
        </a:p>
      </dsp:txBody>
      <dsp:txXfrm>
        <a:off x="2968713" y="2923555"/>
        <a:ext cx="7537292" cy="1359793"/>
      </dsp:txXfrm>
    </dsp:sp>
    <dsp:sp modelId="{2A48504D-D364-734F-8061-90F580FE19B4}">
      <dsp:nvSpPr>
        <dsp:cNvPr id="0" name=""/>
        <dsp:cNvSpPr/>
      </dsp:nvSpPr>
      <dsp:spPr>
        <a:xfrm>
          <a:off x="2824689" y="4283348"/>
          <a:ext cx="768131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F4FC3-6B6D-AB41-919D-8DE197C88644}">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D39820-33AE-8849-9DB1-EF01CCEDFEAB}">
      <dsp:nvSpPr>
        <dsp:cNvPr id="0" name=""/>
        <dsp:cNvSpPr/>
      </dsp:nvSpPr>
      <dsp:spPr>
        <a:xfrm>
          <a:off x="0" y="0"/>
          <a:ext cx="259411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GB" sz="2400" b="0" kern="1200" dirty="0">
              <a:latin typeface="Montserrat" pitchFamily="2" charset="77"/>
            </a:rPr>
            <a:t>Resilience:</a:t>
          </a:r>
        </a:p>
        <a:p>
          <a:pPr marL="0" lvl="0" indent="0" algn="l" defTabSz="1066800">
            <a:lnSpc>
              <a:spcPct val="90000"/>
            </a:lnSpc>
            <a:spcBef>
              <a:spcPct val="0"/>
            </a:spcBef>
            <a:spcAft>
              <a:spcPct val="35000"/>
            </a:spcAft>
            <a:buFont typeface="Courier New" panose="02070309020205020404" pitchFamily="49" charset="0"/>
            <a:buNone/>
          </a:pPr>
          <a:r>
            <a:rPr lang="en-GB" sz="2400" b="0" kern="1200" dirty="0">
              <a:latin typeface="Montserrat" pitchFamily="2" charset="77"/>
            </a:rPr>
            <a:t>resistance to external shocks</a:t>
          </a:r>
          <a:endParaRPr lang="en-BE" sz="2400" b="0" kern="1200" dirty="0">
            <a:latin typeface="Montserrat" pitchFamily="2" charset="77"/>
          </a:endParaRPr>
        </a:p>
      </dsp:txBody>
      <dsp:txXfrm>
        <a:off x="0" y="0"/>
        <a:ext cx="2594110" cy="4351338"/>
      </dsp:txXfrm>
    </dsp:sp>
    <dsp:sp modelId="{9835D48E-2209-A14F-9A0B-F7E79C719B67}">
      <dsp:nvSpPr>
        <dsp:cNvPr id="0" name=""/>
        <dsp:cNvSpPr/>
      </dsp:nvSpPr>
      <dsp:spPr>
        <a:xfrm>
          <a:off x="2742448" y="67989"/>
          <a:ext cx="776300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US" sz="2400" kern="1200" dirty="0">
              <a:latin typeface="Montserrat" pitchFamily="2" charset="77"/>
            </a:rPr>
            <a:t>Acceptance of e</a:t>
          </a:r>
          <a:r>
            <a:rPr lang="en-GB" sz="2400" kern="1200" dirty="0" err="1">
              <a:latin typeface="Montserrat" pitchFamily="2" charset="77"/>
            </a:rPr>
            <a:t>xposure</a:t>
          </a:r>
          <a:r>
            <a:rPr lang="en-GB" sz="2400" kern="1200" dirty="0">
              <a:latin typeface="Montserrat" pitchFamily="2" charset="77"/>
            </a:rPr>
            <a:t> to external shocks</a:t>
          </a:r>
          <a:endParaRPr lang="en-BE" sz="2400" kern="1200" dirty="0">
            <a:latin typeface="Montserrat" pitchFamily="2" charset="77"/>
          </a:endParaRPr>
        </a:p>
      </dsp:txBody>
      <dsp:txXfrm>
        <a:off x="2742448" y="67989"/>
        <a:ext cx="7763008" cy="1359793"/>
      </dsp:txXfrm>
    </dsp:sp>
    <dsp:sp modelId="{C575E07F-87F4-4140-96B6-4760587BF692}">
      <dsp:nvSpPr>
        <dsp:cNvPr id="0" name=""/>
        <dsp:cNvSpPr/>
      </dsp:nvSpPr>
      <dsp:spPr>
        <a:xfrm>
          <a:off x="2594110" y="1427782"/>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54FA33-4F16-5F45-85DB-D2FDFC7D97FA}">
      <dsp:nvSpPr>
        <dsp:cNvPr id="0" name=""/>
        <dsp:cNvSpPr/>
      </dsp:nvSpPr>
      <dsp:spPr>
        <a:xfrm>
          <a:off x="2742448" y="1495772"/>
          <a:ext cx="776300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pl-PL" sz="2400" kern="1200" dirty="0">
              <a:latin typeface="Montserrat" pitchFamily="2" charset="77"/>
            </a:rPr>
            <a:t>R</a:t>
          </a:r>
          <a:r>
            <a:rPr lang="en-GB" sz="2400" kern="1200" dirty="0" err="1">
              <a:latin typeface="Montserrat" pitchFamily="2" charset="77"/>
            </a:rPr>
            <a:t>isks</a:t>
          </a:r>
          <a:r>
            <a:rPr lang="en-GB" sz="2400" kern="1200" dirty="0">
              <a:latin typeface="Montserrat" pitchFamily="2" charset="77"/>
            </a:rPr>
            <a:t> to instability need to be taken seriously</a:t>
          </a:r>
          <a:endParaRPr lang="en-BE" sz="2400" kern="1200" dirty="0">
            <a:latin typeface="Montserrat" pitchFamily="2" charset="77"/>
          </a:endParaRPr>
        </a:p>
      </dsp:txBody>
      <dsp:txXfrm>
        <a:off x="2742448" y="1495772"/>
        <a:ext cx="7763008" cy="1359793"/>
      </dsp:txXfrm>
    </dsp:sp>
    <dsp:sp modelId="{5838A2FA-3CD5-2C46-9294-9A71B0FD0CF5}">
      <dsp:nvSpPr>
        <dsp:cNvPr id="0" name=""/>
        <dsp:cNvSpPr/>
      </dsp:nvSpPr>
      <dsp:spPr>
        <a:xfrm>
          <a:off x="2594110" y="2855565"/>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20E785-93EF-154C-B589-F653205B42C8}">
      <dsp:nvSpPr>
        <dsp:cNvPr id="0" name=""/>
        <dsp:cNvSpPr/>
      </dsp:nvSpPr>
      <dsp:spPr>
        <a:xfrm>
          <a:off x="2742448" y="2923555"/>
          <a:ext cx="776300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Wingdings" pitchFamily="2" charset="2"/>
            <a:buNone/>
          </a:pPr>
          <a:r>
            <a:rPr lang="en-GB" sz="2400" kern="1200" dirty="0">
              <a:latin typeface="Montserrat" pitchFamily="2" charset="77"/>
            </a:rPr>
            <a:t>Demand for adaptability, alternative pathways, and more technological options</a:t>
          </a:r>
          <a:endParaRPr lang="en-BE" sz="2400" kern="1200" dirty="0">
            <a:latin typeface="Montserrat" pitchFamily="2" charset="77"/>
          </a:endParaRPr>
        </a:p>
      </dsp:txBody>
      <dsp:txXfrm>
        <a:off x="2742448" y="2923555"/>
        <a:ext cx="7763008" cy="1359793"/>
      </dsp:txXfrm>
    </dsp:sp>
    <dsp:sp modelId="{132C1145-536A-C047-8F00-D6DC9B13CD77}">
      <dsp:nvSpPr>
        <dsp:cNvPr id="0" name=""/>
        <dsp:cNvSpPr/>
      </dsp:nvSpPr>
      <dsp:spPr>
        <a:xfrm>
          <a:off x="2594110" y="4283348"/>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F4FC3-6B6D-AB41-919D-8DE197C88644}">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D39820-33AE-8849-9DB1-EF01CCEDFEAB}">
      <dsp:nvSpPr>
        <dsp:cNvPr id="0" name=""/>
        <dsp:cNvSpPr/>
      </dsp:nvSpPr>
      <dsp:spPr>
        <a:xfrm>
          <a:off x="0" y="0"/>
          <a:ext cx="2594110"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Font typeface="Courier New" panose="02070309020205020404" pitchFamily="49" charset="0"/>
            <a:buNone/>
          </a:pPr>
          <a:r>
            <a:rPr lang="en-CA" sz="2200" b="0" kern="1200" dirty="0">
              <a:latin typeface="Montserrat" pitchFamily="2" charset="77"/>
            </a:rPr>
            <a:t>Security of supply </a:t>
          </a:r>
        </a:p>
      </dsp:txBody>
      <dsp:txXfrm>
        <a:off x="0" y="0"/>
        <a:ext cx="2594110" cy="2175669"/>
      </dsp:txXfrm>
    </dsp:sp>
    <dsp:sp modelId="{5714D0A1-385E-EB4C-866C-245B89A15CF7}">
      <dsp:nvSpPr>
        <dsp:cNvPr id="0" name=""/>
        <dsp:cNvSpPr/>
      </dsp:nvSpPr>
      <dsp:spPr>
        <a:xfrm>
          <a:off x="2742448" y="50567"/>
          <a:ext cx="7763008" cy="1011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Font typeface="Wingdings" pitchFamily="2" charset="2"/>
            <a:buNone/>
          </a:pPr>
          <a:r>
            <a:rPr lang="en-CA" sz="2200" kern="1200" dirty="0">
              <a:latin typeface="Montserrat" pitchFamily="2" charset="77"/>
            </a:rPr>
            <a:t>Full autonomy is not possible</a:t>
          </a:r>
          <a:endParaRPr lang="en-BE" sz="2200" kern="1200" dirty="0">
            <a:latin typeface="Montserrat" pitchFamily="2" charset="77"/>
          </a:endParaRPr>
        </a:p>
      </dsp:txBody>
      <dsp:txXfrm>
        <a:off x="2742448" y="50567"/>
        <a:ext cx="7763008" cy="1011346"/>
      </dsp:txXfrm>
    </dsp:sp>
    <dsp:sp modelId="{A7BB03F4-9135-2948-A415-9B9DE7817AF4}">
      <dsp:nvSpPr>
        <dsp:cNvPr id="0" name=""/>
        <dsp:cNvSpPr/>
      </dsp:nvSpPr>
      <dsp:spPr>
        <a:xfrm>
          <a:off x="2594110" y="1061913"/>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BCE5D2-A9C2-8544-A277-923665D66968}">
      <dsp:nvSpPr>
        <dsp:cNvPr id="0" name=""/>
        <dsp:cNvSpPr/>
      </dsp:nvSpPr>
      <dsp:spPr>
        <a:xfrm>
          <a:off x="2742448" y="1112480"/>
          <a:ext cx="7763008" cy="1011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Font typeface="Courier New" panose="02070309020205020404" pitchFamily="49" charset="0"/>
            <a:buNone/>
          </a:pPr>
          <a:r>
            <a:rPr lang="en-CA" sz="2200" b="0" kern="1200" dirty="0">
              <a:latin typeface="Montserrat" pitchFamily="2" charset="77"/>
            </a:rPr>
            <a:t>More EU self-reliance and diversification to reduce risks</a:t>
          </a:r>
          <a:endParaRPr lang="en-BE" sz="2200" kern="1200" dirty="0">
            <a:latin typeface="Montserrat" pitchFamily="2" charset="77"/>
          </a:endParaRPr>
        </a:p>
      </dsp:txBody>
      <dsp:txXfrm>
        <a:off x="2742448" y="1112480"/>
        <a:ext cx="7763008" cy="1011346"/>
      </dsp:txXfrm>
    </dsp:sp>
    <dsp:sp modelId="{F32562F1-91F6-BB4A-A2C6-61C13C18ADE6}">
      <dsp:nvSpPr>
        <dsp:cNvPr id="0" name=""/>
        <dsp:cNvSpPr/>
      </dsp:nvSpPr>
      <dsp:spPr>
        <a:xfrm>
          <a:off x="2594110" y="2123826"/>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920214-D03B-BB46-868A-43831895D50B}">
      <dsp:nvSpPr>
        <dsp:cNvPr id="0" name=""/>
        <dsp:cNvSpPr/>
      </dsp:nvSpPr>
      <dsp:spPr>
        <a:xfrm>
          <a:off x="0" y="21756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A62CB1-3C14-6043-ACD2-745B54BC9256}">
      <dsp:nvSpPr>
        <dsp:cNvPr id="0" name=""/>
        <dsp:cNvSpPr/>
      </dsp:nvSpPr>
      <dsp:spPr>
        <a:xfrm>
          <a:off x="0" y="2175669"/>
          <a:ext cx="2711759"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Font typeface="Courier New" panose="02070309020205020404" pitchFamily="49" charset="0"/>
            <a:buNone/>
          </a:pPr>
          <a:r>
            <a:rPr lang="en-CA" sz="2200" b="0" kern="1200" dirty="0">
              <a:latin typeface="Montserrat" pitchFamily="2" charset="77"/>
            </a:rPr>
            <a:t>Economic efficiency and competitiveness </a:t>
          </a:r>
          <a:endParaRPr lang="en-BE" sz="2200" kern="1200" dirty="0">
            <a:latin typeface="Montserrat" pitchFamily="2" charset="77"/>
          </a:endParaRPr>
        </a:p>
      </dsp:txBody>
      <dsp:txXfrm>
        <a:off x="0" y="2175669"/>
        <a:ext cx="2711759" cy="2175669"/>
      </dsp:txXfrm>
    </dsp:sp>
    <dsp:sp modelId="{A53A3061-B01C-E743-AD23-0B705216FE38}">
      <dsp:nvSpPr>
        <dsp:cNvPr id="0" name=""/>
        <dsp:cNvSpPr/>
      </dsp:nvSpPr>
      <dsp:spPr>
        <a:xfrm>
          <a:off x="2857940" y="2209663"/>
          <a:ext cx="7650150" cy="679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Font typeface="Wingdings" pitchFamily="2" charset="2"/>
            <a:buNone/>
          </a:pPr>
          <a:r>
            <a:rPr lang="en-CA" sz="2200" kern="1200" dirty="0">
              <a:latin typeface="Montserrat" pitchFamily="2" charset="77"/>
            </a:rPr>
            <a:t>Overall cost of transformation must be considered</a:t>
          </a:r>
          <a:endParaRPr lang="en-BE" sz="2200" kern="1200" dirty="0">
            <a:latin typeface="Montserrat" pitchFamily="2" charset="77"/>
          </a:endParaRPr>
        </a:p>
      </dsp:txBody>
      <dsp:txXfrm>
        <a:off x="2857940" y="2209663"/>
        <a:ext cx="7650150" cy="679896"/>
      </dsp:txXfrm>
    </dsp:sp>
    <dsp:sp modelId="{03B4DF7B-4210-534F-A753-B5DA7946CCAB}">
      <dsp:nvSpPr>
        <dsp:cNvPr id="0" name=""/>
        <dsp:cNvSpPr/>
      </dsp:nvSpPr>
      <dsp:spPr>
        <a:xfrm>
          <a:off x="2711759" y="2889560"/>
          <a:ext cx="77963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99A385-7688-D74B-A78E-901A20CA625E}">
      <dsp:nvSpPr>
        <dsp:cNvPr id="0" name=""/>
        <dsp:cNvSpPr/>
      </dsp:nvSpPr>
      <dsp:spPr>
        <a:xfrm>
          <a:off x="2857940" y="2923555"/>
          <a:ext cx="7650150" cy="679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ClrTx/>
            <a:buSzTx/>
            <a:buFontTx/>
            <a:buNone/>
          </a:pPr>
          <a:r>
            <a:rPr lang="en-US" sz="2200" b="0" kern="1200" dirty="0">
              <a:effectLst/>
              <a:latin typeface="Montserrat" pitchFamily="2" charset="77"/>
              <a:ea typeface="Calibri" panose="020F0502020204030204" pitchFamily="34" charset="0"/>
            </a:rPr>
            <a:t>It impacts the capacity to invest and to carry the economic burden of </a:t>
          </a:r>
          <a:r>
            <a:rPr lang="en-US" sz="2200" kern="1200" dirty="0">
              <a:effectLst/>
              <a:latin typeface="Montserrat" pitchFamily="2" charset="77"/>
              <a:ea typeface="Calibri" panose="020F0502020204030204" pitchFamily="34" charset="0"/>
            </a:rPr>
            <a:t>transformation</a:t>
          </a:r>
          <a:endParaRPr lang="en-GB" sz="2200" kern="1200" dirty="0">
            <a:latin typeface="Montserrat" pitchFamily="2" charset="77"/>
          </a:endParaRPr>
        </a:p>
      </dsp:txBody>
      <dsp:txXfrm>
        <a:off x="2857940" y="2923555"/>
        <a:ext cx="7650150" cy="679896"/>
      </dsp:txXfrm>
    </dsp:sp>
    <dsp:sp modelId="{BA002227-2803-7342-A7A9-FE7264142550}">
      <dsp:nvSpPr>
        <dsp:cNvPr id="0" name=""/>
        <dsp:cNvSpPr/>
      </dsp:nvSpPr>
      <dsp:spPr>
        <a:xfrm>
          <a:off x="2711759" y="3603451"/>
          <a:ext cx="77963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4259AF-C6AF-DE47-AC0A-5120BB9A1C97}">
      <dsp:nvSpPr>
        <dsp:cNvPr id="0" name=""/>
        <dsp:cNvSpPr/>
      </dsp:nvSpPr>
      <dsp:spPr>
        <a:xfrm>
          <a:off x="2857940" y="3637446"/>
          <a:ext cx="7650150" cy="679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ClrTx/>
            <a:buSzTx/>
            <a:buFontTx/>
            <a:buNone/>
          </a:pPr>
          <a:r>
            <a:rPr lang="en-US" sz="2200" kern="1200" dirty="0">
              <a:effectLst/>
              <a:latin typeface="Montserrat" pitchFamily="2" charset="77"/>
              <a:ea typeface="Calibri" panose="020F0502020204030204" pitchFamily="34" charset="0"/>
            </a:rPr>
            <a:t>Capability of the EU to compete on its own and foreign markets</a:t>
          </a:r>
          <a:r>
            <a:rPr lang="en-BE" sz="2200" kern="1200" dirty="0">
              <a:effectLst/>
              <a:latin typeface="Montserrat" pitchFamily="2" charset="77"/>
            </a:rPr>
            <a:t> </a:t>
          </a:r>
          <a:endParaRPr lang="en-GB" sz="2200" kern="1200" dirty="0"/>
        </a:p>
      </dsp:txBody>
      <dsp:txXfrm>
        <a:off x="2857940" y="3637446"/>
        <a:ext cx="7650150" cy="679896"/>
      </dsp:txXfrm>
    </dsp:sp>
    <dsp:sp modelId="{6AEC09A5-7AC8-FE4E-909D-5797A5D09D59}">
      <dsp:nvSpPr>
        <dsp:cNvPr id="0" name=""/>
        <dsp:cNvSpPr/>
      </dsp:nvSpPr>
      <dsp:spPr>
        <a:xfrm>
          <a:off x="2711759" y="4317343"/>
          <a:ext cx="77963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F4FC3-6B6D-AB41-919D-8DE197C88644}">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D39820-33AE-8849-9DB1-EF01CCEDFEAB}">
      <dsp:nvSpPr>
        <dsp:cNvPr id="0" name=""/>
        <dsp:cNvSpPr/>
      </dsp:nvSpPr>
      <dsp:spPr>
        <a:xfrm>
          <a:off x="0" y="0"/>
          <a:ext cx="259411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CA" sz="2400" b="0" kern="1200" dirty="0">
              <a:latin typeface="Montserrat" pitchFamily="2" charset="77"/>
            </a:rPr>
            <a:t>Sensitivity to societal impacts </a:t>
          </a:r>
          <a:endParaRPr lang="en-BE" sz="2400" b="0" kern="1200" dirty="0">
            <a:latin typeface="Montserrat" pitchFamily="2" charset="77"/>
          </a:endParaRPr>
        </a:p>
      </dsp:txBody>
      <dsp:txXfrm>
        <a:off x="0" y="0"/>
        <a:ext cx="2594110" cy="4351338"/>
      </dsp:txXfrm>
    </dsp:sp>
    <dsp:sp modelId="{808AB5C5-0254-3645-8EDA-91E5BC4EBBE1}">
      <dsp:nvSpPr>
        <dsp:cNvPr id="0" name=""/>
        <dsp:cNvSpPr/>
      </dsp:nvSpPr>
      <dsp:spPr>
        <a:xfrm>
          <a:off x="2742448" y="67989"/>
          <a:ext cx="776300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CA" sz="2400" kern="1200" dirty="0">
              <a:latin typeface="Montserrat" pitchFamily="2" charset="77"/>
            </a:rPr>
            <a:t>Access to affordable transport - r</a:t>
          </a:r>
          <a:r>
            <a:rPr lang="en-GB" sz="2400" kern="1200" dirty="0" err="1">
              <a:latin typeface="Montserrat" pitchFamily="2" charset="77"/>
            </a:rPr>
            <a:t>ecognize</a:t>
          </a:r>
          <a:r>
            <a:rPr lang="en-GB" sz="2400" kern="1200" dirty="0">
              <a:latin typeface="Montserrat" pitchFamily="2" charset="77"/>
            </a:rPr>
            <a:t> societal importance of HDV</a:t>
          </a:r>
        </a:p>
      </dsp:txBody>
      <dsp:txXfrm>
        <a:off x="2742448" y="67989"/>
        <a:ext cx="7763008" cy="1359793"/>
      </dsp:txXfrm>
    </dsp:sp>
    <dsp:sp modelId="{F6B743BB-06C3-5640-854A-55E83C7CE459}">
      <dsp:nvSpPr>
        <dsp:cNvPr id="0" name=""/>
        <dsp:cNvSpPr/>
      </dsp:nvSpPr>
      <dsp:spPr>
        <a:xfrm>
          <a:off x="2594110" y="1427782"/>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BC07E2-1072-8544-A26D-B3C064549359}">
      <dsp:nvSpPr>
        <dsp:cNvPr id="0" name=""/>
        <dsp:cNvSpPr/>
      </dsp:nvSpPr>
      <dsp:spPr>
        <a:xfrm>
          <a:off x="2742448" y="1495772"/>
          <a:ext cx="776300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Wingdings" pitchFamily="2" charset="2"/>
            <a:buNone/>
          </a:pPr>
          <a:r>
            <a:rPr lang="en-CA" sz="2400" kern="1200" dirty="0">
              <a:latin typeface="Montserrat" pitchFamily="2" charset="77"/>
            </a:rPr>
            <a:t>Impact of technology shift on jobs and economic welfare</a:t>
          </a:r>
          <a:endParaRPr lang="en-BE" sz="2400" kern="1200" dirty="0">
            <a:latin typeface="Montserrat" pitchFamily="2" charset="77"/>
          </a:endParaRPr>
        </a:p>
      </dsp:txBody>
      <dsp:txXfrm>
        <a:off x="2742448" y="1495772"/>
        <a:ext cx="7763008" cy="1359793"/>
      </dsp:txXfrm>
    </dsp:sp>
    <dsp:sp modelId="{811AB7F6-8F0C-CD41-88EC-6F81392CC73E}">
      <dsp:nvSpPr>
        <dsp:cNvPr id="0" name=""/>
        <dsp:cNvSpPr/>
      </dsp:nvSpPr>
      <dsp:spPr>
        <a:xfrm>
          <a:off x="2594110" y="2855565"/>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BF9121-A13E-7147-A550-32B550865F93}">
      <dsp:nvSpPr>
        <dsp:cNvPr id="0" name=""/>
        <dsp:cNvSpPr/>
      </dsp:nvSpPr>
      <dsp:spPr>
        <a:xfrm>
          <a:off x="2742448" y="2923555"/>
          <a:ext cx="776300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Wingdings" pitchFamily="2" charset="2"/>
            <a:buNone/>
          </a:pPr>
          <a:r>
            <a:rPr lang="en-BE" sz="2400" kern="1200" dirty="0">
              <a:latin typeface="Montserrat" pitchFamily="2" charset="77"/>
            </a:rPr>
            <a:t>Jobs and economic welfare impact the ability of consumers to finance the transition</a:t>
          </a:r>
        </a:p>
      </dsp:txBody>
      <dsp:txXfrm>
        <a:off x="2742448" y="2923555"/>
        <a:ext cx="7763008" cy="1359793"/>
      </dsp:txXfrm>
    </dsp:sp>
    <dsp:sp modelId="{0366B0BB-64C1-4640-A700-CE68EC15857B}">
      <dsp:nvSpPr>
        <dsp:cNvPr id="0" name=""/>
        <dsp:cNvSpPr/>
      </dsp:nvSpPr>
      <dsp:spPr>
        <a:xfrm>
          <a:off x="2594110" y="4283348"/>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F4FC3-6B6D-AB41-919D-8DE197C88644}">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D39820-33AE-8849-9DB1-EF01CCEDFEAB}">
      <dsp:nvSpPr>
        <dsp:cNvPr id="0" name=""/>
        <dsp:cNvSpPr/>
      </dsp:nvSpPr>
      <dsp:spPr>
        <a:xfrm>
          <a:off x="0" y="0"/>
          <a:ext cx="2983074"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CA" sz="2400" b="0" kern="1200" dirty="0">
              <a:latin typeface="Montserrat" pitchFamily="2" charset="77"/>
            </a:rPr>
            <a:t>Effective approach to decarbonisation </a:t>
          </a:r>
          <a:endParaRPr lang="en-BE" sz="2400" b="0" kern="1200" dirty="0">
            <a:latin typeface="Montserrat" pitchFamily="2" charset="77"/>
          </a:endParaRPr>
        </a:p>
      </dsp:txBody>
      <dsp:txXfrm>
        <a:off x="0" y="0"/>
        <a:ext cx="2983074" cy="4351338"/>
      </dsp:txXfrm>
    </dsp:sp>
    <dsp:sp modelId="{1A766005-8D1B-A146-A31D-F65696AD9D42}">
      <dsp:nvSpPr>
        <dsp:cNvPr id="0" name=""/>
        <dsp:cNvSpPr/>
      </dsp:nvSpPr>
      <dsp:spPr>
        <a:xfrm>
          <a:off x="3124172" y="67989"/>
          <a:ext cx="738412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Symbol" pitchFamily="2" charset="2"/>
            <a:buNone/>
          </a:pPr>
          <a:r>
            <a:rPr lang="en-CA" sz="2400" i="0" kern="1200" dirty="0">
              <a:latin typeface="Montserrat" pitchFamily="2" charset="77"/>
            </a:rPr>
            <a:t>Effective approach to measurement of emissions reduction and energy efficiency</a:t>
          </a:r>
          <a:endParaRPr lang="en-BE" sz="2400" i="0" kern="1200" dirty="0">
            <a:latin typeface="Montserrat" pitchFamily="2" charset="77"/>
          </a:endParaRPr>
        </a:p>
      </dsp:txBody>
      <dsp:txXfrm>
        <a:off x="3124172" y="67989"/>
        <a:ext cx="7384128" cy="1359793"/>
      </dsp:txXfrm>
    </dsp:sp>
    <dsp:sp modelId="{A8F7205B-EC09-824D-9A0F-BB43959E3A2D}">
      <dsp:nvSpPr>
        <dsp:cNvPr id="0" name=""/>
        <dsp:cNvSpPr/>
      </dsp:nvSpPr>
      <dsp:spPr>
        <a:xfrm>
          <a:off x="2983074" y="1427782"/>
          <a:ext cx="752522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444137-CBF0-E64D-8716-4DBE65C5B5C6}">
      <dsp:nvSpPr>
        <dsp:cNvPr id="0" name=""/>
        <dsp:cNvSpPr/>
      </dsp:nvSpPr>
      <dsp:spPr>
        <a:xfrm>
          <a:off x="3124172" y="1495772"/>
          <a:ext cx="738412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Wingdings" pitchFamily="2" charset="2"/>
            <a:buNone/>
          </a:pPr>
          <a:r>
            <a:rPr lang="en-CA" sz="2400" kern="1200" dirty="0">
              <a:latin typeface="Montserrat" pitchFamily="2" charset="77"/>
            </a:rPr>
            <a:t>Due account must be taken of remaining carbon budget</a:t>
          </a:r>
          <a:endParaRPr lang="en-BE" sz="2400" kern="1200" dirty="0">
            <a:latin typeface="Montserrat" pitchFamily="2" charset="77"/>
          </a:endParaRPr>
        </a:p>
      </dsp:txBody>
      <dsp:txXfrm>
        <a:off x="3124172" y="1495772"/>
        <a:ext cx="7384128" cy="1359793"/>
      </dsp:txXfrm>
    </dsp:sp>
    <dsp:sp modelId="{52FEFC85-0005-1349-8971-EFF333A05B42}">
      <dsp:nvSpPr>
        <dsp:cNvPr id="0" name=""/>
        <dsp:cNvSpPr/>
      </dsp:nvSpPr>
      <dsp:spPr>
        <a:xfrm>
          <a:off x="2983074" y="2855565"/>
          <a:ext cx="752522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102DD2-811A-504C-A10E-23CB54507629}">
      <dsp:nvSpPr>
        <dsp:cNvPr id="0" name=""/>
        <dsp:cNvSpPr/>
      </dsp:nvSpPr>
      <dsp:spPr>
        <a:xfrm>
          <a:off x="3124172" y="2923555"/>
          <a:ext cx="7384128" cy="13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Wingdings" pitchFamily="2" charset="2"/>
            <a:buNone/>
          </a:pPr>
          <a:r>
            <a:rPr lang="en-CA" sz="2400" kern="1200" dirty="0">
              <a:latin typeface="Montserrat" pitchFamily="2" charset="77"/>
            </a:rPr>
            <a:t>Space is needed for many options for reduction of emissions</a:t>
          </a:r>
          <a:endParaRPr lang="en-BE" sz="2400" kern="1200" dirty="0">
            <a:latin typeface="Montserrat" pitchFamily="2" charset="77"/>
          </a:endParaRPr>
        </a:p>
      </dsp:txBody>
      <dsp:txXfrm>
        <a:off x="3124172" y="2923555"/>
        <a:ext cx="7384128" cy="1359793"/>
      </dsp:txXfrm>
    </dsp:sp>
    <dsp:sp modelId="{FBF19E1F-BF47-C047-8D39-A862A29B1C14}">
      <dsp:nvSpPr>
        <dsp:cNvPr id="0" name=""/>
        <dsp:cNvSpPr/>
      </dsp:nvSpPr>
      <dsp:spPr>
        <a:xfrm>
          <a:off x="2983074" y="4283348"/>
          <a:ext cx="752522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F4FC3-6B6D-AB41-919D-8DE197C88644}">
      <dsp:nvSpPr>
        <dsp:cNvPr id="0" name=""/>
        <dsp:cNvSpPr/>
      </dsp:nvSpPr>
      <dsp:spPr>
        <a:xfrm>
          <a:off x="0" y="212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D39820-33AE-8849-9DB1-EF01CCEDFEAB}">
      <dsp:nvSpPr>
        <dsp:cNvPr id="0" name=""/>
        <dsp:cNvSpPr/>
      </dsp:nvSpPr>
      <dsp:spPr>
        <a:xfrm>
          <a:off x="0" y="2124"/>
          <a:ext cx="2594110" cy="4347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CA" sz="2400" b="0" i="0" kern="1200" dirty="0">
              <a:latin typeface="Montserrat" pitchFamily="2" charset="77"/>
            </a:rPr>
            <a:t>Policy-making</a:t>
          </a:r>
          <a:endParaRPr lang="en-BE" sz="2400" b="0" i="0" kern="1200" dirty="0">
            <a:latin typeface="Montserrat" pitchFamily="2" charset="77"/>
          </a:endParaRPr>
        </a:p>
      </dsp:txBody>
      <dsp:txXfrm>
        <a:off x="0" y="2124"/>
        <a:ext cx="2594110" cy="4347088"/>
      </dsp:txXfrm>
    </dsp:sp>
    <dsp:sp modelId="{768611E5-8428-4042-BE8A-C780FCB927CF}">
      <dsp:nvSpPr>
        <dsp:cNvPr id="0" name=""/>
        <dsp:cNvSpPr/>
      </dsp:nvSpPr>
      <dsp:spPr>
        <a:xfrm>
          <a:off x="2742448" y="43090"/>
          <a:ext cx="7763008" cy="819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Symbol" pitchFamily="2" charset="2"/>
            <a:buNone/>
          </a:pPr>
          <a:r>
            <a:rPr lang="en-GB" sz="2400" i="0" kern="1200" dirty="0">
              <a:latin typeface="Montserrat" pitchFamily="2" charset="77"/>
            </a:rPr>
            <a:t>Stable regulatory environment is necessary to invest in transformation</a:t>
          </a:r>
          <a:endParaRPr lang="en-BE" sz="2400" i="0" kern="1200" dirty="0">
            <a:latin typeface="Montserrat" pitchFamily="2" charset="77"/>
          </a:endParaRPr>
        </a:p>
      </dsp:txBody>
      <dsp:txXfrm>
        <a:off x="2742448" y="43090"/>
        <a:ext cx="7763008" cy="819324"/>
      </dsp:txXfrm>
    </dsp:sp>
    <dsp:sp modelId="{00385B26-4BA8-5A47-AB5F-FE16940CDC47}">
      <dsp:nvSpPr>
        <dsp:cNvPr id="0" name=""/>
        <dsp:cNvSpPr/>
      </dsp:nvSpPr>
      <dsp:spPr>
        <a:xfrm>
          <a:off x="2594110" y="862415"/>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748578-B529-6D48-A680-82E3AC6E0562}">
      <dsp:nvSpPr>
        <dsp:cNvPr id="0" name=""/>
        <dsp:cNvSpPr/>
      </dsp:nvSpPr>
      <dsp:spPr>
        <a:xfrm>
          <a:off x="2742448" y="903381"/>
          <a:ext cx="7763008" cy="819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Symbol" pitchFamily="2" charset="2"/>
            <a:buNone/>
          </a:pPr>
          <a:r>
            <a:rPr lang="en-GB" sz="2400" i="0" kern="1200" dirty="0">
              <a:latin typeface="Montserrat" pitchFamily="2" charset="77"/>
            </a:rPr>
            <a:t>Regulate minimum with maximum clarity</a:t>
          </a:r>
          <a:endParaRPr lang="en-BE" sz="2400" i="0" kern="1200" dirty="0">
            <a:latin typeface="Montserrat" pitchFamily="2" charset="77"/>
          </a:endParaRPr>
        </a:p>
      </dsp:txBody>
      <dsp:txXfrm>
        <a:off x="2742448" y="903381"/>
        <a:ext cx="7763008" cy="819324"/>
      </dsp:txXfrm>
    </dsp:sp>
    <dsp:sp modelId="{56960243-63FD-9644-926D-8048AA640B06}">
      <dsp:nvSpPr>
        <dsp:cNvPr id="0" name=""/>
        <dsp:cNvSpPr/>
      </dsp:nvSpPr>
      <dsp:spPr>
        <a:xfrm>
          <a:off x="2594110" y="1722705"/>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8374B4-C25C-3149-82C7-0FB273584C1E}">
      <dsp:nvSpPr>
        <dsp:cNvPr id="0" name=""/>
        <dsp:cNvSpPr/>
      </dsp:nvSpPr>
      <dsp:spPr>
        <a:xfrm>
          <a:off x="2742448" y="1763671"/>
          <a:ext cx="7763008" cy="819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dirty="0">
              <a:solidFill>
                <a:srgbClr val="000000"/>
              </a:solidFill>
              <a:effectLst/>
              <a:latin typeface="Montserrat" pitchFamily="2" charset="77"/>
              <a:ea typeface="Calibri" panose="020F0502020204030204" pitchFamily="34" charset="0"/>
              <a:cs typeface="Times New Roman" panose="02020603050405020304" pitchFamily="18" charset="0"/>
            </a:rPr>
            <a:t>Let </a:t>
          </a:r>
          <a:r>
            <a:rPr lang="en-BE" sz="2400" b="0" i="0" kern="1200" dirty="0">
              <a:solidFill>
                <a:srgbClr val="000000"/>
              </a:solidFill>
              <a:effectLst/>
              <a:latin typeface="Montserrat" pitchFamily="2" charset="77"/>
              <a:ea typeface="Calibri" panose="020F0502020204030204" pitchFamily="34" charset="0"/>
              <a:cs typeface="Times New Roman" panose="02020603050405020304" pitchFamily="18" charset="0"/>
            </a:rPr>
            <a:t>the market and innovation be </a:t>
          </a:r>
          <a:r>
            <a:rPr lang="en-US" sz="2400" b="0" i="0" kern="1200" dirty="0">
              <a:solidFill>
                <a:srgbClr val="000000"/>
              </a:solidFill>
              <a:effectLst/>
              <a:latin typeface="Montserrat" pitchFamily="2" charset="77"/>
              <a:ea typeface="Calibri" panose="020F0502020204030204" pitchFamily="34" charset="0"/>
              <a:cs typeface="Times New Roman" panose="02020603050405020304" pitchFamily="18" charset="0"/>
            </a:rPr>
            <a:t>more </a:t>
          </a:r>
          <a:r>
            <a:rPr lang="en-BE" sz="2400" b="0" i="0" kern="1200" dirty="0">
              <a:solidFill>
                <a:srgbClr val="000000"/>
              </a:solidFill>
              <a:effectLst/>
              <a:latin typeface="Montserrat" pitchFamily="2" charset="77"/>
              <a:ea typeface="Calibri" panose="020F0502020204030204" pitchFamily="34" charset="0"/>
              <a:cs typeface="Times New Roman" panose="02020603050405020304" pitchFamily="18" charset="0"/>
            </a:rPr>
            <a:t>in the lead </a:t>
          </a:r>
          <a:endParaRPr lang="en-GB" sz="2400" i="0" kern="1200" dirty="0">
            <a:latin typeface="Montserrat" pitchFamily="2" charset="77"/>
          </a:endParaRPr>
        </a:p>
      </dsp:txBody>
      <dsp:txXfrm>
        <a:off x="2742448" y="1763671"/>
        <a:ext cx="7763008" cy="819324"/>
      </dsp:txXfrm>
    </dsp:sp>
    <dsp:sp modelId="{ACEEF854-0BFC-DB40-94AF-C78BDD40378F}">
      <dsp:nvSpPr>
        <dsp:cNvPr id="0" name=""/>
        <dsp:cNvSpPr/>
      </dsp:nvSpPr>
      <dsp:spPr>
        <a:xfrm>
          <a:off x="2594110" y="2582996"/>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7B8B47-960E-2B40-8EE4-14C43149022C}">
      <dsp:nvSpPr>
        <dsp:cNvPr id="0" name=""/>
        <dsp:cNvSpPr/>
      </dsp:nvSpPr>
      <dsp:spPr>
        <a:xfrm>
          <a:off x="2742448" y="2623962"/>
          <a:ext cx="7763008" cy="819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Symbol" pitchFamily="2" charset="2"/>
            <a:buNone/>
          </a:pPr>
          <a:r>
            <a:rPr lang="en-GB" sz="2400" i="0" kern="1200" dirty="0">
              <a:latin typeface="Montserrat" pitchFamily="2" charset="77"/>
            </a:rPr>
            <a:t>More consistency and coordination of EU policies and institutions to ensure enabling conditions</a:t>
          </a:r>
          <a:endParaRPr lang="en-BE" sz="2400" i="0" kern="1200" dirty="0">
            <a:latin typeface="Montserrat" pitchFamily="2" charset="77"/>
          </a:endParaRPr>
        </a:p>
      </dsp:txBody>
      <dsp:txXfrm>
        <a:off x="2742448" y="2623962"/>
        <a:ext cx="7763008" cy="819324"/>
      </dsp:txXfrm>
    </dsp:sp>
    <dsp:sp modelId="{6B6B254D-DB7E-5F40-ACB2-B64ABCF9FE4D}">
      <dsp:nvSpPr>
        <dsp:cNvPr id="0" name=""/>
        <dsp:cNvSpPr/>
      </dsp:nvSpPr>
      <dsp:spPr>
        <a:xfrm>
          <a:off x="2594110" y="3443286"/>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A95B86-657D-1347-9372-3F07B9AF31A6}">
      <dsp:nvSpPr>
        <dsp:cNvPr id="0" name=""/>
        <dsp:cNvSpPr/>
      </dsp:nvSpPr>
      <dsp:spPr>
        <a:xfrm>
          <a:off x="2742448" y="3484253"/>
          <a:ext cx="7763008" cy="819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Symbol" pitchFamily="2" charset="2"/>
            <a:buNone/>
          </a:pPr>
          <a:r>
            <a:rPr lang="en-GB" sz="2400" i="0" kern="1200" dirty="0">
              <a:latin typeface="Montserrat" pitchFamily="2" charset="77"/>
            </a:rPr>
            <a:t>Less dogmatism, more pragmatism</a:t>
          </a:r>
          <a:endParaRPr lang="en-BE" sz="2400" i="0" kern="1200" dirty="0">
            <a:latin typeface="Montserrat" pitchFamily="2" charset="77"/>
          </a:endParaRPr>
        </a:p>
      </dsp:txBody>
      <dsp:txXfrm>
        <a:off x="2742448" y="3484253"/>
        <a:ext cx="7763008" cy="819324"/>
      </dsp:txXfrm>
    </dsp:sp>
    <dsp:sp modelId="{229E4A99-C8D9-3849-828A-27F996AE06CA}">
      <dsp:nvSpPr>
        <dsp:cNvPr id="0" name=""/>
        <dsp:cNvSpPr/>
      </dsp:nvSpPr>
      <dsp:spPr>
        <a:xfrm>
          <a:off x="2594110" y="4303577"/>
          <a:ext cx="7911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F4FC3-6B6D-AB41-919D-8DE197C88644}">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D39820-33AE-8849-9DB1-EF01CCEDFEAB}">
      <dsp:nvSpPr>
        <dsp:cNvPr id="0" name=""/>
        <dsp:cNvSpPr/>
      </dsp:nvSpPr>
      <dsp:spPr>
        <a:xfrm>
          <a:off x="0" y="0"/>
          <a:ext cx="10505743"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Courier New" panose="02070309020205020404" pitchFamily="49" charset="0"/>
            <a:buNone/>
          </a:pPr>
          <a:endParaRPr lang="en-BE" sz="2400" b="0" kern="1200" dirty="0">
            <a:latin typeface="Montserrat" pitchFamily="2" charset="77"/>
          </a:endParaRPr>
        </a:p>
      </dsp:txBody>
      <dsp:txXfrm>
        <a:off x="0" y="0"/>
        <a:ext cx="10505743" cy="435133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C1F419-0F83-6541-98E4-9184E8D736A2}" type="datetimeFigureOut">
              <a:rPr lang="en-BE" smtClean="0"/>
              <a:t>11/05/2023</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944149-02B7-AB48-A3F4-51FD6900B9A0}" type="slidenum">
              <a:rPr lang="en-BE" smtClean="0"/>
              <a:t>‹#›</a:t>
            </a:fld>
            <a:endParaRPr lang="en-BE"/>
          </a:p>
        </p:txBody>
      </p:sp>
    </p:spTree>
    <p:extLst>
      <p:ext uri="{BB962C8B-B14F-4D97-AF65-F5344CB8AC3E}">
        <p14:creationId xmlns:p14="http://schemas.microsoft.com/office/powerpoint/2010/main" val="2946111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374151"/>
                </a:solidFill>
                <a:effectLst/>
                <a:latin typeface="+mn-lt"/>
              </a:rPr>
              <a:t>This phase of the project is about context influencing broad assumptions in drafting decarbonisation policies.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374151"/>
                </a:solidFill>
                <a:effectLst/>
                <a:latin typeface="+mn-lt"/>
              </a:rPr>
              <a:t>What were they in the past, how they changed, and whether a new focus is needed.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374151"/>
                </a:solidFill>
                <a:effectLst/>
                <a:latin typeface="+mn-lt"/>
              </a:rPr>
              <a:t>The next phase of the project will </a:t>
            </a:r>
            <a:r>
              <a:rPr lang="en-GB" b="0" i="0" u="none" strike="noStrike" dirty="0" err="1">
                <a:solidFill>
                  <a:srgbClr val="374151"/>
                </a:solidFill>
                <a:effectLst/>
                <a:latin typeface="+mn-lt"/>
              </a:rPr>
              <a:t>analyze</a:t>
            </a:r>
            <a:r>
              <a:rPr lang="en-GB" b="0" i="0" u="none" strike="noStrike" dirty="0">
                <a:solidFill>
                  <a:srgbClr val="374151"/>
                </a:solidFill>
                <a:effectLst/>
                <a:latin typeface="+mn-lt"/>
              </a:rPr>
              <a:t> different policies affecting decarbonization of HDV against this framework.</a:t>
            </a: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67819B1-5A62-8942-A1A9-7C81B8FCFFD7}" type="slidenum">
              <a:rPr lang="en-GB" smtClean="0"/>
              <a:t>1</a:t>
            </a:fld>
            <a:endParaRPr lang="en-GB"/>
          </a:p>
        </p:txBody>
      </p:sp>
    </p:spTree>
    <p:extLst>
      <p:ext uri="{BB962C8B-B14F-4D97-AF65-F5344CB8AC3E}">
        <p14:creationId xmlns:p14="http://schemas.microsoft.com/office/powerpoint/2010/main" val="801044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What are the main and distinguishing features of HDV transport?</a:t>
            </a:r>
            <a:r>
              <a:rPr lang="en-US" sz="1200" b="0" kern="1200" dirty="0">
                <a:solidFill>
                  <a:schemeClr val="tx1"/>
                </a:solidFill>
                <a:effectLst/>
                <a:latin typeface="+mn-lt"/>
                <a:ea typeface="+mn-ea"/>
                <a:cs typeface="+mn-cs"/>
              </a:rPr>
              <a:t> </a:t>
            </a:r>
          </a:p>
          <a:p>
            <a:pPr marL="171450" indent="-171450">
              <a:buFont typeface="Arial" panose="020B0604020202020204" pitchFamily="34" charset="0"/>
              <a:buChar char="•"/>
            </a:pPr>
            <a:endParaRPr lang="en-GB" b="0" dirty="0"/>
          </a:p>
        </p:txBody>
      </p:sp>
      <p:sp>
        <p:nvSpPr>
          <p:cNvPr id="4" name="Slide Number Placeholder 3"/>
          <p:cNvSpPr>
            <a:spLocks noGrp="1"/>
          </p:cNvSpPr>
          <p:nvPr>
            <p:ph type="sldNum" sz="quarter" idx="5"/>
          </p:nvPr>
        </p:nvSpPr>
        <p:spPr/>
        <p:txBody>
          <a:bodyPr/>
          <a:lstStyle/>
          <a:p>
            <a:fld id="{4B944149-02B7-AB48-A3F4-51FD6900B9A0}" type="slidenum">
              <a:rPr lang="en-BE" smtClean="0"/>
              <a:t>2</a:t>
            </a:fld>
            <a:endParaRPr lang="en-BE"/>
          </a:p>
        </p:txBody>
      </p:sp>
    </p:spTree>
    <p:extLst>
      <p:ext uri="{BB962C8B-B14F-4D97-AF65-F5344CB8AC3E}">
        <p14:creationId xmlns:p14="http://schemas.microsoft.com/office/powerpoint/2010/main" val="78764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GB" sz="1200" u="none" dirty="0">
                <a:latin typeface="+mn-lt"/>
              </a:rPr>
              <a:t>Backbone of the EU economy: moving people and goods (70% of all freight)</a:t>
            </a:r>
            <a:r>
              <a:rPr lang="en-BE" sz="1200" u="none" dirty="0">
                <a:effectLst/>
                <a:latin typeface="+mn-lt"/>
                <a:cs typeface="Times New Roman" panose="02020603050405020304" pitchFamily="18" charset="0"/>
              </a:rPr>
              <a:t>- </a:t>
            </a:r>
          </a:p>
          <a:p>
            <a:pPr marL="171450" lvl="0" indent="-171450">
              <a:buFontTx/>
              <a:buChar char="-"/>
            </a:pPr>
            <a:r>
              <a:rPr lang="en-BE" sz="1200" dirty="0">
                <a:latin typeface="+mn-lt"/>
              </a:rPr>
              <a:t>Highly energy-consuming and emitting: +25% of all road transport GHG emissions alhouth less emitting per tone km than passenger cars</a:t>
            </a:r>
          </a:p>
          <a:p>
            <a:pPr lvl="0"/>
            <a:r>
              <a:rPr lang="en-BE" sz="1200" u="none" dirty="0">
                <a:effectLst/>
                <a:latin typeface="+mn-lt"/>
                <a:ea typeface="Calibri" panose="020F0502020204030204" pitchFamily="34" charset="0"/>
                <a:cs typeface="Times New Roman" panose="02020603050405020304" pitchFamily="18" charset="0"/>
              </a:rPr>
              <a:t>- Little room for personal preferences – this is the sector serving business operations so it is cost- and price sensitive.</a:t>
            </a:r>
          </a:p>
          <a:p>
            <a:pPr lvl="0"/>
            <a:r>
              <a:rPr lang="en-GB" sz="1200" dirty="0">
                <a:latin typeface="+mn-lt"/>
              </a:rPr>
              <a:t>- 600 K businesses in the EU - 3 </a:t>
            </a:r>
            <a:r>
              <a:rPr lang="en-GB" sz="1200" dirty="0" err="1">
                <a:latin typeface="+mn-lt"/>
              </a:rPr>
              <a:t>mn</a:t>
            </a:r>
            <a:r>
              <a:rPr lang="en-GB" sz="1200" dirty="0">
                <a:latin typeface="+mn-lt"/>
              </a:rPr>
              <a:t> people employed – dominated by SMEs</a:t>
            </a:r>
          </a:p>
          <a:p>
            <a:pPr marL="171450" lvl="0" indent="-171450">
              <a:buFontTx/>
              <a:buChar char="-"/>
            </a:pPr>
            <a:r>
              <a:rPr lang="en-BE" sz="1200" u="none" dirty="0">
                <a:effectLst/>
                <a:latin typeface="+mn-lt"/>
                <a:ea typeface="Calibri" panose="020F0502020204030204" pitchFamily="34" charset="0"/>
                <a:cs typeface="Times New Roman" panose="02020603050405020304" pitchFamily="18" charset="0"/>
              </a:rPr>
              <a:t>Limited alternative for HDV: railway and waterborne transport</a:t>
            </a:r>
          </a:p>
          <a:p>
            <a:pPr marL="171450" lvl="0" indent="-171450">
              <a:buFontTx/>
              <a:buChar char="-"/>
            </a:pPr>
            <a:r>
              <a:rPr lang="en-GB" sz="1200" dirty="0">
                <a:latin typeface="+mn-lt"/>
              </a:rPr>
              <a:t>Involved in consumer goods, door-to-door and “just in time” delivery – so it is growing with economy</a:t>
            </a:r>
          </a:p>
          <a:p>
            <a:pPr marL="171450" lvl="0" indent="-171450">
              <a:buFontTx/>
              <a:buChar char="-"/>
            </a:pPr>
            <a:r>
              <a:rPr lang="en-BE" sz="1200" dirty="0">
                <a:latin typeface="+mn-lt"/>
              </a:rPr>
              <a:t>Ve</a:t>
            </a:r>
            <a:r>
              <a:rPr lang="en-GB" sz="1200" dirty="0" err="1">
                <a:latin typeface="+mn-lt"/>
              </a:rPr>
              <a:t>ry</a:t>
            </a:r>
            <a:r>
              <a:rPr lang="en-BE" sz="1200" dirty="0">
                <a:latin typeface="+mn-lt"/>
              </a:rPr>
              <a:t> diversified: Cross-border, long-haul, involved in moving people and goods which creates challenge for adapting the infrastructure </a:t>
            </a:r>
          </a:p>
          <a:p>
            <a:pPr marL="171450" lvl="0" indent="-171450">
              <a:buFontTx/>
              <a:buChar char="-"/>
            </a:pPr>
            <a:r>
              <a:rPr lang="en-BE" sz="1200" b="0" i="0" u="sng" dirty="0">
                <a:latin typeface="+mn-lt"/>
              </a:rPr>
              <a:t>Conclusion: simple reproduction of policies for passenger cars is not t</a:t>
            </a:r>
            <a:r>
              <a:rPr lang="en-GB" sz="1200" b="0" i="0" u="sng" dirty="0">
                <a:latin typeface="+mn-lt"/>
              </a:rPr>
              <a:t>he</a:t>
            </a:r>
            <a:r>
              <a:rPr lang="en-BE" sz="1200" b="0" i="0" u="sng" dirty="0">
                <a:latin typeface="+mn-lt"/>
              </a:rPr>
              <a:t> way forward</a:t>
            </a:r>
            <a:endParaRPr lang="en-BE" sz="1200" b="1" i="0" u="sng" dirty="0">
              <a:latin typeface="+mn-lt"/>
            </a:endParaRPr>
          </a:p>
          <a:p>
            <a:pPr marL="171450" indent="-171450">
              <a:buFont typeface="Arial" panose="020B0604020202020204" pitchFamily="34" charset="0"/>
              <a:buChar char="•"/>
            </a:pPr>
            <a:r>
              <a:rPr lang="en-BE" sz="1200" b="1" dirty="0">
                <a:latin typeface="+mn-lt"/>
              </a:rPr>
              <a:t>Lets have a look at major assumptions behind the decarbonisation policies of this sector</a:t>
            </a:r>
          </a:p>
          <a:p>
            <a:pPr marL="171450" indent="-171450">
              <a:buFont typeface="Arial" panose="020B0604020202020204" pitchFamily="34" charset="0"/>
              <a:buChar char="•"/>
            </a:pPr>
            <a:endParaRPr lang="en-BE" sz="1200" b="1" dirty="0">
              <a:latin typeface="+mn-lt"/>
            </a:endParaRPr>
          </a:p>
        </p:txBody>
      </p:sp>
      <p:sp>
        <p:nvSpPr>
          <p:cNvPr id="4" name="Slide Number Placeholder 3"/>
          <p:cNvSpPr>
            <a:spLocks noGrp="1"/>
          </p:cNvSpPr>
          <p:nvPr>
            <p:ph type="sldNum" sz="quarter" idx="5"/>
          </p:nvPr>
        </p:nvSpPr>
        <p:spPr/>
        <p:txBody>
          <a:bodyPr/>
          <a:lstStyle/>
          <a:p>
            <a:fld id="{4B944149-02B7-AB48-A3F4-51FD6900B9A0}" type="slidenum">
              <a:rPr lang="en-BE" smtClean="0"/>
              <a:t>3</a:t>
            </a:fld>
            <a:endParaRPr lang="en-BE"/>
          </a:p>
        </p:txBody>
      </p:sp>
    </p:spTree>
    <p:extLst>
      <p:ext uri="{BB962C8B-B14F-4D97-AF65-F5344CB8AC3E}">
        <p14:creationId xmlns:p14="http://schemas.microsoft.com/office/powerpoint/2010/main" val="2399199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0" dirty="0">
                <a:latin typeface="+mn-lt"/>
              </a:rPr>
              <a:t>One, After COP21 and the Paris agreement </a:t>
            </a:r>
            <a:r>
              <a:rPr lang="en-GB" b="1" dirty="0">
                <a:latin typeface="+mn-lt"/>
              </a:rPr>
              <a:t>t</a:t>
            </a:r>
            <a:r>
              <a:rPr lang="en-BE" b="1" dirty="0">
                <a:latin typeface="+mn-lt"/>
              </a:rPr>
              <a:t>he climate </a:t>
            </a:r>
            <a:r>
              <a:rPr lang="en-BE" b="0" dirty="0">
                <a:latin typeface="+mn-lt"/>
              </a:rPr>
              <a:t>has become a top of EU agenda; </a:t>
            </a:r>
          </a:p>
          <a:p>
            <a:pPr marL="628650" lvl="1" indent="-171450">
              <a:buFont typeface="Arial" panose="020B0604020202020204" pitchFamily="34" charset="0"/>
              <a:buChar char="•"/>
            </a:pPr>
            <a:r>
              <a:rPr lang="en-BE" b="0" dirty="0">
                <a:latin typeface="+mn-lt"/>
              </a:rPr>
              <a:t>EU willing to show commitment, set an example and pull others; </a:t>
            </a:r>
          </a:p>
          <a:p>
            <a:pPr marL="628650" lvl="1" indent="-171450">
              <a:buFont typeface="Arial" panose="020B0604020202020204" pitchFamily="34" charset="0"/>
              <a:buChar char="•"/>
            </a:pPr>
            <a:r>
              <a:rPr lang="en-BE" b="0" dirty="0">
                <a:latin typeface="+mn-lt"/>
              </a:rPr>
              <a:t>Therefore, </a:t>
            </a:r>
            <a:r>
              <a:rPr lang="en-BE" b="1" dirty="0">
                <a:latin typeface="+mn-lt"/>
              </a:rPr>
              <a:t>reduction of GHG emission </a:t>
            </a:r>
            <a:r>
              <a:rPr lang="en-BE" b="0" dirty="0">
                <a:latin typeface="+mn-lt"/>
              </a:rPr>
              <a:t>has become the main policy driver</a:t>
            </a:r>
          </a:p>
          <a:p>
            <a:pPr marL="171450" indent="-171450">
              <a:buFont typeface="Arial" panose="020B0604020202020204" pitchFamily="34" charset="0"/>
              <a:buChar char="•"/>
            </a:pPr>
            <a:r>
              <a:rPr lang="en-BE" b="1" dirty="0">
                <a:latin typeface="+mn-lt"/>
              </a:rPr>
              <a:t>Phasing out of fossil fuels </a:t>
            </a:r>
            <a:r>
              <a:rPr lang="en-BE" b="0" dirty="0">
                <a:latin typeface="+mn-lt"/>
              </a:rPr>
              <a:t>has been a part of this political commitment of the EU</a:t>
            </a:r>
          </a:p>
          <a:p>
            <a:pPr marL="171450" indent="-171450">
              <a:buFont typeface="Arial" panose="020B0604020202020204" pitchFamily="34" charset="0"/>
              <a:buChar char="•"/>
            </a:pPr>
            <a:r>
              <a:rPr lang="en-GB" b="0" dirty="0">
                <a:latin typeface="+mn-lt"/>
              </a:rPr>
              <a:t>T</a:t>
            </a:r>
            <a:r>
              <a:rPr lang="en-BE" b="0" dirty="0">
                <a:latin typeface="+mn-lt"/>
              </a:rPr>
              <a:t>hree, </a:t>
            </a:r>
            <a:r>
              <a:rPr lang="en-CA" sz="1200" b="0" dirty="0">
                <a:latin typeface="+mn-lt"/>
              </a:rPr>
              <a:t>r</a:t>
            </a:r>
            <a:r>
              <a:rPr lang="en-CA" sz="1200" dirty="0">
                <a:latin typeface="+mn-lt"/>
              </a:rPr>
              <a:t>educing </a:t>
            </a:r>
            <a:r>
              <a:rPr lang="en-CA" sz="1200" b="1" dirty="0">
                <a:latin typeface="+mn-lt"/>
              </a:rPr>
              <a:t>air and noise pollution </a:t>
            </a:r>
            <a:r>
              <a:rPr lang="en-CA" sz="1200" dirty="0">
                <a:latin typeface="+mn-lt"/>
              </a:rPr>
              <a:t>in urban areas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b="0" dirty="0">
                <a:latin typeface="+mn-lt"/>
              </a:rPr>
              <a:t>Four, </a:t>
            </a:r>
            <a:r>
              <a:rPr lang="en-BE" b="1" dirty="0">
                <a:latin typeface="+mn-lt"/>
              </a:rPr>
              <a:t>experience with 1st generation of biofuels </a:t>
            </a:r>
            <a:r>
              <a:rPr lang="en-BE" b="0" dirty="0">
                <a:latin typeface="+mn-lt"/>
              </a:rPr>
              <a:t>and the argument about lack of sufficient biomass for advanced biofuels for all sectors (highly disputed)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b="0" dirty="0">
                <a:latin typeface="+mn-lt"/>
              </a:rPr>
              <a:t>Fifth, priority given to </a:t>
            </a:r>
            <a:r>
              <a:rPr lang="en-BE" b="1" dirty="0">
                <a:latin typeface="+mn-lt"/>
              </a:rPr>
              <a:t>energy efficiency </a:t>
            </a:r>
            <a:r>
              <a:rPr lang="en-BE" b="0" dirty="0">
                <a:latin typeface="+mn-lt"/>
              </a:rPr>
              <a:t>and to reduction of consumption of energy in absolute terms</a:t>
            </a:r>
          </a:p>
          <a:p>
            <a:pPr marL="171450" indent="-171450">
              <a:buFont typeface="Arial" panose="020B0604020202020204" pitchFamily="34" charset="0"/>
              <a:buChar char="•"/>
            </a:pPr>
            <a:r>
              <a:rPr lang="en-BE" b="0" dirty="0">
                <a:latin typeface="+mn-lt"/>
              </a:rPr>
              <a:t>Th</a:t>
            </a:r>
            <a:r>
              <a:rPr lang="en-GB" b="0" dirty="0">
                <a:latin typeface="+mn-lt"/>
              </a:rPr>
              <a:t>is</a:t>
            </a:r>
            <a:r>
              <a:rPr lang="en-BE" b="0" dirty="0">
                <a:latin typeface="+mn-lt"/>
              </a:rPr>
              <a:t> entailed preference for 1. for </a:t>
            </a:r>
            <a:r>
              <a:rPr lang="en-BE" b="1" dirty="0">
                <a:latin typeface="+mn-lt"/>
              </a:rPr>
              <a:t>RES </a:t>
            </a:r>
            <a:r>
              <a:rPr lang="en-BE" b="0" dirty="0">
                <a:latin typeface="+mn-lt"/>
              </a:rPr>
              <a:t>and 2. </a:t>
            </a:r>
            <a:r>
              <a:rPr lang="en-BE" b="1" dirty="0">
                <a:latin typeface="+mn-lt"/>
              </a:rPr>
              <a:t>electrification </a:t>
            </a:r>
            <a:r>
              <a:rPr lang="en-BE" b="0" dirty="0">
                <a:latin typeface="+mn-lt"/>
              </a:rPr>
              <a:t>&amp; </a:t>
            </a:r>
            <a:r>
              <a:rPr lang="en-BE" b="1" dirty="0">
                <a:latin typeface="+mn-lt"/>
              </a:rPr>
              <a:t>zero-emission </a:t>
            </a:r>
            <a:r>
              <a:rPr lang="en-BE" b="0" dirty="0">
                <a:latin typeface="+mn-lt"/>
              </a:rPr>
              <a:t>technologies</a:t>
            </a:r>
          </a:p>
          <a:p>
            <a:pPr marL="171450" indent="-171450">
              <a:buFont typeface="Arial" panose="020B0604020202020204" pitchFamily="34" charset="0"/>
              <a:buChar char="•"/>
            </a:pPr>
            <a:r>
              <a:rPr lang="en-BE" b="1" dirty="0">
                <a:latin typeface="+mn-lt"/>
              </a:rPr>
              <a:t>This implied a major change in the EU economy. Therefore, it is important to recall economic assumptions of that period.</a:t>
            </a:r>
          </a:p>
          <a:p>
            <a:pPr marL="171450" indent="-171450">
              <a:buFont typeface="Arial" panose="020B0604020202020204" pitchFamily="34" charset="0"/>
              <a:buChar char="•"/>
            </a:pPr>
            <a:endParaRPr lang="en-BE" b="0" dirty="0"/>
          </a:p>
        </p:txBody>
      </p:sp>
      <p:sp>
        <p:nvSpPr>
          <p:cNvPr id="4" name="Slide Number Placeholder 3"/>
          <p:cNvSpPr>
            <a:spLocks noGrp="1"/>
          </p:cNvSpPr>
          <p:nvPr>
            <p:ph type="sldNum" sz="quarter" idx="5"/>
          </p:nvPr>
        </p:nvSpPr>
        <p:spPr/>
        <p:txBody>
          <a:bodyPr/>
          <a:lstStyle/>
          <a:p>
            <a:fld id="{4B944149-02B7-AB48-A3F4-51FD6900B9A0}" type="slidenum">
              <a:rPr lang="en-BE" smtClean="0"/>
              <a:t>4</a:t>
            </a:fld>
            <a:endParaRPr lang="en-BE"/>
          </a:p>
        </p:txBody>
      </p:sp>
    </p:spTree>
    <p:extLst>
      <p:ext uri="{BB962C8B-B14F-4D97-AF65-F5344CB8AC3E}">
        <p14:creationId xmlns:p14="http://schemas.microsoft.com/office/powerpoint/2010/main" val="2121597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BE" b="0" dirty="0">
                <a:latin typeface="+mn-lt"/>
              </a:rPr>
              <a:t>It was bel</a:t>
            </a:r>
            <a:r>
              <a:rPr lang="en-GB" b="0" dirty="0" err="1">
                <a:latin typeface="+mn-lt"/>
              </a:rPr>
              <a:t>ie</a:t>
            </a:r>
            <a:r>
              <a:rPr lang="en-BE" b="0" dirty="0">
                <a:latin typeface="+mn-lt"/>
              </a:rPr>
              <a:t>ved that economy and geopolitics provide stable and favourable conditions to push for a big change in the LDV and HDV sector, including in terms of moderate increase of energy prices or availability of raw materials as trust in trade and long value chains was a pillar of the EU economy.</a:t>
            </a:r>
          </a:p>
          <a:p>
            <a:pPr marL="171450" indent="-171450">
              <a:buFont typeface="Arial" panose="020B0604020202020204" pitchFamily="34" charset="0"/>
              <a:buChar char="•"/>
            </a:pPr>
            <a:r>
              <a:rPr lang="en-GB" b="0" dirty="0">
                <a:latin typeface="+mn-lt"/>
              </a:rPr>
              <a:t>T</a:t>
            </a:r>
            <a:r>
              <a:rPr lang="en-BE" b="0" dirty="0">
                <a:latin typeface="+mn-lt"/>
              </a:rPr>
              <a:t>here were signs that our competitors, especially the US and China are in the lead of two major trends influeincg the future of vehicle manufacturing - IT and batteries. </a:t>
            </a:r>
          </a:p>
          <a:p>
            <a:pPr marL="171450" indent="-171450">
              <a:buFont typeface="Arial" panose="020B0604020202020204" pitchFamily="34" charset="0"/>
              <a:buChar char="•"/>
            </a:pPr>
            <a:r>
              <a:rPr lang="en-BE" b="0" dirty="0">
                <a:latin typeface="+mn-lt"/>
              </a:rPr>
              <a:t>But the technological push towards electrification was accompanied by a political promise that this change will bring technological and economic leadership and prosperity for the EU </a:t>
            </a:r>
          </a:p>
          <a:p>
            <a:pPr marL="171450" indent="-171450">
              <a:buFont typeface="Arial" panose="020B0604020202020204" pitchFamily="34" charset="0"/>
              <a:buChar char="•"/>
            </a:pPr>
            <a:r>
              <a:rPr lang="en-BE" b="1" dirty="0">
                <a:latin typeface="+mn-lt"/>
              </a:rPr>
              <a:t>There were also important assumption related to societal issues:</a:t>
            </a:r>
          </a:p>
        </p:txBody>
      </p:sp>
      <p:sp>
        <p:nvSpPr>
          <p:cNvPr id="4" name="Slide Number Placeholder 3"/>
          <p:cNvSpPr>
            <a:spLocks noGrp="1"/>
          </p:cNvSpPr>
          <p:nvPr>
            <p:ph type="sldNum" sz="quarter" idx="5"/>
          </p:nvPr>
        </p:nvSpPr>
        <p:spPr/>
        <p:txBody>
          <a:bodyPr/>
          <a:lstStyle/>
          <a:p>
            <a:fld id="{4B944149-02B7-AB48-A3F4-51FD6900B9A0}" type="slidenum">
              <a:rPr lang="en-BE" smtClean="0"/>
              <a:t>5</a:t>
            </a:fld>
            <a:endParaRPr lang="en-BE"/>
          </a:p>
        </p:txBody>
      </p:sp>
    </p:spTree>
    <p:extLst>
      <p:ext uri="{BB962C8B-B14F-4D97-AF65-F5344CB8AC3E}">
        <p14:creationId xmlns:p14="http://schemas.microsoft.com/office/powerpoint/2010/main" val="4189908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buFont typeface="Cambria" panose="02040503050406030204" pitchFamily="18" charset="0"/>
              <a:buChar char="-"/>
            </a:pPr>
            <a:r>
              <a:rPr lang="en-GB" sz="1300" dirty="0">
                <a:effectLst/>
                <a:highlight>
                  <a:srgbClr val="00FF00"/>
                </a:highlight>
                <a:latin typeface="+mn-lt"/>
                <a:ea typeface="Calibri" panose="020F0502020204030204" pitchFamily="34" charset="0"/>
                <a:cs typeface="Times New Roman" panose="02020603050405020304" pitchFamily="18" charset="0"/>
              </a:rPr>
              <a:t>Official  political line has been that “curbing mobility is not an option”</a:t>
            </a:r>
          </a:p>
          <a:p>
            <a:pPr marL="342900" lvl="0" indent="-342900" algn="just">
              <a:buFont typeface="Cambria" panose="02040503050406030204" pitchFamily="18" charset="0"/>
              <a:buChar char="-"/>
            </a:pPr>
            <a:r>
              <a:rPr lang="en-GB" sz="1300" dirty="0">
                <a:effectLst/>
                <a:highlight>
                  <a:srgbClr val="00FF00"/>
                </a:highlight>
                <a:latin typeface="+mn-lt"/>
                <a:ea typeface="Calibri" panose="020F0502020204030204" pitchFamily="34" charset="0"/>
                <a:cs typeface="Times New Roman" panose="02020603050405020304" pitchFamily="18" charset="0"/>
              </a:rPr>
              <a:t>But there has been acknowledgment that to switch to sustainable transport options the cost, availability and speed cannot be less attractive than existing options.</a:t>
            </a:r>
          </a:p>
          <a:p>
            <a:pPr marL="342900" lvl="0" indent="-342900" algn="just">
              <a:buFont typeface="Cambria" panose="02040503050406030204" pitchFamily="18" charset="0"/>
              <a:buChar char="-"/>
            </a:pPr>
            <a:r>
              <a:rPr lang="en-GB" sz="1300" dirty="0">
                <a:effectLst/>
                <a:latin typeface="+mn-lt"/>
                <a:ea typeface="Calibri" panose="020F0502020204030204" pitchFamily="34" charset="0"/>
                <a:cs typeface="Times New Roman" panose="02020603050405020304" pitchFamily="18" charset="0"/>
              </a:rPr>
              <a:t>There was official understanding that less skilled parts of society may be affected due to changes in the automotive sector </a:t>
            </a:r>
          </a:p>
          <a:p>
            <a:pPr marL="342900" lvl="0" indent="-342900" algn="just">
              <a:buFont typeface="Cambria" panose="02040503050406030204" pitchFamily="18" charset="0"/>
              <a:buChar char="-"/>
            </a:pPr>
            <a:r>
              <a:rPr lang="en-GB" sz="1300" dirty="0">
                <a:effectLst/>
                <a:latin typeface="+mn-lt"/>
                <a:ea typeface="Calibri" panose="020F0502020204030204" pitchFamily="34" charset="0"/>
                <a:cs typeface="Times New Roman" panose="02020603050405020304" pitchFamily="18" charset="0"/>
              </a:rPr>
              <a:t>Also, it was also assumed that increased energy costs bring the risk of energy poverty but:</a:t>
            </a:r>
          </a:p>
          <a:p>
            <a:pPr marL="342900" lvl="0" indent="-342900" algn="just">
              <a:buFont typeface="Cambria" panose="02040503050406030204" pitchFamily="18" charset="0"/>
              <a:buChar char="-"/>
            </a:pPr>
            <a:r>
              <a:rPr lang="en-GB" sz="1300" dirty="0">
                <a:effectLst/>
                <a:latin typeface="+mn-lt"/>
                <a:ea typeface="Calibri" panose="020F0502020204030204" pitchFamily="34" charset="0"/>
                <a:cs typeface="Times New Roman" panose="02020603050405020304" pitchFamily="18" charset="0"/>
              </a:rPr>
              <a:t>Policy answer to these issues were: 1. promise of economic gains and new jobs from shifting to new technologies 2. JTM for reskilling</a:t>
            </a:r>
          </a:p>
          <a:p>
            <a:pPr marL="342900" lvl="0" indent="-342900" algn="just">
              <a:buFont typeface="Cambria" panose="02040503050406030204" pitchFamily="18" charset="0"/>
              <a:buChar char="-"/>
            </a:pPr>
            <a:r>
              <a:rPr lang="en-GB" sz="1300" b="1" i="0" u="none" strike="noStrike" dirty="0">
                <a:solidFill>
                  <a:srgbClr val="333333"/>
                </a:solidFill>
                <a:effectLst/>
                <a:latin typeface="+mn-lt"/>
                <a:cs typeface="Times New Roman" panose="02020603050405020304" pitchFamily="18" charset="0"/>
              </a:rPr>
              <a:t>There is another factor, less tangible but cannot be underestimated: </a:t>
            </a:r>
            <a:endParaRPr lang="en-GB" sz="1300" b="1" i="0" u="none" strike="noStrike" dirty="0">
              <a:solidFill>
                <a:srgbClr val="333333"/>
              </a:solidFill>
              <a:effectLst/>
              <a:latin typeface="+mn-lt"/>
            </a:endParaRPr>
          </a:p>
        </p:txBody>
      </p:sp>
      <p:sp>
        <p:nvSpPr>
          <p:cNvPr id="4" name="Slide Number Placeholder 3"/>
          <p:cNvSpPr>
            <a:spLocks noGrp="1"/>
          </p:cNvSpPr>
          <p:nvPr>
            <p:ph type="sldNum" sz="quarter" idx="5"/>
          </p:nvPr>
        </p:nvSpPr>
        <p:spPr/>
        <p:txBody>
          <a:bodyPr/>
          <a:lstStyle/>
          <a:p>
            <a:fld id="{4B944149-02B7-AB48-A3F4-51FD6900B9A0}" type="slidenum">
              <a:rPr lang="en-BE" smtClean="0"/>
              <a:t>6</a:t>
            </a:fld>
            <a:endParaRPr lang="en-BE"/>
          </a:p>
        </p:txBody>
      </p:sp>
    </p:spTree>
    <p:extLst>
      <p:ext uri="{BB962C8B-B14F-4D97-AF65-F5344CB8AC3E}">
        <p14:creationId xmlns:p14="http://schemas.microsoft.com/office/powerpoint/2010/main" val="3396843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buFont typeface="Cambria" panose="02040503050406030204" pitchFamily="18" charset="0"/>
              <a:buChar char="-"/>
            </a:pPr>
            <a:r>
              <a:rPr lang="en-GB" b="0" i="0" u="none" strike="noStrike" dirty="0">
                <a:solidFill>
                  <a:srgbClr val="333333"/>
                </a:solidFill>
                <a:effectLst/>
                <a:latin typeface="Roboto" panose="02000000000000000000" pitchFamily="2" charset="0"/>
              </a:rPr>
              <a:t>Diesel-gate has shaken the reputation of the vehicle manufacturers and affected the possibility of change led by the market</a:t>
            </a:r>
          </a:p>
          <a:p>
            <a:pPr marL="342900" lvl="0" indent="-342900" algn="just">
              <a:buFont typeface="Cambria" panose="02040503050406030204" pitchFamily="18" charset="0"/>
              <a:buChar char="-"/>
            </a:pPr>
            <a:endParaRPr lang="en-GB" b="0" i="0" u="none" strike="noStrike" dirty="0">
              <a:solidFill>
                <a:srgbClr val="333333"/>
              </a:solidFill>
              <a:effectLst/>
              <a:latin typeface="Roboto" panose="02000000000000000000" pitchFamily="2" charset="0"/>
            </a:endParaRPr>
          </a:p>
          <a:p>
            <a:pPr marL="342900" lvl="0" indent="-342900" algn="just">
              <a:buFont typeface="Cambria" panose="02040503050406030204" pitchFamily="18" charset="0"/>
              <a:buChar char="-"/>
            </a:pPr>
            <a:r>
              <a:rPr lang="en-GB" b="0" i="0" u="none" strike="noStrike" dirty="0">
                <a:solidFill>
                  <a:srgbClr val="333333"/>
                </a:solidFill>
                <a:effectLst/>
                <a:latin typeface="Roboto" panose="02000000000000000000" pitchFamily="2" charset="0"/>
              </a:rPr>
              <a:t>The factors which I just outlined led to the broad policy directions namely ambitious decarbonisation targets but also, a deep market intervention directed towards preference for electrification and zero-emission technologies.</a:t>
            </a:r>
            <a:endParaRPr lang="en-GB" b="1" i="0" u="none" strike="noStrike" dirty="0">
              <a:solidFill>
                <a:srgbClr val="333333"/>
              </a:solidFill>
              <a:effectLst/>
              <a:latin typeface="Roboto" panose="02000000000000000000" pitchFamily="2" charset="0"/>
            </a:endParaRPr>
          </a:p>
          <a:p>
            <a:pPr marL="342900" marR="0" lvl="0" indent="-342900" algn="just" defTabSz="914400" rtl="0" eaLnBrk="1" fontAlgn="auto" latinLnBrk="0" hangingPunct="1">
              <a:lnSpc>
                <a:spcPct val="100000"/>
              </a:lnSpc>
              <a:spcBef>
                <a:spcPts val="0"/>
              </a:spcBef>
              <a:spcAft>
                <a:spcPts val="0"/>
              </a:spcAft>
              <a:buClrTx/>
              <a:buSzTx/>
              <a:buFont typeface="Cambria" panose="02040503050406030204" pitchFamily="18" charset="0"/>
              <a:buChar char="-"/>
              <a:tabLst/>
              <a:defRPr/>
            </a:pPr>
            <a:r>
              <a:rPr lang="en-CA" b="1" dirty="0">
                <a:latin typeface="Montserrat" pitchFamily="2" charset="77"/>
              </a:rPr>
              <a:t>However, those assumptions were heavily tested by reality. </a:t>
            </a:r>
          </a:p>
          <a:p>
            <a:pPr marL="342900" lvl="0" indent="-342900" algn="just">
              <a:buFont typeface="Cambria" panose="02040503050406030204" pitchFamily="18" charset="0"/>
              <a:buChar char="-"/>
            </a:pPr>
            <a:endParaRPr lang="en-GB" b="1" i="0" u="none" strike="noStrike" dirty="0">
              <a:solidFill>
                <a:srgbClr val="333333"/>
              </a:solidFill>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fld id="{4B944149-02B7-AB48-A3F4-51FD6900B9A0}" type="slidenum">
              <a:rPr lang="en-BE" smtClean="0"/>
              <a:t>7</a:t>
            </a:fld>
            <a:endParaRPr lang="en-BE"/>
          </a:p>
        </p:txBody>
      </p:sp>
    </p:spTree>
    <p:extLst>
      <p:ext uri="{BB962C8B-B14F-4D97-AF65-F5344CB8AC3E}">
        <p14:creationId xmlns:p14="http://schemas.microsoft.com/office/powerpoint/2010/main" val="3223344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BE" sz="1400" b="0" dirty="0">
                <a:latin typeface="+mn-lt"/>
              </a:rPr>
              <a:t>The EU leadership and ability to change has been challenged by external competitors pursuing different economic, decarbonisation and political models.</a:t>
            </a:r>
          </a:p>
          <a:p>
            <a:pPr marL="171450" indent="-171450">
              <a:buFont typeface="Arial" panose="020B0604020202020204" pitchFamily="34" charset="0"/>
              <a:buChar char="•"/>
            </a:pPr>
            <a:r>
              <a:rPr lang="en-BE" sz="1400" b="0" dirty="0">
                <a:latin typeface="+mn-lt"/>
              </a:rPr>
              <a:t>The one represented by the US  is market led and driven by efficient financial incentives under IRA</a:t>
            </a:r>
          </a:p>
          <a:p>
            <a:pPr marL="171450" indent="-171450">
              <a:buFont typeface="Arial" panose="020B0604020202020204" pitchFamily="34" charset="0"/>
              <a:buChar char="•"/>
            </a:pPr>
            <a:r>
              <a:rPr lang="en-BE" sz="1400" b="0" dirty="0">
                <a:latin typeface="+mn-lt"/>
              </a:rPr>
              <a:t>Another extreme is China with c</a:t>
            </a:r>
            <a:r>
              <a:rPr lang="en-BE" sz="1400" dirty="0">
                <a:latin typeface="+mn-lt"/>
              </a:rPr>
              <a:t>entrally planned economy and massive subsidies</a:t>
            </a:r>
          </a:p>
          <a:p>
            <a:pPr marL="171450" indent="-171450">
              <a:buFont typeface="Arial" panose="020B0604020202020204" pitchFamily="34" charset="0"/>
              <a:buChar char="•"/>
            </a:pPr>
            <a:r>
              <a:rPr lang="en-BE" sz="1400" dirty="0">
                <a:latin typeface="+mn-lt"/>
              </a:rPr>
              <a:t>Biggest internal market ensuring economy of scale</a:t>
            </a:r>
          </a:p>
          <a:p>
            <a:pPr marL="171450" indent="-171450">
              <a:buFont typeface="Arial" panose="020B0604020202020204" pitchFamily="34" charset="0"/>
              <a:buChar char="•"/>
            </a:pPr>
            <a:r>
              <a:rPr lang="en-BE" sz="1400" dirty="0">
                <a:latin typeface="+mn-lt"/>
              </a:rPr>
              <a:t>Foreign expansion (+20% of EU market share in BEV)</a:t>
            </a:r>
          </a:p>
          <a:p>
            <a:pPr marL="171450" indent="-171450">
              <a:buFont typeface="Arial" panose="020B0604020202020204" pitchFamily="34" charset="0"/>
              <a:buChar char="•"/>
            </a:pPr>
            <a:r>
              <a:rPr lang="en-BE" sz="1400" dirty="0">
                <a:latin typeface="+mn-lt"/>
              </a:rPr>
              <a:t>Leader in the key clean-tech industries: batteries (77%!), solar, wind</a:t>
            </a:r>
            <a:endParaRPr lang="en-BE" sz="1400" b="0" dirty="0">
              <a:latin typeface="+mn-lt"/>
            </a:endParaRPr>
          </a:p>
          <a:p>
            <a:pPr marL="171450" indent="-171450">
              <a:buFont typeface="Arial" panose="020B0604020202020204" pitchFamily="34" charset="0"/>
              <a:buChar char="•"/>
            </a:pPr>
            <a:r>
              <a:rPr lang="pl-PL" sz="1400" b="1" dirty="0">
                <a:latin typeface="+mn-lt"/>
              </a:rPr>
              <a:t>H</a:t>
            </a:r>
            <a:r>
              <a:rPr lang="en-BE" sz="1400" b="1" dirty="0">
                <a:latin typeface="+mn-lt"/>
              </a:rPr>
              <a:t>ow does it affect EU?</a:t>
            </a:r>
          </a:p>
        </p:txBody>
      </p:sp>
      <p:sp>
        <p:nvSpPr>
          <p:cNvPr id="4" name="Slide Number Placeholder 3"/>
          <p:cNvSpPr>
            <a:spLocks noGrp="1"/>
          </p:cNvSpPr>
          <p:nvPr>
            <p:ph type="sldNum" sz="quarter" idx="5"/>
          </p:nvPr>
        </p:nvSpPr>
        <p:spPr/>
        <p:txBody>
          <a:bodyPr/>
          <a:lstStyle/>
          <a:p>
            <a:fld id="{4B944149-02B7-AB48-A3F4-51FD6900B9A0}" type="slidenum">
              <a:rPr lang="en-BE" smtClean="0"/>
              <a:t>8</a:t>
            </a:fld>
            <a:endParaRPr lang="en-BE"/>
          </a:p>
        </p:txBody>
      </p:sp>
    </p:spTree>
    <p:extLst>
      <p:ext uri="{BB962C8B-B14F-4D97-AF65-F5344CB8AC3E}">
        <p14:creationId xmlns:p14="http://schemas.microsoft.com/office/powerpoint/2010/main" val="526337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00" dirty="0">
                <a:effectLst/>
                <a:latin typeface="+mn-lt"/>
                <a:ea typeface="Calibri" panose="020F0502020204030204" pitchFamily="34" charset="0"/>
              </a:rPr>
              <a:t>Europe has a long tradition in HDV and ICE manufacturing. This is the result of investment in R&amp;D and high technical competence in engineering, design, and manufacture. </a:t>
            </a:r>
            <a:endParaRPr lang="en-BE" b="0"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00" dirty="0">
                <a:effectLst/>
                <a:latin typeface="+mn-lt"/>
                <a:ea typeface="Calibri" panose="020F0502020204030204" pitchFamily="34" charset="0"/>
                <a:cs typeface="Calibri" panose="020F0502020204030204" pitchFamily="34" charset="0"/>
              </a:rPr>
              <a:t>EV technology is less reliant on technical advantages (due to lower technical complexity and higher overall efficiency) and is more reliant on cheap labour and commodity availability.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dirty="0">
                <a:effectLst/>
                <a:latin typeface="+mn-lt"/>
                <a:cs typeface="Calibri" panose="020F0502020204030204" pitchFamily="34" charset="0"/>
              </a:rPr>
              <a:t>That puts the EU leadership in vehicles manufacturing under big risks.</a:t>
            </a:r>
            <a:endParaRPr lang="en-GB" b="0"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latin typeface="+mn-lt"/>
              </a:rPr>
              <a:t>We should be mindful of </a:t>
            </a:r>
            <a:r>
              <a:rPr lang="en-BE" b="0" dirty="0">
                <a:latin typeface="+mn-lt"/>
              </a:rPr>
              <a:t>scenario in solar panels industry; this market has been created by regulation in the EU and ultimately taken over by external competitor, China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b="0" dirty="0">
                <a:latin typeface="+mn-lt"/>
              </a:rPr>
              <a:t>First signs of repeating the same story are seen in wind industry (first AD case) and </a:t>
            </a:r>
            <a:r>
              <a:rPr lang="en-GB" b="0" dirty="0">
                <a:latin typeface="+mn-lt"/>
              </a:rPr>
              <a:t>in EV: 20% of BEV and e-buses are already today from China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latin typeface="+mn-lt"/>
              </a:rPr>
              <a:t>80% of imports of BEV from China is EU brands – tells a lot about investment attractiveness of EU and China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latin typeface="+mn-lt"/>
              </a:rPr>
              <a:t>It will have </a:t>
            </a:r>
            <a:r>
              <a:rPr lang="en-GB" b="1" dirty="0">
                <a:latin typeface="+mn-lt"/>
              </a:rPr>
              <a:t>impact on the EU economy </a:t>
            </a:r>
            <a:r>
              <a:rPr lang="en-GB" b="0" dirty="0">
                <a:latin typeface="+mn-lt"/>
              </a:rPr>
              <a:t>but also on the </a:t>
            </a:r>
            <a:r>
              <a:rPr lang="en-GB" b="1" dirty="0">
                <a:latin typeface="+mn-lt"/>
              </a:rPr>
              <a:t>pace of decarbonisation in the EU</a:t>
            </a:r>
            <a:endParaRPr lang="en-BE" sz="1200" b="1" i="0" u="none" strike="noStrike" dirty="0">
              <a:solidFill>
                <a:schemeClr val="tx1"/>
              </a:solidFill>
              <a:effectLst/>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i="0" u="none" strike="noStrike" dirty="0">
                <a:solidFill>
                  <a:srgbClr val="374151"/>
                </a:solidFill>
                <a:effectLst/>
                <a:latin typeface="+mn-lt"/>
              </a:rPr>
              <a:t>There have been other major events, such as the Russian invasion on Ukraine, shifts in geopolitics, and pandemics, it's important to take a closer look at how they affect us.</a:t>
            </a:r>
          </a:p>
        </p:txBody>
      </p:sp>
      <p:sp>
        <p:nvSpPr>
          <p:cNvPr id="4" name="Slide Number Placeholder 3"/>
          <p:cNvSpPr>
            <a:spLocks noGrp="1"/>
          </p:cNvSpPr>
          <p:nvPr>
            <p:ph type="sldNum" sz="quarter" idx="5"/>
          </p:nvPr>
        </p:nvSpPr>
        <p:spPr/>
        <p:txBody>
          <a:bodyPr/>
          <a:lstStyle/>
          <a:p>
            <a:fld id="{4B944149-02B7-AB48-A3F4-51FD6900B9A0}" type="slidenum">
              <a:rPr lang="en-BE" smtClean="0"/>
              <a:t>9</a:t>
            </a:fld>
            <a:endParaRPr lang="en-BE"/>
          </a:p>
        </p:txBody>
      </p:sp>
    </p:spTree>
    <p:extLst>
      <p:ext uri="{BB962C8B-B14F-4D97-AF65-F5344CB8AC3E}">
        <p14:creationId xmlns:p14="http://schemas.microsoft.com/office/powerpoint/2010/main" val="3154001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400" b="0" i="0" u="none" strike="noStrike" dirty="0">
                <a:solidFill>
                  <a:srgbClr val="374151"/>
                </a:solidFill>
                <a:effectLst/>
                <a:latin typeface="+mn-lt"/>
              </a:rPr>
              <a:t>- We're seeing is an increase in geopolitical instability, which is creating more risk for markets and investments. </a:t>
            </a:r>
          </a:p>
          <a:p>
            <a:pPr algn="l"/>
            <a:r>
              <a:rPr lang="en-GB" sz="1400" b="0" i="0" u="none" strike="noStrike" dirty="0">
                <a:solidFill>
                  <a:srgbClr val="374151"/>
                </a:solidFill>
                <a:effectLst/>
                <a:latin typeface="+mn-lt"/>
              </a:rPr>
              <a:t>- Another issue is that high energy prices are </a:t>
            </a:r>
            <a:r>
              <a:rPr lang="en-GB" sz="1400" b="0" i="0" u="none" strike="noStrike" dirty="0" err="1">
                <a:solidFill>
                  <a:srgbClr val="374151"/>
                </a:solidFill>
                <a:effectLst/>
                <a:latin typeface="+mn-lt"/>
              </a:rPr>
              <a:t>fueling</a:t>
            </a:r>
            <a:r>
              <a:rPr lang="en-GB" sz="1400" b="0" i="0" u="none" strike="noStrike" dirty="0">
                <a:solidFill>
                  <a:srgbClr val="374151"/>
                </a:solidFill>
                <a:effectLst/>
                <a:latin typeface="+mn-lt"/>
              </a:rPr>
              <a:t> inflation, which is having an impact on businesses and society.</a:t>
            </a:r>
          </a:p>
          <a:p>
            <a:pPr marL="285750" indent="-285750" algn="l">
              <a:buFontTx/>
              <a:buChar char="-"/>
            </a:pPr>
            <a:r>
              <a:rPr lang="en-GB" sz="1400" b="0" i="0" u="none" strike="noStrike" dirty="0">
                <a:solidFill>
                  <a:srgbClr val="374151"/>
                </a:solidFill>
                <a:effectLst/>
                <a:latin typeface="+mn-lt"/>
              </a:rPr>
              <a:t>We're also becoming more aware of how exposed we are to external supply chains, which leaves us vulnerable to limited options. </a:t>
            </a:r>
          </a:p>
          <a:p>
            <a:pPr marL="742950" lvl="1" indent="-285750" algn="l">
              <a:buFontTx/>
              <a:buChar char="-"/>
            </a:pPr>
            <a:r>
              <a:rPr lang="en-GB" sz="1400" b="0" i="0" u="none" strike="noStrike" dirty="0">
                <a:solidFill>
                  <a:srgbClr val="374151"/>
                </a:solidFill>
                <a:effectLst/>
                <a:latin typeface="+mn-lt"/>
              </a:rPr>
              <a:t>One example is that China has been </a:t>
            </a:r>
            <a:r>
              <a:rPr lang="en-GB" sz="1400" b="0" i="0" u="none" strike="noStrike" dirty="0" err="1">
                <a:solidFill>
                  <a:srgbClr val="374151"/>
                </a:solidFill>
                <a:effectLst/>
                <a:latin typeface="+mn-lt"/>
              </a:rPr>
              <a:t>labeled</a:t>
            </a:r>
            <a:r>
              <a:rPr lang="en-GB" sz="1400" b="0" i="0" u="none" strike="noStrike" dirty="0">
                <a:solidFill>
                  <a:srgbClr val="374151"/>
                </a:solidFill>
                <a:effectLst/>
                <a:latin typeface="+mn-lt"/>
              </a:rPr>
              <a:t> as a systemic rival of the EU but is a global leader and major supplier of batteries to the EU.</a:t>
            </a:r>
          </a:p>
          <a:p>
            <a:pPr algn="l"/>
            <a:r>
              <a:rPr lang="en-GB" sz="1400" b="0" i="0" u="none" strike="noStrike" dirty="0">
                <a:solidFill>
                  <a:srgbClr val="374151"/>
                </a:solidFill>
                <a:effectLst/>
                <a:latin typeface="+mn-lt"/>
              </a:rPr>
              <a:t>- Because of these factors, governments and corporations are starting to </a:t>
            </a:r>
            <a:r>
              <a:rPr lang="en-GB" sz="1400" b="1" i="0" u="none" strike="noStrike" dirty="0">
                <a:solidFill>
                  <a:srgbClr val="374151"/>
                </a:solidFill>
                <a:effectLst/>
                <a:latin typeface="+mn-lt"/>
              </a:rPr>
              <a:t>focus more on controlling the value chain</a:t>
            </a:r>
            <a:r>
              <a:rPr lang="en-GB" sz="1400" b="0" i="0" u="none" strike="noStrike" dirty="0">
                <a:solidFill>
                  <a:srgbClr val="374151"/>
                </a:solidFill>
                <a:effectLst/>
                <a:latin typeface="+mn-lt"/>
              </a:rPr>
              <a:t>, so that they can reduce their dependence on other countries and have more control over the resources they need. This is important for ensuring our long-term security and sustainability.</a:t>
            </a:r>
            <a:endParaRPr lang="en-BE" sz="1400" b="1"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BE" sz="1400" b="1" dirty="0">
                <a:latin typeface="+mn-lt"/>
              </a:rPr>
              <a:t>War, geopolitics and pandemic created a new economic situation and </a:t>
            </a:r>
            <a:r>
              <a:rPr lang="en-GB" sz="1400" b="1" i="0" u="none" strike="noStrike" dirty="0">
                <a:solidFill>
                  <a:srgbClr val="374151"/>
                </a:solidFill>
                <a:effectLst/>
                <a:latin typeface="+mn-lt"/>
              </a:rPr>
              <a:t>we're starting to see how it's impacting businesses and society.</a:t>
            </a:r>
          </a:p>
          <a:p>
            <a:r>
              <a:rPr lang="en-BE" sz="1400" b="1" dirty="0">
                <a:latin typeface="+mn-lt"/>
              </a:rPr>
              <a:t>. </a:t>
            </a:r>
          </a:p>
        </p:txBody>
      </p:sp>
      <p:sp>
        <p:nvSpPr>
          <p:cNvPr id="4" name="Slide Number Placeholder 3"/>
          <p:cNvSpPr>
            <a:spLocks noGrp="1"/>
          </p:cNvSpPr>
          <p:nvPr>
            <p:ph type="sldNum" sz="quarter" idx="5"/>
          </p:nvPr>
        </p:nvSpPr>
        <p:spPr/>
        <p:txBody>
          <a:bodyPr/>
          <a:lstStyle/>
          <a:p>
            <a:fld id="{4B944149-02B7-AB48-A3F4-51FD6900B9A0}" type="slidenum">
              <a:rPr lang="en-BE" smtClean="0"/>
              <a:t>10</a:t>
            </a:fld>
            <a:endParaRPr lang="en-BE"/>
          </a:p>
        </p:txBody>
      </p:sp>
    </p:spTree>
    <p:extLst>
      <p:ext uri="{BB962C8B-B14F-4D97-AF65-F5344CB8AC3E}">
        <p14:creationId xmlns:p14="http://schemas.microsoft.com/office/powerpoint/2010/main" val="2999429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400" b="0" i="0" u="none" strike="noStrike" dirty="0">
                <a:solidFill>
                  <a:srgbClr val="374151"/>
                </a:solidFill>
                <a:effectLst/>
                <a:latin typeface="+mn-lt"/>
              </a:rPr>
              <a:t>We know that economic prosperity and industrial development are key factors in determining the job market and welfare of society. </a:t>
            </a:r>
          </a:p>
          <a:p>
            <a:pPr algn="l"/>
            <a:r>
              <a:rPr lang="en-GB" sz="1400" b="0" i="0" u="none" strike="noStrike" dirty="0">
                <a:solidFill>
                  <a:srgbClr val="374151"/>
                </a:solidFill>
                <a:effectLst/>
                <a:latin typeface="+mn-lt"/>
              </a:rPr>
              <a:t>We're also seeing the vulnerability of our economy and the impact it has on the profitability of businesses and their ability to invest.</a:t>
            </a:r>
          </a:p>
          <a:p>
            <a:pPr algn="l"/>
            <a:r>
              <a:rPr lang="en-GB" sz="1400" b="0" i="0" u="none" strike="noStrike" dirty="0">
                <a:solidFill>
                  <a:srgbClr val="374151"/>
                </a:solidFill>
                <a:effectLst/>
                <a:latin typeface="+mn-lt"/>
              </a:rPr>
              <a:t>The high inflation we're experiencing is causing growing costs and declining purchasing power. </a:t>
            </a:r>
          </a:p>
          <a:p>
            <a:pPr algn="l"/>
            <a:r>
              <a:rPr lang="en-GB" sz="1400" b="0" i="0" u="none" strike="noStrike" dirty="0">
                <a:solidFill>
                  <a:srgbClr val="374151"/>
                </a:solidFill>
                <a:effectLst/>
                <a:latin typeface="+mn-lt"/>
              </a:rPr>
              <a:t>One illustration of this phenomenon could be the </a:t>
            </a:r>
            <a:r>
              <a:rPr lang="en-GB" sz="1400" b="1" i="0" u="none" strike="noStrike" dirty="0">
                <a:solidFill>
                  <a:srgbClr val="374151"/>
                </a:solidFill>
                <a:effectLst/>
                <a:latin typeface="+mn-lt"/>
              </a:rPr>
              <a:t>lowest investment figure in the EU wind industry in last 15 years</a:t>
            </a:r>
            <a:r>
              <a:rPr lang="en-GB" sz="1400" b="0" i="0" u="none" strike="noStrike" dirty="0">
                <a:solidFill>
                  <a:srgbClr val="374151"/>
                </a:solidFill>
                <a:effectLst/>
                <a:latin typeface="+mn-lt"/>
              </a:rPr>
              <a:t>. </a:t>
            </a:r>
          </a:p>
          <a:p>
            <a:pPr algn="l"/>
            <a:r>
              <a:rPr lang="en-GB" sz="1400" b="0" i="0" u="none" strike="noStrike" dirty="0">
                <a:solidFill>
                  <a:srgbClr val="374151"/>
                </a:solidFill>
                <a:effectLst/>
                <a:latin typeface="+mn-lt"/>
              </a:rPr>
              <a:t>Another is making it difficult for both businesses and consumers to bear the increased costs of transporting goods and people.</a:t>
            </a:r>
          </a:p>
          <a:p>
            <a:r>
              <a:rPr lang="en-BE" sz="1400" b="1" dirty="0">
                <a:latin typeface="+mn-lt"/>
              </a:rPr>
              <a:t>We should mention one more impactful factor which shapes our new reality. It is the approach to process of policy- and law-making in the EU. What this experience tells us?</a:t>
            </a:r>
          </a:p>
        </p:txBody>
      </p:sp>
      <p:sp>
        <p:nvSpPr>
          <p:cNvPr id="4" name="Slide Number Placeholder 3"/>
          <p:cNvSpPr>
            <a:spLocks noGrp="1"/>
          </p:cNvSpPr>
          <p:nvPr>
            <p:ph type="sldNum" sz="quarter" idx="5"/>
          </p:nvPr>
        </p:nvSpPr>
        <p:spPr/>
        <p:txBody>
          <a:bodyPr/>
          <a:lstStyle/>
          <a:p>
            <a:fld id="{4B944149-02B7-AB48-A3F4-51FD6900B9A0}" type="slidenum">
              <a:rPr lang="en-BE" smtClean="0"/>
              <a:t>11</a:t>
            </a:fld>
            <a:endParaRPr lang="en-BE"/>
          </a:p>
        </p:txBody>
      </p:sp>
    </p:spTree>
    <p:extLst>
      <p:ext uri="{BB962C8B-B14F-4D97-AF65-F5344CB8AC3E}">
        <p14:creationId xmlns:p14="http://schemas.microsoft.com/office/powerpoint/2010/main" val="491602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sz="1200" b="0" i="0" u="none" strike="noStrike" dirty="0">
                <a:solidFill>
                  <a:srgbClr val="374151"/>
                </a:solidFill>
                <a:effectLst/>
                <a:latin typeface="+mn-lt"/>
              </a:rPr>
              <a:t>In the recent years, the European Union has been passing a lot of laws, more than ever before. This has highlighted certain traits of EU policymaking that has a big impact on policies for reaching net-zero emissions, including for the HDV. </a:t>
            </a:r>
          </a:p>
          <a:p>
            <a:pPr algn="l">
              <a:buFont typeface="+mj-lt"/>
              <a:buAutoNum type="arabicPeriod"/>
            </a:pPr>
            <a:r>
              <a:rPr lang="en-GB" sz="1200" b="0" i="0" u="none" strike="noStrike" dirty="0">
                <a:solidFill>
                  <a:srgbClr val="374151"/>
                </a:solidFill>
                <a:effectLst/>
                <a:latin typeface="+mn-lt"/>
              </a:rPr>
              <a:t>In the EU, regulations have been driving the decarbonization policies. They have become more powerful than market-based approaches like the EU ETS.</a:t>
            </a:r>
          </a:p>
          <a:p>
            <a:pPr algn="l">
              <a:buFont typeface="+mj-lt"/>
              <a:buAutoNum type="arabicPeriod"/>
            </a:pPr>
            <a:r>
              <a:rPr lang="en-GB" sz="1200" b="0" i="0" u="none" strike="noStrike" dirty="0">
                <a:solidFill>
                  <a:srgbClr val="374151"/>
                </a:solidFill>
                <a:effectLst/>
                <a:latin typeface="+mn-lt"/>
              </a:rPr>
              <a:t>There is a lot of pressure from regulations and the investment environment is always changing, which doesn't provide the stability necessary for investment.</a:t>
            </a:r>
          </a:p>
          <a:p>
            <a:pPr algn="l">
              <a:buFont typeface="+mj-lt"/>
              <a:buAutoNum type="arabicPeriod"/>
            </a:pPr>
            <a:r>
              <a:rPr lang="en-GB" sz="1200" b="0" i="0" u="none" strike="noStrike" dirty="0">
                <a:solidFill>
                  <a:srgbClr val="374151"/>
                </a:solidFill>
                <a:effectLst/>
                <a:latin typeface="+mn-lt"/>
              </a:rPr>
              <a:t>Sometimes political agendas take priority over other considerations. For example, politicians may be willing to accept different speed in different policy areas in order to advance their agenda. </a:t>
            </a:r>
          </a:p>
          <a:p>
            <a:pPr lvl="1" algn="l">
              <a:buFont typeface="+mj-lt"/>
              <a:buAutoNum type="arabicPeriod"/>
            </a:pPr>
            <a:r>
              <a:rPr lang="en-GB" sz="1200" b="0" i="0" u="none" strike="noStrike" dirty="0">
                <a:solidFill>
                  <a:srgbClr val="374151"/>
                </a:solidFill>
                <a:effectLst/>
                <a:latin typeface="+mn-lt"/>
              </a:rPr>
              <a:t>But this is very risky for the market participants as enabling conditions may not be in time (or at all) to effectively implement the new regulations.</a:t>
            </a:r>
          </a:p>
          <a:p>
            <a:pPr lvl="1" algn="l">
              <a:buFont typeface="+mj-lt"/>
              <a:buAutoNum type="arabicPeriod"/>
            </a:pPr>
            <a:r>
              <a:rPr lang="en-GB" sz="1200" b="0" i="0" u="none" strike="noStrike" dirty="0">
                <a:solidFill>
                  <a:srgbClr val="374151"/>
                </a:solidFill>
                <a:effectLst/>
                <a:latin typeface="+mn-lt"/>
              </a:rPr>
              <a:t>One example is the interlinkage between CO2 standards regulation and AFIR which was tasked with ensuring the adequate infrastructure for charging and alternative fuels.</a:t>
            </a:r>
            <a:endParaRPr lang="en-BE" sz="1200" b="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BE" sz="1200" b="0" dirty="0">
              <a:latin typeface="+mn-lt"/>
            </a:endParaRPr>
          </a:p>
          <a:p>
            <a:r>
              <a:rPr lang="en-BE" sz="1200" b="1" dirty="0">
                <a:latin typeface="+mn-lt"/>
              </a:rPr>
              <a:t>These were major developments that tested the policy and political assumptions behind drafting the decarbonisation policies in HDV transport. </a:t>
            </a:r>
          </a:p>
          <a:p>
            <a:r>
              <a:rPr lang="pl-PL" sz="1200" b="1" kern="100" dirty="0">
                <a:solidFill>
                  <a:srgbClr val="374151"/>
                </a:solidFill>
                <a:effectLst/>
                <a:latin typeface="+mn-lt"/>
                <a:ea typeface="Calibri" panose="020F0502020204030204" pitchFamily="34" charset="0"/>
                <a:cs typeface="Times New Roman" panose="02020603050405020304" pitchFamily="18" charset="0"/>
              </a:rPr>
              <a:t>In </a:t>
            </a:r>
            <a:r>
              <a:rPr lang="pl-PL" sz="1200" b="1" kern="100" dirty="0" err="1">
                <a:solidFill>
                  <a:srgbClr val="374151"/>
                </a:solidFill>
                <a:effectLst/>
                <a:latin typeface="+mn-lt"/>
                <a:ea typeface="Calibri" panose="020F0502020204030204" pitchFamily="34" charset="0"/>
                <a:cs typeface="Times New Roman" panose="02020603050405020304" pitchFamily="18" charset="0"/>
              </a:rPr>
              <a:t>our</a:t>
            </a:r>
            <a:r>
              <a:rPr lang="pl-PL" sz="1200" b="1" kern="100" dirty="0">
                <a:solidFill>
                  <a:srgbClr val="374151"/>
                </a:solidFill>
                <a:effectLst/>
                <a:latin typeface="+mn-lt"/>
                <a:ea typeface="Calibri" panose="020F0502020204030204" pitchFamily="34" charset="0"/>
                <a:cs typeface="Times New Roman" panose="02020603050405020304" pitchFamily="18" charset="0"/>
              </a:rPr>
              <a:t> </a:t>
            </a:r>
            <a:r>
              <a:rPr lang="pl-PL" sz="1200" b="1" kern="100" dirty="0" err="1">
                <a:solidFill>
                  <a:srgbClr val="374151"/>
                </a:solidFill>
                <a:effectLst/>
                <a:latin typeface="+mn-lt"/>
                <a:ea typeface="Calibri" panose="020F0502020204030204" pitchFamily="34" charset="0"/>
                <a:cs typeface="Times New Roman" panose="02020603050405020304" pitchFamily="18" charset="0"/>
              </a:rPr>
              <a:t>view</a:t>
            </a:r>
            <a:r>
              <a:rPr lang="pl-PL" sz="1200" b="1" kern="100" dirty="0">
                <a:solidFill>
                  <a:srgbClr val="374151"/>
                </a:solidFill>
                <a:effectLst/>
                <a:latin typeface="+mn-lt"/>
                <a:ea typeface="Calibri" panose="020F0502020204030204" pitchFamily="34" charset="0"/>
                <a:cs typeface="Times New Roman" panose="02020603050405020304" pitchFamily="18" charset="0"/>
              </a:rPr>
              <a:t>, i</a:t>
            </a:r>
            <a:r>
              <a:rPr lang="en-BE" sz="1200" b="1" kern="100" dirty="0">
                <a:solidFill>
                  <a:srgbClr val="374151"/>
                </a:solidFill>
                <a:effectLst/>
                <a:latin typeface="+mn-lt"/>
                <a:ea typeface="Calibri" panose="020F0502020204030204" pitchFamily="34" charset="0"/>
                <a:cs typeface="Times New Roman" panose="02020603050405020304" pitchFamily="18" charset="0"/>
              </a:rPr>
              <a:t>n </a:t>
            </a:r>
            <a:r>
              <a:rPr lang="en-US" sz="1200" b="1" kern="100" dirty="0">
                <a:solidFill>
                  <a:srgbClr val="374151"/>
                </a:solidFill>
                <a:effectLst/>
                <a:latin typeface="+mn-lt"/>
                <a:ea typeface="Calibri" panose="020F0502020204030204" pitchFamily="34" charset="0"/>
                <a:cs typeface="Times New Roman" panose="02020603050405020304" pitchFamily="18" charset="0"/>
              </a:rPr>
              <a:t>this</a:t>
            </a:r>
            <a:r>
              <a:rPr lang="en-BE" sz="1200" b="1" kern="100" dirty="0">
                <a:solidFill>
                  <a:srgbClr val="374151"/>
                </a:solidFill>
                <a:effectLst/>
                <a:latin typeface="+mn-lt"/>
                <a:ea typeface="Calibri" panose="020F0502020204030204" pitchFamily="34" charset="0"/>
                <a:cs typeface="Times New Roman" panose="02020603050405020304" pitchFamily="18" charset="0"/>
              </a:rPr>
              <a:t> changing </a:t>
            </a:r>
            <a:r>
              <a:rPr lang="en-US" sz="1200" b="1" kern="100" dirty="0">
                <a:solidFill>
                  <a:srgbClr val="374151"/>
                </a:solidFill>
                <a:effectLst/>
                <a:latin typeface="+mn-lt"/>
                <a:ea typeface="Calibri" panose="020F0502020204030204" pitchFamily="34" charset="0"/>
                <a:cs typeface="Times New Roman" panose="02020603050405020304" pitchFamily="18" charset="0"/>
              </a:rPr>
              <a:t>political and economic </a:t>
            </a:r>
            <a:r>
              <a:rPr lang="en-BE" sz="1200" b="1" kern="100" dirty="0">
                <a:solidFill>
                  <a:srgbClr val="374151"/>
                </a:solidFill>
                <a:effectLst/>
                <a:latin typeface="+mn-lt"/>
                <a:ea typeface="Calibri" panose="020F0502020204030204" pitchFamily="34" charset="0"/>
                <a:cs typeface="Times New Roman" panose="02020603050405020304" pitchFamily="18" charset="0"/>
              </a:rPr>
              <a:t>landscape </a:t>
            </a:r>
            <a:r>
              <a:rPr lang="en-US" sz="1200" b="1" kern="100" dirty="0">
                <a:solidFill>
                  <a:srgbClr val="374151"/>
                </a:solidFill>
                <a:effectLst/>
                <a:latin typeface="+mn-lt"/>
                <a:ea typeface="Calibri" panose="020F0502020204030204" pitchFamily="34" charset="0"/>
                <a:cs typeface="Times New Roman" panose="02020603050405020304" pitchFamily="18" charset="0"/>
              </a:rPr>
              <a:t>we need somewhat recalibrated lenses.</a:t>
            </a:r>
            <a:endParaRPr lang="en-BE" sz="1200" b="1" kern="1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B944149-02B7-AB48-A3F4-51FD6900B9A0}" type="slidenum">
              <a:rPr lang="en-BE" smtClean="0"/>
              <a:t>12</a:t>
            </a:fld>
            <a:endParaRPr lang="en-BE"/>
          </a:p>
        </p:txBody>
      </p:sp>
    </p:spTree>
    <p:extLst>
      <p:ext uri="{BB962C8B-B14F-4D97-AF65-F5344CB8AC3E}">
        <p14:creationId xmlns:p14="http://schemas.microsoft.com/office/powerpoint/2010/main" val="2633192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00000"/>
              </a:lnSpc>
              <a:buFontTx/>
              <a:buChar char="-"/>
            </a:pPr>
            <a:r>
              <a:rPr lang="en-BE" sz="1200" kern="100" dirty="0">
                <a:solidFill>
                  <a:srgbClr val="374151"/>
                </a:solidFill>
                <a:effectLst/>
                <a:latin typeface="+mn-lt"/>
                <a:ea typeface="Calibri" panose="020F0502020204030204" pitchFamily="34" charset="0"/>
                <a:cs typeface="Times New Roman" panose="02020603050405020304" pitchFamily="18" charset="0"/>
              </a:rPr>
              <a:t>The main lesson learned from the circumstances outline above is that in drafting decarbonization policies, the EU should</a:t>
            </a:r>
            <a:r>
              <a:rPr lang="en-BE" sz="1200" kern="100" dirty="0">
                <a:solidFill>
                  <a:schemeClr val="tx1"/>
                </a:solidFill>
                <a:effectLst/>
                <a:latin typeface="+mn-lt"/>
                <a:ea typeface="Calibri" panose="020F0502020204030204" pitchFamily="34" charset="0"/>
                <a:cs typeface="Times New Roman" panose="02020603050405020304" pitchFamily="18" charset="0"/>
              </a:rPr>
              <a:t> </a:t>
            </a:r>
            <a:r>
              <a:rPr lang="en-BE" sz="1200" b="1" kern="100" dirty="0">
                <a:solidFill>
                  <a:srgbClr val="374151"/>
                </a:solidFill>
                <a:effectLst/>
                <a:latin typeface="+mn-lt"/>
                <a:ea typeface="Calibri" panose="020F0502020204030204" pitchFamily="34" charset="0"/>
                <a:cs typeface="Times New Roman" panose="02020603050405020304" pitchFamily="18" charset="0"/>
              </a:rPr>
              <a:t>accept exposure to instability </a:t>
            </a:r>
            <a:r>
              <a:rPr lang="en-BE" sz="1200" kern="100" dirty="0">
                <a:solidFill>
                  <a:srgbClr val="374151"/>
                </a:solidFill>
                <a:effectLst/>
                <a:latin typeface="+mn-lt"/>
                <a:ea typeface="Calibri" panose="020F0502020204030204" pitchFamily="34" charset="0"/>
                <a:cs typeface="Times New Roman" panose="02020603050405020304" pitchFamily="18" charset="0"/>
              </a:rPr>
              <a:t>and take risks related to external and internal shocks very seriously.</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kern="100" dirty="0">
                <a:effectLst/>
                <a:latin typeface="+mn-lt"/>
                <a:ea typeface="Calibri" panose="020F0502020204030204" pitchFamily="34" charset="0"/>
              </a:rPr>
              <a:t>Therefore, the stronger focus in policymaking should be on </a:t>
            </a:r>
            <a:r>
              <a:rPr lang="en-US" sz="1200" b="1" kern="100" dirty="0">
                <a:effectLst/>
                <a:latin typeface="+mn-lt"/>
                <a:ea typeface="Calibri" panose="020F0502020204030204" pitchFamily="34" charset="0"/>
              </a:rPr>
              <a:t>resilience</a:t>
            </a:r>
            <a:r>
              <a:rPr lang="en-US" sz="1200" kern="100" dirty="0">
                <a:effectLst/>
                <a:latin typeface="+mn-lt"/>
                <a:ea typeface="Calibri" panose="020F0502020204030204" pitchFamily="34" charset="0"/>
              </a:rPr>
              <a:t>, understood as resistance to crises.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kern="100" dirty="0">
                <a:effectLst/>
                <a:latin typeface="+mn-lt"/>
                <a:ea typeface="Calibri" panose="020F0502020204030204" pitchFamily="34" charset="0"/>
              </a:rPr>
              <a:t>As much as it has become another buzzword in the EU speak, the components of this concept are important.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200" b="0" kern="100" dirty="0">
                <a:effectLst/>
                <a:latin typeface="+mn-lt"/>
                <a:ea typeface="Calibri" panose="020F0502020204030204" pitchFamily="34" charset="0"/>
                <a:cs typeface="Calibri" panose="020F0502020204030204" pitchFamily="34" charset="0"/>
              </a:rPr>
              <a:t>In broadest terms it is </a:t>
            </a:r>
            <a:r>
              <a:rPr lang="en-US" sz="1200" b="1" kern="100" dirty="0">
                <a:effectLst/>
                <a:latin typeface="+mn-lt"/>
                <a:ea typeface="Calibri" panose="020F0502020204030204" pitchFamily="34" charset="0"/>
                <a:cs typeface="Calibri" panose="020F0502020204030204" pitchFamily="34" charset="0"/>
              </a:rPr>
              <a:t>capability to </a:t>
            </a:r>
            <a:r>
              <a:rPr lang="en-GB" sz="1200" b="1" kern="100" dirty="0">
                <a:effectLst/>
                <a:latin typeface="+mn-lt"/>
                <a:ea typeface="Calibri" panose="020F0502020204030204" pitchFamily="34" charset="0"/>
                <a:cs typeface="Calibri" panose="020F0502020204030204" pitchFamily="34" charset="0"/>
              </a:rPr>
              <a:t>adapt</a:t>
            </a:r>
            <a:r>
              <a:rPr lang="en-US" sz="1200" b="1" kern="100" dirty="0">
                <a:effectLst/>
                <a:latin typeface="+mn-lt"/>
                <a:ea typeface="Calibri" panose="020F0502020204030204" pitchFamily="34" charset="0"/>
                <a:cs typeface="Calibri" panose="020F0502020204030204" pitchFamily="34" charset="0"/>
              </a:rPr>
              <a:t> </a:t>
            </a:r>
            <a:r>
              <a:rPr lang="en-US" sz="1200" b="0" kern="100" dirty="0">
                <a:effectLst/>
                <a:latin typeface="+mn-lt"/>
                <a:ea typeface="Calibri" panose="020F0502020204030204" pitchFamily="34" charset="0"/>
                <a:cs typeface="Calibri" panose="020F0502020204030204" pitchFamily="34" charset="0"/>
              </a:rPr>
              <a:t>which requires, first and foremost, </a:t>
            </a:r>
            <a:r>
              <a:rPr lang="en-US" sz="1200" b="1" kern="100" dirty="0">
                <a:effectLst/>
                <a:latin typeface="+mn-lt"/>
                <a:ea typeface="Calibri" panose="020F0502020204030204" pitchFamily="34" charset="0"/>
                <a:cs typeface="Calibri" panose="020F0502020204030204" pitchFamily="34" charset="0"/>
              </a:rPr>
              <a:t>availability of </a:t>
            </a:r>
            <a:r>
              <a:rPr lang="en-GB" sz="1200" b="1" kern="100" dirty="0">
                <a:effectLst/>
                <a:latin typeface="+mn-lt"/>
                <a:ea typeface="Calibri" panose="020F0502020204030204" pitchFamily="34" charset="0"/>
                <a:cs typeface="Calibri" panose="020F0502020204030204" pitchFamily="34" charset="0"/>
              </a:rPr>
              <a:t>alternative pathways </a:t>
            </a:r>
            <a:r>
              <a:rPr lang="en-GB" sz="1200" b="0" kern="100" dirty="0">
                <a:effectLst/>
                <a:latin typeface="+mn-lt"/>
                <a:ea typeface="Calibri" panose="020F0502020204030204" pitchFamily="34" charset="0"/>
                <a:cs typeface="Calibri" panose="020F0502020204030204" pitchFamily="34" charset="0"/>
              </a:rPr>
              <a:t>and </a:t>
            </a:r>
            <a:r>
              <a:rPr lang="en-US" sz="1200" b="1" kern="100" dirty="0">
                <a:effectLst/>
                <a:latin typeface="+mn-lt"/>
                <a:ea typeface="Calibri" panose="020F0502020204030204" pitchFamily="34" charset="0"/>
                <a:cs typeface="Calibri" panose="020F0502020204030204" pitchFamily="34" charset="0"/>
              </a:rPr>
              <a:t>various </a:t>
            </a:r>
            <a:r>
              <a:rPr lang="en-GB" sz="1200" b="1" kern="100" dirty="0">
                <a:effectLst/>
                <a:latin typeface="+mn-lt"/>
                <a:ea typeface="Calibri" panose="020F0502020204030204" pitchFamily="34" charset="0"/>
                <a:cs typeface="Calibri" panose="020F0502020204030204" pitchFamily="34" charset="0"/>
              </a:rPr>
              <a:t>technological options</a:t>
            </a:r>
            <a:r>
              <a:rPr lang="en-US" sz="1200" b="1" kern="100" dirty="0">
                <a:effectLst/>
                <a:latin typeface="+mn-lt"/>
                <a:ea typeface="Calibri" panose="020F0502020204030204" pitchFamily="34" charset="0"/>
                <a:cs typeface="Calibri" panose="020F0502020204030204" pitchFamily="34" charset="0"/>
              </a:rPr>
              <a:t> </a:t>
            </a:r>
            <a:r>
              <a:rPr lang="en-US" sz="1200" b="0" kern="100" dirty="0">
                <a:effectLst/>
                <a:latin typeface="+mn-lt"/>
                <a:ea typeface="Calibri" panose="020F0502020204030204" pitchFamily="34" charset="0"/>
                <a:cs typeface="Calibri" panose="020F0502020204030204" pitchFamily="34" charset="0"/>
              </a:rPr>
              <a:t>to be able to respond to changing circumstances. </a:t>
            </a:r>
            <a:r>
              <a:rPr lang="en-BE" sz="1200" b="0" kern="100" dirty="0">
                <a:solidFill>
                  <a:srgbClr val="374151"/>
                </a:solidFill>
                <a:effectLst/>
                <a:latin typeface="+mn-lt"/>
                <a:ea typeface="Calibri" panose="020F0502020204030204" pitchFamily="34" charset="0"/>
                <a:cs typeface="Times New Roman" panose="02020603050405020304" pitchFamily="18" charset="0"/>
              </a:rPr>
              <a:t> </a:t>
            </a:r>
            <a:endParaRPr lang="en-BE" sz="1200" b="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dirty="0">
                <a:solidFill>
                  <a:srgbClr val="374151"/>
                </a:solidFill>
                <a:effectLst/>
                <a:latin typeface="+mn-lt"/>
                <a:ea typeface="Calibri" panose="020F0502020204030204" pitchFamily="34" charset="0"/>
                <a:cs typeface="Times New Roman" panose="02020603050405020304" pitchFamily="18" charset="0"/>
              </a:rPr>
              <a:t>- There are also other important elements of this concept</a:t>
            </a:r>
            <a:endParaRPr lang="en-BE" sz="1200" kern="100" dirty="0">
              <a:effectLst/>
              <a:latin typeface="+mn-lt"/>
              <a:ea typeface="Calibri" panose="020F0502020204030204" pitchFamily="34" charset="0"/>
              <a:cs typeface="Times New Roman" panose="02020603050405020304" pitchFamily="18" charset="0"/>
            </a:endParaRPr>
          </a:p>
          <a:p>
            <a:pPr>
              <a:lnSpc>
                <a:spcPct val="100000"/>
              </a:lnSpc>
            </a:pPr>
            <a:endParaRPr lang="en-BE" sz="1200" b="0" dirty="0">
              <a:latin typeface="+mn-lt"/>
            </a:endParaRPr>
          </a:p>
          <a:p>
            <a:pPr>
              <a:lnSpc>
                <a:spcPct val="100000"/>
              </a:lnSpc>
            </a:pPr>
            <a:endParaRPr lang="en-BE" sz="1200" b="0" dirty="0">
              <a:latin typeface="+mn-lt"/>
            </a:endParaRPr>
          </a:p>
        </p:txBody>
      </p:sp>
      <p:sp>
        <p:nvSpPr>
          <p:cNvPr id="4" name="Slide Number Placeholder 3"/>
          <p:cNvSpPr>
            <a:spLocks noGrp="1"/>
          </p:cNvSpPr>
          <p:nvPr>
            <p:ph type="sldNum" sz="quarter" idx="5"/>
          </p:nvPr>
        </p:nvSpPr>
        <p:spPr/>
        <p:txBody>
          <a:bodyPr/>
          <a:lstStyle/>
          <a:p>
            <a:fld id="{4B944149-02B7-AB48-A3F4-51FD6900B9A0}" type="slidenum">
              <a:rPr lang="en-BE" smtClean="0"/>
              <a:t>13</a:t>
            </a:fld>
            <a:endParaRPr lang="en-BE"/>
          </a:p>
        </p:txBody>
      </p:sp>
    </p:spTree>
    <p:extLst>
      <p:ext uri="{BB962C8B-B14F-4D97-AF65-F5344CB8AC3E}">
        <p14:creationId xmlns:p14="http://schemas.microsoft.com/office/powerpoint/2010/main" val="39971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100" b="0" i="0" u="none" strike="noStrike" dirty="0">
                <a:solidFill>
                  <a:srgbClr val="374151"/>
                </a:solidFill>
                <a:effectLst/>
                <a:latin typeface="+mn-lt"/>
              </a:rPr>
              <a:t>- When we're talking </a:t>
            </a:r>
            <a:r>
              <a:rPr lang="en-GB" sz="1100" b="0" i="0" u="sng" strike="noStrike" dirty="0">
                <a:solidFill>
                  <a:srgbClr val="374151"/>
                </a:solidFill>
                <a:effectLst/>
                <a:latin typeface="+mn-lt"/>
              </a:rPr>
              <a:t>today </a:t>
            </a:r>
            <a:r>
              <a:rPr lang="en-GB" sz="1100" b="0" i="0" u="none" strike="noStrike" dirty="0">
                <a:solidFill>
                  <a:srgbClr val="374151"/>
                </a:solidFill>
                <a:effectLst/>
                <a:latin typeface="+mn-lt"/>
              </a:rPr>
              <a:t>about making our HDV transportation system </a:t>
            </a:r>
            <a:r>
              <a:rPr lang="en-GB" sz="1100" b="1" i="0" u="none" strike="noStrike" dirty="0">
                <a:solidFill>
                  <a:srgbClr val="374151"/>
                </a:solidFill>
                <a:effectLst/>
                <a:latin typeface="+mn-lt"/>
              </a:rPr>
              <a:t>resilient</a:t>
            </a:r>
            <a:r>
              <a:rPr lang="en-GB" sz="1100" b="0" i="0" u="none" strike="noStrike" dirty="0">
                <a:solidFill>
                  <a:srgbClr val="374151"/>
                </a:solidFill>
                <a:effectLst/>
                <a:latin typeface="+mn-lt"/>
              </a:rPr>
              <a:t>, one of key words is the </a:t>
            </a:r>
            <a:r>
              <a:rPr lang="en-GB" sz="1100" b="1" i="0" u="none" strike="noStrike" dirty="0">
                <a:solidFill>
                  <a:srgbClr val="374151"/>
                </a:solidFill>
                <a:effectLst/>
                <a:latin typeface="+mn-lt"/>
              </a:rPr>
              <a:t>security of supply</a:t>
            </a:r>
            <a:r>
              <a:rPr lang="en-GB" sz="1100" b="0" i="0" u="none" strike="noStrike" dirty="0">
                <a:solidFill>
                  <a:srgbClr val="374151"/>
                </a:solidFill>
                <a:effectLst/>
                <a:latin typeface="+mn-lt"/>
              </a:rPr>
              <a:t>.</a:t>
            </a:r>
          </a:p>
          <a:p>
            <a:pPr algn="l"/>
            <a:r>
              <a:rPr lang="en-GB" sz="1100" b="0" i="0" u="none" strike="noStrike" dirty="0">
                <a:solidFill>
                  <a:srgbClr val="374151"/>
                </a:solidFill>
                <a:effectLst/>
                <a:latin typeface="+mn-lt"/>
              </a:rPr>
              <a:t>- That includes things like </a:t>
            </a:r>
            <a:r>
              <a:rPr lang="en-GB" sz="1100" b="1" i="0" u="none" strike="noStrike" dirty="0">
                <a:solidFill>
                  <a:srgbClr val="374151"/>
                </a:solidFill>
                <a:effectLst/>
                <a:latin typeface="+mn-lt"/>
              </a:rPr>
              <a:t>critical raw materials</a:t>
            </a:r>
            <a:r>
              <a:rPr lang="en-GB" sz="1100" b="0" i="0" u="none" strike="noStrike" dirty="0">
                <a:solidFill>
                  <a:srgbClr val="374151"/>
                </a:solidFill>
                <a:effectLst/>
                <a:latin typeface="+mn-lt"/>
              </a:rPr>
              <a:t>, </a:t>
            </a:r>
            <a:r>
              <a:rPr lang="en-GB" sz="1100" b="1" i="0" u="none" strike="noStrike" dirty="0">
                <a:solidFill>
                  <a:srgbClr val="374151"/>
                </a:solidFill>
                <a:effectLst/>
                <a:latin typeface="+mn-lt"/>
              </a:rPr>
              <a:t>key components</a:t>
            </a:r>
            <a:r>
              <a:rPr lang="en-GB" sz="1100" b="0" i="0" u="none" strike="noStrike" dirty="0">
                <a:solidFill>
                  <a:srgbClr val="374151"/>
                </a:solidFill>
                <a:effectLst/>
                <a:latin typeface="+mn-lt"/>
              </a:rPr>
              <a:t>, like semi-conductors, which are used in all sorts of electronics, and the </a:t>
            </a:r>
            <a:r>
              <a:rPr lang="en-GB" sz="1100" b="1" i="0" u="none" strike="noStrike" dirty="0">
                <a:solidFill>
                  <a:srgbClr val="374151"/>
                </a:solidFill>
                <a:effectLst/>
                <a:latin typeface="+mn-lt"/>
              </a:rPr>
              <a:t>energy sources </a:t>
            </a:r>
            <a:r>
              <a:rPr lang="en-GB" sz="1100" b="0" i="0" u="none" strike="noStrike" dirty="0">
                <a:solidFill>
                  <a:srgbClr val="374151"/>
                </a:solidFill>
                <a:effectLst/>
                <a:latin typeface="+mn-lt"/>
              </a:rPr>
              <a:t>that actually power the vehicles, whether that's electricity, hydrogen, biofuels or something else.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BE" sz="1100" dirty="0">
                <a:latin typeface="+mn-lt"/>
              </a:rPr>
              <a:t>Also, </a:t>
            </a:r>
            <a:r>
              <a:rPr lang="en-CA" sz="1100" b="1" dirty="0">
                <a:latin typeface="+mn-lt"/>
              </a:rPr>
              <a:t>overall cost of transformation </a:t>
            </a:r>
            <a:r>
              <a:rPr lang="en-CA" sz="1100" dirty="0">
                <a:latin typeface="+mn-lt"/>
              </a:rPr>
              <a:t>and </a:t>
            </a:r>
            <a:r>
              <a:rPr lang="en-CA" sz="1100" b="1" dirty="0">
                <a:latin typeface="+mn-lt"/>
              </a:rPr>
              <a:t>impact on competitiveness </a:t>
            </a:r>
            <a:r>
              <a:rPr lang="en-CA" sz="1100" dirty="0">
                <a:latin typeface="+mn-lt"/>
              </a:rPr>
              <a:t>must be taken into equation as </a:t>
            </a:r>
            <a:r>
              <a:rPr lang="en-US" sz="1100" kern="100" dirty="0">
                <a:effectLst/>
                <a:latin typeface="+mn-lt"/>
              </a:rPr>
              <a:t>i</a:t>
            </a:r>
            <a:r>
              <a:rPr lang="en-US" sz="1100" kern="100" dirty="0">
                <a:effectLst/>
                <a:latin typeface="+mn-lt"/>
                <a:ea typeface="Calibri" panose="020F0502020204030204" pitchFamily="34" charset="0"/>
              </a:rPr>
              <a:t>t ultimately impacts the </a:t>
            </a:r>
            <a:r>
              <a:rPr lang="en-US" sz="1100" b="1" kern="100" dirty="0">
                <a:effectLst/>
                <a:latin typeface="+mn-lt"/>
                <a:ea typeface="Calibri" panose="020F0502020204030204" pitchFamily="34" charset="0"/>
              </a:rPr>
              <a:t>capacity of businesses </a:t>
            </a:r>
            <a:r>
              <a:rPr lang="en-US" sz="1100" kern="100" dirty="0">
                <a:effectLst/>
                <a:latin typeface="+mn-lt"/>
                <a:ea typeface="Calibri" panose="020F0502020204030204" pitchFamily="34" charset="0"/>
              </a:rPr>
              <a:t>to </a:t>
            </a:r>
            <a:r>
              <a:rPr lang="en-US" sz="1100" b="1" kern="100" dirty="0">
                <a:effectLst/>
                <a:latin typeface="+mn-lt"/>
                <a:ea typeface="Calibri" panose="020F0502020204030204" pitchFamily="34" charset="0"/>
              </a:rPr>
              <a:t>invest </a:t>
            </a:r>
            <a:r>
              <a:rPr lang="en-US" sz="1100" kern="100" dirty="0">
                <a:effectLst/>
                <a:latin typeface="+mn-lt"/>
                <a:ea typeface="Calibri" panose="020F0502020204030204" pitchFamily="34" charset="0"/>
              </a:rPr>
              <a:t>and </a:t>
            </a:r>
            <a:r>
              <a:rPr lang="en-US" sz="1100" b="1" kern="100" dirty="0">
                <a:effectLst/>
                <a:latin typeface="+mn-lt"/>
                <a:ea typeface="Calibri" panose="020F0502020204030204" pitchFamily="34" charset="0"/>
              </a:rPr>
              <a:t>citizens to carry the economic burden </a:t>
            </a:r>
            <a:r>
              <a:rPr lang="en-US" sz="1100" kern="100" dirty="0">
                <a:effectLst/>
                <a:latin typeface="+mn-lt"/>
                <a:ea typeface="Calibri" panose="020F0502020204030204" pitchFamily="34" charset="0"/>
              </a:rPr>
              <a:t>of transformation in this sector.</a:t>
            </a:r>
            <a:r>
              <a:rPr lang="en-BE" sz="1100" dirty="0">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374151"/>
                </a:solidFill>
                <a:effectLst/>
                <a:latin typeface="+mn-lt"/>
              </a:rPr>
              <a:t>- We can't just focus on one side of the story without considering the impact on businesses and citizens. After all, they're the ones who are going to have to foot the bill for these changes, so we need to make 	sure that it's something they can actually afford and make it materialize.</a:t>
            </a:r>
            <a:endParaRPr lang="en-BE" sz="1100" dirty="0">
              <a:latin typeface="+mn-lt"/>
            </a:endParaRPr>
          </a:p>
          <a:p>
            <a:r>
              <a:rPr lang="en-US" sz="1100" kern="100" dirty="0">
                <a:effectLst/>
                <a:latin typeface="+mn-lt"/>
                <a:ea typeface="Calibri" panose="020F0502020204030204" pitchFamily="34" charset="0"/>
              </a:rPr>
              <a:t>- Also, we need to consider the </a:t>
            </a:r>
            <a:r>
              <a:rPr lang="en-US" sz="1100" b="1" kern="100" dirty="0">
                <a:effectLst/>
                <a:latin typeface="+mn-lt"/>
                <a:ea typeface="Calibri" panose="020F0502020204030204" pitchFamily="34" charset="0"/>
              </a:rPr>
              <a:t>external competitors’ advantages </a:t>
            </a:r>
            <a:r>
              <a:rPr lang="en-US" sz="1100" kern="100" dirty="0">
                <a:effectLst/>
                <a:latin typeface="+mn-lt"/>
                <a:ea typeface="Calibri" panose="020F0502020204030204" pitchFamily="34" charset="0"/>
              </a:rPr>
              <a:t>and </a:t>
            </a:r>
            <a:r>
              <a:rPr lang="en-US" sz="1100" b="1" kern="100" dirty="0">
                <a:effectLst/>
                <a:latin typeface="+mn-lt"/>
                <a:ea typeface="Calibri" panose="020F0502020204030204" pitchFamily="34" charset="0"/>
              </a:rPr>
              <a:t>policies </a:t>
            </a:r>
            <a:r>
              <a:rPr lang="en-US" sz="1100" kern="100" dirty="0">
                <a:effectLst/>
                <a:latin typeface="+mn-lt"/>
                <a:ea typeface="Calibri" panose="020F0502020204030204" pitchFamily="34" charset="0"/>
              </a:rPr>
              <a:t>affecting the capability of the European economy to compete on its own and foreign markets</a:t>
            </a:r>
            <a:r>
              <a:rPr lang="en-BE" sz="1100" kern="100" dirty="0">
                <a:effectLst/>
                <a:latin typeface="+mn-lt"/>
                <a:ea typeface="Calibri" panose="020F0502020204030204" pitchFamily="34" charset="0"/>
              </a:rPr>
              <a:t>, as </a:t>
            </a:r>
            <a:r>
              <a:rPr lang="en-GB" sz="1100" b="0" i="0" u="none" strike="noStrike" dirty="0">
                <a:solidFill>
                  <a:srgbClr val="374151"/>
                </a:solidFill>
                <a:effectLst/>
                <a:latin typeface="+mn-lt"/>
              </a:rPr>
              <a:t>that's going to </a:t>
            </a:r>
            <a:r>
              <a:rPr lang="en-GB" sz="1100" b="1" i="0" u="none" strike="noStrike" dirty="0">
                <a:solidFill>
                  <a:srgbClr val="374151"/>
                </a:solidFill>
                <a:effectLst/>
                <a:latin typeface="+mn-lt"/>
              </a:rPr>
              <a:t>have a major impact on our economy as a whole. </a:t>
            </a:r>
          </a:p>
        </p:txBody>
      </p:sp>
      <p:sp>
        <p:nvSpPr>
          <p:cNvPr id="4" name="Slide Number Placeholder 3"/>
          <p:cNvSpPr>
            <a:spLocks noGrp="1"/>
          </p:cNvSpPr>
          <p:nvPr>
            <p:ph type="sldNum" sz="quarter" idx="5"/>
          </p:nvPr>
        </p:nvSpPr>
        <p:spPr/>
        <p:txBody>
          <a:bodyPr/>
          <a:lstStyle/>
          <a:p>
            <a:fld id="{4B944149-02B7-AB48-A3F4-51FD6900B9A0}" type="slidenum">
              <a:rPr lang="en-BE" smtClean="0"/>
              <a:t>14</a:t>
            </a:fld>
            <a:endParaRPr lang="en-BE"/>
          </a:p>
        </p:txBody>
      </p:sp>
    </p:spTree>
    <p:extLst>
      <p:ext uri="{BB962C8B-B14F-4D97-AF65-F5344CB8AC3E}">
        <p14:creationId xmlns:p14="http://schemas.microsoft.com/office/powerpoint/2010/main" val="1510347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Tx/>
              <a:buChar char="-"/>
            </a:pPr>
            <a:r>
              <a:rPr lang="en-GB" b="0" i="0" u="none" strike="noStrike" dirty="0">
                <a:solidFill>
                  <a:srgbClr val="374151"/>
                </a:solidFill>
                <a:effectLst/>
                <a:latin typeface="Söhne"/>
              </a:rPr>
              <a:t>We need to </a:t>
            </a:r>
            <a:r>
              <a:rPr lang="en-GB" b="0" i="0" u="sng" strike="noStrike" dirty="0">
                <a:solidFill>
                  <a:srgbClr val="374151"/>
                </a:solidFill>
                <a:effectLst/>
                <a:latin typeface="Söhne"/>
              </a:rPr>
              <a:t>fully </a:t>
            </a:r>
            <a:r>
              <a:rPr lang="en-GB" b="0" i="0" u="none" strike="noStrike" dirty="0">
                <a:solidFill>
                  <a:srgbClr val="374151"/>
                </a:solidFill>
                <a:effectLst/>
                <a:latin typeface="Söhne"/>
              </a:rPr>
              <a:t>recognize just how important heavy-duty vehicles (or HDVs) are to our society. </a:t>
            </a:r>
          </a:p>
          <a:p>
            <a:pPr marL="171450" indent="-171450" algn="l">
              <a:buFontTx/>
              <a:buChar char="-"/>
            </a:pPr>
            <a:endParaRPr lang="en-GB" b="0" i="0" u="none" strike="noStrike"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374151"/>
                </a:solidFill>
                <a:effectLst/>
                <a:latin typeface="Söhne"/>
              </a:rPr>
              <a:t>First of all, HDVs have a huge impact on the final price of the goods and services that we all rely on. And the cost of transportation is a big part of what determines the price we pay as consumers.</a:t>
            </a:r>
          </a:p>
          <a:p>
            <a:pPr lvl="0"/>
            <a:r>
              <a:rPr lang="en-GB" b="0" i="0" u="none" strike="noStrike" dirty="0">
                <a:solidFill>
                  <a:srgbClr val="374151"/>
                </a:solidFill>
                <a:effectLst/>
                <a:latin typeface="Söhne"/>
              </a:rPr>
              <a:t>But it's not just about the financial impact. We also need to think about how making changes to the HDV industry is going to affect jobs and the overall economy. </a:t>
            </a:r>
            <a:endParaRPr lang="en-GB" sz="1200" dirty="0">
              <a:latin typeface="Montserrat" pitchFamily="2" charset="77"/>
            </a:endParaRPr>
          </a:p>
          <a:p>
            <a:pPr lvl="0"/>
            <a:r>
              <a:rPr lang="en-GB" sz="1200" dirty="0">
                <a:latin typeface="Montserrat" pitchFamily="2" charset="77"/>
              </a:rPr>
              <a:t>Third, how it will impact the ability of consumers to finance the transition:</a:t>
            </a:r>
          </a:p>
          <a:p>
            <a:pPr algn="l"/>
            <a:r>
              <a:rPr lang="en-GB" b="0" i="0" u="none" strike="noStrike" dirty="0">
                <a:solidFill>
                  <a:srgbClr val="374151"/>
                </a:solidFill>
                <a:effectLst/>
                <a:latin typeface="Söhne"/>
              </a:rPr>
              <a:t>Of course, we also need to think about how all of this is going to be financed. If consumers aren't willing or able to pay for these changes, then there's no market for them. We need to find ways to make these transformations happen without putting too much of a burden on people.</a:t>
            </a:r>
          </a:p>
          <a:p>
            <a:pPr algn="l"/>
            <a:endParaRPr lang="en-GB" b="0" i="0" u="none" strike="noStrike" dirty="0">
              <a:solidFill>
                <a:srgbClr val="374151"/>
              </a:solidFill>
              <a:effectLst/>
              <a:latin typeface="Söhne"/>
            </a:endParaRPr>
          </a:p>
          <a:p>
            <a:pPr algn="l"/>
            <a:r>
              <a:rPr lang="en-GB" b="1" i="0" u="none" strike="noStrike" dirty="0">
                <a:solidFill>
                  <a:srgbClr val="374151"/>
                </a:solidFill>
                <a:effectLst/>
                <a:latin typeface="Söhne"/>
              </a:rPr>
              <a:t>We can't forget about why we do it and we do it for the climate. </a:t>
            </a:r>
            <a:endParaRPr lang="en-BE" b="1" dirty="0"/>
          </a:p>
          <a:p>
            <a:pPr lvl="0"/>
            <a:endParaRPr lang="en-BE" dirty="0"/>
          </a:p>
        </p:txBody>
      </p:sp>
      <p:sp>
        <p:nvSpPr>
          <p:cNvPr id="4" name="Slide Number Placeholder 3"/>
          <p:cNvSpPr>
            <a:spLocks noGrp="1"/>
          </p:cNvSpPr>
          <p:nvPr>
            <p:ph type="sldNum" sz="quarter" idx="5"/>
          </p:nvPr>
        </p:nvSpPr>
        <p:spPr/>
        <p:txBody>
          <a:bodyPr/>
          <a:lstStyle/>
          <a:p>
            <a:fld id="{4B944149-02B7-AB48-A3F4-51FD6900B9A0}" type="slidenum">
              <a:rPr lang="en-BE" smtClean="0"/>
              <a:t>15</a:t>
            </a:fld>
            <a:endParaRPr lang="en-BE"/>
          </a:p>
        </p:txBody>
      </p:sp>
    </p:spTree>
    <p:extLst>
      <p:ext uri="{BB962C8B-B14F-4D97-AF65-F5344CB8AC3E}">
        <p14:creationId xmlns:p14="http://schemas.microsoft.com/office/powerpoint/2010/main" val="2359130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dirty="0">
                <a:solidFill>
                  <a:srgbClr val="374151"/>
                </a:solidFill>
                <a:effectLst/>
                <a:latin typeface="Söhne"/>
              </a:rPr>
              <a:t>- If we're going to take climate issues seriously, then we </a:t>
            </a:r>
            <a:r>
              <a:rPr lang="en-GB" b="1" i="0" u="none" strike="noStrike" dirty="0">
                <a:solidFill>
                  <a:srgbClr val="374151"/>
                </a:solidFill>
                <a:effectLst/>
                <a:latin typeface="Söhne"/>
              </a:rPr>
              <a:t>need to be able to measure how effective our efforts are in reducing carbon emissions </a:t>
            </a:r>
            <a:r>
              <a:rPr lang="en-GB" b="0" i="0" u="none" strike="noStrike" dirty="0">
                <a:solidFill>
                  <a:srgbClr val="374151"/>
                </a:solidFill>
                <a:effectLst/>
                <a:latin typeface="Söhne"/>
              </a:rPr>
              <a:t>and </a:t>
            </a:r>
            <a:r>
              <a:rPr lang="en-GB" b="1" i="0" u="none" strike="noStrike" dirty="0">
                <a:solidFill>
                  <a:srgbClr val="374151"/>
                </a:solidFill>
                <a:effectLst/>
                <a:latin typeface="Söhne"/>
              </a:rPr>
              <a:t>increasing energy efficiency</a:t>
            </a:r>
            <a:r>
              <a:rPr lang="en-GB" b="0" i="0" u="none" strike="noStrike" dirty="0">
                <a:solidFill>
                  <a:srgbClr val="374151"/>
                </a:solidFill>
                <a:effectLst/>
                <a:latin typeface="Söhne"/>
              </a:rPr>
              <a:t>. </a:t>
            </a:r>
          </a:p>
          <a:p>
            <a:pPr algn="l"/>
            <a:r>
              <a:rPr lang="en-GB" b="0" i="0" u="none" strike="noStrike" dirty="0">
                <a:solidFill>
                  <a:srgbClr val="374151"/>
                </a:solidFill>
                <a:effectLst/>
                <a:latin typeface="Söhne"/>
              </a:rPr>
              <a:t>- One of the big debates is whether we should focus on </a:t>
            </a:r>
            <a:r>
              <a:rPr lang="en-GB" b="1" i="0" u="none" strike="noStrike" dirty="0">
                <a:solidFill>
                  <a:srgbClr val="374151"/>
                </a:solidFill>
                <a:effectLst/>
                <a:latin typeface="Söhne"/>
              </a:rPr>
              <a:t>what's coming out of the tailpipe </a:t>
            </a:r>
            <a:r>
              <a:rPr lang="en-GB" b="0" i="0" u="none" strike="noStrike" dirty="0">
                <a:solidFill>
                  <a:srgbClr val="374151"/>
                </a:solidFill>
                <a:effectLst/>
                <a:latin typeface="Söhne"/>
              </a:rPr>
              <a:t>of a vehicle, or if we should take a more comprehensive approach that looks at the entire life cycle of the vehicle. </a:t>
            </a:r>
          </a:p>
          <a:p>
            <a:pPr algn="l"/>
            <a:r>
              <a:rPr lang="en-GB" b="0" i="0" u="none" strike="noStrike" dirty="0">
                <a:solidFill>
                  <a:srgbClr val="374151"/>
                </a:solidFill>
                <a:effectLst/>
                <a:latin typeface="Söhne"/>
              </a:rPr>
              <a:t>- Another approach we might to consider is the </a:t>
            </a:r>
            <a:r>
              <a:rPr lang="en-GB" b="1" i="0" u="none" strike="noStrike" dirty="0">
                <a:solidFill>
                  <a:srgbClr val="374151"/>
                </a:solidFill>
                <a:effectLst/>
                <a:latin typeface="Söhne"/>
              </a:rPr>
              <a:t>type of carbon emissions we're dealing with</a:t>
            </a:r>
            <a:r>
              <a:rPr lang="en-GB" b="0" i="0" u="none" strike="noStrike" dirty="0">
                <a:solidFill>
                  <a:srgbClr val="374151"/>
                </a:solidFill>
                <a:effectLst/>
                <a:latin typeface="Söhne"/>
              </a:rPr>
              <a:t>. Are they coming from fossil fuels or from renewable sources like biomass? These are all important questions that we need to be able to answer in order to make informed decisions about how to move forward.</a:t>
            </a:r>
          </a:p>
          <a:p>
            <a:pPr algn="l"/>
            <a:r>
              <a:rPr lang="en-GB" b="0" i="0" u="none" strike="noStrike" dirty="0">
                <a:solidFill>
                  <a:srgbClr val="374151"/>
                </a:solidFill>
                <a:effectLst/>
                <a:latin typeface="Söhne"/>
              </a:rPr>
              <a:t>- But perhaps the most important thing to keep in mind is that we have a </a:t>
            </a:r>
            <a:r>
              <a:rPr lang="en-GB" b="1" i="0" u="none" strike="noStrike" dirty="0">
                <a:solidFill>
                  <a:srgbClr val="374151"/>
                </a:solidFill>
                <a:effectLst/>
                <a:latin typeface="Söhne"/>
              </a:rPr>
              <a:t>limited amount of carbon that we can still emit </a:t>
            </a:r>
            <a:r>
              <a:rPr lang="en-GB" b="0" i="0" u="none" strike="noStrike" dirty="0">
                <a:solidFill>
                  <a:srgbClr val="374151"/>
                </a:solidFill>
                <a:effectLst/>
                <a:latin typeface="Söhne"/>
              </a:rPr>
              <a:t>before we reach a tipping point in terms of climate change. So, we need to have a </a:t>
            </a:r>
            <a:r>
              <a:rPr lang="en-GB" b="1" i="0" u="none" strike="noStrike" dirty="0">
                <a:solidFill>
                  <a:srgbClr val="374151"/>
                </a:solidFill>
                <a:effectLst/>
                <a:latin typeface="Söhne"/>
              </a:rPr>
              <a:t>wide range of options </a:t>
            </a:r>
            <a:r>
              <a:rPr lang="en-GB" b="0" i="0" u="none" strike="noStrike" dirty="0">
                <a:solidFill>
                  <a:srgbClr val="374151"/>
                </a:solidFill>
                <a:effectLst/>
                <a:latin typeface="Söhne"/>
              </a:rPr>
              <a:t>available to us for reducing emissions and increasing efficiency. That way, market can choose the solutions that are going to be the </a:t>
            </a:r>
            <a:r>
              <a:rPr lang="en-GB" b="1" i="0" u="none" strike="noStrike" dirty="0">
                <a:solidFill>
                  <a:srgbClr val="374151"/>
                </a:solidFill>
                <a:effectLst/>
                <a:latin typeface="Söhne"/>
              </a:rPr>
              <a:t>most effective and sustainable</a:t>
            </a:r>
            <a:r>
              <a:rPr lang="en-GB" b="0" i="0" u="none" strike="noStrike" dirty="0">
                <a:solidFill>
                  <a:srgbClr val="374151"/>
                </a:solidFill>
                <a:effectLst/>
                <a:latin typeface="Söhne"/>
              </a:rPr>
              <a:t>.</a:t>
            </a:r>
          </a:p>
          <a:p>
            <a:endParaRPr lang="en-BE" b="1" dirty="0"/>
          </a:p>
          <a:p>
            <a:r>
              <a:rPr lang="en-BE" b="1" dirty="0"/>
              <a:t>Finally, the last consideration is about approach to policy-making:</a:t>
            </a:r>
          </a:p>
          <a:p>
            <a:endParaRPr lang="en-BE" b="1" dirty="0"/>
          </a:p>
        </p:txBody>
      </p:sp>
      <p:sp>
        <p:nvSpPr>
          <p:cNvPr id="4" name="Slide Number Placeholder 3"/>
          <p:cNvSpPr>
            <a:spLocks noGrp="1"/>
          </p:cNvSpPr>
          <p:nvPr>
            <p:ph type="sldNum" sz="quarter" idx="5"/>
          </p:nvPr>
        </p:nvSpPr>
        <p:spPr/>
        <p:txBody>
          <a:bodyPr/>
          <a:lstStyle/>
          <a:p>
            <a:fld id="{4B944149-02B7-AB48-A3F4-51FD6900B9A0}" type="slidenum">
              <a:rPr lang="en-BE" smtClean="0"/>
              <a:t>16</a:t>
            </a:fld>
            <a:endParaRPr lang="en-BE"/>
          </a:p>
        </p:txBody>
      </p:sp>
    </p:spTree>
    <p:extLst>
      <p:ext uri="{BB962C8B-B14F-4D97-AF65-F5344CB8AC3E}">
        <p14:creationId xmlns:p14="http://schemas.microsoft.com/office/powerpoint/2010/main" val="167208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dirty="0">
                <a:solidFill>
                  <a:srgbClr val="374151"/>
                </a:solidFill>
                <a:effectLst/>
                <a:latin typeface="+mn-lt"/>
              </a:rPr>
              <a:t>- Firstly, it's important to have a </a:t>
            </a:r>
            <a:r>
              <a:rPr lang="en-GB" b="1" i="0" u="none" strike="noStrike" dirty="0">
                <a:solidFill>
                  <a:srgbClr val="374151"/>
                </a:solidFill>
                <a:effectLst/>
                <a:latin typeface="+mn-lt"/>
              </a:rPr>
              <a:t>stable regulatory environment </a:t>
            </a:r>
            <a:r>
              <a:rPr lang="en-GB" b="0" i="0" u="none" strike="noStrike" dirty="0">
                <a:solidFill>
                  <a:srgbClr val="374151"/>
                </a:solidFill>
                <a:effectLst/>
                <a:latin typeface="+mn-lt"/>
              </a:rPr>
              <a:t>if we want to invest in transformative initiatives. Businesses and investors need to feel confident that the rules won't change constantly, so they can plan for the long-term. </a:t>
            </a:r>
            <a:r>
              <a:rPr lang="en-GB" b="1" i="0" u="none" strike="noStrike" dirty="0">
                <a:solidFill>
                  <a:srgbClr val="374151"/>
                </a:solidFill>
                <a:effectLst/>
                <a:latin typeface="+mn-lt"/>
              </a:rPr>
              <a:t>The regulatory cycle should be at least 10 years.</a:t>
            </a:r>
          </a:p>
          <a:p>
            <a:pPr marL="171450" indent="-171450" algn="l">
              <a:buFontTx/>
              <a:buChar char="-"/>
            </a:pPr>
            <a:r>
              <a:rPr lang="en-GB" b="0" i="0" u="none" strike="noStrike" dirty="0">
                <a:solidFill>
                  <a:srgbClr val="374151"/>
                </a:solidFill>
                <a:effectLst/>
                <a:latin typeface="+mn-lt"/>
              </a:rPr>
              <a:t>Secondly, when it comes to </a:t>
            </a:r>
            <a:r>
              <a:rPr lang="en-GB" b="1" i="0" u="none" strike="noStrike" dirty="0">
                <a:solidFill>
                  <a:srgbClr val="374151"/>
                </a:solidFill>
                <a:effectLst/>
                <a:latin typeface="+mn-lt"/>
              </a:rPr>
              <a:t>regulations, less is often more</a:t>
            </a:r>
            <a:r>
              <a:rPr lang="en-GB" b="0" i="0" u="none" strike="noStrike" dirty="0">
                <a:solidFill>
                  <a:srgbClr val="374151"/>
                </a:solidFill>
                <a:effectLst/>
                <a:latin typeface="+mn-lt"/>
              </a:rPr>
              <a:t>. </a:t>
            </a:r>
          </a:p>
          <a:p>
            <a:pPr marL="628650" lvl="1" indent="-171450" algn="l">
              <a:buFontTx/>
              <a:buChar char="-"/>
            </a:pPr>
            <a:r>
              <a:rPr lang="en-GB" b="0" i="0" u="none" strike="noStrike" dirty="0">
                <a:solidFill>
                  <a:srgbClr val="374151"/>
                </a:solidFill>
                <a:effectLst/>
                <a:latin typeface="+mn-lt"/>
              </a:rPr>
              <a:t>We should let the </a:t>
            </a:r>
            <a:r>
              <a:rPr lang="en-GB" b="1" i="0" u="none" strike="noStrike" dirty="0">
                <a:solidFill>
                  <a:srgbClr val="374151"/>
                </a:solidFill>
                <a:effectLst/>
                <a:latin typeface="+mn-lt"/>
              </a:rPr>
              <a:t>market and innovation be more in the lead</a:t>
            </a:r>
            <a:r>
              <a:rPr lang="en-GB" b="0" i="0" u="none" strike="noStrike" dirty="0">
                <a:solidFill>
                  <a:srgbClr val="374151"/>
                </a:solidFill>
                <a:effectLst/>
                <a:latin typeface="+mn-lt"/>
              </a:rPr>
              <a:t>. This means that policymakers should avoid overly prescriptive regulations that stifle innovation, and instead create an environment that </a:t>
            </a:r>
            <a:r>
              <a:rPr lang="en-GB" b="1" i="0" u="none" strike="noStrike" dirty="0">
                <a:solidFill>
                  <a:srgbClr val="374151"/>
                </a:solidFill>
                <a:effectLst/>
                <a:latin typeface="+mn-lt"/>
              </a:rPr>
              <a:t>encourages businesses to experiment and find new solutions to problems</a:t>
            </a:r>
            <a:r>
              <a:rPr lang="en-GB" b="0" i="0" u="none" strike="noStrike" dirty="0">
                <a:solidFill>
                  <a:srgbClr val="374151"/>
                </a:solidFill>
                <a:effectLst/>
                <a:latin typeface="+mn-lt"/>
              </a:rPr>
              <a:t>.</a:t>
            </a:r>
          </a:p>
          <a:p>
            <a:pPr algn="l"/>
            <a:r>
              <a:rPr lang="en-GB" b="0" i="0" u="none" strike="noStrike" dirty="0">
                <a:solidFill>
                  <a:srgbClr val="374151"/>
                </a:solidFill>
                <a:effectLst/>
                <a:latin typeface="+mn-lt"/>
              </a:rPr>
              <a:t>- Additionally, we need </a:t>
            </a:r>
            <a:r>
              <a:rPr lang="en-GB" b="1" i="0" u="none" strike="noStrike" dirty="0">
                <a:solidFill>
                  <a:srgbClr val="374151"/>
                </a:solidFill>
                <a:effectLst/>
                <a:latin typeface="+mn-lt"/>
              </a:rPr>
              <a:t>more consistency and coordination of EU policies </a:t>
            </a:r>
            <a:r>
              <a:rPr lang="en-GB" b="0" i="0" u="none" strike="noStrike" dirty="0">
                <a:solidFill>
                  <a:srgbClr val="374151"/>
                </a:solidFill>
                <a:effectLst/>
                <a:latin typeface="+mn-lt"/>
              </a:rPr>
              <a:t>and institutions to </a:t>
            </a:r>
            <a:r>
              <a:rPr lang="en-GB" b="1" i="0" u="none" strike="noStrike" dirty="0">
                <a:solidFill>
                  <a:srgbClr val="374151"/>
                </a:solidFill>
                <a:effectLst/>
                <a:latin typeface="+mn-lt"/>
              </a:rPr>
              <a:t>ensure enabling conditions to implement new laws</a:t>
            </a:r>
            <a:r>
              <a:rPr lang="en-GB" b="0" i="0" u="none" strike="noStrike" dirty="0">
                <a:solidFill>
                  <a:srgbClr val="374151"/>
                </a:solidFill>
                <a:effectLst/>
                <a:latin typeface="+mn-lt"/>
              </a:rPr>
              <a:t>. </a:t>
            </a:r>
          </a:p>
          <a:p>
            <a:pPr marL="171450" indent="-171450" algn="l">
              <a:buFontTx/>
              <a:buChar char="-"/>
            </a:pPr>
            <a:r>
              <a:rPr lang="en-GB" b="0" i="0" u="none" strike="noStrike" dirty="0">
                <a:solidFill>
                  <a:srgbClr val="374151"/>
                </a:solidFill>
                <a:effectLst/>
                <a:latin typeface="+mn-lt"/>
              </a:rPr>
              <a:t>Finally, we need policies that are </a:t>
            </a:r>
            <a:r>
              <a:rPr lang="en-GB" b="1" i="0" u="none" strike="noStrike" dirty="0">
                <a:solidFill>
                  <a:srgbClr val="374151"/>
                </a:solidFill>
                <a:effectLst/>
                <a:latin typeface="+mn-lt"/>
              </a:rPr>
              <a:t>grounded in real-world evidence </a:t>
            </a:r>
            <a:r>
              <a:rPr lang="en-GB" b="0" i="0" u="none" strike="noStrike" dirty="0">
                <a:solidFill>
                  <a:srgbClr val="374151"/>
                </a:solidFill>
                <a:effectLst/>
                <a:latin typeface="+mn-lt"/>
              </a:rPr>
              <a:t>and are </a:t>
            </a:r>
            <a:r>
              <a:rPr lang="en-GB" b="1" i="0" u="none" strike="noStrike" dirty="0">
                <a:solidFill>
                  <a:srgbClr val="374151"/>
                </a:solidFill>
                <a:effectLst/>
                <a:latin typeface="+mn-lt"/>
              </a:rPr>
              <a:t>adaptable to changing circumstances</a:t>
            </a:r>
            <a:r>
              <a:rPr lang="en-GB" b="0" i="0" u="none" strike="noStrike" dirty="0">
                <a:solidFill>
                  <a:srgbClr val="374151"/>
                </a:solidFill>
                <a:effectLst/>
                <a:latin typeface="+mn-lt"/>
              </a:rPr>
              <a:t>, rather than ideologies that can't be questioned or changed</a:t>
            </a:r>
          </a:p>
          <a:p>
            <a:pPr marL="171450" indent="-171450" algn="l">
              <a:buFontTx/>
              <a:buChar char="-"/>
            </a:pPr>
            <a:endParaRPr lang="en-GB" b="0" i="0" u="none" strike="noStrike" dirty="0">
              <a:solidFill>
                <a:srgbClr val="374151"/>
              </a:solidFill>
              <a:effectLst/>
              <a:latin typeface="+mn-lt"/>
            </a:endParaRPr>
          </a:p>
          <a:p>
            <a:pPr marL="171450" indent="-171450" algn="l">
              <a:buFontTx/>
              <a:buChar char="-"/>
            </a:pPr>
            <a:r>
              <a:rPr lang="en-GB" b="1" i="0" u="none" strike="noStrike" dirty="0">
                <a:solidFill>
                  <a:srgbClr val="374151"/>
                </a:solidFill>
                <a:effectLst/>
                <a:latin typeface="+mn-lt"/>
              </a:rPr>
              <a:t>We believe that following this principles in drafting net-zero policies is necessary to create an environment that supports innovation, economic growth for everyone and helps fighting the climate change. </a:t>
            </a:r>
          </a:p>
        </p:txBody>
      </p:sp>
      <p:sp>
        <p:nvSpPr>
          <p:cNvPr id="4" name="Slide Number Placeholder 3"/>
          <p:cNvSpPr>
            <a:spLocks noGrp="1"/>
          </p:cNvSpPr>
          <p:nvPr>
            <p:ph type="sldNum" sz="quarter" idx="5"/>
          </p:nvPr>
        </p:nvSpPr>
        <p:spPr/>
        <p:txBody>
          <a:bodyPr/>
          <a:lstStyle/>
          <a:p>
            <a:fld id="{4B944149-02B7-AB48-A3F4-51FD6900B9A0}" type="slidenum">
              <a:rPr lang="en-BE" smtClean="0"/>
              <a:t>17</a:t>
            </a:fld>
            <a:endParaRPr lang="en-BE"/>
          </a:p>
        </p:txBody>
      </p:sp>
    </p:spTree>
    <p:extLst>
      <p:ext uri="{BB962C8B-B14F-4D97-AF65-F5344CB8AC3E}">
        <p14:creationId xmlns:p14="http://schemas.microsoft.com/office/powerpoint/2010/main" val="501593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4B944149-02B7-AB48-A3F4-51FD6900B9A0}" type="slidenum">
              <a:rPr lang="en-BE" smtClean="0"/>
              <a:t>18</a:t>
            </a:fld>
            <a:endParaRPr lang="en-BE"/>
          </a:p>
        </p:txBody>
      </p:sp>
    </p:spTree>
    <p:extLst>
      <p:ext uri="{BB962C8B-B14F-4D97-AF65-F5344CB8AC3E}">
        <p14:creationId xmlns:p14="http://schemas.microsoft.com/office/powerpoint/2010/main" val="2446029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06F9C-FDC6-CE9E-3A2B-BBEDB97F5F0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BE"/>
          </a:p>
        </p:txBody>
      </p:sp>
      <p:sp>
        <p:nvSpPr>
          <p:cNvPr id="3" name="Subtitle 2">
            <a:extLst>
              <a:ext uri="{FF2B5EF4-FFF2-40B4-BE49-F238E27FC236}">
                <a16:creationId xmlns:a16="http://schemas.microsoft.com/office/drawing/2014/main" id="{01A4F36F-BFC1-E673-9AF0-089B31AFB2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BE"/>
          </a:p>
        </p:txBody>
      </p:sp>
      <p:sp>
        <p:nvSpPr>
          <p:cNvPr id="4" name="Date Placeholder 3">
            <a:extLst>
              <a:ext uri="{FF2B5EF4-FFF2-40B4-BE49-F238E27FC236}">
                <a16:creationId xmlns:a16="http://schemas.microsoft.com/office/drawing/2014/main" id="{82F2511C-9C69-54F0-4BEE-9BD24D5C0E5A}"/>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5" name="Footer Placeholder 4">
            <a:extLst>
              <a:ext uri="{FF2B5EF4-FFF2-40B4-BE49-F238E27FC236}">
                <a16:creationId xmlns:a16="http://schemas.microsoft.com/office/drawing/2014/main" id="{CFDF7B28-5E36-5EFE-2A9F-27CF7CEE4C07}"/>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E625FB75-B30E-05DC-40DF-3309F708A9D3}"/>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1688445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C65E7-16A7-40D9-3401-86FF5650D146}"/>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292B3D7C-63E8-237B-D3AD-8F15D7F41AD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F38C38DD-A90C-28E6-C54E-9A599EB9C17A}"/>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5" name="Footer Placeholder 4">
            <a:extLst>
              <a:ext uri="{FF2B5EF4-FFF2-40B4-BE49-F238E27FC236}">
                <a16:creationId xmlns:a16="http://schemas.microsoft.com/office/drawing/2014/main" id="{374EDFE0-F112-5C4D-F1B9-46F935E586B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7798AB88-0327-6240-7244-78D0097ED25D}"/>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262928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14865-819B-68E3-56AC-4DA50088E79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6A7F0933-8EDA-1CA6-1100-AD5CF29349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F59B654-4448-BAF5-6CF3-AD9E9704D728}"/>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5" name="Footer Placeholder 4">
            <a:extLst>
              <a:ext uri="{FF2B5EF4-FFF2-40B4-BE49-F238E27FC236}">
                <a16:creationId xmlns:a16="http://schemas.microsoft.com/office/drawing/2014/main" id="{ABF264E3-615A-E783-DF50-973B4E2CAB0B}"/>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776039FD-2B23-28C1-DF86-4CF8128D2A40}"/>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1454005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EEDD8-04EB-45AF-F559-41DD11267893}"/>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08CB1BE7-D737-1C37-6622-CE3BAA10A9D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Content Placeholder 3">
            <a:extLst>
              <a:ext uri="{FF2B5EF4-FFF2-40B4-BE49-F238E27FC236}">
                <a16:creationId xmlns:a16="http://schemas.microsoft.com/office/drawing/2014/main" id="{60C80787-1D58-FF60-90D6-238CE693761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Date Placeholder 4">
            <a:extLst>
              <a:ext uri="{FF2B5EF4-FFF2-40B4-BE49-F238E27FC236}">
                <a16:creationId xmlns:a16="http://schemas.microsoft.com/office/drawing/2014/main" id="{37A5FAE6-B4B1-EB58-5979-5BECC407D9E5}"/>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6" name="Footer Placeholder 5">
            <a:extLst>
              <a:ext uri="{FF2B5EF4-FFF2-40B4-BE49-F238E27FC236}">
                <a16:creationId xmlns:a16="http://schemas.microsoft.com/office/drawing/2014/main" id="{39BB3A26-E391-8D3A-15FB-B422260E06D0}"/>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A4016E20-FD34-B4D7-09A8-E301C7417152}"/>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1302923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695F0-39B2-5A15-474C-E28E69484EFE}"/>
              </a:ext>
            </a:extLst>
          </p:cNvPr>
          <p:cNvSpPr>
            <a:spLocks noGrp="1"/>
          </p:cNvSpPr>
          <p:nvPr>
            <p:ph type="title"/>
          </p:nvPr>
        </p:nvSpPr>
        <p:spPr>
          <a:xfrm>
            <a:off x="839788" y="365125"/>
            <a:ext cx="10515600"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E910B4A4-89B4-27DE-82A0-1C2E2519E0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E2E6C2-C6DD-B24C-5476-E83F0D10338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4">
            <a:extLst>
              <a:ext uri="{FF2B5EF4-FFF2-40B4-BE49-F238E27FC236}">
                <a16:creationId xmlns:a16="http://schemas.microsoft.com/office/drawing/2014/main" id="{90CD7893-94C4-3A74-6F07-B9D4974A16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6DE0FE9-19DC-CB58-22A1-F93CAFCDF17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Date Placeholder 6">
            <a:extLst>
              <a:ext uri="{FF2B5EF4-FFF2-40B4-BE49-F238E27FC236}">
                <a16:creationId xmlns:a16="http://schemas.microsoft.com/office/drawing/2014/main" id="{C373D51A-1615-8328-94E6-9A4167313673}"/>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8" name="Footer Placeholder 7">
            <a:extLst>
              <a:ext uri="{FF2B5EF4-FFF2-40B4-BE49-F238E27FC236}">
                <a16:creationId xmlns:a16="http://schemas.microsoft.com/office/drawing/2014/main" id="{CCAD82A5-E93E-4071-8816-B446883C773E}"/>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E45CC476-1AA6-2DB5-42A1-C755C3CEC38F}"/>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3236743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4A53-F644-E778-16A1-B97E6768EF95}"/>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04D70676-1EA9-42A1-5E1D-06FAD13A2450}"/>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4" name="Footer Placeholder 3">
            <a:extLst>
              <a:ext uri="{FF2B5EF4-FFF2-40B4-BE49-F238E27FC236}">
                <a16:creationId xmlns:a16="http://schemas.microsoft.com/office/drawing/2014/main" id="{80A3C1AB-EEF6-0625-E2C0-10C25881356D}"/>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B4185C2C-B255-EA5D-EFAF-FA187A56F455}"/>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4074882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A8B5A0-FD36-E5A4-3FBC-2DC86BD2D33F}"/>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3" name="Footer Placeholder 2">
            <a:extLst>
              <a:ext uri="{FF2B5EF4-FFF2-40B4-BE49-F238E27FC236}">
                <a16:creationId xmlns:a16="http://schemas.microsoft.com/office/drawing/2014/main" id="{A38307BA-825F-71A1-2869-D276FDB4B50C}"/>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23F40BDF-34B1-618A-C79F-6A32C885DF5F}"/>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1718309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4C115-F6A8-C2E4-4043-32339D2291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AEDE8033-450B-F1E2-8ECF-55EFBA01EE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50C17C43-9D26-4038-2477-CC2550A0D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4699281-1312-615B-28B3-8307A358C6D8}"/>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6" name="Footer Placeholder 5">
            <a:extLst>
              <a:ext uri="{FF2B5EF4-FFF2-40B4-BE49-F238E27FC236}">
                <a16:creationId xmlns:a16="http://schemas.microsoft.com/office/drawing/2014/main" id="{60F02CFB-2A2E-59EA-00A0-D5F616670AEB}"/>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2B50815F-301D-BA99-4158-1709A35C8B8E}"/>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3725596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FFD63-477A-5AD0-F890-80F01A76C6A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7EAEF6EF-0FE4-3A49-3D64-0793126C13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8C7E057E-E2CC-5D3D-DBDD-D846A94DC7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C4BE714-9474-0EFB-EDC7-662547DE0533}"/>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6" name="Footer Placeholder 5">
            <a:extLst>
              <a:ext uri="{FF2B5EF4-FFF2-40B4-BE49-F238E27FC236}">
                <a16:creationId xmlns:a16="http://schemas.microsoft.com/office/drawing/2014/main" id="{2CFF1FB4-1D63-3499-B158-12C670911EA1}"/>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242590FC-7614-855F-4E68-4D73D4F2E216}"/>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757458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DD499-1881-354E-8DCC-C66ED4047A31}"/>
              </a:ext>
            </a:extLst>
          </p:cNvPr>
          <p:cNvSpPr>
            <a:spLocks noGrp="1"/>
          </p:cNvSpPr>
          <p:nvPr>
            <p:ph type="title"/>
          </p:nvPr>
        </p:nvSpPr>
        <p:spPr/>
        <p:txBody>
          <a:bodyPr/>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ECAD89D0-680F-6E95-2058-C50482C409A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2F858020-2436-44A1-3B21-3FB46869391B}"/>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5" name="Footer Placeholder 4">
            <a:extLst>
              <a:ext uri="{FF2B5EF4-FFF2-40B4-BE49-F238E27FC236}">
                <a16:creationId xmlns:a16="http://schemas.microsoft.com/office/drawing/2014/main" id="{EE505524-BF12-16F7-5452-5D7C69FF3D17}"/>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C1A7B652-70C7-B4D8-2C5A-71D08070909D}"/>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3482160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69C913-FF27-7DEA-7098-2CA54815EDE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5CE0BC00-017B-7B00-C85D-BF035B36E2B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912D4D92-FF5C-6389-C629-ACEF3F8B1F12}"/>
              </a:ext>
            </a:extLst>
          </p:cNvPr>
          <p:cNvSpPr>
            <a:spLocks noGrp="1"/>
          </p:cNvSpPr>
          <p:nvPr>
            <p:ph type="dt" sz="half" idx="10"/>
          </p:nvPr>
        </p:nvSpPr>
        <p:spPr/>
        <p:txBody>
          <a:bodyPr/>
          <a:lstStyle/>
          <a:p>
            <a:fld id="{B8BEE415-D1F1-774D-980B-72DED341E233}" type="datetimeFigureOut">
              <a:rPr lang="en-BE" smtClean="0"/>
              <a:t>11/05/2023</a:t>
            </a:fld>
            <a:endParaRPr lang="en-BE"/>
          </a:p>
        </p:txBody>
      </p:sp>
      <p:sp>
        <p:nvSpPr>
          <p:cNvPr id="5" name="Footer Placeholder 4">
            <a:extLst>
              <a:ext uri="{FF2B5EF4-FFF2-40B4-BE49-F238E27FC236}">
                <a16:creationId xmlns:a16="http://schemas.microsoft.com/office/drawing/2014/main" id="{7AE15EE6-482A-A086-5B2C-B56464808B8F}"/>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C1456D70-982A-F76C-94BA-6287F6626A5F}"/>
              </a:ext>
            </a:extLst>
          </p:cNvPr>
          <p:cNvSpPr>
            <a:spLocks noGrp="1"/>
          </p:cNvSpPr>
          <p:nvPr>
            <p:ph type="sldNum" sz="quarter" idx="12"/>
          </p:nvPr>
        </p:nvSpPr>
        <p:spPr/>
        <p:txBody>
          <a:bodyPr/>
          <a:lstStyle/>
          <a:p>
            <a:fld id="{3C5308AD-B47B-7549-B234-A3231AA75B49}" type="slidenum">
              <a:rPr lang="en-BE" smtClean="0"/>
              <a:t>‹#›</a:t>
            </a:fld>
            <a:endParaRPr lang="en-BE"/>
          </a:p>
        </p:txBody>
      </p:sp>
    </p:spTree>
    <p:extLst>
      <p:ext uri="{BB962C8B-B14F-4D97-AF65-F5344CB8AC3E}">
        <p14:creationId xmlns:p14="http://schemas.microsoft.com/office/powerpoint/2010/main" val="1844327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rst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432" y="4310142"/>
            <a:ext cx="10515600" cy="468103"/>
          </a:xfrm>
          <a:prstGeom prst="rect">
            <a:avLst/>
          </a:prstGeom>
        </p:spPr>
        <p:txBody>
          <a:bodyPr/>
          <a:lstStyle>
            <a:lvl1pPr>
              <a:defRPr lang="en-GB" sz="18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Name(s) of presenters</a:t>
            </a:r>
            <a:r>
              <a:rPr lang="en-US" b="0" dirty="0"/>
              <a:t>, affiliation</a:t>
            </a:r>
            <a:endParaRPr lang="en-GB" dirty="0"/>
          </a:p>
        </p:txBody>
      </p:sp>
      <p:sp>
        <p:nvSpPr>
          <p:cNvPr id="3" name="Content Placeholder 2"/>
          <p:cNvSpPr>
            <a:spLocks noGrp="1"/>
          </p:cNvSpPr>
          <p:nvPr>
            <p:ph sz="half" idx="1" hasCustomPrompt="1"/>
          </p:nvPr>
        </p:nvSpPr>
        <p:spPr>
          <a:xfrm>
            <a:off x="442432" y="3132712"/>
            <a:ext cx="10911367" cy="380399"/>
          </a:xfrm>
          <a:prstGeom prst="rect">
            <a:avLst/>
          </a:prstGeom>
        </p:spPr>
        <p:txBody>
          <a:bodyPr>
            <a:normAutofit/>
          </a:bodyPr>
          <a:lstStyle>
            <a:lvl1pPr marL="0" indent="0">
              <a:buNone/>
              <a:defRPr lang="en-US" sz="2000" b="0" i="0" kern="1200" dirty="0" smtClean="0">
                <a:solidFill>
                  <a:srgbClr val="1F6BA7"/>
                </a:solidFill>
                <a:latin typeface="Cambria" panose="02040503050406030204" pitchFamily="18" charset="0"/>
                <a:ea typeface="+mn-ea"/>
                <a:cs typeface="Cambria" panose="02040503050406030204" pitchFamily="18" charset="0"/>
              </a:defRPr>
            </a:lvl1pPr>
          </a:lstStyle>
          <a:p>
            <a:pPr lvl="0"/>
            <a:r>
              <a:rPr lang="en-US" dirty="0"/>
              <a:t>Subtitle – location, date</a:t>
            </a:r>
          </a:p>
        </p:txBody>
      </p:sp>
      <p:sp>
        <p:nvSpPr>
          <p:cNvPr id="4" name="Content Placeholder 3"/>
          <p:cNvSpPr>
            <a:spLocks noGrp="1"/>
          </p:cNvSpPr>
          <p:nvPr>
            <p:ph sz="half" idx="2" hasCustomPrompt="1"/>
          </p:nvPr>
        </p:nvSpPr>
        <p:spPr>
          <a:xfrm>
            <a:off x="442432" y="2323677"/>
            <a:ext cx="10911367" cy="714466"/>
          </a:xfrm>
          <a:prstGeom prst="rect">
            <a:avLst/>
          </a:prstGeom>
        </p:spPr>
        <p:txBody>
          <a:bodyPr>
            <a:normAutofit/>
          </a:bodyPr>
          <a:lstStyle>
            <a:lvl1pPr marL="0" indent="0">
              <a:buNone/>
              <a:defRPr lang="en-US" sz="3600" b="1" kern="1200" dirty="0" smtClean="0">
                <a:solidFill>
                  <a:schemeClr val="tx1"/>
                </a:solidFill>
                <a:latin typeface="Cambria" panose="02040503050406030204" pitchFamily="18" charset="0"/>
                <a:ea typeface="Cambria" panose="02040503050406030204" pitchFamily="18" charset="0"/>
                <a:cs typeface="Cambria" panose="02040503050406030204" pitchFamily="18" charset="0"/>
              </a:defRPr>
            </a:lvl1pPr>
            <a:lvl2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a:defRPr lang="en-GB" sz="24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Main title</a:t>
            </a:r>
          </a:p>
        </p:txBody>
      </p:sp>
      <p:cxnSp>
        <p:nvCxnSpPr>
          <p:cNvPr id="12" name="Connettore 1 15"/>
          <p:cNvCxnSpPr>
            <a:cxnSpLocks/>
          </p:cNvCxnSpPr>
          <p:nvPr userDrawn="1"/>
        </p:nvCxnSpPr>
        <p:spPr>
          <a:xfrm>
            <a:off x="442432" y="5942730"/>
            <a:ext cx="11565954" cy="0"/>
          </a:xfrm>
          <a:prstGeom prst="line">
            <a:avLst/>
          </a:prstGeom>
          <a:ln w="6350" cmpd="sng">
            <a:solidFill>
              <a:srgbClr val="1F497D"/>
            </a:solidFill>
          </a:ln>
          <a:effectLst>
            <a:outerShdw dist="12700" dir="5400000" sx="0" sy="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7" name="Text Placeholder 16"/>
          <p:cNvSpPr>
            <a:spLocks noGrp="1"/>
          </p:cNvSpPr>
          <p:nvPr>
            <p:ph type="body" sz="quarter" idx="10"/>
          </p:nvPr>
        </p:nvSpPr>
        <p:spPr>
          <a:xfrm>
            <a:off x="359217" y="655227"/>
            <a:ext cx="3188315" cy="271462"/>
          </a:xfrm>
          <a:prstGeom prst="rect">
            <a:avLst/>
          </a:prstGeom>
        </p:spPr>
        <p:txBody>
          <a:bodyPr/>
          <a:lstStyle>
            <a:lvl1pPr>
              <a:defRPr lang="en-US" sz="1600" b="1" kern="1200" dirty="0" smtClean="0">
                <a:solidFill>
                  <a:prstClr val="white"/>
                </a:solidFill>
                <a:latin typeface="Open Sans"/>
                <a:ea typeface="+mn-ea"/>
                <a:cs typeface="Open Sans"/>
              </a:defRPr>
            </a:lvl1pPr>
          </a:lstStyle>
          <a:p>
            <a:pPr lvl="0"/>
            <a:r>
              <a:rPr lang="en-US"/>
              <a:t>Click to edit Master text styles</a:t>
            </a:r>
          </a:p>
        </p:txBody>
      </p:sp>
      <p:pic>
        <p:nvPicPr>
          <p:cNvPr id="13" name="Immagine 5"/>
          <p:cNvPicPr>
            <a:picLocks noChangeAspect="1"/>
          </p:cNvPicPr>
          <p:nvPr userDrawn="1"/>
        </p:nvPicPr>
        <p:blipFill>
          <a:blip r:embed="rId2"/>
          <a:stretch>
            <a:fillRect/>
          </a:stretch>
        </p:blipFill>
        <p:spPr>
          <a:xfrm>
            <a:off x="-661119" y="386816"/>
            <a:ext cx="4606591" cy="714466"/>
          </a:xfrm>
          <a:prstGeom prst="rect">
            <a:avLst/>
          </a:prstGeom>
        </p:spPr>
      </p:pic>
      <p:pic>
        <p:nvPicPr>
          <p:cNvPr id="6" name="Picture 5">
            <a:extLst>
              <a:ext uri="{FF2B5EF4-FFF2-40B4-BE49-F238E27FC236}">
                <a16:creationId xmlns:a16="http://schemas.microsoft.com/office/drawing/2014/main" id="{2738A5C0-9CAE-D448-9A43-C65D1B01E42D}"/>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61793" y="5338161"/>
            <a:ext cx="2478779" cy="1387633"/>
          </a:xfrm>
          <a:prstGeom prst="rect">
            <a:avLst/>
          </a:prstGeom>
        </p:spPr>
      </p:pic>
    </p:spTree>
    <p:extLst>
      <p:ext uri="{BB962C8B-B14F-4D97-AF65-F5344CB8AC3E}">
        <p14:creationId xmlns:p14="http://schemas.microsoft.com/office/powerpoint/2010/main" val="166641278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E253E3-5B77-BFFC-7C05-2517BECD4C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6F41FEE5-F0EB-F3F1-8CA4-54A640773F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53CDEC4E-2D79-2F30-EA65-761D4EB925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BEE415-D1F1-774D-980B-72DED341E233}" type="datetimeFigureOut">
              <a:rPr lang="en-BE" smtClean="0"/>
              <a:t>11/05/2023</a:t>
            </a:fld>
            <a:endParaRPr lang="en-BE"/>
          </a:p>
        </p:txBody>
      </p:sp>
      <p:sp>
        <p:nvSpPr>
          <p:cNvPr id="5" name="Footer Placeholder 4">
            <a:extLst>
              <a:ext uri="{FF2B5EF4-FFF2-40B4-BE49-F238E27FC236}">
                <a16:creationId xmlns:a16="http://schemas.microsoft.com/office/drawing/2014/main" id="{7B7F8913-F408-41BF-AF16-662C5D4CDA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E"/>
          </a:p>
        </p:txBody>
      </p:sp>
      <p:sp>
        <p:nvSpPr>
          <p:cNvPr id="6" name="Slide Number Placeholder 5">
            <a:extLst>
              <a:ext uri="{FF2B5EF4-FFF2-40B4-BE49-F238E27FC236}">
                <a16:creationId xmlns:a16="http://schemas.microsoft.com/office/drawing/2014/main" id="{41D70EE6-588A-B3B6-79DD-C74B52438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308AD-B47B-7549-B234-A3231AA75B49}" type="slidenum">
              <a:rPr lang="en-BE" smtClean="0"/>
              <a:t>‹#›</a:t>
            </a:fld>
            <a:endParaRPr lang="en-BE"/>
          </a:p>
        </p:txBody>
      </p:sp>
    </p:spTree>
    <p:extLst>
      <p:ext uri="{BB962C8B-B14F-4D97-AF65-F5344CB8AC3E}">
        <p14:creationId xmlns:p14="http://schemas.microsoft.com/office/powerpoint/2010/main" val="1376969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pn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4.png"/><Relationship Id="rId7" Type="http://schemas.openxmlformats.org/officeDocument/2006/relationships/diagramColors" Target="../diagrams/colors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9.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4.png"/><Relationship Id="rId7" Type="http://schemas.openxmlformats.org/officeDocument/2006/relationships/diagramColors" Target="../diagrams/colors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4.png"/><Relationship Id="rId7" Type="http://schemas.openxmlformats.org/officeDocument/2006/relationships/diagramColors" Target="../diagrams/colors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1.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4.png"/><Relationship Id="rId7" Type="http://schemas.openxmlformats.org/officeDocument/2006/relationships/diagramColors" Target="../diagrams/colors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2.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4.png"/><Relationship Id="rId7" Type="http://schemas.openxmlformats.org/officeDocument/2006/relationships/diagramColors" Target="../diagrams/colors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13.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4.png"/><Relationship Id="rId7" Type="http://schemas.openxmlformats.org/officeDocument/2006/relationships/diagramColors" Target="../diagrams/colors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14.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4.png"/><Relationship Id="rId7" Type="http://schemas.openxmlformats.org/officeDocument/2006/relationships/diagramColors" Target="../diagrams/colors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15.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4.png"/><Relationship Id="rId7" Type="http://schemas.openxmlformats.org/officeDocument/2006/relationships/diagramColors" Target="../diagrams/colors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16.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4.png"/><Relationship Id="rId7" Type="http://schemas.openxmlformats.org/officeDocument/2006/relationships/diagramColors" Target="../diagrams/colors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17.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4.png"/><Relationship Id="rId7" Type="http://schemas.openxmlformats.org/officeDocument/2006/relationships/diagramColors" Target="../diagrams/colors1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18.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4.png"/><Relationship Id="rId7" Type="http://schemas.openxmlformats.org/officeDocument/2006/relationships/diagramColors" Target="../diagrams/colors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C9BC-2C6A-4244-998F-180C3DF2BEA0}"/>
              </a:ext>
            </a:extLst>
          </p:cNvPr>
          <p:cNvSpPr>
            <a:spLocks noGrp="1"/>
          </p:cNvSpPr>
          <p:nvPr>
            <p:ph type="title"/>
          </p:nvPr>
        </p:nvSpPr>
        <p:spPr>
          <a:xfrm>
            <a:off x="441519" y="3894679"/>
            <a:ext cx="10515600" cy="2053063"/>
          </a:xfrm>
        </p:spPr>
        <p:txBody>
          <a:bodyPr>
            <a:normAutofit fontScale="90000"/>
          </a:bodyPr>
          <a:lstStyle/>
          <a:p>
            <a:br>
              <a:rPr lang="en-US" dirty="0">
                <a:latin typeface="Montserrat" pitchFamily="2" charset="77"/>
              </a:rPr>
            </a:br>
            <a:br>
              <a:rPr lang="en-US" dirty="0">
                <a:latin typeface="Montserrat" pitchFamily="2" charset="77"/>
              </a:rPr>
            </a:br>
            <a:br>
              <a:rPr lang="en-US" dirty="0">
                <a:latin typeface="Montserrat" pitchFamily="2" charset="77"/>
              </a:rPr>
            </a:br>
            <a:r>
              <a:rPr lang="en-US" dirty="0">
                <a:latin typeface="Montserrat" pitchFamily="2" charset="77"/>
              </a:rPr>
              <a:t>					</a:t>
            </a:r>
            <a:br>
              <a:rPr lang="en-US" dirty="0">
                <a:latin typeface="Montserrat" pitchFamily="2" charset="77"/>
              </a:rPr>
            </a:br>
            <a:br>
              <a:rPr lang="en-US" dirty="0">
                <a:latin typeface="Montserrat" pitchFamily="2" charset="77"/>
              </a:rPr>
            </a:br>
            <a:br>
              <a:rPr lang="en-US" dirty="0">
                <a:latin typeface="Montserrat" pitchFamily="2" charset="77"/>
              </a:rPr>
            </a:br>
            <a:br>
              <a:rPr lang="en-US" dirty="0">
                <a:latin typeface="Montserrat" pitchFamily="2" charset="77"/>
              </a:rPr>
            </a:br>
            <a:br>
              <a:rPr lang="en-US" dirty="0">
                <a:latin typeface="Montserrat" pitchFamily="2" charset="77"/>
              </a:rPr>
            </a:br>
            <a:r>
              <a:rPr lang="en-US" b="0" dirty="0">
                <a:latin typeface="Montserrat" pitchFamily="2" charset="77"/>
              </a:rPr>
              <a:t>Andrei Marcu, Bartek Czyczerski, Jeanne Marullaz, Darren Newman</a:t>
            </a:r>
            <a:br>
              <a:rPr lang="en-US" b="0" dirty="0">
                <a:latin typeface="Montserrat" pitchFamily="2" charset="77"/>
              </a:rPr>
            </a:br>
            <a:br>
              <a:rPr lang="en-BE" b="0" dirty="0">
                <a:latin typeface="Montserrat" pitchFamily="2" charset="77"/>
              </a:rPr>
            </a:br>
            <a:endParaRPr lang="en-US" b="0" i="1" dirty="0">
              <a:latin typeface="Montserrat" pitchFamily="2" charset="77"/>
            </a:endParaRPr>
          </a:p>
        </p:txBody>
      </p:sp>
      <p:sp>
        <p:nvSpPr>
          <p:cNvPr id="3" name="Content Placeholder 2">
            <a:extLst>
              <a:ext uri="{FF2B5EF4-FFF2-40B4-BE49-F238E27FC236}">
                <a16:creationId xmlns:a16="http://schemas.microsoft.com/office/drawing/2014/main" id="{42DCA48D-17FA-3841-95FC-E9FFE39557ED}"/>
              </a:ext>
            </a:extLst>
          </p:cNvPr>
          <p:cNvSpPr>
            <a:spLocks noGrp="1"/>
          </p:cNvSpPr>
          <p:nvPr>
            <p:ph sz="half" idx="1"/>
          </p:nvPr>
        </p:nvSpPr>
        <p:spPr>
          <a:xfrm>
            <a:off x="-3048125" y="4338902"/>
            <a:ext cx="8566011" cy="380399"/>
          </a:xfrm>
        </p:spPr>
        <p:txBody>
          <a:bodyPr>
            <a:normAutofit/>
          </a:bodyPr>
          <a:lstStyle/>
          <a:p>
            <a:r>
              <a:rPr lang="en-US" dirty="0">
                <a:solidFill>
                  <a:schemeClr val="tx1"/>
                </a:solidFill>
                <a:latin typeface="+mn-lt"/>
              </a:rPr>
              <a:t>				</a:t>
            </a:r>
            <a:r>
              <a:rPr lang="en-US" sz="1600" dirty="0">
                <a:solidFill>
                  <a:schemeClr val="tx1"/>
                </a:solidFill>
                <a:latin typeface="Montserrat" pitchFamily="2" charset="77"/>
              </a:rPr>
              <a:t>Public launch of the ERCS report, 11 May 2023</a:t>
            </a:r>
          </a:p>
        </p:txBody>
      </p:sp>
      <p:sp>
        <p:nvSpPr>
          <p:cNvPr id="4" name="Content Placeholder 3">
            <a:extLst>
              <a:ext uri="{FF2B5EF4-FFF2-40B4-BE49-F238E27FC236}">
                <a16:creationId xmlns:a16="http://schemas.microsoft.com/office/drawing/2014/main" id="{BB594FA6-4096-AD4C-A6CA-70A4B56BB12E}"/>
              </a:ext>
            </a:extLst>
          </p:cNvPr>
          <p:cNvSpPr>
            <a:spLocks noGrp="1"/>
          </p:cNvSpPr>
          <p:nvPr>
            <p:ph sz="half" idx="2"/>
          </p:nvPr>
        </p:nvSpPr>
        <p:spPr>
          <a:xfrm>
            <a:off x="442431" y="2303831"/>
            <a:ext cx="5846401" cy="695327"/>
          </a:xfrm>
          <a:effectLst>
            <a:glow rad="127000">
              <a:schemeClr val="accent6">
                <a:lumMod val="75000"/>
              </a:schemeClr>
            </a:glow>
          </a:effectLst>
        </p:spPr>
        <p:txBody>
          <a:bodyPr vert="horz" lIns="91440" tIns="45720" rIns="91440" bIns="45720" rtlCol="0">
            <a:noAutofit/>
          </a:bodyPr>
          <a:lstStyle/>
          <a:p>
            <a:r>
              <a:rPr lang="en-GB" sz="2400" dirty="0">
                <a:latin typeface="Montserrat" pitchFamily="2" charset="77"/>
                <a:ea typeface="Cambria Math" charset="0"/>
              </a:rPr>
              <a:t>Review of decarbonisation policies for heavy-duty transport</a:t>
            </a:r>
          </a:p>
          <a:p>
            <a:r>
              <a:rPr lang="en-GB" sz="1800" i="1" dirty="0">
                <a:effectLst/>
                <a:latin typeface="Montserrat" pitchFamily="2" charset="77"/>
                <a:ea typeface="Cambria Math" charset="0"/>
                <a:cs typeface="Times New Roman" panose="02020603050405020304" pitchFamily="18" charset="0"/>
              </a:rPr>
              <a:t>In search for a new analytical framework</a:t>
            </a:r>
            <a:endParaRPr lang="en-BE" sz="1800" i="1" dirty="0">
              <a:effectLst/>
              <a:latin typeface="Montserrat" pitchFamily="2" charset="77"/>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B8974A9D-FDAC-742B-550E-74B8B5C6DFD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47609" y="1284886"/>
            <a:ext cx="4719842" cy="3054016"/>
          </a:xfrm>
          <a:prstGeom prst="rect">
            <a:avLst/>
          </a:prstGeom>
          <a:ln w="76200">
            <a:solidFill>
              <a:srgbClr val="002060"/>
            </a:solidFill>
          </a:ln>
        </p:spPr>
      </p:pic>
    </p:spTree>
    <p:extLst>
      <p:ext uri="{BB962C8B-B14F-4D97-AF65-F5344CB8AC3E}">
        <p14:creationId xmlns:p14="http://schemas.microsoft.com/office/powerpoint/2010/main" val="73073907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65953" y="405321"/>
            <a:ext cx="10506456" cy="1014984"/>
          </a:xfrm>
        </p:spPr>
        <p:txBody>
          <a:bodyPr anchor="b">
            <a:noAutofit/>
          </a:bodyPr>
          <a:lstStyle/>
          <a:p>
            <a:pPr algn="just"/>
            <a:r>
              <a:rPr lang="en-GB" sz="2800" b="1" dirty="0">
                <a:solidFill>
                  <a:srgbClr val="000000"/>
                </a:solidFill>
                <a:effectLst/>
                <a:latin typeface="Montserrat" pitchFamily="2" charset="77"/>
                <a:ea typeface="Times New Roman" panose="02020603050405020304" pitchFamily="18" charset="0"/>
                <a:cs typeface="Calibri" panose="020F0502020204030204" pitchFamily="34" charset="0"/>
              </a:rPr>
              <a:t>Content</a:t>
            </a:r>
            <a:endParaRPr lang="en-BE" sz="2800" dirty="0">
              <a:effectLst/>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4083410328"/>
              </p:ext>
            </p:extLst>
          </p:nvPr>
        </p:nvGraphicFramePr>
        <p:xfrm>
          <a:off x="810491"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83697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1248" y="256032"/>
            <a:ext cx="10506456" cy="1014984"/>
          </a:xfrm>
        </p:spPr>
        <p:txBody>
          <a:bodyPr anchor="b">
            <a:noAutofit/>
          </a:bodyPr>
          <a:lstStyle/>
          <a:p>
            <a:pPr algn="just"/>
            <a:r>
              <a:rPr lang="en-GB" sz="2800" b="1" dirty="0">
                <a:solidFill>
                  <a:srgbClr val="000000"/>
                </a:solidFill>
                <a:effectLst/>
                <a:latin typeface="Montserrat" pitchFamily="2" charset="77"/>
                <a:ea typeface="Times New Roman" panose="02020603050405020304" pitchFamily="18" charset="0"/>
                <a:cs typeface="Calibri" panose="020F0502020204030204" pitchFamily="34" charset="0"/>
              </a:rPr>
              <a:t>Main features of HDV transport</a:t>
            </a:r>
            <a:endParaRPr lang="en-BE" sz="2800" dirty="0">
              <a:effectLst/>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4065391678"/>
              </p:ext>
            </p:extLst>
          </p:nvPr>
        </p:nvGraphicFramePr>
        <p:xfrm>
          <a:off x="810491"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46849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65953" y="405321"/>
            <a:ext cx="10506456" cy="1014984"/>
          </a:xfrm>
        </p:spPr>
        <p:txBody>
          <a:bodyPr anchor="b">
            <a:noAutofit/>
          </a:bodyPr>
          <a:lstStyle/>
          <a:p>
            <a:pPr algn="just"/>
            <a:r>
              <a:rPr lang="en-GB" sz="2800" b="1" dirty="0">
                <a:solidFill>
                  <a:srgbClr val="000000"/>
                </a:solidFill>
                <a:effectLst/>
                <a:latin typeface="Montserrat" pitchFamily="2" charset="77"/>
                <a:ea typeface="Times New Roman" panose="02020603050405020304" pitchFamily="18" charset="0"/>
                <a:cs typeface="Calibri" panose="020F0502020204030204" pitchFamily="34" charset="0"/>
              </a:rPr>
              <a:t>Assumptions behind decarbonisation of road transport</a:t>
            </a:r>
            <a:endParaRPr lang="en-BE" sz="2800" dirty="0">
              <a:effectLst/>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3432383224"/>
              </p:ext>
            </p:extLst>
          </p:nvPr>
        </p:nvGraphicFramePr>
        <p:xfrm>
          <a:off x="810491"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21088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65953" y="405321"/>
            <a:ext cx="10506456" cy="1014984"/>
          </a:xfrm>
        </p:spPr>
        <p:txBody>
          <a:bodyPr anchor="b">
            <a:noAutofit/>
          </a:bodyPr>
          <a:lstStyle/>
          <a:p>
            <a:pPr algn="just"/>
            <a:r>
              <a:rPr lang="en-GB" sz="2800" b="1" dirty="0">
                <a:solidFill>
                  <a:srgbClr val="000000"/>
                </a:solidFill>
                <a:effectLst/>
                <a:latin typeface="Montserrat" pitchFamily="2" charset="77"/>
                <a:ea typeface="Times New Roman" panose="02020603050405020304" pitchFamily="18" charset="0"/>
                <a:cs typeface="Calibri" panose="020F0502020204030204" pitchFamily="34" charset="0"/>
              </a:rPr>
              <a:t>Assumptions behind decarbonisation of road transport</a:t>
            </a:r>
            <a:endParaRPr lang="en-BE" sz="2800" dirty="0">
              <a:effectLst/>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567013945"/>
              </p:ext>
            </p:extLst>
          </p:nvPr>
        </p:nvGraphicFramePr>
        <p:xfrm>
          <a:off x="810491"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44668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GB" sz="2800" b="1" dirty="0">
                <a:solidFill>
                  <a:srgbClr val="000000"/>
                </a:solidFill>
                <a:effectLst/>
                <a:latin typeface="Montserrat" pitchFamily="2" charset="77"/>
                <a:ea typeface="Times New Roman" panose="02020603050405020304" pitchFamily="18" charset="0"/>
                <a:cs typeface="Calibri" panose="020F0502020204030204" pitchFamily="34" charset="0"/>
              </a:rPr>
              <a:t>Assumptions behind decarbonisation of road transport</a:t>
            </a:r>
            <a:endParaRPr lang="en-BE" sz="2800" b="1" dirty="0">
              <a:latin typeface="Montserrat" pitchFamily="2" charset="77"/>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42849966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9617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GB" sz="2800" b="1" dirty="0">
                <a:solidFill>
                  <a:srgbClr val="000000"/>
                </a:solidFill>
                <a:effectLst/>
                <a:latin typeface="Montserrat" pitchFamily="2" charset="77"/>
                <a:ea typeface="Times New Roman" panose="02020603050405020304" pitchFamily="18" charset="0"/>
                <a:cs typeface="Calibri" panose="020F0502020204030204" pitchFamily="34" charset="0"/>
              </a:rPr>
              <a:t>Assumptions behind decarbonisation of road transport</a:t>
            </a:r>
            <a:endParaRPr lang="en-BE" sz="2800" b="1" dirty="0">
              <a:latin typeface="Montserrat" pitchFamily="2" charset="77"/>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360426753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20013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1248" y="256032"/>
            <a:ext cx="10506456" cy="1014984"/>
          </a:xfrm>
        </p:spPr>
        <p:txBody>
          <a:bodyPr anchor="b">
            <a:noAutofit/>
          </a:bodyPr>
          <a:lstStyle/>
          <a:p>
            <a:pPr algn="just"/>
            <a:r>
              <a:rPr lang="en-GB" sz="2800" b="1" dirty="0">
                <a:solidFill>
                  <a:srgbClr val="000000"/>
                </a:solidFill>
                <a:effectLst/>
                <a:latin typeface="Montserrat" pitchFamily="2" charset="77"/>
                <a:ea typeface="Times New Roman" panose="02020603050405020304" pitchFamily="18" charset="0"/>
                <a:cs typeface="Calibri" panose="020F0502020204030204" pitchFamily="34" charset="0"/>
              </a:rPr>
              <a:t>Reality check - issues</a:t>
            </a:r>
            <a:endParaRPr lang="en-BE" sz="2800" dirty="0">
              <a:effectLst/>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189634326"/>
              </p:ext>
            </p:extLst>
          </p:nvPr>
        </p:nvGraphicFramePr>
        <p:xfrm>
          <a:off x="810491"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34309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1248" y="256032"/>
            <a:ext cx="10506456" cy="1014984"/>
          </a:xfrm>
        </p:spPr>
        <p:txBody>
          <a:bodyPr anchor="b">
            <a:noAutofit/>
          </a:bodyPr>
          <a:lstStyle/>
          <a:p>
            <a:pPr algn="just"/>
            <a:r>
              <a:rPr lang="en-GB" sz="2800" b="1" dirty="0">
                <a:solidFill>
                  <a:srgbClr val="000000"/>
                </a:solidFill>
                <a:effectLst/>
                <a:latin typeface="Montserrat" pitchFamily="2" charset="77"/>
                <a:ea typeface="Times New Roman" panose="02020603050405020304" pitchFamily="18" charset="0"/>
                <a:cs typeface="Calibri" panose="020F0502020204030204" pitchFamily="34" charset="0"/>
              </a:rPr>
              <a:t>Reality check - issues</a:t>
            </a:r>
            <a:endParaRPr lang="en-BE" sz="2800" dirty="0">
              <a:effectLst/>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2935882668"/>
              </p:ext>
            </p:extLst>
          </p:nvPr>
        </p:nvGraphicFramePr>
        <p:xfrm>
          <a:off x="810491"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94621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GB" sz="2400" b="1" dirty="0">
                <a:solidFill>
                  <a:srgbClr val="000000"/>
                </a:solidFill>
                <a:effectLst/>
                <a:latin typeface="Montserrat" pitchFamily="2" charset="77"/>
                <a:ea typeface="Times New Roman" panose="02020603050405020304" pitchFamily="18" charset="0"/>
                <a:cs typeface="Calibri" panose="020F0502020204030204" pitchFamily="34" charset="0"/>
              </a:rPr>
              <a:t>Reality check - issues</a:t>
            </a:r>
            <a:endParaRPr lang="en-BE" sz="2400" b="1" dirty="0">
              <a:latin typeface="Montserrat" pitchFamily="2" charset="77"/>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328346848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8963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GB" sz="2400" b="1" dirty="0">
                <a:solidFill>
                  <a:srgbClr val="000000"/>
                </a:solidFill>
                <a:effectLst/>
                <a:latin typeface="Montserrat" pitchFamily="2" charset="77"/>
                <a:ea typeface="Times New Roman" panose="02020603050405020304" pitchFamily="18" charset="0"/>
                <a:cs typeface="Calibri" panose="020F0502020204030204" pitchFamily="34" charset="0"/>
              </a:rPr>
              <a:t>Reality check - issues</a:t>
            </a:r>
            <a:endParaRPr lang="en-BE" sz="2400" b="1" dirty="0">
              <a:latin typeface="Montserrat" pitchFamily="2" charset="77"/>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97326635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67933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GB" sz="2400" b="1" dirty="0">
                <a:solidFill>
                  <a:srgbClr val="000000"/>
                </a:solidFill>
                <a:effectLst/>
                <a:latin typeface="Montserrat" pitchFamily="2" charset="77"/>
                <a:ea typeface="Times New Roman" panose="02020603050405020304" pitchFamily="18" charset="0"/>
                <a:cs typeface="Calibri" panose="020F0502020204030204" pitchFamily="34" charset="0"/>
              </a:rPr>
              <a:t>Reality check - issues</a:t>
            </a:r>
            <a:endParaRPr lang="en-BE" sz="2400" b="1" dirty="0">
              <a:latin typeface="Montserrat" pitchFamily="2" charset="77"/>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63131909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46905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CA" sz="2400" b="1" dirty="0">
                <a:effectLst/>
                <a:latin typeface="Montserrat" pitchFamily="2" charset="77"/>
                <a:ea typeface="Times New Roman" panose="02020603050405020304" pitchFamily="18" charset="0"/>
                <a:cs typeface="Times New Roman" panose="02020603050405020304" pitchFamily="18" charset="0"/>
              </a:rPr>
              <a:t>Conclusions: stronger focus needed</a:t>
            </a:r>
            <a:endParaRPr lang="en-BE" sz="2300" b="1" dirty="0">
              <a:latin typeface="Montserrat" pitchFamily="2" charset="77"/>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347176626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77402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CA" sz="2400" b="1" dirty="0">
                <a:effectLst/>
                <a:latin typeface="Montserrat" pitchFamily="2" charset="77"/>
                <a:ea typeface="Times New Roman" panose="02020603050405020304" pitchFamily="18" charset="0"/>
                <a:cs typeface="Times New Roman" panose="02020603050405020304" pitchFamily="18" charset="0"/>
              </a:rPr>
              <a:t>Conclusions: stronger focus needed</a:t>
            </a:r>
            <a:endParaRPr lang="en-BE" sz="2300" b="1" dirty="0">
              <a:latin typeface="Montserrat" pitchFamily="2" charset="77"/>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29425371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51625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CA" sz="2400" b="1" dirty="0">
                <a:effectLst/>
                <a:latin typeface="Montserrat" pitchFamily="2" charset="77"/>
                <a:ea typeface="Times New Roman" panose="02020603050405020304" pitchFamily="18" charset="0"/>
                <a:cs typeface="Times New Roman" panose="02020603050405020304" pitchFamily="18" charset="0"/>
              </a:rPr>
              <a:t>Conclusions: stronger focus needed</a:t>
            </a:r>
            <a:endParaRPr lang="en-BE" sz="2300" b="1" dirty="0">
              <a:latin typeface="Montserrat" pitchFamily="2" charset="77"/>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35187312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80095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CA" sz="2400" b="1" dirty="0">
                <a:effectLst/>
                <a:latin typeface="Montserrat" pitchFamily="2" charset="77"/>
                <a:ea typeface="Times New Roman" panose="02020603050405020304" pitchFamily="18" charset="0"/>
                <a:cs typeface="Times New Roman" panose="02020603050405020304" pitchFamily="18" charset="0"/>
              </a:rPr>
              <a:t>Conclusions: stronger focus needed</a:t>
            </a:r>
            <a:endParaRPr lang="en-BE" sz="2300" b="1" dirty="0">
              <a:latin typeface="Montserrat" pitchFamily="2" charset="77"/>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14968302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48274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CA" sz="2400" b="1" dirty="0">
                <a:effectLst/>
                <a:latin typeface="Montserrat" pitchFamily="2" charset="77"/>
                <a:ea typeface="Times New Roman" panose="02020603050405020304" pitchFamily="18" charset="0"/>
                <a:cs typeface="Times New Roman" panose="02020603050405020304" pitchFamily="18" charset="0"/>
              </a:rPr>
              <a:t>Conclusions: stronger focus needed</a:t>
            </a:r>
            <a:endParaRPr lang="en-BE" sz="2300" b="1" dirty="0">
              <a:latin typeface="Montserrat" pitchFamily="2" charset="77"/>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87751731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44934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EBBF5-7754-ED2D-A45D-BD2FA49C694E}"/>
              </a:ext>
            </a:extLst>
          </p:cNvPr>
          <p:cNvSpPr>
            <a:spLocks noGrp="1"/>
          </p:cNvSpPr>
          <p:nvPr>
            <p:ph type="title"/>
          </p:nvPr>
        </p:nvSpPr>
        <p:spPr>
          <a:xfrm>
            <a:off x="842772" y="454409"/>
            <a:ext cx="10506456" cy="1014984"/>
          </a:xfrm>
        </p:spPr>
        <p:txBody>
          <a:bodyPr anchor="b">
            <a:normAutofit/>
          </a:bodyPr>
          <a:lstStyle/>
          <a:p>
            <a:pPr lvl="0"/>
            <a:r>
              <a:rPr lang="en-BE" sz="2300" b="1" dirty="0">
                <a:latin typeface="Montserrat" pitchFamily="2" charset="77"/>
              </a:rPr>
              <a:t>Thank you</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00E89836-21E5-D2C7-2D0C-CE276742B4B1}"/>
              </a:ext>
            </a:extLst>
          </p:cNvPr>
          <p:cNvSpPr txBox="1"/>
          <p:nvPr/>
        </p:nvSpPr>
        <p:spPr>
          <a:xfrm>
            <a:off x="10664043" y="150537"/>
            <a:ext cx="1314014" cy="811364"/>
          </a:xfrm>
          <a:prstGeom prst="rect">
            <a:avLst/>
          </a:prstGeom>
          <a:blipFill>
            <a:blip r:embed="rId3"/>
            <a:stretch>
              <a:fillRect/>
            </a:stretch>
          </a:blipFill>
        </p:spPr>
        <p:txBody>
          <a:bodyPr wrap="square" rtlCol="0">
            <a:spAutoFit/>
          </a:bodyPr>
          <a:lstStyle/>
          <a:p>
            <a:endParaRPr lang="en-BE" dirty="0"/>
          </a:p>
        </p:txBody>
      </p:sp>
      <p:graphicFrame>
        <p:nvGraphicFramePr>
          <p:cNvPr id="7" name="Content Placeholder 6">
            <a:extLst>
              <a:ext uri="{FF2B5EF4-FFF2-40B4-BE49-F238E27FC236}">
                <a16:creationId xmlns:a16="http://schemas.microsoft.com/office/drawing/2014/main" id="{650AADC6-D430-B421-D4EA-458EC4337301}"/>
              </a:ext>
            </a:extLst>
          </p:cNvPr>
          <p:cNvGraphicFramePr>
            <a:graphicFrameLocks noGrp="1"/>
          </p:cNvGraphicFramePr>
          <p:nvPr>
            <p:ph idx="1"/>
            <p:extLst>
              <p:ext uri="{D42A27DB-BD31-4B8C-83A1-F6EECF244321}">
                <p14:modId xmlns:p14="http://schemas.microsoft.com/office/powerpoint/2010/main" val="7899238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93047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9826</TotalTime>
  <Words>3315</Words>
  <Application>Microsoft Macintosh PowerPoint</Application>
  <PresentationFormat>Widescreen</PresentationFormat>
  <Paragraphs>237</Paragraphs>
  <Slides>18</Slides>
  <Notes>18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18</vt:i4>
      </vt:variant>
    </vt:vector>
  </HeadingPairs>
  <TitlesOfParts>
    <vt:vector size="31" baseType="lpstr">
      <vt:lpstr>Arial</vt:lpstr>
      <vt:lpstr>Calibri</vt:lpstr>
      <vt:lpstr>Calibri Light</vt:lpstr>
      <vt:lpstr>Cambria</vt:lpstr>
      <vt:lpstr>Courier New</vt:lpstr>
      <vt:lpstr>Montserrat</vt:lpstr>
      <vt:lpstr>Open Sans</vt:lpstr>
      <vt:lpstr>Roboto</vt:lpstr>
      <vt:lpstr>Söhne</vt:lpstr>
      <vt:lpstr>Symbol</vt:lpstr>
      <vt:lpstr>Times New Roman</vt:lpstr>
      <vt:lpstr>Wingdings</vt:lpstr>
      <vt:lpstr>Office Theme</vt:lpstr>
      <vt:lpstr>             Andrei Marcu, Bartek Czyczerski, Jeanne Marullaz, Darren Newman  </vt:lpstr>
      <vt:lpstr>Content</vt:lpstr>
      <vt:lpstr>Main features of HDV transport</vt:lpstr>
      <vt:lpstr>Assumptions behind decarbonisation of road transport</vt:lpstr>
      <vt:lpstr>Assumptions behind decarbonisation of road transport</vt:lpstr>
      <vt:lpstr>Assumptions behind decarbonisation of road transport</vt:lpstr>
      <vt:lpstr>Assumptions behind decarbonisation of road transport</vt:lpstr>
      <vt:lpstr>Reality check - issues</vt:lpstr>
      <vt:lpstr>Reality check - issues</vt:lpstr>
      <vt:lpstr>Reality check - issues</vt:lpstr>
      <vt:lpstr>Reality check - issues</vt:lpstr>
      <vt:lpstr>Reality check - issues</vt:lpstr>
      <vt:lpstr>Conclusions: stronger focus needed</vt:lpstr>
      <vt:lpstr>Conclusions: stronger focus needed</vt:lpstr>
      <vt:lpstr>Conclusions: stronger focus needed</vt:lpstr>
      <vt:lpstr>Conclusions: stronger focus needed</vt:lpstr>
      <vt:lpstr>Conclusions: stronger focus needed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Bartek Czyczerski</dc:creator>
  <cp:lastModifiedBy>Bartek Czyczerski</cp:lastModifiedBy>
  <cp:revision>98</cp:revision>
  <cp:lastPrinted>2023-05-11T11:07:37Z</cp:lastPrinted>
  <dcterms:created xsi:type="dcterms:W3CDTF">2022-09-27T10:13:48Z</dcterms:created>
  <dcterms:modified xsi:type="dcterms:W3CDTF">2023-05-11T12:10:12Z</dcterms:modified>
</cp:coreProperties>
</file>