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3.xml" ContentType="application/vnd.openxmlformats-officedocument.presentationml.tags+xml"/>
  <Override PartName="/ppt/notesSlides/notesSlide28.xml" ContentType="application/vnd.openxmlformats-officedocument.presentationml.notesSlide+xml"/>
  <Override PartName="/ppt/tags/tag4.xml" ContentType="application/vnd.openxmlformats-officedocument.presentationml.tags+xml"/>
  <Override PartName="/ppt/notesSlides/notesSlide29.xml" ContentType="application/vnd.openxmlformats-officedocument.presentationml.notesSlide+xml"/>
  <Override PartName="/ppt/tags/tag5.xml" ContentType="application/vnd.openxmlformats-officedocument.presentationml.tags+xml"/>
  <Override PartName="/ppt/notesSlides/notesSlide30.xml" ContentType="application/vnd.openxmlformats-officedocument.presentationml.notesSlide+xml"/>
  <Override PartName="/ppt/tags/tag6.xml" ContentType="application/vnd.openxmlformats-officedocument.presentationml.tags+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5">
  <p:sldMasterIdLst>
    <p:sldMasterId id="2147483663" r:id="rId1"/>
  </p:sldMasterIdLst>
  <p:notesMasterIdLst>
    <p:notesMasterId r:id="rId37"/>
  </p:notesMasterIdLst>
  <p:handoutMasterIdLst>
    <p:handoutMasterId r:id="rId38"/>
  </p:handoutMasterIdLst>
  <p:sldIdLst>
    <p:sldId id="938" r:id="rId2"/>
    <p:sldId id="2147472593" r:id="rId3"/>
    <p:sldId id="2147472557" r:id="rId4"/>
    <p:sldId id="2147472684" r:id="rId5"/>
    <p:sldId id="2147472685" r:id="rId6"/>
    <p:sldId id="2147472686" r:id="rId7"/>
    <p:sldId id="2147472594" r:id="rId8"/>
    <p:sldId id="2147472555" r:id="rId9"/>
    <p:sldId id="2147472492" r:id="rId10"/>
    <p:sldId id="2147472498" r:id="rId11"/>
    <p:sldId id="2147472632" r:id="rId12"/>
    <p:sldId id="2147472633" r:id="rId13"/>
    <p:sldId id="2147472687" r:id="rId14"/>
    <p:sldId id="2147472672" r:id="rId15"/>
    <p:sldId id="2147472670" r:id="rId16"/>
    <p:sldId id="2147472681" r:id="rId17"/>
    <p:sldId id="2147472653" r:id="rId18"/>
    <p:sldId id="2147472654" r:id="rId19"/>
    <p:sldId id="2147472664" r:id="rId20"/>
    <p:sldId id="2147472665" r:id="rId21"/>
    <p:sldId id="2147472667" r:id="rId22"/>
    <p:sldId id="2147472618" r:id="rId23"/>
    <p:sldId id="2147472674" r:id="rId24"/>
    <p:sldId id="2147472635" r:id="rId25"/>
    <p:sldId id="2147472658" r:id="rId26"/>
    <p:sldId id="2134392276" r:id="rId27"/>
    <p:sldId id="2134392277" r:id="rId28"/>
    <p:sldId id="2147472538" r:id="rId29"/>
    <p:sldId id="2147472531" r:id="rId30"/>
    <p:sldId id="2147472526" r:id="rId31"/>
    <p:sldId id="2134392242" r:id="rId32"/>
    <p:sldId id="2147472638" r:id="rId33"/>
    <p:sldId id="277" r:id="rId34"/>
    <p:sldId id="278" r:id="rId35"/>
    <p:sldId id="286" r:id="rId36"/>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A19900-C5D2-0A7F-2F50-4BEDC197C215}" name="Bourcier, Florian" initials="FB" userId="S::fbourcier@compasslexecon.com::0ccbc6a9-f563-49e0-a431-c70a982ffa8e" providerId="AD"/>
  <p188:author id="{8B8F3203-D1DA-B10D-34B8-8A1255A2F4F7}" name="Juan Lopez | ERCST" initials="" userId="S::jlopez@ercst.org::6b70c0e9-495e-4e6f-abe5-9b114ff3c35a" providerId="AD"/>
  <p188:author id="{728AB11B-AF2A-D06E-8444-6334D9084A8D}" name="John Korngold" initials="JK" userId="John Korngold" providerId="None"/>
  <p188:author id="{BFFEC062-7423-C38B-F215-2213D4715676}" name="Nigel Caruana | ERCST" initials="NC" userId="S::ncaruana@ercst.org::57f5aa71-55f4-413c-a852-a9e36000b8aa" providerId="AD"/>
  <p188:author id="{394AB166-09CA-EB5B-ED57-4FFA4D415764}" name="Nigel Caruana" initials="NC" userId="8zgAiGwVSbb4o/F1qNARbeehtlmgjAiBbpMA9mBoy/k=" providerId="None"/>
  <p188:author id="{88B315B0-441B-B492-60C5-118C67980CF3}" name="Peter Chawah" initials="PC" userId="Peter Chawah" providerId="None"/>
  <p188:author id="{3F6252CA-7E35-6247-C461-E6B276FE7F28}" name="JF LOP" initials="JL" userId="UwnNl81J8D3Md54xiJoeFt2NrEhqsvn9+cjGBUfypto=" providerId="None"/>
  <p188:author id="{8E3C13EA-1AA4-8E85-385C-84087CC397BD}" name="Guest User" initials="GU" userId="S::urn:spo:anon#5c6d31fe7e9a10eb07426d46c6e038f4fbd79a92ceaaad7ffe27d31a14dc861a::" providerId="AD"/>
  <p188:author id="{61C46CEE-0663-6617-4CC7-8EE2DD7AFC0F}" name="Juan Lopez" initials="JL" userId="S::jlopez@ercst.org::56a6be52-a2f7-4e19-b423-c3cb3914b2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7D4A"/>
    <a:srgbClr val="CCCC00"/>
    <a:srgbClr val="767171"/>
    <a:srgbClr val="660066"/>
    <a:srgbClr val="00CCFF"/>
    <a:srgbClr val="009999"/>
    <a:srgbClr val="1F6BA8"/>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765" autoAdjust="0"/>
    <p:restoredTop sz="95097" autoAdjust="0"/>
  </p:normalViewPr>
  <p:slideViewPr>
    <p:cSldViewPr snapToGrid="0">
      <p:cViewPr varScale="1">
        <p:scale>
          <a:sx n="109" d="100"/>
          <a:sy n="109" d="100"/>
        </p:scale>
        <p:origin x="108" y="43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8/10/relationships/authors" Target="author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https://fticonsultingfra.sharepoint.com/sites/BDCLEnergyEMEA/Shared%20Documents/00%20General/Country%20and%20topic%20specific%20decks/Carbon%20pricing/4.%20ERCST/ERCST%202026%20State%20of%20the%20EU%20ETS%20Report/03%20Analysis/2026%20State%20of%20the%20EU%20"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https://fticonsultingfra.sharepoint.com/sites/BDCLEnergyEMEA/Shared%20Documents/00%20General/Country%20and%20topic%20specific%20decks/Carbon%20pricing/4.%20ERCST/ERCST%202026%20State%20of%20the%20EU%20ETS%20Report/03%20Analysis/2026%20State%20of%20the%20EU%20"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areaChart>
        <c:grouping val="standard"/>
        <c:varyColors val="0"/>
        <c:ser>
          <c:idx val="2"/>
          <c:order val="2"/>
          <c:tx>
            <c:strRef>
              <c:f>'EU UK clean'!$F$1</c:f>
              <c:strCache>
                <c:ptCount val="1"/>
                <c:pt idx="0">
                  <c:v>% Difference</c:v>
                </c:pt>
              </c:strCache>
            </c:strRef>
          </c:tx>
          <c:spPr>
            <a:solidFill>
              <a:schemeClr val="accent1">
                <a:lumMod val="20000"/>
                <a:lumOff val="80000"/>
              </a:schemeClr>
            </a:solidFill>
          </c:spPr>
          <c:cat>
            <c:numRef>
              <c:f>'EU UK clean'!$C$2:$C$1384</c:f>
              <c:numCache>
                <c:formatCode>m/d/yyyy</c:formatCode>
                <c:ptCount val="1383"/>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pt idx="30">
                  <c:v>44378</c:v>
                </c:pt>
                <c:pt idx="31">
                  <c:v>44379</c:v>
                </c:pt>
                <c:pt idx="32">
                  <c:v>44380</c:v>
                </c:pt>
                <c:pt idx="33">
                  <c:v>44381</c:v>
                </c:pt>
                <c:pt idx="34">
                  <c:v>44382</c:v>
                </c:pt>
                <c:pt idx="35">
                  <c:v>44383</c:v>
                </c:pt>
                <c:pt idx="36">
                  <c:v>44384</c:v>
                </c:pt>
                <c:pt idx="37">
                  <c:v>44385</c:v>
                </c:pt>
                <c:pt idx="38">
                  <c:v>44386</c:v>
                </c:pt>
                <c:pt idx="39">
                  <c:v>44387</c:v>
                </c:pt>
                <c:pt idx="40">
                  <c:v>44388</c:v>
                </c:pt>
                <c:pt idx="41">
                  <c:v>44389</c:v>
                </c:pt>
                <c:pt idx="42">
                  <c:v>44390</c:v>
                </c:pt>
                <c:pt idx="43">
                  <c:v>44391</c:v>
                </c:pt>
                <c:pt idx="44">
                  <c:v>44392</c:v>
                </c:pt>
                <c:pt idx="45">
                  <c:v>44393</c:v>
                </c:pt>
                <c:pt idx="46">
                  <c:v>44394</c:v>
                </c:pt>
                <c:pt idx="47">
                  <c:v>44395</c:v>
                </c:pt>
                <c:pt idx="48">
                  <c:v>44396</c:v>
                </c:pt>
                <c:pt idx="49">
                  <c:v>44397</c:v>
                </c:pt>
                <c:pt idx="50">
                  <c:v>44398</c:v>
                </c:pt>
                <c:pt idx="51">
                  <c:v>44399</c:v>
                </c:pt>
                <c:pt idx="52">
                  <c:v>44400</c:v>
                </c:pt>
                <c:pt idx="53">
                  <c:v>44401</c:v>
                </c:pt>
                <c:pt idx="54">
                  <c:v>44402</c:v>
                </c:pt>
                <c:pt idx="55">
                  <c:v>44403</c:v>
                </c:pt>
                <c:pt idx="56">
                  <c:v>44404</c:v>
                </c:pt>
                <c:pt idx="57">
                  <c:v>44405</c:v>
                </c:pt>
                <c:pt idx="58">
                  <c:v>44406</c:v>
                </c:pt>
                <c:pt idx="59">
                  <c:v>44407</c:v>
                </c:pt>
                <c:pt idx="60">
                  <c:v>44408</c:v>
                </c:pt>
                <c:pt idx="61">
                  <c:v>44409</c:v>
                </c:pt>
                <c:pt idx="62">
                  <c:v>44410</c:v>
                </c:pt>
                <c:pt idx="63">
                  <c:v>44411</c:v>
                </c:pt>
                <c:pt idx="64">
                  <c:v>44412</c:v>
                </c:pt>
                <c:pt idx="65">
                  <c:v>44413</c:v>
                </c:pt>
                <c:pt idx="66">
                  <c:v>44414</c:v>
                </c:pt>
                <c:pt idx="67">
                  <c:v>44415</c:v>
                </c:pt>
                <c:pt idx="68">
                  <c:v>44416</c:v>
                </c:pt>
                <c:pt idx="69">
                  <c:v>44417</c:v>
                </c:pt>
                <c:pt idx="70">
                  <c:v>44418</c:v>
                </c:pt>
                <c:pt idx="71">
                  <c:v>44419</c:v>
                </c:pt>
                <c:pt idx="72">
                  <c:v>44420</c:v>
                </c:pt>
                <c:pt idx="73">
                  <c:v>44421</c:v>
                </c:pt>
                <c:pt idx="74">
                  <c:v>44422</c:v>
                </c:pt>
                <c:pt idx="75">
                  <c:v>44423</c:v>
                </c:pt>
                <c:pt idx="76">
                  <c:v>44424</c:v>
                </c:pt>
                <c:pt idx="77">
                  <c:v>44425</c:v>
                </c:pt>
                <c:pt idx="78">
                  <c:v>44426</c:v>
                </c:pt>
                <c:pt idx="79">
                  <c:v>44427</c:v>
                </c:pt>
                <c:pt idx="80">
                  <c:v>44428</c:v>
                </c:pt>
                <c:pt idx="81">
                  <c:v>44429</c:v>
                </c:pt>
                <c:pt idx="82">
                  <c:v>44430</c:v>
                </c:pt>
                <c:pt idx="83">
                  <c:v>44431</c:v>
                </c:pt>
                <c:pt idx="84">
                  <c:v>44432</c:v>
                </c:pt>
                <c:pt idx="85">
                  <c:v>44433</c:v>
                </c:pt>
                <c:pt idx="86">
                  <c:v>44434</c:v>
                </c:pt>
                <c:pt idx="87">
                  <c:v>44435</c:v>
                </c:pt>
                <c:pt idx="88">
                  <c:v>44436</c:v>
                </c:pt>
                <c:pt idx="89">
                  <c:v>44437</c:v>
                </c:pt>
                <c:pt idx="90">
                  <c:v>44438</c:v>
                </c:pt>
                <c:pt idx="91">
                  <c:v>44439</c:v>
                </c:pt>
                <c:pt idx="92">
                  <c:v>44440</c:v>
                </c:pt>
                <c:pt idx="93">
                  <c:v>44441</c:v>
                </c:pt>
                <c:pt idx="94">
                  <c:v>44442</c:v>
                </c:pt>
                <c:pt idx="95">
                  <c:v>44443</c:v>
                </c:pt>
                <c:pt idx="96">
                  <c:v>44444</c:v>
                </c:pt>
                <c:pt idx="97">
                  <c:v>44445</c:v>
                </c:pt>
                <c:pt idx="98">
                  <c:v>44446</c:v>
                </c:pt>
                <c:pt idx="99">
                  <c:v>44447</c:v>
                </c:pt>
                <c:pt idx="100">
                  <c:v>44448</c:v>
                </c:pt>
                <c:pt idx="101">
                  <c:v>44449</c:v>
                </c:pt>
                <c:pt idx="102">
                  <c:v>44450</c:v>
                </c:pt>
                <c:pt idx="103">
                  <c:v>44451</c:v>
                </c:pt>
                <c:pt idx="104">
                  <c:v>44452</c:v>
                </c:pt>
                <c:pt idx="105">
                  <c:v>44453</c:v>
                </c:pt>
                <c:pt idx="106">
                  <c:v>44454</c:v>
                </c:pt>
                <c:pt idx="107">
                  <c:v>44455</c:v>
                </c:pt>
                <c:pt idx="108">
                  <c:v>44456</c:v>
                </c:pt>
                <c:pt idx="109">
                  <c:v>44457</c:v>
                </c:pt>
                <c:pt idx="110">
                  <c:v>44458</c:v>
                </c:pt>
                <c:pt idx="111">
                  <c:v>44459</c:v>
                </c:pt>
                <c:pt idx="112">
                  <c:v>44460</c:v>
                </c:pt>
                <c:pt idx="113">
                  <c:v>44461</c:v>
                </c:pt>
                <c:pt idx="114">
                  <c:v>44462</c:v>
                </c:pt>
                <c:pt idx="115">
                  <c:v>44463</c:v>
                </c:pt>
                <c:pt idx="116">
                  <c:v>44464</c:v>
                </c:pt>
                <c:pt idx="117">
                  <c:v>44465</c:v>
                </c:pt>
                <c:pt idx="118">
                  <c:v>44466</c:v>
                </c:pt>
                <c:pt idx="119">
                  <c:v>44467</c:v>
                </c:pt>
                <c:pt idx="120">
                  <c:v>44468</c:v>
                </c:pt>
                <c:pt idx="121">
                  <c:v>44469</c:v>
                </c:pt>
                <c:pt idx="122">
                  <c:v>44470</c:v>
                </c:pt>
                <c:pt idx="123">
                  <c:v>44471</c:v>
                </c:pt>
                <c:pt idx="124">
                  <c:v>44472</c:v>
                </c:pt>
                <c:pt idx="125">
                  <c:v>44473</c:v>
                </c:pt>
                <c:pt idx="126">
                  <c:v>44474</c:v>
                </c:pt>
                <c:pt idx="127">
                  <c:v>44475</c:v>
                </c:pt>
                <c:pt idx="128">
                  <c:v>44476</c:v>
                </c:pt>
                <c:pt idx="129">
                  <c:v>44477</c:v>
                </c:pt>
                <c:pt idx="130">
                  <c:v>44478</c:v>
                </c:pt>
                <c:pt idx="131">
                  <c:v>44479</c:v>
                </c:pt>
                <c:pt idx="132">
                  <c:v>44480</c:v>
                </c:pt>
                <c:pt idx="133">
                  <c:v>44481</c:v>
                </c:pt>
                <c:pt idx="134">
                  <c:v>44482</c:v>
                </c:pt>
                <c:pt idx="135">
                  <c:v>44483</c:v>
                </c:pt>
                <c:pt idx="136">
                  <c:v>44484</c:v>
                </c:pt>
                <c:pt idx="137">
                  <c:v>44485</c:v>
                </c:pt>
                <c:pt idx="138">
                  <c:v>44486</c:v>
                </c:pt>
                <c:pt idx="139">
                  <c:v>44487</c:v>
                </c:pt>
                <c:pt idx="140">
                  <c:v>44488</c:v>
                </c:pt>
                <c:pt idx="141">
                  <c:v>44489</c:v>
                </c:pt>
                <c:pt idx="142">
                  <c:v>44490</c:v>
                </c:pt>
                <c:pt idx="143">
                  <c:v>44491</c:v>
                </c:pt>
                <c:pt idx="144">
                  <c:v>44492</c:v>
                </c:pt>
                <c:pt idx="145">
                  <c:v>44493</c:v>
                </c:pt>
                <c:pt idx="146">
                  <c:v>44494</c:v>
                </c:pt>
                <c:pt idx="147">
                  <c:v>44495</c:v>
                </c:pt>
                <c:pt idx="148">
                  <c:v>44496</c:v>
                </c:pt>
                <c:pt idx="149">
                  <c:v>44497</c:v>
                </c:pt>
                <c:pt idx="150">
                  <c:v>44498</c:v>
                </c:pt>
                <c:pt idx="151">
                  <c:v>44499</c:v>
                </c:pt>
                <c:pt idx="152">
                  <c:v>44500</c:v>
                </c:pt>
                <c:pt idx="153">
                  <c:v>44501</c:v>
                </c:pt>
                <c:pt idx="154">
                  <c:v>44502</c:v>
                </c:pt>
                <c:pt idx="155">
                  <c:v>44503</c:v>
                </c:pt>
                <c:pt idx="156">
                  <c:v>44504</c:v>
                </c:pt>
                <c:pt idx="157">
                  <c:v>44505</c:v>
                </c:pt>
                <c:pt idx="158">
                  <c:v>44506</c:v>
                </c:pt>
                <c:pt idx="159">
                  <c:v>44507</c:v>
                </c:pt>
                <c:pt idx="160">
                  <c:v>44508</c:v>
                </c:pt>
                <c:pt idx="161">
                  <c:v>44509</c:v>
                </c:pt>
                <c:pt idx="162">
                  <c:v>44510</c:v>
                </c:pt>
                <c:pt idx="163">
                  <c:v>44511</c:v>
                </c:pt>
                <c:pt idx="164">
                  <c:v>44512</c:v>
                </c:pt>
                <c:pt idx="165">
                  <c:v>44513</c:v>
                </c:pt>
                <c:pt idx="166">
                  <c:v>44514</c:v>
                </c:pt>
                <c:pt idx="167">
                  <c:v>44515</c:v>
                </c:pt>
                <c:pt idx="168">
                  <c:v>44516</c:v>
                </c:pt>
                <c:pt idx="169">
                  <c:v>44517</c:v>
                </c:pt>
                <c:pt idx="170">
                  <c:v>44518</c:v>
                </c:pt>
                <c:pt idx="171">
                  <c:v>44519</c:v>
                </c:pt>
                <c:pt idx="172">
                  <c:v>44520</c:v>
                </c:pt>
                <c:pt idx="173">
                  <c:v>44521</c:v>
                </c:pt>
                <c:pt idx="174">
                  <c:v>44522</c:v>
                </c:pt>
                <c:pt idx="175">
                  <c:v>44523</c:v>
                </c:pt>
                <c:pt idx="176">
                  <c:v>44524</c:v>
                </c:pt>
                <c:pt idx="177">
                  <c:v>44525</c:v>
                </c:pt>
                <c:pt idx="178">
                  <c:v>44526</c:v>
                </c:pt>
                <c:pt idx="179">
                  <c:v>44527</c:v>
                </c:pt>
                <c:pt idx="180">
                  <c:v>44528</c:v>
                </c:pt>
                <c:pt idx="181">
                  <c:v>44529</c:v>
                </c:pt>
                <c:pt idx="182">
                  <c:v>44530</c:v>
                </c:pt>
                <c:pt idx="183">
                  <c:v>44531</c:v>
                </c:pt>
                <c:pt idx="184">
                  <c:v>44532</c:v>
                </c:pt>
                <c:pt idx="185">
                  <c:v>44533</c:v>
                </c:pt>
                <c:pt idx="186">
                  <c:v>44534</c:v>
                </c:pt>
                <c:pt idx="187">
                  <c:v>44535</c:v>
                </c:pt>
                <c:pt idx="188">
                  <c:v>44536</c:v>
                </c:pt>
                <c:pt idx="189">
                  <c:v>44537</c:v>
                </c:pt>
                <c:pt idx="190">
                  <c:v>44538</c:v>
                </c:pt>
                <c:pt idx="191">
                  <c:v>44539</c:v>
                </c:pt>
                <c:pt idx="192">
                  <c:v>44540</c:v>
                </c:pt>
                <c:pt idx="193">
                  <c:v>44541</c:v>
                </c:pt>
                <c:pt idx="194">
                  <c:v>44542</c:v>
                </c:pt>
                <c:pt idx="195">
                  <c:v>44543</c:v>
                </c:pt>
                <c:pt idx="196">
                  <c:v>44544</c:v>
                </c:pt>
                <c:pt idx="197">
                  <c:v>44545</c:v>
                </c:pt>
                <c:pt idx="198">
                  <c:v>44546</c:v>
                </c:pt>
                <c:pt idx="199">
                  <c:v>44547</c:v>
                </c:pt>
                <c:pt idx="200">
                  <c:v>44548</c:v>
                </c:pt>
                <c:pt idx="201">
                  <c:v>44549</c:v>
                </c:pt>
                <c:pt idx="202">
                  <c:v>44550</c:v>
                </c:pt>
                <c:pt idx="203">
                  <c:v>44551</c:v>
                </c:pt>
                <c:pt idx="204">
                  <c:v>44552</c:v>
                </c:pt>
                <c:pt idx="205">
                  <c:v>44553</c:v>
                </c:pt>
                <c:pt idx="206">
                  <c:v>44554</c:v>
                </c:pt>
                <c:pt idx="207">
                  <c:v>44555</c:v>
                </c:pt>
                <c:pt idx="208">
                  <c:v>44556</c:v>
                </c:pt>
                <c:pt idx="209">
                  <c:v>44557</c:v>
                </c:pt>
                <c:pt idx="210">
                  <c:v>44558</c:v>
                </c:pt>
                <c:pt idx="211">
                  <c:v>44559</c:v>
                </c:pt>
                <c:pt idx="212">
                  <c:v>44560</c:v>
                </c:pt>
                <c:pt idx="213">
                  <c:v>44561</c:v>
                </c:pt>
                <c:pt idx="214">
                  <c:v>44562</c:v>
                </c:pt>
                <c:pt idx="215">
                  <c:v>44563</c:v>
                </c:pt>
                <c:pt idx="216">
                  <c:v>44564</c:v>
                </c:pt>
                <c:pt idx="217">
                  <c:v>44565</c:v>
                </c:pt>
                <c:pt idx="218">
                  <c:v>44566</c:v>
                </c:pt>
                <c:pt idx="219">
                  <c:v>44567</c:v>
                </c:pt>
                <c:pt idx="220">
                  <c:v>44568</c:v>
                </c:pt>
                <c:pt idx="221">
                  <c:v>44569</c:v>
                </c:pt>
                <c:pt idx="222">
                  <c:v>44570</c:v>
                </c:pt>
                <c:pt idx="223">
                  <c:v>44571</c:v>
                </c:pt>
                <c:pt idx="224">
                  <c:v>44572</c:v>
                </c:pt>
                <c:pt idx="225">
                  <c:v>44573</c:v>
                </c:pt>
                <c:pt idx="226">
                  <c:v>44574</c:v>
                </c:pt>
                <c:pt idx="227">
                  <c:v>44575</c:v>
                </c:pt>
                <c:pt idx="228">
                  <c:v>44576</c:v>
                </c:pt>
                <c:pt idx="229">
                  <c:v>44577</c:v>
                </c:pt>
                <c:pt idx="230">
                  <c:v>44578</c:v>
                </c:pt>
                <c:pt idx="231">
                  <c:v>44579</c:v>
                </c:pt>
                <c:pt idx="232">
                  <c:v>44580</c:v>
                </c:pt>
                <c:pt idx="233">
                  <c:v>44581</c:v>
                </c:pt>
                <c:pt idx="234">
                  <c:v>44582</c:v>
                </c:pt>
                <c:pt idx="235">
                  <c:v>44583</c:v>
                </c:pt>
                <c:pt idx="236">
                  <c:v>44584</c:v>
                </c:pt>
                <c:pt idx="237">
                  <c:v>44585</c:v>
                </c:pt>
                <c:pt idx="238">
                  <c:v>44586</c:v>
                </c:pt>
                <c:pt idx="239">
                  <c:v>44587</c:v>
                </c:pt>
                <c:pt idx="240">
                  <c:v>44588</c:v>
                </c:pt>
                <c:pt idx="241">
                  <c:v>44589</c:v>
                </c:pt>
                <c:pt idx="242">
                  <c:v>44590</c:v>
                </c:pt>
                <c:pt idx="243">
                  <c:v>44591</c:v>
                </c:pt>
                <c:pt idx="244">
                  <c:v>44592</c:v>
                </c:pt>
                <c:pt idx="245">
                  <c:v>44593</c:v>
                </c:pt>
                <c:pt idx="246">
                  <c:v>44594</c:v>
                </c:pt>
                <c:pt idx="247">
                  <c:v>44595</c:v>
                </c:pt>
                <c:pt idx="248">
                  <c:v>44596</c:v>
                </c:pt>
                <c:pt idx="249">
                  <c:v>44597</c:v>
                </c:pt>
                <c:pt idx="250">
                  <c:v>44598</c:v>
                </c:pt>
                <c:pt idx="251">
                  <c:v>44599</c:v>
                </c:pt>
                <c:pt idx="252">
                  <c:v>44600</c:v>
                </c:pt>
                <c:pt idx="253">
                  <c:v>44601</c:v>
                </c:pt>
                <c:pt idx="254">
                  <c:v>44602</c:v>
                </c:pt>
                <c:pt idx="255">
                  <c:v>44603</c:v>
                </c:pt>
                <c:pt idx="256">
                  <c:v>44604</c:v>
                </c:pt>
                <c:pt idx="257">
                  <c:v>44605</c:v>
                </c:pt>
                <c:pt idx="258">
                  <c:v>44606</c:v>
                </c:pt>
                <c:pt idx="259">
                  <c:v>44607</c:v>
                </c:pt>
                <c:pt idx="260">
                  <c:v>44608</c:v>
                </c:pt>
                <c:pt idx="261">
                  <c:v>44609</c:v>
                </c:pt>
                <c:pt idx="262">
                  <c:v>44610</c:v>
                </c:pt>
                <c:pt idx="263">
                  <c:v>44611</c:v>
                </c:pt>
                <c:pt idx="264">
                  <c:v>44612</c:v>
                </c:pt>
                <c:pt idx="265">
                  <c:v>44613</c:v>
                </c:pt>
                <c:pt idx="266">
                  <c:v>44614</c:v>
                </c:pt>
                <c:pt idx="267">
                  <c:v>44615</c:v>
                </c:pt>
                <c:pt idx="268">
                  <c:v>44616</c:v>
                </c:pt>
                <c:pt idx="269">
                  <c:v>44617</c:v>
                </c:pt>
                <c:pt idx="270">
                  <c:v>44618</c:v>
                </c:pt>
                <c:pt idx="271">
                  <c:v>44619</c:v>
                </c:pt>
                <c:pt idx="272">
                  <c:v>44620</c:v>
                </c:pt>
                <c:pt idx="273">
                  <c:v>44621</c:v>
                </c:pt>
                <c:pt idx="274">
                  <c:v>44622</c:v>
                </c:pt>
                <c:pt idx="275">
                  <c:v>44623</c:v>
                </c:pt>
                <c:pt idx="276">
                  <c:v>44624</c:v>
                </c:pt>
                <c:pt idx="277">
                  <c:v>44625</c:v>
                </c:pt>
                <c:pt idx="278">
                  <c:v>44626</c:v>
                </c:pt>
                <c:pt idx="279">
                  <c:v>44627</c:v>
                </c:pt>
                <c:pt idx="280">
                  <c:v>44628</c:v>
                </c:pt>
                <c:pt idx="281">
                  <c:v>44629</c:v>
                </c:pt>
                <c:pt idx="282">
                  <c:v>44630</c:v>
                </c:pt>
                <c:pt idx="283">
                  <c:v>44631</c:v>
                </c:pt>
                <c:pt idx="284">
                  <c:v>44632</c:v>
                </c:pt>
                <c:pt idx="285">
                  <c:v>44633</c:v>
                </c:pt>
                <c:pt idx="286">
                  <c:v>44634</c:v>
                </c:pt>
                <c:pt idx="287">
                  <c:v>44635</c:v>
                </c:pt>
                <c:pt idx="288">
                  <c:v>44636</c:v>
                </c:pt>
                <c:pt idx="289">
                  <c:v>44637</c:v>
                </c:pt>
                <c:pt idx="290">
                  <c:v>44638</c:v>
                </c:pt>
                <c:pt idx="291">
                  <c:v>44639</c:v>
                </c:pt>
                <c:pt idx="292">
                  <c:v>44640</c:v>
                </c:pt>
                <c:pt idx="293">
                  <c:v>44641</c:v>
                </c:pt>
                <c:pt idx="294">
                  <c:v>44642</c:v>
                </c:pt>
                <c:pt idx="295">
                  <c:v>44643</c:v>
                </c:pt>
                <c:pt idx="296">
                  <c:v>44644</c:v>
                </c:pt>
                <c:pt idx="297">
                  <c:v>44645</c:v>
                </c:pt>
                <c:pt idx="298">
                  <c:v>44646</c:v>
                </c:pt>
                <c:pt idx="299">
                  <c:v>44647</c:v>
                </c:pt>
                <c:pt idx="300">
                  <c:v>44648</c:v>
                </c:pt>
                <c:pt idx="301">
                  <c:v>44649</c:v>
                </c:pt>
                <c:pt idx="302">
                  <c:v>44650</c:v>
                </c:pt>
                <c:pt idx="303">
                  <c:v>44651</c:v>
                </c:pt>
                <c:pt idx="304">
                  <c:v>44652</c:v>
                </c:pt>
                <c:pt idx="305">
                  <c:v>44653</c:v>
                </c:pt>
                <c:pt idx="306">
                  <c:v>44654</c:v>
                </c:pt>
                <c:pt idx="307">
                  <c:v>44655</c:v>
                </c:pt>
                <c:pt idx="308">
                  <c:v>44656</c:v>
                </c:pt>
                <c:pt idx="309">
                  <c:v>44657</c:v>
                </c:pt>
                <c:pt idx="310">
                  <c:v>44658</c:v>
                </c:pt>
                <c:pt idx="311">
                  <c:v>44659</c:v>
                </c:pt>
                <c:pt idx="312">
                  <c:v>44660</c:v>
                </c:pt>
                <c:pt idx="313">
                  <c:v>44661</c:v>
                </c:pt>
                <c:pt idx="314">
                  <c:v>44662</c:v>
                </c:pt>
                <c:pt idx="315">
                  <c:v>44663</c:v>
                </c:pt>
                <c:pt idx="316">
                  <c:v>44664</c:v>
                </c:pt>
                <c:pt idx="317">
                  <c:v>44665</c:v>
                </c:pt>
                <c:pt idx="318">
                  <c:v>44666</c:v>
                </c:pt>
                <c:pt idx="319">
                  <c:v>44667</c:v>
                </c:pt>
                <c:pt idx="320">
                  <c:v>44668</c:v>
                </c:pt>
                <c:pt idx="321">
                  <c:v>44669</c:v>
                </c:pt>
                <c:pt idx="322">
                  <c:v>44670</c:v>
                </c:pt>
                <c:pt idx="323">
                  <c:v>44671</c:v>
                </c:pt>
                <c:pt idx="324">
                  <c:v>44672</c:v>
                </c:pt>
                <c:pt idx="325">
                  <c:v>44673</c:v>
                </c:pt>
                <c:pt idx="326">
                  <c:v>44674</c:v>
                </c:pt>
                <c:pt idx="327">
                  <c:v>44675</c:v>
                </c:pt>
                <c:pt idx="328">
                  <c:v>44676</c:v>
                </c:pt>
                <c:pt idx="329">
                  <c:v>44677</c:v>
                </c:pt>
                <c:pt idx="330">
                  <c:v>44678</c:v>
                </c:pt>
                <c:pt idx="331">
                  <c:v>44679</c:v>
                </c:pt>
                <c:pt idx="332">
                  <c:v>44680</c:v>
                </c:pt>
                <c:pt idx="333">
                  <c:v>44681</c:v>
                </c:pt>
                <c:pt idx="334">
                  <c:v>44682</c:v>
                </c:pt>
                <c:pt idx="335">
                  <c:v>44683</c:v>
                </c:pt>
                <c:pt idx="336">
                  <c:v>44684</c:v>
                </c:pt>
                <c:pt idx="337">
                  <c:v>44685</c:v>
                </c:pt>
                <c:pt idx="338">
                  <c:v>44686</c:v>
                </c:pt>
                <c:pt idx="339">
                  <c:v>44687</c:v>
                </c:pt>
                <c:pt idx="340">
                  <c:v>44688</c:v>
                </c:pt>
                <c:pt idx="341">
                  <c:v>44689</c:v>
                </c:pt>
                <c:pt idx="342">
                  <c:v>44690</c:v>
                </c:pt>
                <c:pt idx="343">
                  <c:v>44691</c:v>
                </c:pt>
                <c:pt idx="344">
                  <c:v>44692</c:v>
                </c:pt>
                <c:pt idx="345">
                  <c:v>44693</c:v>
                </c:pt>
                <c:pt idx="346">
                  <c:v>44694</c:v>
                </c:pt>
                <c:pt idx="347">
                  <c:v>44695</c:v>
                </c:pt>
                <c:pt idx="348">
                  <c:v>44696</c:v>
                </c:pt>
                <c:pt idx="349">
                  <c:v>44697</c:v>
                </c:pt>
                <c:pt idx="350">
                  <c:v>44698</c:v>
                </c:pt>
                <c:pt idx="351">
                  <c:v>44699</c:v>
                </c:pt>
                <c:pt idx="352">
                  <c:v>44700</c:v>
                </c:pt>
                <c:pt idx="353">
                  <c:v>44701</c:v>
                </c:pt>
                <c:pt idx="354">
                  <c:v>44702</c:v>
                </c:pt>
                <c:pt idx="355">
                  <c:v>44703</c:v>
                </c:pt>
                <c:pt idx="356">
                  <c:v>44704</c:v>
                </c:pt>
                <c:pt idx="357">
                  <c:v>44705</c:v>
                </c:pt>
                <c:pt idx="358">
                  <c:v>44706</c:v>
                </c:pt>
                <c:pt idx="359">
                  <c:v>44707</c:v>
                </c:pt>
                <c:pt idx="360">
                  <c:v>44708</c:v>
                </c:pt>
                <c:pt idx="361">
                  <c:v>44709</c:v>
                </c:pt>
                <c:pt idx="362">
                  <c:v>44710</c:v>
                </c:pt>
                <c:pt idx="363">
                  <c:v>44711</c:v>
                </c:pt>
                <c:pt idx="364">
                  <c:v>44712</c:v>
                </c:pt>
                <c:pt idx="365">
                  <c:v>44713</c:v>
                </c:pt>
                <c:pt idx="366">
                  <c:v>44714</c:v>
                </c:pt>
                <c:pt idx="367">
                  <c:v>44715</c:v>
                </c:pt>
                <c:pt idx="368">
                  <c:v>44716</c:v>
                </c:pt>
                <c:pt idx="369">
                  <c:v>44717</c:v>
                </c:pt>
                <c:pt idx="370">
                  <c:v>44718</c:v>
                </c:pt>
                <c:pt idx="371">
                  <c:v>44719</c:v>
                </c:pt>
                <c:pt idx="372">
                  <c:v>44720</c:v>
                </c:pt>
                <c:pt idx="373">
                  <c:v>44721</c:v>
                </c:pt>
                <c:pt idx="374">
                  <c:v>44722</c:v>
                </c:pt>
                <c:pt idx="375">
                  <c:v>44723</c:v>
                </c:pt>
                <c:pt idx="376">
                  <c:v>44724</c:v>
                </c:pt>
                <c:pt idx="377">
                  <c:v>44725</c:v>
                </c:pt>
                <c:pt idx="378">
                  <c:v>44726</c:v>
                </c:pt>
                <c:pt idx="379">
                  <c:v>44727</c:v>
                </c:pt>
                <c:pt idx="380">
                  <c:v>44728</c:v>
                </c:pt>
                <c:pt idx="381">
                  <c:v>44729</c:v>
                </c:pt>
                <c:pt idx="382">
                  <c:v>44730</c:v>
                </c:pt>
                <c:pt idx="383">
                  <c:v>44731</c:v>
                </c:pt>
                <c:pt idx="384">
                  <c:v>44732</c:v>
                </c:pt>
                <c:pt idx="385">
                  <c:v>44733</c:v>
                </c:pt>
                <c:pt idx="386">
                  <c:v>44734</c:v>
                </c:pt>
                <c:pt idx="387">
                  <c:v>44735</c:v>
                </c:pt>
                <c:pt idx="388">
                  <c:v>44736</c:v>
                </c:pt>
                <c:pt idx="389">
                  <c:v>44737</c:v>
                </c:pt>
                <c:pt idx="390">
                  <c:v>44738</c:v>
                </c:pt>
                <c:pt idx="391">
                  <c:v>44739</c:v>
                </c:pt>
                <c:pt idx="392">
                  <c:v>44740</c:v>
                </c:pt>
                <c:pt idx="393">
                  <c:v>44741</c:v>
                </c:pt>
                <c:pt idx="394">
                  <c:v>44742</c:v>
                </c:pt>
                <c:pt idx="395">
                  <c:v>44743</c:v>
                </c:pt>
                <c:pt idx="396">
                  <c:v>44744</c:v>
                </c:pt>
                <c:pt idx="397">
                  <c:v>44745</c:v>
                </c:pt>
                <c:pt idx="398">
                  <c:v>44746</c:v>
                </c:pt>
                <c:pt idx="399">
                  <c:v>44747</c:v>
                </c:pt>
                <c:pt idx="400">
                  <c:v>44748</c:v>
                </c:pt>
                <c:pt idx="401">
                  <c:v>44749</c:v>
                </c:pt>
                <c:pt idx="402">
                  <c:v>44750</c:v>
                </c:pt>
                <c:pt idx="403">
                  <c:v>44751</c:v>
                </c:pt>
                <c:pt idx="404">
                  <c:v>44752</c:v>
                </c:pt>
                <c:pt idx="405">
                  <c:v>44753</c:v>
                </c:pt>
                <c:pt idx="406">
                  <c:v>44754</c:v>
                </c:pt>
                <c:pt idx="407">
                  <c:v>44755</c:v>
                </c:pt>
                <c:pt idx="408">
                  <c:v>44756</c:v>
                </c:pt>
                <c:pt idx="409">
                  <c:v>44757</c:v>
                </c:pt>
                <c:pt idx="410">
                  <c:v>44758</c:v>
                </c:pt>
                <c:pt idx="411">
                  <c:v>44759</c:v>
                </c:pt>
                <c:pt idx="412">
                  <c:v>44760</c:v>
                </c:pt>
                <c:pt idx="413">
                  <c:v>44761</c:v>
                </c:pt>
                <c:pt idx="414">
                  <c:v>44762</c:v>
                </c:pt>
                <c:pt idx="415">
                  <c:v>44763</c:v>
                </c:pt>
                <c:pt idx="416">
                  <c:v>44764</c:v>
                </c:pt>
                <c:pt idx="417">
                  <c:v>44765</c:v>
                </c:pt>
                <c:pt idx="418">
                  <c:v>44766</c:v>
                </c:pt>
                <c:pt idx="419">
                  <c:v>44767</c:v>
                </c:pt>
                <c:pt idx="420">
                  <c:v>44768</c:v>
                </c:pt>
                <c:pt idx="421">
                  <c:v>44769</c:v>
                </c:pt>
                <c:pt idx="422">
                  <c:v>44770</c:v>
                </c:pt>
                <c:pt idx="423">
                  <c:v>44771</c:v>
                </c:pt>
                <c:pt idx="424">
                  <c:v>44772</c:v>
                </c:pt>
                <c:pt idx="425">
                  <c:v>44773</c:v>
                </c:pt>
                <c:pt idx="426">
                  <c:v>44774</c:v>
                </c:pt>
                <c:pt idx="427">
                  <c:v>44775</c:v>
                </c:pt>
                <c:pt idx="428">
                  <c:v>44776</c:v>
                </c:pt>
                <c:pt idx="429">
                  <c:v>44777</c:v>
                </c:pt>
                <c:pt idx="430">
                  <c:v>44778</c:v>
                </c:pt>
                <c:pt idx="431">
                  <c:v>44779</c:v>
                </c:pt>
                <c:pt idx="432">
                  <c:v>44780</c:v>
                </c:pt>
                <c:pt idx="433">
                  <c:v>44781</c:v>
                </c:pt>
                <c:pt idx="434">
                  <c:v>44782</c:v>
                </c:pt>
                <c:pt idx="435">
                  <c:v>44783</c:v>
                </c:pt>
                <c:pt idx="436">
                  <c:v>44784</c:v>
                </c:pt>
                <c:pt idx="437">
                  <c:v>44785</c:v>
                </c:pt>
                <c:pt idx="438">
                  <c:v>44786</c:v>
                </c:pt>
                <c:pt idx="439">
                  <c:v>44787</c:v>
                </c:pt>
                <c:pt idx="440">
                  <c:v>44788</c:v>
                </c:pt>
                <c:pt idx="441">
                  <c:v>44789</c:v>
                </c:pt>
                <c:pt idx="442">
                  <c:v>44790</c:v>
                </c:pt>
                <c:pt idx="443">
                  <c:v>44791</c:v>
                </c:pt>
                <c:pt idx="444">
                  <c:v>44792</c:v>
                </c:pt>
                <c:pt idx="445">
                  <c:v>44793</c:v>
                </c:pt>
                <c:pt idx="446">
                  <c:v>44794</c:v>
                </c:pt>
                <c:pt idx="447">
                  <c:v>44795</c:v>
                </c:pt>
                <c:pt idx="448">
                  <c:v>44796</c:v>
                </c:pt>
                <c:pt idx="449">
                  <c:v>44797</c:v>
                </c:pt>
                <c:pt idx="450">
                  <c:v>44798</c:v>
                </c:pt>
                <c:pt idx="451">
                  <c:v>44799</c:v>
                </c:pt>
                <c:pt idx="452">
                  <c:v>44800</c:v>
                </c:pt>
                <c:pt idx="453">
                  <c:v>44801</c:v>
                </c:pt>
                <c:pt idx="454">
                  <c:v>44802</c:v>
                </c:pt>
                <c:pt idx="455">
                  <c:v>44803</c:v>
                </c:pt>
                <c:pt idx="456">
                  <c:v>44804</c:v>
                </c:pt>
                <c:pt idx="457">
                  <c:v>44805</c:v>
                </c:pt>
                <c:pt idx="458">
                  <c:v>44806</c:v>
                </c:pt>
                <c:pt idx="459">
                  <c:v>44807</c:v>
                </c:pt>
                <c:pt idx="460">
                  <c:v>44808</c:v>
                </c:pt>
                <c:pt idx="461">
                  <c:v>44809</c:v>
                </c:pt>
                <c:pt idx="462">
                  <c:v>44810</c:v>
                </c:pt>
                <c:pt idx="463">
                  <c:v>44811</c:v>
                </c:pt>
                <c:pt idx="464">
                  <c:v>44812</c:v>
                </c:pt>
                <c:pt idx="465">
                  <c:v>44813</c:v>
                </c:pt>
                <c:pt idx="466">
                  <c:v>44814</c:v>
                </c:pt>
                <c:pt idx="467">
                  <c:v>44815</c:v>
                </c:pt>
                <c:pt idx="468">
                  <c:v>44816</c:v>
                </c:pt>
                <c:pt idx="469">
                  <c:v>44817</c:v>
                </c:pt>
                <c:pt idx="470">
                  <c:v>44818</c:v>
                </c:pt>
                <c:pt idx="471">
                  <c:v>44819</c:v>
                </c:pt>
                <c:pt idx="472">
                  <c:v>44820</c:v>
                </c:pt>
                <c:pt idx="473">
                  <c:v>44821</c:v>
                </c:pt>
                <c:pt idx="474">
                  <c:v>44822</c:v>
                </c:pt>
                <c:pt idx="475">
                  <c:v>44823</c:v>
                </c:pt>
                <c:pt idx="476">
                  <c:v>44824</c:v>
                </c:pt>
                <c:pt idx="477">
                  <c:v>44825</c:v>
                </c:pt>
                <c:pt idx="478">
                  <c:v>44826</c:v>
                </c:pt>
                <c:pt idx="479">
                  <c:v>44827</c:v>
                </c:pt>
                <c:pt idx="480">
                  <c:v>44828</c:v>
                </c:pt>
                <c:pt idx="481">
                  <c:v>44829</c:v>
                </c:pt>
                <c:pt idx="482">
                  <c:v>44830</c:v>
                </c:pt>
                <c:pt idx="483">
                  <c:v>44831</c:v>
                </c:pt>
                <c:pt idx="484">
                  <c:v>44832</c:v>
                </c:pt>
                <c:pt idx="485">
                  <c:v>44833</c:v>
                </c:pt>
                <c:pt idx="486">
                  <c:v>44834</c:v>
                </c:pt>
                <c:pt idx="487">
                  <c:v>44835</c:v>
                </c:pt>
                <c:pt idx="488">
                  <c:v>44836</c:v>
                </c:pt>
                <c:pt idx="489">
                  <c:v>44837</c:v>
                </c:pt>
                <c:pt idx="490">
                  <c:v>44838</c:v>
                </c:pt>
                <c:pt idx="491">
                  <c:v>44839</c:v>
                </c:pt>
                <c:pt idx="492">
                  <c:v>44840</c:v>
                </c:pt>
                <c:pt idx="493">
                  <c:v>44841</c:v>
                </c:pt>
                <c:pt idx="494">
                  <c:v>44842</c:v>
                </c:pt>
                <c:pt idx="495">
                  <c:v>44843</c:v>
                </c:pt>
                <c:pt idx="496">
                  <c:v>44844</c:v>
                </c:pt>
                <c:pt idx="497">
                  <c:v>44845</c:v>
                </c:pt>
                <c:pt idx="498">
                  <c:v>44846</c:v>
                </c:pt>
                <c:pt idx="499">
                  <c:v>44847</c:v>
                </c:pt>
                <c:pt idx="500">
                  <c:v>44848</c:v>
                </c:pt>
                <c:pt idx="501">
                  <c:v>44849</c:v>
                </c:pt>
                <c:pt idx="502">
                  <c:v>44850</c:v>
                </c:pt>
                <c:pt idx="503">
                  <c:v>44851</c:v>
                </c:pt>
                <c:pt idx="504">
                  <c:v>44852</c:v>
                </c:pt>
                <c:pt idx="505">
                  <c:v>44853</c:v>
                </c:pt>
                <c:pt idx="506">
                  <c:v>44854</c:v>
                </c:pt>
                <c:pt idx="507">
                  <c:v>44855</c:v>
                </c:pt>
                <c:pt idx="508">
                  <c:v>44856</c:v>
                </c:pt>
                <c:pt idx="509">
                  <c:v>44857</c:v>
                </c:pt>
                <c:pt idx="510">
                  <c:v>44858</c:v>
                </c:pt>
                <c:pt idx="511">
                  <c:v>44859</c:v>
                </c:pt>
                <c:pt idx="512">
                  <c:v>44860</c:v>
                </c:pt>
                <c:pt idx="513">
                  <c:v>44861</c:v>
                </c:pt>
                <c:pt idx="514">
                  <c:v>44862</c:v>
                </c:pt>
                <c:pt idx="515">
                  <c:v>44863</c:v>
                </c:pt>
                <c:pt idx="516">
                  <c:v>44864</c:v>
                </c:pt>
                <c:pt idx="517">
                  <c:v>44865</c:v>
                </c:pt>
                <c:pt idx="518">
                  <c:v>44866</c:v>
                </c:pt>
                <c:pt idx="519">
                  <c:v>44867</c:v>
                </c:pt>
                <c:pt idx="520">
                  <c:v>44868</c:v>
                </c:pt>
                <c:pt idx="521">
                  <c:v>44869</c:v>
                </c:pt>
                <c:pt idx="522">
                  <c:v>44870</c:v>
                </c:pt>
                <c:pt idx="523">
                  <c:v>44871</c:v>
                </c:pt>
                <c:pt idx="524">
                  <c:v>44872</c:v>
                </c:pt>
                <c:pt idx="525">
                  <c:v>44873</c:v>
                </c:pt>
                <c:pt idx="526">
                  <c:v>44874</c:v>
                </c:pt>
                <c:pt idx="527">
                  <c:v>44875</c:v>
                </c:pt>
                <c:pt idx="528">
                  <c:v>44876</c:v>
                </c:pt>
                <c:pt idx="529">
                  <c:v>44877</c:v>
                </c:pt>
                <c:pt idx="530">
                  <c:v>44878</c:v>
                </c:pt>
                <c:pt idx="531">
                  <c:v>44879</c:v>
                </c:pt>
                <c:pt idx="532">
                  <c:v>44880</c:v>
                </c:pt>
                <c:pt idx="533">
                  <c:v>44881</c:v>
                </c:pt>
                <c:pt idx="534">
                  <c:v>44882</c:v>
                </c:pt>
                <c:pt idx="535">
                  <c:v>44883</c:v>
                </c:pt>
                <c:pt idx="536">
                  <c:v>44884</c:v>
                </c:pt>
                <c:pt idx="537">
                  <c:v>44885</c:v>
                </c:pt>
                <c:pt idx="538">
                  <c:v>44886</c:v>
                </c:pt>
                <c:pt idx="539">
                  <c:v>44887</c:v>
                </c:pt>
                <c:pt idx="540">
                  <c:v>44888</c:v>
                </c:pt>
                <c:pt idx="541">
                  <c:v>44889</c:v>
                </c:pt>
                <c:pt idx="542">
                  <c:v>44890</c:v>
                </c:pt>
                <c:pt idx="543">
                  <c:v>44891</c:v>
                </c:pt>
                <c:pt idx="544">
                  <c:v>44892</c:v>
                </c:pt>
                <c:pt idx="545">
                  <c:v>44893</c:v>
                </c:pt>
                <c:pt idx="546">
                  <c:v>44894</c:v>
                </c:pt>
                <c:pt idx="547">
                  <c:v>44895</c:v>
                </c:pt>
                <c:pt idx="548">
                  <c:v>44896</c:v>
                </c:pt>
                <c:pt idx="549">
                  <c:v>44897</c:v>
                </c:pt>
                <c:pt idx="550">
                  <c:v>44898</c:v>
                </c:pt>
                <c:pt idx="551">
                  <c:v>44899</c:v>
                </c:pt>
                <c:pt idx="552">
                  <c:v>44900</c:v>
                </c:pt>
                <c:pt idx="553">
                  <c:v>44901</c:v>
                </c:pt>
                <c:pt idx="554">
                  <c:v>44902</c:v>
                </c:pt>
                <c:pt idx="555">
                  <c:v>44903</c:v>
                </c:pt>
                <c:pt idx="556">
                  <c:v>44904</c:v>
                </c:pt>
                <c:pt idx="557">
                  <c:v>44905</c:v>
                </c:pt>
                <c:pt idx="558">
                  <c:v>44906</c:v>
                </c:pt>
                <c:pt idx="559">
                  <c:v>44907</c:v>
                </c:pt>
                <c:pt idx="560">
                  <c:v>44908</c:v>
                </c:pt>
                <c:pt idx="561">
                  <c:v>44909</c:v>
                </c:pt>
                <c:pt idx="562">
                  <c:v>44910</c:v>
                </c:pt>
                <c:pt idx="563">
                  <c:v>44911</c:v>
                </c:pt>
                <c:pt idx="564">
                  <c:v>44912</c:v>
                </c:pt>
                <c:pt idx="565">
                  <c:v>44913</c:v>
                </c:pt>
                <c:pt idx="566">
                  <c:v>44914</c:v>
                </c:pt>
                <c:pt idx="567">
                  <c:v>44915</c:v>
                </c:pt>
                <c:pt idx="568">
                  <c:v>44916</c:v>
                </c:pt>
                <c:pt idx="569">
                  <c:v>44917</c:v>
                </c:pt>
                <c:pt idx="570">
                  <c:v>44918</c:v>
                </c:pt>
                <c:pt idx="571">
                  <c:v>44919</c:v>
                </c:pt>
                <c:pt idx="572">
                  <c:v>44920</c:v>
                </c:pt>
                <c:pt idx="573">
                  <c:v>44921</c:v>
                </c:pt>
                <c:pt idx="574">
                  <c:v>44922</c:v>
                </c:pt>
                <c:pt idx="575">
                  <c:v>44923</c:v>
                </c:pt>
                <c:pt idx="576">
                  <c:v>44924</c:v>
                </c:pt>
                <c:pt idx="577">
                  <c:v>44925</c:v>
                </c:pt>
                <c:pt idx="578">
                  <c:v>44926</c:v>
                </c:pt>
                <c:pt idx="579">
                  <c:v>44927</c:v>
                </c:pt>
                <c:pt idx="580">
                  <c:v>44928</c:v>
                </c:pt>
                <c:pt idx="581">
                  <c:v>44929</c:v>
                </c:pt>
                <c:pt idx="582">
                  <c:v>44930</c:v>
                </c:pt>
                <c:pt idx="583">
                  <c:v>44931</c:v>
                </c:pt>
                <c:pt idx="584">
                  <c:v>44932</c:v>
                </c:pt>
                <c:pt idx="585">
                  <c:v>44933</c:v>
                </c:pt>
                <c:pt idx="586">
                  <c:v>44934</c:v>
                </c:pt>
                <c:pt idx="587">
                  <c:v>44935</c:v>
                </c:pt>
                <c:pt idx="588">
                  <c:v>44936</c:v>
                </c:pt>
                <c:pt idx="589">
                  <c:v>44937</c:v>
                </c:pt>
                <c:pt idx="590">
                  <c:v>44938</c:v>
                </c:pt>
                <c:pt idx="591">
                  <c:v>44939</c:v>
                </c:pt>
                <c:pt idx="592">
                  <c:v>44940</c:v>
                </c:pt>
                <c:pt idx="593">
                  <c:v>44941</c:v>
                </c:pt>
                <c:pt idx="594">
                  <c:v>44942</c:v>
                </c:pt>
                <c:pt idx="595">
                  <c:v>44943</c:v>
                </c:pt>
                <c:pt idx="596">
                  <c:v>44944</c:v>
                </c:pt>
                <c:pt idx="597">
                  <c:v>44945</c:v>
                </c:pt>
                <c:pt idx="598">
                  <c:v>44946</c:v>
                </c:pt>
                <c:pt idx="599">
                  <c:v>44947</c:v>
                </c:pt>
                <c:pt idx="600">
                  <c:v>44948</c:v>
                </c:pt>
                <c:pt idx="601">
                  <c:v>44949</c:v>
                </c:pt>
                <c:pt idx="602">
                  <c:v>44950</c:v>
                </c:pt>
                <c:pt idx="603">
                  <c:v>44951</c:v>
                </c:pt>
                <c:pt idx="604">
                  <c:v>44952</c:v>
                </c:pt>
                <c:pt idx="605">
                  <c:v>44953</c:v>
                </c:pt>
                <c:pt idx="606">
                  <c:v>44954</c:v>
                </c:pt>
                <c:pt idx="607">
                  <c:v>44955</c:v>
                </c:pt>
                <c:pt idx="608">
                  <c:v>44956</c:v>
                </c:pt>
                <c:pt idx="609">
                  <c:v>44957</c:v>
                </c:pt>
                <c:pt idx="610">
                  <c:v>44958</c:v>
                </c:pt>
                <c:pt idx="611">
                  <c:v>44959</c:v>
                </c:pt>
                <c:pt idx="612">
                  <c:v>44960</c:v>
                </c:pt>
                <c:pt idx="613">
                  <c:v>44961</c:v>
                </c:pt>
                <c:pt idx="614">
                  <c:v>44962</c:v>
                </c:pt>
                <c:pt idx="615">
                  <c:v>44963</c:v>
                </c:pt>
                <c:pt idx="616">
                  <c:v>44964</c:v>
                </c:pt>
                <c:pt idx="617">
                  <c:v>44965</c:v>
                </c:pt>
                <c:pt idx="618">
                  <c:v>44966</c:v>
                </c:pt>
                <c:pt idx="619">
                  <c:v>44967</c:v>
                </c:pt>
                <c:pt idx="620">
                  <c:v>44968</c:v>
                </c:pt>
                <c:pt idx="621">
                  <c:v>44969</c:v>
                </c:pt>
                <c:pt idx="622">
                  <c:v>44970</c:v>
                </c:pt>
                <c:pt idx="623">
                  <c:v>44971</c:v>
                </c:pt>
                <c:pt idx="624">
                  <c:v>44972</c:v>
                </c:pt>
                <c:pt idx="625">
                  <c:v>44973</c:v>
                </c:pt>
                <c:pt idx="626">
                  <c:v>44974</c:v>
                </c:pt>
                <c:pt idx="627">
                  <c:v>44975</c:v>
                </c:pt>
                <c:pt idx="628">
                  <c:v>44976</c:v>
                </c:pt>
                <c:pt idx="629">
                  <c:v>44977</c:v>
                </c:pt>
                <c:pt idx="630">
                  <c:v>44978</c:v>
                </c:pt>
                <c:pt idx="631">
                  <c:v>44979</c:v>
                </c:pt>
                <c:pt idx="632">
                  <c:v>44980</c:v>
                </c:pt>
                <c:pt idx="633">
                  <c:v>44981</c:v>
                </c:pt>
                <c:pt idx="634">
                  <c:v>44982</c:v>
                </c:pt>
                <c:pt idx="635">
                  <c:v>44983</c:v>
                </c:pt>
                <c:pt idx="636">
                  <c:v>44984</c:v>
                </c:pt>
                <c:pt idx="637">
                  <c:v>44985</c:v>
                </c:pt>
                <c:pt idx="638">
                  <c:v>44986</c:v>
                </c:pt>
                <c:pt idx="639">
                  <c:v>44987</c:v>
                </c:pt>
                <c:pt idx="640">
                  <c:v>44988</c:v>
                </c:pt>
                <c:pt idx="641">
                  <c:v>44989</c:v>
                </c:pt>
                <c:pt idx="642">
                  <c:v>44990</c:v>
                </c:pt>
                <c:pt idx="643">
                  <c:v>44991</c:v>
                </c:pt>
                <c:pt idx="644">
                  <c:v>44992</c:v>
                </c:pt>
                <c:pt idx="645">
                  <c:v>44993</c:v>
                </c:pt>
                <c:pt idx="646">
                  <c:v>44994</c:v>
                </c:pt>
                <c:pt idx="647">
                  <c:v>44995</c:v>
                </c:pt>
                <c:pt idx="648">
                  <c:v>44996</c:v>
                </c:pt>
                <c:pt idx="649">
                  <c:v>44997</c:v>
                </c:pt>
                <c:pt idx="650">
                  <c:v>44998</c:v>
                </c:pt>
                <c:pt idx="651">
                  <c:v>44999</c:v>
                </c:pt>
                <c:pt idx="652">
                  <c:v>45000</c:v>
                </c:pt>
                <c:pt idx="653">
                  <c:v>45001</c:v>
                </c:pt>
                <c:pt idx="654">
                  <c:v>45002</c:v>
                </c:pt>
                <c:pt idx="655">
                  <c:v>45003</c:v>
                </c:pt>
                <c:pt idx="656">
                  <c:v>45004</c:v>
                </c:pt>
                <c:pt idx="657">
                  <c:v>45005</c:v>
                </c:pt>
                <c:pt idx="658">
                  <c:v>45006</c:v>
                </c:pt>
                <c:pt idx="659">
                  <c:v>45007</c:v>
                </c:pt>
                <c:pt idx="660">
                  <c:v>45008</c:v>
                </c:pt>
                <c:pt idx="661">
                  <c:v>45009</c:v>
                </c:pt>
                <c:pt idx="662">
                  <c:v>45010</c:v>
                </c:pt>
                <c:pt idx="663">
                  <c:v>45011</c:v>
                </c:pt>
                <c:pt idx="664">
                  <c:v>45012</c:v>
                </c:pt>
                <c:pt idx="665">
                  <c:v>45013</c:v>
                </c:pt>
                <c:pt idx="666">
                  <c:v>45014</c:v>
                </c:pt>
                <c:pt idx="667">
                  <c:v>45015</c:v>
                </c:pt>
                <c:pt idx="668">
                  <c:v>45016</c:v>
                </c:pt>
                <c:pt idx="669">
                  <c:v>45017</c:v>
                </c:pt>
                <c:pt idx="670">
                  <c:v>45018</c:v>
                </c:pt>
                <c:pt idx="671">
                  <c:v>45019</c:v>
                </c:pt>
                <c:pt idx="672">
                  <c:v>45020</c:v>
                </c:pt>
                <c:pt idx="673">
                  <c:v>45021</c:v>
                </c:pt>
                <c:pt idx="674">
                  <c:v>45022</c:v>
                </c:pt>
                <c:pt idx="675">
                  <c:v>45023</c:v>
                </c:pt>
                <c:pt idx="676">
                  <c:v>45024</c:v>
                </c:pt>
                <c:pt idx="677">
                  <c:v>45025</c:v>
                </c:pt>
                <c:pt idx="678">
                  <c:v>45026</c:v>
                </c:pt>
                <c:pt idx="679">
                  <c:v>45027</c:v>
                </c:pt>
                <c:pt idx="680">
                  <c:v>45028</c:v>
                </c:pt>
                <c:pt idx="681">
                  <c:v>45029</c:v>
                </c:pt>
                <c:pt idx="682">
                  <c:v>45030</c:v>
                </c:pt>
                <c:pt idx="683">
                  <c:v>45031</c:v>
                </c:pt>
                <c:pt idx="684">
                  <c:v>45032</c:v>
                </c:pt>
                <c:pt idx="685">
                  <c:v>45033</c:v>
                </c:pt>
                <c:pt idx="686">
                  <c:v>45034</c:v>
                </c:pt>
                <c:pt idx="687">
                  <c:v>45035</c:v>
                </c:pt>
                <c:pt idx="688">
                  <c:v>45036</c:v>
                </c:pt>
                <c:pt idx="689">
                  <c:v>45037</c:v>
                </c:pt>
                <c:pt idx="690">
                  <c:v>45038</c:v>
                </c:pt>
                <c:pt idx="691">
                  <c:v>45039</c:v>
                </c:pt>
                <c:pt idx="692">
                  <c:v>45040</c:v>
                </c:pt>
                <c:pt idx="693">
                  <c:v>45041</c:v>
                </c:pt>
                <c:pt idx="694">
                  <c:v>45042</c:v>
                </c:pt>
                <c:pt idx="695">
                  <c:v>45043</c:v>
                </c:pt>
                <c:pt idx="696">
                  <c:v>45044</c:v>
                </c:pt>
                <c:pt idx="697">
                  <c:v>45045</c:v>
                </c:pt>
                <c:pt idx="698">
                  <c:v>45046</c:v>
                </c:pt>
                <c:pt idx="699">
                  <c:v>45047</c:v>
                </c:pt>
                <c:pt idx="700">
                  <c:v>45048</c:v>
                </c:pt>
                <c:pt idx="701">
                  <c:v>45049</c:v>
                </c:pt>
                <c:pt idx="702">
                  <c:v>45050</c:v>
                </c:pt>
                <c:pt idx="703">
                  <c:v>45051</c:v>
                </c:pt>
                <c:pt idx="704">
                  <c:v>45052</c:v>
                </c:pt>
                <c:pt idx="705">
                  <c:v>45053</c:v>
                </c:pt>
                <c:pt idx="706">
                  <c:v>45054</c:v>
                </c:pt>
                <c:pt idx="707">
                  <c:v>45055</c:v>
                </c:pt>
                <c:pt idx="708">
                  <c:v>45056</c:v>
                </c:pt>
                <c:pt idx="709">
                  <c:v>45057</c:v>
                </c:pt>
                <c:pt idx="710">
                  <c:v>45058</c:v>
                </c:pt>
                <c:pt idx="711">
                  <c:v>45059</c:v>
                </c:pt>
                <c:pt idx="712">
                  <c:v>45060</c:v>
                </c:pt>
                <c:pt idx="713">
                  <c:v>45061</c:v>
                </c:pt>
                <c:pt idx="714">
                  <c:v>45062</c:v>
                </c:pt>
                <c:pt idx="715">
                  <c:v>45063</c:v>
                </c:pt>
                <c:pt idx="716">
                  <c:v>45064</c:v>
                </c:pt>
                <c:pt idx="717">
                  <c:v>45065</c:v>
                </c:pt>
                <c:pt idx="718">
                  <c:v>45066</c:v>
                </c:pt>
                <c:pt idx="719">
                  <c:v>45067</c:v>
                </c:pt>
                <c:pt idx="720">
                  <c:v>45068</c:v>
                </c:pt>
                <c:pt idx="721">
                  <c:v>45069</c:v>
                </c:pt>
                <c:pt idx="722">
                  <c:v>45070</c:v>
                </c:pt>
                <c:pt idx="723">
                  <c:v>45071</c:v>
                </c:pt>
                <c:pt idx="724">
                  <c:v>45072</c:v>
                </c:pt>
                <c:pt idx="725">
                  <c:v>45073</c:v>
                </c:pt>
                <c:pt idx="726">
                  <c:v>45074</c:v>
                </c:pt>
                <c:pt idx="727">
                  <c:v>45075</c:v>
                </c:pt>
                <c:pt idx="728">
                  <c:v>45076</c:v>
                </c:pt>
                <c:pt idx="729">
                  <c:v>45077</c:v>
                </c:pt>
                <c:pt idx="730">
                  <c:v>45078</c:v>
                </c:pt>
                <c:pt idx="731">
                  <c:v>45079</c:v>
                </c:pt>
                <c:pt idx="732">
                  <c:v>45080</c:v>
                </c:pt>
                <c:pt idx="733">
                  <c:v>45081</c:v>
                </c:pt>
                <c:pt idx="734">
                  <c:v>45082</c:v>
                </c:pt>
                <c:pt idx="735">
                  <c:v>45083</c:v>
                </c:pt>
                <c:pt idx="736">
                  <c:v>45084</c:v>
                </c:pt>
                <c:pt idx="737">
                  <c:v>45085</c:v>
                </c:pt>
                <c:pt idx="738">
                  <c:v>45086</c:v>
                </c:pt>
                <c:pt idx="739">
                  <c:v>45087</c:v>
                </c:pt>
                <c:pt idx="740">
                  <c:v>45088</c:v>
                </c:pt>
                <c:pt idx="741">
                  <c:v>45089</c:v>
                </c:pt>
                <c:pt idx="742">
                  <c:v>45090</c:v>
                </c:pt>
                <c:pt idx="743">
                  <c:v>45091</c:v>
                </c:pt>
                <c:pt idx="744">
                  <c:v>45092</c:v>
                </c:pt>
                <c:pt idx="745">
                  <c:v>45093</c:v>
                </c:pt>
                <c:pt idx="746">
                  <c:v>45094</c:v>
                </c:pt>
                <c:pt idx="747">
                  <c:v>45095</c:v>
                </c:pt>
                <c:pt idx="748">
                  <c:v>45096</c:v>
                </c:pt>
                <c:pt idx="749">
                  <c:v>45097</c:v>
                </c:pt>
                <c:pt idx="750">
                  <c:v>45098</c:v>
                </c:pt>
                <c:pt idx="751">
                  <c:v>45099</c:v>
                </c:pt>
                <c:pt idx="752">
                  <c:v>45100</c:v>
                </c:pt>
                <c:pt idx="753">
                  <c:v>45101</c:v>
                </c:pt>
                <c:pt idx="754">
                  <c:v>45102</c:v>
                </c:pt>
                <c:pt idx="755">
                  <c:v>45103</c:v>
                </c:pt>
                <c:pt idx="756">
                  <c:v>45104</c:v>
                </c:pt>
                <c:pt idx="757">
                  <c:v>45105</c:v>
                </c:pt>
                <c:pt idx="758">
                  <c:v>45106</c:v>
                </c:pt>
                <c:pt idx="759">
                  <c:v>45107</c:v>
                </c:pt>
                <c:pt idx="760">
                  <c:v>45108</c:v>
                </c:pt>
                <c:pt idx="761">
                  <c:v>45109</c:v>
                </c:pt>
                <c:pt idx="762">
                  <c:v>45110</c:v>
                </c:pt>
                <c:pt idx="763">
                  <c:v>45111</c:v>
                </c:pt>
                <c:pt idx="764">
                  <c:v>45112</c:v>
                </c:pt>
                <c:pt idx="765">
                  <c:v>45113</c:v>
                </c:pt>
                <c:pt idx="766">
                  <c:v>45114</c:v>
                </c:pt>
                <c:pt idx="767">
                  <c:v>45115</c:v>
                </c:pt>
                <c:pt idx="768">
                  <c:v>45116</c:v>
                </c:pt>
                <c:pt idx="769">
                  <c:v>45117</c:v>
                </c:pt>
                <c:pt idx="770">
                  <c:v>45118</c:v>
                </c:pt>
                <c:pt idx="771">
                  <c:v>45119</c:v>
                </c:pt>
                <c:pt idx="772">
                  <c:v>45120</c:v>
                </c:pt>
                <c:pt idx="773">
                  <c:v>45121</c:v>
                </c:pt>
                <c:pt idx="774">
                  <c:v>45122</c:v>
                </c:pt>
                <c:pt idx="775">
                  <c:v>45123</c:v>
                </c:pt>
                <c:pt idx="776">
                  <c:v>45124</c:v>
                </c:pt>
                <c:pt idx="777">
                  <c:v>45125</c:v>
                </c:pt>
                <c:pt idx="778">
                  <c:v>45126</c:v>
                </c:pt>
                <c:pt idx="779">
                  <c:v>45127</c:v>
                </c:pt>
                <c:pt idx="780">
                  <c:v>45128</c:v>
                </c:pt>
                <c:pt idx="781">
                  <c:v>45129</c:v>
                </c:pt>
                <c:pt idx="782">
                  <c:v>45130</c:v>
                </c:pt>
                <c:pt idx="783">
                  <c:v>45131</c:v>
                </c:pt>
                <c:pt idx="784">
                  <c:v>45132</c:v>
                </c:pt>
                <c:pt idx="785">
                  <c:v>45133</c:v>
                </c:pt>
                <c:pt idx="786">
                  <c:v>45134</c:v>
                </c:pt>
                <c:pt idx="787">
                  <c:v>45135</c:v>
                </c:pt>
                <c:pt idx="788">
                  <c:v>45136</c:v>
                </c:pt>
                <c:pt idx="789">
                  <c:v>45137</c:v>
                </c:pt>
                <c:pt idx="790">
                  <c:v>45138</c:v>
                </c:pt>
                <c:pt idx="791">
                  <c:v>45139</c:v>
                </c:pt>
                <c:pt idx="792">
                  <c:v>45140</c:v>
                </c:pt>
                <c:pt idx="793">
                  <c:v>45141</c:v>
                </c:pt>
                <c:pt idx="794">
                  <c:v>45142</c:v>
                </c:pt>
                <c:pt idx="795">
                  <c:v>45143</c:v>
                </c:pt>
                <c:pt idx="796">
                  <c:v>45144</c:v>
                </c:pt>
                <c:pt idx="797">
                  <c:v>45145</c:v>
                </c:pt>
                <c:pt idx="798">
                  <c:v>45146</c:v>
                </c:pt>
                <c:pt idx="799">
                  <c:v>45147</c:v>
                </c:pt>
                <c:pt idx="800">
                  <c:v>45148</c:v>
                </c:pt>
                <c:pt idx="801">
                  <c:v>45149</c:v>
                </c:pt>
                <c:pt idx="802">
                  <c:v>45150</c:v>
                </c:pt>
                <c:pt idx="803">
                  <c:v>45151</c:v>
                </c:pt>
                <c:pt idx="804">
                  <c:v>45152</c:v>
                </c:pt>
                <c:pt idx="805">
                  <c:v>45153</c:v>
                </c:pt>
                <c:pt idx="806">
                  <c:v>45154</c:v>
                </c:pt>
                <c:pt idx="807">
                  <c:v>45155</c:v>
                </c:pt>
                <c:pt idx="808">
                  <c:v>45156</c:v>
                </c:pt>
                <c:pt idx="809">
                  <c:v>45157</c:v>
                </c:pt>
                <c:pt idx="810">
                  <c:v>45158</c:v>
                </c:pt>
                <c:pt idx="811">
                  <c:v>45159</c:v>
                </c:pt>
                <c:pt idx="812">
                  <c:v>45160</c:v>
                </c:pt>
                <c:pt idx="813">
                  <c:v>45161</c:v>
                </c:pt>
                <c:pt idx="814">
                  <c:v>45162</c:v>
                </c:pt>
                <c:pt idx="815">
                  <c:v>45163</c:v>
                </c:pt>
                <c:pt idx="816">
                  <c:v>45164</c:v>
                </c:pt>
                <c:pt idx="817">
                  <c:v>45165</c:v>
                </c:pt>
                <c:pt idx="818">
                  <c:v>45166</c:v>
                </c:pt>
                <c:pt idx="819">
                  <c:v>45167</c:v>
                </c:pt>
                <c:pt idx="820">
                  <c:v>45168</c:v>
                </c:pt>
                <c:pt idx="821">
                  <c:v>45169</c:v>
                </c:pt>
                <c:pt idx="822">
                  <c:v>45170</c:v>
                </c:pt>
                <c:pt idx="823">
                  <c:v>45171</c:v>
                </c:pt>
                <c:pt idx="824">
                  <c:v>45172</c:v>
                </c:pt>
                <c:pt idx="825">
                  <c:v>45173</c:v>
                </c:pt>
                <c:pt idx="826">
                  <c:v>45174</c:v>
                </c:pt>
                <c:pt idx="827">
                  <c:v>45175</c:v>
                </c:pt>
                <c:pt idx="828">
                  <c:v>45176</c:v>
                </c:pt>
                <c:pt idx="829">
                  <c:v>45177</c:v>
                </c:pt>
                <c:pt idx="830">
                  <c:v>45178</c:v>
                </c:pt>
                <c:pt idx="831">
                  <c:v>45179</c:v>
                </c:pt>
                <c:pt idx="832">
                  <c:v>45180</c:v>
                </c:pt>
                <c:pt idx="833">
                  <c:v>45181</c:v>
                </c:pt>
                <c:pt idx="834">
                  <c:v>45182</c:v>
                </c:pt>
                <c:pt idx="835">
                  <c:v>45183</c:v>
                </c:pt>
                <c:pt idx="836">
                  <c:v>45184</c:v>
                </c:pt>
                <c:pt idx="837">
                  <c:v>45185</c:v>
                </c:pt>
                <c:pt idx="838">
                  <c:v>45186</c:v>
                </c:pt>
                <c:pt idx="839">
                  <c:v>45187</c:v>
                </c:pt>
                <c:pt idx="840">
                  <c:v>45188</c:v>
                </c:pt>
                <c:pt idx="841">
                  <c:v>45189</c:v>
                </c:pt>
                <c:pt idx="842">
                  <c:v>45190</c:v>
                </c:pt>
                <c:pt idx="843">
                  <c:v>45191</c:v>
                </c:pt>
                <c:pt idx="844">
                  <c:v>45192</c:v>
                </c:pt>
                <c:pt idx="845">
                  <c:v>45193</c:v>
                </c:pt>
                <c:pt idx="846">
                  <c:v>45194</c:v>
                </c:pt>
                <c:pt idx="847">
                  <c:v>45195</c:v>
                </c:pt>
                <c:pt idx="848">
                  <c:v>45196</c:v>
                </c:pt>
                <c:pt idx="849">
                  <c:v>45197</c:v>
                </c:pt>
                <c:pt idx="850">
                  <c:v>45198</c:v>
                </c:pt>
                <c:pt idx="851">
                  <c:v>45199</c:v>
                </c:pt>
                <c:pt idx="852">
                  <c:v>45200</c:v>
                </c:pt>
                <c:pt idx="853">
                  <c:v>45201</c:v>
                </c:pt>
                <c:pt idx="854">
                  <c:v>45202</c:v>
                </c:pt>
                <c:pt idx="855">
                  <c:v>45203</c:v>
                </c:pt>
                <c:pt idx="856">
                  <c:v>45204</c:v>
                </c:pt>
                <c:pt idx="857">
                  <c:v>45205</c:v>
                </c:pt>
                <c:pt idx="858">
                  <c:v>45206</c:v>
                </c:pt>
                <c:pt idx="859">
                  <c:v>45207</c:v>
                </c:pt>
                <c:pt idx="860">
                  <c:v>45208</c:v>
                </c:pt>
                <c:pt idx="861">
                  <c:v>45209</c:v>
                </c:pt>
                <c:pt idx="862">
                  <c:v>45210</c:v>
                </c:pt>
                <c:pt idx="863">
                  <c:v>45211</c:v>
                </c:pt>
                <c:pt idx="864">
                  <c:v>45212</c:v>
                </c:pt>
                <c:pt idx="865">
                  <c:v>45213</c:v>
                </c:pt>
                <c:pt idx="866">
                  <c:v>45214</c:v>
                </c:pt>
                <c:pt idx="867">
                  <c:v>45215</c:v>
                </c:pt>
                <c:pt idx="868">
                  <c:v>45216</c:v>
                </c:pt>
                <c:pt idx="869">
                  <c:v>45217</c:v>
                </c:pt>
                <c:pt idx="870">
                  <c:v>45218</c:v>
                </c:pt>
                <c:pt idx="871">
                  <c:v>45219</c:v>
                </c:pt>
                <c:pt idx="872">
                  <c:v>45220</c:v>
                </c:pt>
                <c:pt idx="873">
                  <c:v>45221</c:v>
                </c:pt>
                <c:pt idx="874">
                  <c:v>45222</c:v>
                </c:pt>
                <c:pt idx="875">
                  <c:v>45223</c:v>
                </c:pt>
                <c:pt idx="876">
                  <c:v>45224</c:v>
                </c:pt>
                <c:pt idx="877">
                  <c:v>45225</c:v>
                </c:pt>
                <c:pt idx="878">
                  <c:v>45226</c:v>
                </c:pt>
                <c:pt idx="879">
                  <c:v>45227</c:v>
                </c:pt>
                <c:pt idx="880">
                  <c:v>45228</c:v>
                </c:pt>
                <c:pt idx="881">
                  <c:v>45229</c:v>
                </c:pt>
                <c:pt idx="882">
                  <c:v>45230</c:v>
                </c:pt>
                <c:pt idx="883">
                  <c:v>45231</c:v>
                </c:pt>
                <c:pt idx="884">
                  <c:v>45232</c:v>
                </c:pt>
                <c:pt idx="885">
                  <c:v>45233</c:v>
                </c:pt>
                <c:pt idx="886">
                  <c:v>45234</c:v>
                </c:pt>
                <c:pt idx="887">
                  <c:v>45235</c:v>
                </c:pt>
                <c:pt idx="888">
                  <c:v>45236</c:v>
                </c:pt>
                <c:pt idx="889">
                  <c:v>45237</c:v>
                </c:pt>
                <c:pt idx="890">
                  <c:v>45238</c:v>
                </c:pt>
                <c:pt idx="891">
                  <c:v>45239</c:v>
                </c:pt>
                <c:pt idx="892">
                  <c:v>45240</c:v>
                </c:pt>
                <c:pt idx="893">
                  <c:v>45241</c:v>
                </c:pt>
                <c:pt idx="894">
                  <c:v>45242</c:v>
                </c:pt>
                <c:pt idx="895">
                  <c:v>45243</c:v>
                </c:pt>
                <c:pt idx="896">
                  <c:v>45244</c:v>
                </c:pt>
                <c:pt idx="897">
                  <c:v>45245</c:v>
                </c:pt>
                <c:pt idx="898">
                  <c:v>45246</c:v>
                </c:pt>
                <c:pt idx="899">
                  <c:v>45247</c:v>
                </c:pt>
                <c:pt idx="900">
                  <c:v>45248</c:v>
                </c:pt>
                <c:pt idx="901">
                  <c:v>45249</c:v>
                </c:pt>
                <c:pt idx="902">
                  <c:v>45250</c:v>
                </c:pt>
                <c:pt idx="903">
                  <c:v>45251</c:v>
                </c:pt>
                <c:pt idx="904">
                  <c:v>45252</c:v>
                </c:pt>
                <c:pt idx="905">
                  <c:v>45253</c:v>
                </c:pt>
                <c:pt idx="906">
                  <c:v>45254</c:v>
                </c:pt>
                <c:pt idx="907">
                  <c:v>45255</c:v>
                </c:pt>
                <c:pt idx="908">
                  <c:v>45256</c:v>
                </c:pt>
                <c:pt idx="909">
                  <c:v>45257</c:v>
                </c:pt>
                <c:pt idx="910">
                  <c:v>45258</c:v>
                </c:pt>
                <c:pt idx="911">
                  <c:v>45259</c:v>
                </c:pt>
                <c:pt idx="912">
                  <c:v>45260</c:v>
                </c:pt>
                <c:pt idx="913">
                  <c:v>45261</c:v>
                </c:pt>
                <c:pt idx="914">
                  <c:v>45262</c:v>
                </c:pt>
                <c:pt idx="915">
                  <c:v>45263</c:v>
                </c:pt>
                <c:pt idx="916">
                  <c:v>45264</c:v>
                </c:pt>
                <c:pt idx="917">
                  <c:v>45265</c:v>
                </c:pt>
                <c:pt idx="918">
                  <c:v>45266</c:v>
                </c:pt>
                <c:pt idx="919">
                  <c:v>45267</c:v>
                </c:pt>
                <c:pt idx="920">
                  <c:v>45268</c:v>
                </c:pt>
                <c:pt idx="921">
                  <c:v>45269</c:v>
                </c:pt>
                <c:pt idx="922">
                  <c:v>45270</c:v>
                </c:pt>
                <c:pt idx="923">
                  <c:v>45271</c:v>
                </c:pt>
                <c:pt idx="924">
                  <c:v>45272</c:v>
                </c:pt>
                <c:pt idx="925">
                  <c:v>45273</c:v>
                </c:pt>
                <c:pt idx="926">
                  <c:v>45274</c:v>
                </c:pt>
                <c:pt idx="927">
                  <c:v>45275</c:v>
                </c:pt>
                <c:pt idx="928">
                  <c:v>45276</c:v>
                </c:pt>
                <c:pt idx="929">
                  <c:v>45277</c:v>
                </c:pt>
                <c:pt idx="930">
                  <c:v>45278</c:v>
                </c:pt>
                <c:pt idx="931">
                  <c:v>45279</c:v>
                </c:pt>
                <c:pt idx="932">
                  <c:v>45280</c:v>
                </c:pt>
                <c:pt idx="933">
                  <c:v>45281</c:v>
                </c:pt>
                <c:pt idx="934">
                  <c:v>45282</c:v>
                </c:pt>
                <c:pt idx="935">
                  <c:v>45283</c:v>
                </c:pt>
                <c:pt idx="936">
                  <c:v>45284</c:v>
                </c:pt>
                <c:pt idx="937">
                  <c:v>45285</c:v>
                </c:pt>
                <c:pt idx="938">
                  <c:v>45286</c:v>
                </c:pt>
                <c:pt idx="939">
                  <c:v>45287</c:v>
                </c:pt>
                <c:pt idx="940">
                  <c:v>45288</c:v>
                </c:pt>
                <c:pt idx="941">
                  <c:v>45289</c:v>
                </c:pt>
                <c:pt idx="942">
                  <c:v>45290</c:v>
                </c:pt>
                <c:pt idx="943">
                  <c:v>45291</c:v>
                </c:pt>
                <c:pt idx="944">
                  <c:v>45292</c:v>
                </c:pt>
                <c:pt idx="945">
                  <c:v>45293</c:v>
                </c:pt>
                <c:pt idx="946">
                  <c:v>45294</c:v>
                </c:pt>
                <c:pt idx="947">
                  <c:v>45295</c:v>
                </c:pt>
                <c:pt idx="948">
                  <c:v>45296</c:v>
                </c:pt>
                <c:pt idx="949">
                  <c:v>45297</c:v>
                </c:pt>
                <c:pt idx="950">
                  <c:v>45298</c:v>
                </c:pt>
                <c:pt idx="951">
                  <c:v>45299</c:v>
                </c:pt>
                <c:pt idx="952">
                  <c:v>45300</c:v>
                </c:pt>
                <c:pt idx="953">
                  <c:v>45301</c:v>
                </c:pt>
                <c:pt idx="954">
                  <c:v>45302</c:v>
                </c:pt>
                <c:pt idx="955">
                  <c:v>45303</c:v>
                </c:pt>
                <c:pt idx="956">
                  <c:v>45304</c:v>
                </c:pt>
                <c:pt idx="957">
                  <c:v>45305</c:v>
                </c:pt>
                <c:pt idx="958">
                  <c:v>45306</c:v>
                </c:pt>
                <c:pt idx="959">
                  <c:v>45307</c:v>
                </c:pt>
                <c:pt idx="960">
                  <c:v>45308</c:v>
                </c:pt>
                <c:pt idx="961">
                  <c:v>45309</c:v>
                </c:pt>
                <c:pt idx="962">
                  <c:v>45310</c:v>
                </c:pt>
                <c:pt idx="963">
                  <c:v>45311</c:v>
                </c:pt>
                <c:pt idx="964">
                  <c:v>45312</c:v>
                </c:pt>
                <c:pt idx="965">
                  <c:v>45313</c:v>
                </c:pt>
                <c:pt idx="966">
                  <c:v>45314</c:v>
                </c:pt>
                <c:pt idx="967">
                  <c:v>45315</c:v>
                </c:pt>
                <c:pt idx="968">
                  <c:v>45316</c:v>
                </c:pt>
                <c:pt idx="969">
                  <c:v>45317</c:v>
                </c:pt>
                <c:pt idx="970">
                  <c:v>45318</c:v>
                </c:pt>
                <c:pt idx="971">
                  <c:v>45319</c:v>
                </c:pt>
                <c:pt idx="972">
                  <c:v>45320</c:v>
                </c:pt>
                <c:pt idx="973">
                  <c:v>45321</c:v>
                </c:pt>
                <c:pt idx="974">
                  <c:v>45322</c:v>
                </c:pt>
                <c:pt idx="975">
                  <c:v>45323</c:v>
                </c:pt>
                <c:pt idx="976">
                  <c:v>45324</c:v>
                </c:pt>
                <c:pt idx="977">
                  <c:v>45325</c:v>
                </c:pt>
                <c:pt idx="978">
                  <c:v>45326</c:v>
                </c:pt>
                <c:pt idx="979">
                  <c:v>45327</c:v>
                </c:pt>
                <c:pt idx="980">
                  <c:v>45328</c:v>
                </c:pt>
                <c:pt idx="981">
                  <c:v>45329</c:v>
                </c:pt>
                <c:pt idx="982">
                  <c:v>45330</c:v>
                </c:pt>
                <c:pt idx="983">
                  <c:v>45331</c:v>
                </c:pt>
                <c:pt idx="984">
                  <c:v>45332</c:v>
                </c:pt>
                <c:pt idx="985">
                  <c:v>45333</c:v>
                </c:pt>
                <c:pt idx="986">
                  <c:v>45334</c:v>
                </c:pt>
                <c:pt idx="987">
                  <c:v>45335</c:v>
                </c:pt>
                <c:pt idx="988">
                  <c:v>45336</c:v>
                </c:pt>
                <c:pt idx="989">
                  <c:v>45337</c:v>
                </c:pt>
                <c:pt idx="990">
                  <c:v>45338</c:v>
                </c:pt>
                <c:pt idx="991">
                  <c:v>45339</c:v>
                </c:pt>
                <c:pt idx="992">
                  <c:v>45340</c:v>
                </c:pt>
                <c:pt idx="993">
                  <c:v>45341</c:v>
                </c:pt>
                <c:pt idx="994">
                  <c:v>45342</c:v>
                </c:pt>
                <c:pt idx="995">
                  <c:v>45343</c:v>
                </c:pt>
                <c:pt idx="996">
                  <c:v>45344</c:v>
                </c:pt>
                <c:pt idx="997">
                  <c:v>45345</c:v>
                </c:pt>
                <c:pt idx="998">
                  <c:v>45346</c:v>
                </c:pt>
                <c:pt idx="999">
                  <c:v>45347</c:v>
                </c:pt>
                <c:pt idx="1000">
                  <c:v>45348</c:v>
                </c:pt>
                <c:pt idx="1001">
                  <c:v>45349</c:v>
                </c:pt>
                <c:pt idx="1002">
                  <c:v>45350</c:v>
                </c:pt>
                <c:pt idx="1003">
                  <c:v>45351</c:v>
                </c:pt>
                <c:pt idx="1004">
                  <c:v>45352</c:v>
                </c:pt>
                <c:pt idx="1005">
                  <c:v>45353</c:v>
                </c:pt>
                <c:pt idx="1006">
                  <c:v>45354</c:v>
                </c:pt>
                <c:pt idx="1007">
                  <c:v>45355</c:v>
                </c:pt>
                <c:pt idx="1008">
                  <c:v>45356</c:v>
                </c:pt>
                <c:pt idx="1009">
                  <c:v>45357</c:v>
                </c:pt>
                <c:pt idx="1010">
                  <c:v>45358</c:v>
                </c:pt>
                <c:pt idx="1011">
                  <c:v>45359</c:v>
                </c:pt>
                <c:pt idx="1012">
                  <c:v>45360</c:v>
                </c:pt>
                <c:pt idx="1013">
                  <c:v>45361</c:v>
                </c:pt>
                <c:pt idx="1014">
                  <c:v>45362</c:v>
                </c:pt>
                <c:pt idx="1015">
                  <c:v>45363</c:v>
                </c:pt>
                <c:pt idx="1016">
                  <c:v>45364</c:v>
                </c:pt>
                <c:pt idx="1017">
                  <c:v>45365</c:v>
                </c:pt>
                <c:pt idx="1018">
                  <c:v>45366</c:v>
                </c:pt>
                <c:pt idx="1019">
                  <c:v>45367</c:v>
                </c:pt>
                <c:pt idx="1020">
                  <c:v>45368</c:v>
                </c:pt>
                <c:pt idx="1021">
                  <c:v>45369</c:v>
                </c:pt>
                <c:pt idx="1022">
                  <c:v>45370</c:v>
                </c:pt>
                <c:pt idx="1023">
                  <c:v>45371</c:v>
                </c:pt>
                <c:pt idx="1024">
                  <c:v>45372</c:v>
                </c:pt>
                <c:pt idx="1025">
                  <c:v>45373</c:v>
                </c:pt>
                <c:pt idx="1026">
                  <c:v>45374</c:v>
                </c:pt>
                <c:pt idx="1027">
                  <c:v>45375</c:v>
                </c:pt>
                <c:pt idx="1028">
                  <c:v>45376</c:v>
                </c:pt>
                <c:pt idx="1029">
                  <c:v>45377</c:v>
                </c:pt>
                <c:pt idx="1030">
                  <c:v>45378</c:v>
                </c:pt>
                <c:pt idx="1031">
                  <c:v>45379</c:v>
                </c:pt>
                <c:pt idx="1032">
                  <c:v>45380</c:v>
                </c:pt>
                <c:pt idx="1033">
                  <c:v>45381</c:v>
                </c:pt>
                <c:pt idx="1034">
                  <c:v>45382</c:v>
                </c:pt>
                <c:pt idx="1035">
                  <c:v>45383</c:v>
                </c:pt>
                <c:pt idx="1036">
                  <c:v>45384</c:v>
                </c:pt>
                <c:pt idx="1037">
                  <c:v>45385</c:v>
                </c:pt>
                <c:pt idx="1038">
                  <c:v>45386</c:v>
                </c:pt>
                <c:pt idx="1039">
                  <c:v>45387</c:v>
                </c:pt>
                <c:pt idx="1040">
                  <c:v>45388</c:v>
                </c:pt>
                <c:pt idx="1041">
                  <c:v>45389</c:v>
                </c:pt>
                <c:pt idx="1042">
                  <c:v>45390</c:v>
                </c:pt>
                <c:pt idx="1043">
                  <c:v>45391</c:v>
                </c:pt>
                <c:pt idx="1044">
                  <c:v>45392</c:v>
                </c:pt>
                <c:pt idx="1045">
                  <c:v>45393</c:v>
                </c:pt>
                <c:pt idx="1046">
                  <c:v>45394</c:v>
                </c:pt>
                <c:pt idx="1047">
                  <c:v>45395</c:v>
                </c:pt>
                <c:pt idx="1048">
                  <c:v>45396</c:v>
                </c:pt>
                <c:pt idx="1049">
                  <c:v>45397</c:v>
                </c:pt>
                <c:pt idx="1050">
                  <c:v>45398</c:v>
                </c:pt>
                <c:pt idx="1051">
                  <c:v>45399</c:v>
                </c:pt>
                <c:pt idx="1052">
                  <c:v>45400</c:v>
                </c:pt>
                <c:pt idx="1053">
                  <c:v>45401</c:v>
                </c:pt>
                <c:pt idx="1054">
                  <c:v>45402</c:v>
                </c:pt>
                <c:pt idx="1055">
                  <c:v>45403</c:v>
                </c:pt>
                <c:pt idx="1056">
                  <c:v>45404</c:v>
                </c:pt>
                <c:pt idx="1057">
                  <c:v>45405</c:v>
                </c:pt>
                <c:pt idx="1058">
                  <c:v>45406</c:v>
                </c:pt>
                <c:pt idx="1059">
                  <c:v>45407</c:v>
                </c:pt>
                <c:pt idx="1060">
                  <c:v>45408</c:v>
                </c:pt>
                <c:pt idx="1061">
                  <c:v>45409</c:v>
                </c:pt>
                <c:pt idx="1062">
                  <c:v>45410</c:v>
                </c:pt>
                <c:pt idx="1063">
                  <c:v>45411</c:v>
                </c:pt>
                <c:pt idx="1064">
                  <c:v>45412</c:v>
                </c:pt>
                <c:pt idx="1065">
                  <c:v>45413</c:v>
                </c:pt>
                <c:pt idx="1066">
                  <c:v>45414</c:v>
                </c:pt>
                <c:pt idx="1067">
                  <c:v>45415</c:v>
                </c:pt>
                <c:pt idx="1068">
                  <c:v>45416</c:v>
                </c:pt>
                <c:pt idx="1069">
                  <c:v>45417</c:v>
                </c:pt>
                <c:pt idx="1070">
                  <c:v>45418</c:v>
                </c:pt>
                <c:pt idx="1071">
                  <c:v>45419</c:v>
                </c:pt>
                <c:pt idx="1072">
                  <c:v>45420</c:v>
                </c:pt>
                <c:pt idx="1073">
                  <c:v>45421</c:v>
                </c:pt>
                <c:pt idx="1074">
                  <c:v>45422</c:v>
                </c:pt>
                <c:pt idx="1075">
                  <c:v>45423</c:v>
                </c:pt>
                <c:pt idx="1076">
                  <c:v>45424</c:v>
                </c:pt>
                <c:pt idx="1077">
                  <c:v>45425</c:v>
                </c:pt>
                <c:pt idx="1078">
                  <c:v>45426</c:v>
                </c:pt>
                <c:pt idx="1079">
                  <c:v>45427</c:v>
                </c:pt>
                <c:pt idx="1080">
                  <c:v>45428</c:v>
                </c:pt>
                <c:pt idx="1081">
                  <c:v>45429</c:v>
                </c:pt>
                <c:pt idx="1082">
                  <c:v>45430</c:v>
                </c:pt>
                <c:pt idx="1083">
                  <c:v>45431</c:v>
                </c:pt>
                <c:pt idx="1084">
                  <c:v>45432</c:v>
                </c:pt>
                <c:pt idx="1085">
                  <c:v>45433</c:v>
                </c:pt>
                <c:pt idx="1086">
                  <c:v>45434</c:v>
                </c:pt>
                <c:pt idx="1087">
                  <c:v>45435</c:v>
                </c:pt>
                <c:pt idx="1088">
                  <c:v>45436</c:v>
                </c:pt>
                <c:pt idx="1089">
                  <c:v>45437</c:v>
                </c:pt>
                <c:pt idx="1090">
                  <c:v>45438</c:v>
                </c:pt>
                <c:pt idx="1091">
                  <c:v>45439</c:v>
                </c:pt>
                <c:pt idx="1092">
                  <c:v>45440</c:v>
                </c:pt>
                <c:pt idx="1093">
                  <c:v>45441</c:v>
                </c:pt>
                <c:pt idx="1094">
                  <c:v>45442</c:v>
                </c:pt>
                <c:pt idx="1095">
                  <c:v>45443</c:v>
                </c:pt>
                <c:pt idx="1096">
                  <c:v>45444</c:v>
                </c:pt>
                <c:pt idx="1097">
                  <c:v>45445</c:v>
                </c:pt>
                <c:pt idx="1098">
                  <c:v>45446</c:v>
                </c:pt>
                <c:pt idx="1099">
                  <c:v>45447</c:v>
                </c:pt>
                <c:pt idx="1100">
                  <c:v>45448</c:v>
                </c:pt>
                <c:pt idx="1101">
                  <c:v>45449</c:v>
                </c:pt>
                <c:pt idx="1102">
                  <c:v>45450</c:v>
                </c:pt>
                <c:pt idx="1103">
                  <c:v>45451</c:v>
                </c:pt>
                <c:pt idx="1104">
                  <c:v>45452</c:v>
                </c:pt>
                <c:pt idx="1105">
                  <c:v>45453</c:v>
                </c:pt>
                <c:pt idx="1106">
                  <c:v>45454</c:v>
                </c:pt>
                <c:pt idx="1107">
                  <c:v>45455</c:v>
                </c:pt>
                <c:pt idx="1108">
                  <c:v>45456</c:v>
                </c:pt>
                <c:pt idx="1109">
                  <c:v>45457</c:v>
                </c:pt>
                <c:pt idx="1110">
                  <c:v>45458</c:v>
                </c:pt>
                <c:pt idx="1111">
                  <c:v>45459</c:v>
                </c:pt>
                <c:pt idx="1112">
                  <c:v>45460</c:v>
                </c:pt>
                <c:pt idx="1113">
                  <c:v>45461</c:v>
                </c:pt>
                <c:pt idx="1114">
                  <c:v>45462</c:v>
                </c:pt>
                <c:pt idx="1115">
                  <c:v>45463</c:v>
                </c:pt>
                <c:pt idx="1116">
                  <c:v>45464</c:v>
                </c:pt>
                <c:pt idx="1117">
                  <c:v>45465</c:v>
                </c:pt>
                <c:pt idx="1118">
                  <c:v>45466</c:v>
                </c:pt>
                <c:pt idx="1119">
                  <c:v>45467</c:v>
                </c:pt>
                <c:pt idx="1120">
                  <c:v>45468</c:v>
                </c:pt>
                <c:pt idx="1121">
                  <c:v>45469</c:v>
                </c:pt>
                <c:pt idx="1122">
                  <c:v>45470</c:v>
                </c:pt>
                <c:pt idx="1123">
                  <c:v>45471</c:v>
                </c:pt>
                <c:pt idx="1124">
                  <c:v>45472</c:v>
                </c:pt>
                <c:pt idx="1125">
                  <c:v>45473</c:v>
                </c:pt>
                <c:pt idx="1126">
                  <c:v>45474</c:v>
                </c:pt>
                <c:pt idx="1127">
                  <c:v>45475</c:v>
                </c:pt>
                <c:pt idx="1128">
                  <c:v>45476</c:v>
                </c:pt>
                <c:pt idx="1129">
                  <c:v>45477</c:v>
                </c:pt>
                <c:pt idx="1130">
                  <c:v>45478</c:v>
                </c:pt>
                <c:pt idx="1131">
                  <c:v>45479</c:v>
                </c:pt>
                <c:pt idx="1132">
                  <c:v>45480</c:v>
                </c:pt>
                <c:pt idx="1133">
                  <c:v>45481</c:v>
                </c:pt>
                <c:pt idx="1134">
                  <c:v>45482</c:v>
                </c:pt>
                <c:pt idx="1135">
                  <c:v>45483</c:v>
                </c:pt>
                <c:pt idx="1136">
                  <c:v>45484</c:v>
                </c:pt>
                <c:pt idx="1137">
                  <c:v>45485</c:v>
                </c:pt>
                <c:pt idx="1138">
                  <c:v>45486</c:v>
                </c:pt>
                <c:pt idx="1139">
                  <c:v>45487</c:v>
                </c:pt>
                <c:pt idx="1140">
                  <c:v>45488</c:v>
                </c:pt>
                <c:pt idx="1141">
                  <c:v>45489</c:v>
                </c:pt>
                <c:pt idx="1142">
                  <c:v>45490</c:v>
                </c:pt>
                <c:pt idx="1143">
                  <c:v>45491</c:v>
                </c:pt>
                <c:pt idx="1144">
                  <c:v>45492</c:v>
                </c:pt>
                <c:pt idx="1145">
                  <c:v>45493</c:v>
                </c:pt>
                <c:pt idx="1146">
                  <c:v>45494</c:v>
                </c:pt>
                <c:pt idx="1147">
                  <c:v>45495</c:v>
                </c:pt>
                <c:pt idx="1148">
                  <c:v>45496</c:v>
                </c:pt>
                <c:pt idx="1149">
                  <c:v>45497</c:v>
                </c:pt>
                <c:pt idx="1150">
                  <c:v>45498</c:v>
                </c:pt>
                <c:pt idx="1151">
                  <c:v>45499</c:v>
                </c:pt>
                <c:pt idx="1152">
                  <c:v>45500</c:v>
                </c:pt>
                <c:pt idx="1153">
                  <c:v>45501</c:v>
                </c:pt>
                <c:pt idx="1154">
                  <c:v>45502</c:v>
                </c:pt>
                <c:pt idx="1155">
                  <c:v>45503</c:v>
                </c:pt>
                <c:pt idx="1156">
                  <c:v>45504</c:v>
                </c:pt>
                <c:pt idx="1157">
                  <c:v>45505</c:v>
                </c:pt>
                <c:pt idx="1158">
                  <c:v>45506</c:v>
                </c:pt>
                <c:pt idx="1159">
                  <c:v>45507</c:v>
                </c:pt>
                <c:pt idx="1160">
                  <c:v>45508</c:v>
                </c:pt>
                <c:pt idx="1161">
                  <c:v>45509</c:v>
                </c:pt>
                <c:pt idx="1162">
                  <c:v>45510</c:v>
                </c:pt>
                <c:pt idx="1163">
                  <c:v>45511</c:v>
                </c:pt>
                <c:pt idx="1164">
                  <c:v>45512</c:v>
                </c:pt>
                <c:pt idx="1165">
                  <c:v>45513</c:v>
                </c:pt>
                <c:pt idx="1166">
                  <c:v>45514</c:v>
                </c:pt>
                <c:pt idx="1167">
                  <c:v>45515</c:v>
                </c:pt>
                <c:pt idx="1168">
                  <c:v>45516</c:v>
                </c:pt>
                <c:pt idx="1169">
                  <c:v>45517</c:v>
                </c:pt>
                <c:pt idx="1170">
                  <c:v>45518</c:v>
                </c:pt>
                <c:pt idx="1171">
                  <c:v>45519</c:v>
                </c:pt>
                <c:pt idx="1172">
                  <c:v>45520</c:v>
                </c:pt>
                <c:pt idx="1173">
                  <c:v>45521</c:v>
                </c:pt>
                <c:pt idx="1174">
                  <c:v>45522</c:v>
                </c:pt>
                <c:pt idx="1175">
                  <c:v>45523</c:v>
                </c:pt>
                <c:pt idx="1176">
                  <c:v>45524</c:v>
                </c:pt>
                <c:pt idx="1177">
                  <c:v>45525</c:v>
                </c:pt>
                <c:pt idx="1178">
                  <c:v>45526</c:v>
                </c:pt>
                <c:pt idx="1179">
                  <c:v>45527</c:v>
                </c:pt>
                <c:pt idx="1180">
                  <c:v>45528</c:v>
                </c:pt>
                <c:pt idx="1181">
                  <c:v>45529</c:v>
                </c:pt>
                <c:pt idx="1182">
                  <c:v>45530</c:v>
                </c:pt>
                <c:pt idx="1183">
                  <c:v>45531</c:v>
                </c:pt>
                <c:pt idx="1184">
                  <c:v>45532</c:v>
                </c:pt>
                <c:pt idx="1185">
                  <c:v>45533</c:v>
                </c:pt>
                <c:pt idx="1186">
                  <c:v>45534</c:v>
                </c:pt>
                <c:pt idx="1187">
                  <c:v>45535</c:v>
                </c:pt>
                <c:pt idx="1188">
                  <c:v>45536</c:v>
                </c:pt>
                <c:pt idx="1189">
                  <c:v>45537</c:v>
                </c:pt>
                <c:pt idx="1190">
                  <c:v>45538</c:v>
                </c:pt>
                <c:pt idx="1191">
                  <c:v>45539</c:v>
                </c:pt>
                <c:pt idx="1192">
                  <c:v>45540</c:v>
                </c:pt>
                <c:pt idx="1193">
                  <c:v>45541</c:v>
                </c:pt>
                <c:pt idx="1194">
                  <c:v>45542</c:v>
                </c:pt>
                <c:pt idx="1195">
                  <c:v>45543</c:v>
                </c:pt>
                <c:pt idx="1196">
                  <c:v>45544</c:v>
                </c:pt>
                <c:pt idx="1197">
                  <c:v>45545</c:v>
                </c:pt>
                <c:pt idx="1198">
                  <c:v>45546</c:v>
                </c:pt>
                <c:pt idx="1199">
                  <c:v>45547</c:v>
                </c:pt>
                <c:pt idx="1200">
                  <c:v>45548</c:v>
                </c:pt>
                <c:pt idx="1201">
                  <c:v>45549</c:v>
                </c:pt>
                <c:pt idx="1202">
                  <c:v>45550</c:v>
                </c:pt>
                <c:pt idx="1203">
                  <c:v>45551</c:v>
                </c:pt>
                <c:pt idx="1204">
                  <c:v>45552</c:v>
                </c:pt>
                <c:pt idx="1205">
                  <c:v>45553</c:v>
                </c:pt>
                <c:pt idx="1206">
                  <c:v>45554</c:v>
                </c:pt>
                <c:pt idx="1207">
                  <c:v>45555</c:v>
                </c:pt>
                <c:pt idx="1208">
                  <c:v>45556</c:v>
                </c:pt>
                <c:pt idx="1209">
                  <c:v>45557</c:v>
                </c:pt>
                <c:pt idx="1210">
                  <c:v>45558</c:v>
                </c:pt>
                <c:pt idx="1211">
                  <c:v>45559</c:v>
                </c:pt>
                <c:pt idx="1212">
                  <c:v>45560</c:v>
                </c:pt>
                <c:pt idx="1213">
                  <c:v>45561</c:v>
                </c:pt>
                <c:pt idx="1214">
                  <c:v>45562</c:v>
                </c:pt>
                <c:pt idx="1215">
                  <c:v>45563</c:v>
                </c:pt>
                <c:pt idx="1216">
                  <c:v>45564</c:v>
                </c:pt>
                <c:pt idx="1217">
                  <c:v>45565</c:v>
                </c:pt>
                <c:pt idx="1218">
                  <c:v>45566</c:v>
                </c:pt>
                <c:pt idx="1219">
                  <c:v>45567</c:v>
                </c:pt>
                <c:pt idx="1220">
                  <c:v>45568</c:v>
                </c:pt>
                <c:pt idx="1221">
                  <c:v>45569</c:v>
                </c:pt>
                <c:pt idx="1222">
                  <c:v>45570</c:v>
                </c:pt>
                <c:pt idx="1223">
                  <c:v>45571</c:v>
                </c:pt>
                <c:pt idx="1224">
                  <c:v>45572</c:v>
                </c:pt>
                <c:pt idx="1225">
                  <c:v>45573</c:v>
                </c:pt>
                <c:pt idx="1226">
                  <c:v>45574</c:v>
                </c:pt>
                <c:pt idx="1227">
                  <c:v>45575</c:v>
                </c:pt>
                <c:pt idx="1228">
                  <c:v>45576</c:v>
                </c:pt>
                <c:pt idx="1229">
                  <c:v>45577</c:v>
                </c:pt>
                <c:pt idx="1230">
                  <c:v>45578</c:v>
                </c:pt>
                <c:pt idx="1231">
                  <c:v>45579</c:v>
                </c:pt>
                <c:pt idx="1232">
                  <c:v>45580</c:v>
                </c:pt>
                <c:pt idx="1233">
                  <c:v>45581</c:v>
                </c:pt>
                <c:pt idx="1234">
                  <c:v>45582</c:v>
                </c:pt>
                <c:pt idx="1235">
                  <c:v>45583</c:v>
                </c:pt>
                <c:pt idx="1236">
                  <c:v>45584</c:v>
                </c:pt>
                <c:pt idx="1237">
                  <c:v>45585</c:v>
                </c:pt>
                <c:pt idx="1238">
                  <c:v>45586</c:v>
                </c:pt>
                <c:pt idx="1239">
                  <c:v>45587</c:v>
                </c:pt>
                <c:pt idx="1240">
                  <c:v>45588</c:v>
                </c:pt>
                <c:pt idx="1241">
                  <c:v>45589</c:v>
                </c:pt>
                <c:pt idx="1242">
                  <c:v>45590</c:v>
                </c:pt>
                <c:pt idx="1243">
                  <c:v>45591</c:v>
                </c:pt>
                <c:pt idx="1244">
                  <c:v>45592</c:v>
                </c:pt>
                <c:pt idx="1245">
                  <c:v>45593</c:v>
                </c:pt>
                <c:pt idx="1246">
                  <c:v>45594</c:v>
                </c:pt>
                <c:pt idx="1247">
                  <c:v>45595</c:v>
                </c:pt>
                <c:pt idx="1248">
                  <c:v>45596</c:v>
                </c:pt>
                <c:pt idx="1249">
                  <c:v>45597</c:v>
                </c:pt>
                <c:pt idx="1250">
                  <c:v>45598</c:v>
                </c:pt>
                <c:pt idx="1251">
                  <c:v>45599</c:v>
                </c:pt>
                <c:pt idx="1252">
                  <c:v>45600</c:v>
                </c:pt>
                <c:pt idx="1253">
                  <c:v>45601</c:v>
                </c:pt>
                <c:pt idx="1254">
                  <c:v>45602</c:v>
                </c:pt>
                <c:pt idx="1255">
                  <c:v>45603</c:v>
                </c:pt>
                <c:pt idx="1256">
                  <c:v>45604</c:v>
                </c:pt>
                <c:pt idx="1257">
                  <c:v>45605</c:v>
                </c:pt>
                <c:pt idx="1258">
                  <c:v>45606</c:v>
                </c:pt>
                <c:pt idx="1259">
                  <c:v>45607</c:v>
                </c:pt>
                <c:pt idx="1260">
                  <c:v>45608</c:v>
                </c:pt>
                <c:pt idx="1261">
                  <c:v>45609</c:v>
                </c:pt>
                <c:pt idx="1262">
                  <c:v>45610</c:v>
                </c:pt>
                <c:pt idx="1263">
                  <c:v>45611</c:v>
                </c:pt>
                <c:pt idx="1264">
                  <c:v>45612</c:v>
                </c:pt>
                <c:pt idx="1265">
                  <c:v>45613</c:v>
                </c:pt>
                <c:pt idx="1266">
                  <c:v>45614</c:v>
                </c:pt>
                <c:pt idx="1267">
                  <c:v>45615</c:v>
                </c:pt>
                <c:pt idx="1268">
                  <c:v>45616</c:v>
                </c:pt>
                <c:pt idx="1269">
                  <c:v>45617</c:v>
                </c:pt>
                <c:pt idx="1270">
                  <c:v>45618</c:v>
                </c:pt>
                <c:pt idx="1271">
                  <c:v>45619</c:v>
                </c:pt>
                <c:pt idx="1272">
                  <c:v>45620</c:v>
                </c:pt>
                <c:pt idx="1273">
                  <c:v>45621</c:v>
                </c:pt>
                <c:pt idx="1274">
                  <c:v>45622</c:v>
                </c:pt>
                <c:pt idx="1275">
                  <c:v>45623</c:v>
                </c:pt>
                <c:pt idx="1276">
                  <c:v>45624</c:v>
                </c:pt>
                <c:pt idx="1277">
                  <c:v>45625</c:v>
                </c:pt>
                <c:pt idx="1278">
                  <c:v>45626</c:v>
                </c:pt>
                <c:pt idx="1279">
                  <c:v>45627</c:v>
                </c:pt>
                <c:pt idx="1280">
                  <c:v>45628</c:v>
                </c:pt>
                <c:pt idx="1281">
                  <c:v>45629</c:v>
                </c:pt>
                <c:pt idx="1282">
                  <c:v>45630</c:v>
                </c:pt>
                <c:pt idx="1283">
                  <c:v>45631</c:v>
                </c:pt>
                <c:pt idx="1284">
                  <c:v>45632</c:v>
                </c:pt>
                <c:pt idx="1285">
                  <c:v>45633</c:v>
                </c:pt>
                <c:pt idx="1286">
                  <c:v>45634</c:v>
                </c:pt>
                <c:pt idx="1287">
                  <c:v>45635</c:v>
                </c:pt>
                <c:pt idx="1288">
                  <c:v>45636</c:v>
                </c:pt>
                <c:pt idx="1289">
                  <c:v>45637</c:v>
                </c:pt>
                <c:pt idx="1290">
                  <c:v>45638</c:v>
                </c:pt>
                <c:pt idx="1291">
                  <c:v>45639</c:v>
                </c:pt>
                <c:pt idx="1292">
                  <c:v>45640</c:v>
                </c:pt>
                <c:pt idx="1293">
                  <c:v>45641</c:v>
                </c:pt>
                <c:pt idx="1294">
                  <c:v>45642</c:v>
                </c:pt>
                <c:pt idx="1295">
                  <c:v>45643</c:v>
                </c:pt>
                <c:pt idx="1296">
                  <c:v>45644</c:v>
                </c:pt>
                <c:pt idx="1297">
                  <c:v>45645</c:v>
                </c:pt>
                <c:pt idx="1298">
                  <c:v>45646</c:v>
                </c:pt>
                <c:pt idx="1299">
                  <c:v>45647</c:v>
                </c:pt>
                <c:pt idx="1300">
                  <c:v>45648</c:v>
                </c:pt>
                <c:pt idx="1301">
                  <c:v>45649</c:v>
                </c:pt>
                <c:pt idx="1302">
                  <c:v>45650</c:v>
                </c:pt>
                <c:pt idx="1303">
                  <c:v>45651</c:v>
                </c:pt>
                <c:pt idx="1304">
                  <c:v>45652</c:v>
                </c:pt>
                <c:pt idx="1305">
                  <c:v>45653</c:v>
                </c:pt>
                <c:pt idx="1306">
                  <c:v>45654</c:v>
                </c:pt>
                <c:pt idx="1307">
                  <c:v>45655</c:v>
                </c:pt>
                <c:pt idx="1308">
                  <c:v>45656</c:v>
                </c:pt>
                <c:pt idx="1309">
                  <c:v>45657</c:v>
                </c:pt>
                <c:pt idx="1310">
                  <c:v>45658</c:v>
                </c:pt>
                <c:pt idx="1311">
                  <c:v>45659</c:v>
                </c:pt>
                <c:pt idx="1312">
                  <c:v>45660</c:v>
                </c:pt>
                <c:pt idx="1313">
                  <c:v>45661</c:v>
                </c:pt>
                <c:pt idx="1314">
                  <c:v>45662</c:v>
                </c:pt>
                <c:pt idx="1315">
                  <c:v>45663</c:v>
                </c:pt>
                <c:pt idx="1316">
                  <c:v>45664</c:v>
                </c:pt>
                <c:pt idx="1317">
                  <c:v>45665</c:v>
                </c:pt>
                <c:pt idx="1318">
                  <c:v>45666</c:v>
                </c:pt>
                <c:pt idx="1319">
                  <c:v>45667</c:v>
                </c:pt>
                <c:pt idx="1320">
                  <c:v>45668</c:v>
                </c:pt>
                <c:pt idx="1321">
                  <c:v>45669</c:v>
                </c:pt>
                <c:pt idx="1322">
                  <c:v>45670</c:v>
                </c:pt>
                <c:pt idx="1323">
                  <c:v>45671</c:v>
                </c:pt>
                <c:pt idx="1324">
                  <c:v>45672</c:v>
                </c:pt>
                <c:pt idx="1325">
                  <c:v>45673</c:v>
                </c:pt>
                <c:pt idx="1326">
                  <c:v>45674</c:v>
                </c:pt>
                <c:pt idx="1327">
                  <c:v>45675</c:v>
                </c:pt>
                <c:pt idx="1328">
                  <c:v>45676</c:v>
                </c:pt>
                <c:pt idx="1329">
                  <c:v>45677</c:v>
                </c:pt>
                <c:pt idx="1330">
                  <c:v>45678</c:v>
                </c:pt>
                <c:pt idx="1331">
                  <c:v>45679</c:v>
                </c:pt>
                <c:pt idx="1332">
                  <c:v>45680</c:v>
                </c:pt>
                <c:pt idx="1333">
                  <c:v>45681</c:v>
                </c:pt>
                <c:pt idx="1334">
                  <c:v>45682</c:v>
                </c:pt>
                <c:pt idx="1335">
                  <c:v>45683</c:v>
                </c:pt>
                <c:pt idx="1336">
                  <c:v>45684</c:v>
                </c:pt>
                <c:pt idx="1337">
                  <c:v>45685</c:v>
                </c:pt>
                <c:pt idx="1338">
                  <c:v>45686</c:v>
                </c:pt>
                <c:pt idx="1339">
                  <c:v>45687</c:v>
                </c:pt>
                <c:pt idx="1340">
                  <c:v>45688</c:v>
                </c:pt>
                <c:pt idx="1341">
                  <c:v>45689</c:v>
                </c:pt>
                <c:pt idx="1342">
                  <c:v>45690</c:v>
                </c:pt>
                <c:pt idx="1343">
                  <c:v>45691</c:v>
                </c:pt>
                <c:pt idx="1344">
                  <c:v>45692</c:v>
                </c:pt>
                <c:pt idx="1345">
                  <c:v>45693</c:v>
                </c:pt>
                <c:pt idx="1346">
                  <c:v>45694</c:v>
                </c:pt>
                <c:pt idx="1347">
                  <c:v>45695</c:v>
                </c:pt>
                <c:pt idx="1348">
                  <c:v>45696</c:v>
                </c:pt>
                <c:pt idx="1349">
                  <c:v>45697</c:v>
                </c:pt>
                <c:pt idx="1350">
                  <c:v>45698</c:v>
                </c:pt>
                <c:pt idx="1351">
                  <c:v>45699</c:v>
                </c:pt>
                <c:pt idx="1352">
                  <c:v>45700</c:v>
                </c:pt>
                <c:pt idx="1353">
                  <c:v>45701</c:v>
                </c:pt>
                <c:pt idx="1354">
                  <c:v>45702</c:v>
                </c:pt>
                <c:pt idx="1355">
                  <c:v>45703</c:v>
                </c:pt>
                <c:pt idx="1356">
                  <c:v>45704</c:v>
                </c:pt>
                <c:pt idx="1357">
                  <c:v>45705</c:v>
                </c:pt>
                <c:pt idx="1358">
                  <c:v>45706</c:v>
                </c:pt>
                <c:pt idx="1359">
                  <c:v>45707</c:v>
                </c:pt>
                <c:pt idx="1360">
                  <c:v>45708</c:v>
                </c:pt>
                <c:pt idx="1361">
                  <c:v>45709</c:v>
                </c:pt>
                <c:pt idx="1362">
                  <c:v>45710</c:v>
                </c:pt>
                <c:pt idx="1363">
                  <c:v>45711</c:v>
                </c:pt>
                <c:pt idx="1364">
                  <c:v>45712</c:v>
                </c:pt>
                <c:pt idx="1365">
                  <c:v>45713</c:v>
                </c:pt>
                <c:pt idx="1366">
                  <c:v>45714</c:v>
                </c:pt>
                <c:pt idx="1367">
                  <c:v>45715</c:v>
                </c:pt>
                <c:pt idx="1368">
                  <c:v>45716</c:v>
                </c:pt>
                <c:pt idx="1369">
                  <c:v>45717</c:v>
                </c:pt>
                <c:pt idx="1370">
                  <c:v>45718</c:v>
                </c:pt>
                <c:pt idx="1371">
                  <c:v>45719</c:v>
                </c:pt>
                <c:pt idx="1372">
                  <c:v>45720</c:v>
                </c:pt>
                <c:pt idx="1373">
                  <c:v>45721</c:v>
                </c:pt>
                <c:pt idx="1374">
                  <c:v>45722</c:v>
                </c:pt>
                <c:pt idx="1375">
                  <c:v>45723</c:v>
                </c:pt>
                <c:pt idx="1376">
                  <c:v>45724</c:v>
                </c:pt>
                <c:pt idx="1377">
                  <c:v>45725</c:v>
                </c:pt>
                <c:pt idx="1378">
                  <c:v>45726</c:v>
                </c:pt>
                <c:pt idx="1379">
                  <c:v>45727</c:v>
                </c:pt>
                <c:pt idx="1380">
                  <c:v>45728</c:v>
                </c:pt>
                <c:pt idx="1381">
                  <c:v>45729</c:v>
                </c:pt>
                <c:pt idx="1382">
                  <c:v>45730</c:v>
                </c:pt>
              </c:numCache>
            </c:numRef>
          </c:cat>
          <c:val>
            <c:numRef>
              <c:f>'EU UK clean'!$F$2:$F$1384</c:f>
              <c:numCache>
                <c:formatCode>0%</c:formatCode>
                <c:ptCount val="1383"/>
                <c:pt idx="0">
                  <c:v>-6.2422719762595162E-2</c:v>
                </c:pt>
                <c:pt idx="1">
                  <c:v>-5.1516058801568697E-2</c:v>
                </c:pt>
                <c:pt idx="2">
                  <c:v>-6.7596901529906772E-2</c:v>
                </c:pt>
                <c:pt idx="3">
                  <c:v>-6.5369797022294368E-2</c:v>
                </c:pt>
                <c:pt idx="4">
                  <c:v>-6.5369797022294368E-2</c:v>
                </c:pt>
                <c:pt idx="5">
                  <c:v>-6.5369797022294368E-2</c:v>
                </c:pt>
                <c:pt idx="6">
                  <c:v>-5.0475039632828171E-2</c:v>
                </c:pt>
                <c:pt idx="7">
                  <c:v>-4.4739004137202519E-2</c:v>
                </c:pt>
                <c:pt idx="8">
                  <c:v>-3.2244041861829893E-2</c:v>
                </c:pt>
                <c:pt idx="9">
                  <c:v>-1.7192721735597372E-2</c:v>
                </c:pt>
                <c:pt idx="10">
                  <c:v>-2.2236269661250099E-2</c:v>
                </c:pt>
                <c:pt idx="11">
                  <c:v>-2.2236269661250099E-2</c:v>
                </c:pt>
                <c:pt idx="12">
                  <c:v>-2.2236269661250099E-2</c:v>
                </c:pt>
                <c:pt idx="13">
                  <c:v>-8.464011055034866E-3</c:v>
                </c:pt>
                <c:pt idx="14">
                  <c:v>-6.6616202779643321E-3</c:v>
                </c:pt>
                <c:pt idx="15">
                  <c:v>-2.5418153933586055E-3</c:v>
                </c:pt>
                <c:pt idx="16">
                  <c:v>-9.9357101110461327E-3</c:v>
                </c:pt>
                <c:pt idx="17">
                  <c:v>1.018213855823266E-3</c:v>
                </c:pt>
                <c:pt idx="18">
                  <c:v>1.018213855823266E-3</c:v>
                </c:pt>
                <c:pt idx="19">
                  <c:v>1.018213855823266E-3</c:v>
                </c:pt>
                <c:pt idx="20">
                  <c:v>2.9323265040151541E-3</c:v>
                </c:pt>
                <c:pt idx="21">
                  <c:v>6.8882412603195964E-3</c:v>
                </c:pt>
                <c:pt idx="22">
                  <c:v>6.952901840083312E-3</c:v>
                </c:pt>
                <c:pt idx="23">
                  <c:v>9.1259930229187162E-3</c:v>
                </c:pt>
                <c:pt idx="24">
                  <c:v>1.3508528595880406E-2</c:v>
                </c:pt>
                <c:pt idx="25">
                  <c:v>1.3508528595880406E-2</c:v>
                </c:pt>
                <c:pt idx="26">
                  <c:v>1.3508528595880406E-2</c:v>
                </c:pt>
                <c:pt idx="27">
                  <c:v>7.0694823408366603E-3</c:v>
                </c:pt>
                <c:pt idx="28">
                  <c:v>1.9990266567495776E-2</c:v>
                </c:pt>
                <c:pt idx="29">
                  <c:v>3.8149119990552205E-2</c:v>
                </c:pt>
                <c:pt idx="30">
                  <c:v>3.5023109459136108E-2</c:v>
                </c:pt>
                <c:pt idx="31">
                  <c:v>3.6563064677914009E-2</c:v>
                </c:pt>
                <c:pt idx="32">
                  <c:v>3.6563064677914009E-2</c:v>
                </c:pt>
                <c:pt idx="33">
                  <c:v>3.6563064677914009E-2</c:v>
                </c:pt>
                <c:pt idx="34">
                  <c:v>3.9677640541849003E-2</c:v>
                </c:pt>
                <c:pt idx="35">
                  <c:v>2.3880415628607956E-2</c:v>
                </c:pt>
                <c:pt idx="36">
                  <c:v>2.2884409387476955E-2</c:v>
                </c:pt>
                <c:pt idx="37">
                  <c:v>2.0705118564684669E-2</c:v>
                </c:pt>
                <c:pt idx="38">
                  <c:v>5.8009878925544822E-2</c:v>
                </c:pt>
                <c:pt idx="39">
                  <c:v>5.8009878925544822E-2</c:v>
                </c:pt>
                <c:pt idx="40">
                  <c:v>5.8009878925544822E-2</c:v>
                </c:pt>
                <c:pt idx="41">
                  <c:v>2.6044679256684061E-2</c:v>
                </c:pt>
                <c:pt idx="42">
                  <c:v>3.8180075836732622E-2</c:v>
                </c:pt>
                <c:pt idx="43">
                  <c:v>4.9796365513558961E-2</c:v>
                </c:pt>
                <c:pt idx="44">
                  <c:v>3.8156011942032837E-2</c:v>
                </c:pt>
                <c:pt idx="45">
                  <c:v>3.2771266303954431E-2</c:v>
                </c:pt>
                <c:pt idx="46">
                  <c:v>3.2771266303954431E-2</c:v>
                </c:pt>
                <c:pt idx="47">
                  <c:v>3.2771266303954431E-2</c:v>
                </c:pt>
                <c:pt idx="48">
                  <c:v>2.3910822690427488E-2</c:v>
                </c:pt>
                <c:pt idx="49">
                  <c:v>2.9081153102237977E-2</c:v>
                </c:pt>
                <c:pt idx="50">
                  <c:v>2.8845621773740955E-2</c:v>
                </c:pt>
                <c:pt idx="51">
                  <c:v>1.1597873889326532E-2</c:v>
                </c:pt>
                <c:pt idx="52">
                  <c:v>2.5305806232939324E-2</c:v>
                </c:pt>
                <c:pt idx="53">
                  <c:v>2.5305806232939324E-2</c:v>
                </c:pt>
                <c:pt idx="54">
                  <c:v>2.5305806232939324E-2</c:v>
                </c:pt>
                <c:pt idx="55">
                  <c:v>4.4172917551225793E-2</c:v>
                </c:pt>
                <c:pt idx="56">
                  <c:v>6.0261363955527163E-2</c:v>
                </c:pt>
                <c:pt idx="57">
                  <c:v>5.4228676274562168E-2</c:v>
                </c:pt>
                <c:pt idx="58">
                  <c:v>4.4875466324050754E-2</c:v>
                </c:pt>
                <c:pt idx="59">
                  <c:v>3.1243163924492962E-2</c:v>
                </c:pt>
                <c:pt idx="60">
                  <c:v>3.1243163924492962E-2</c:v>
                </c:pt>
                <c:pt idx="61">
                  <c:v>3.1243163924492962E-2</c:v>
                </c:pt>
                <c:pt idx="62">
                  <c:v>2.0025289573116493E-2</c:v>
                </c:pt>
                <c:pt idx="63">
                  <c:v>1.2106763894731937E-2</c:v>
                </c:pt>
                <c:pt idx="64">
                  <c:v>4.5731652033263702E-3</c:v>
                </c:pt>
                <c:pt idx="65">
                  <c:v>-5.9444239028412921E-3</c:v>
                </c:pt>
                <c:pt idx="66">
                  <c:v>-4.7791699928611178E-3</c:v>
                </c:pt>
                <c:pt idx="67">
                  <c:v>-4.7791699928611178E-3</c:v>
                </c:pt>
                <c:pt idx="68">
                  <c:v>-4.7791699928611178E-3</c:v>
                </c:pt>
                <c:pt idx="69">
                  <c:v>-2.0136206169338354E-3</c:v>
                </c:pt>
                <c:pt idx="70">
                  <c:v>1.023448222399592E-2</c:v>
                </c:pt>
                <c:pt idx="71">
                  <c:v>-3.4811678489283515E-3</c:v>
                </c:pt>
                <c:pt idx="72">
                  <c:v>-1.8204882242246114E-2</c:v>
                </c:pt>
                <c:pt idx="73">
                  <c:v>-2.3548872870688631E-2</c:v>
                </c:pt>
                <c:pt idx="74">
                  <c:v>-2.3548872870688631E-2</c:v>
                </c:pt>
                <c:pt idx="75">
                  <c:v>-2.3548872870688631E-2</c:v>
                </c:pt>
                <c:pt idx="76">
                  <c:v>-9.9853602586410309E-3</c:v>
                </c:pt>
                <c:pt idx="77">
                  <c:v>-1.2367433174572699E-2</c:v>
                </c:pt>
                <c:pt idx="78">
                  <c:v>-1.1711572862676876E-2</c:v>
                </c:pt>
                <c:pt idx="79">
                  <c:v>-2.8411332534584659E-2</c:v>
                </c:pt>
                <c:pt idx="80">
                  <c:v>-2.2467765010752493E-2</c:v>
                </c:pt>
                <c:pt idx="81">
                  <c:v>-2.2467765010752493E-2</c:v>
                </c:pt>
                <c:pt idx="82">
                  <c:v>-2.2467765010752493E-2</c:v>
                </c:pt>
                <c:pt idx="83">
                  <c:v>-2.3558914947725402E-2</c:v>
                </c:pt>
                <c:pt idx="84">
                  <c:v>-7.2317727928885847E-3</c:v>
                </c:pt>
                <c:pt idx="85">
                  <c:v>-8.6432273663598954E-3</c:v>
                </c:pt>
                <c:pt idx="86">
                  <c:v>-1.006141382464394E-2</c:v>
                </c:pt>
                <c:pt idx="87">
                  <c:v>-4.3248373330900961E-3</c:v>
                </c:pt>
                <c:pt idx="88">
                  <c:v>-4.3248373330900961E-3</c:v>
                </c:pt>
                <c:pt idx="89">
                  <c:v>-4.3248373330900961E-3</c:v>
                </c:pt>
                <c:pt idx="90">
                  <c:v>2.5933892145151405E-2</c:v>
                </c:pt>
                <c:pt idx="91">
                  <c:v>-3.1939729401351548E-4</c:v>
                </c:pt>
                <c:pt idx="92">
                  <c:v>-9.8308124431316628E-3</c:v>
                </c:pt>
                <c:pt idx="93">
                  <c:v>-5.6381674500151175E-3</c:v>
                </c:pt>
                <c:pt idx="94">
                  <c:v>-7.6820437086263611E-3</c:v>
                </c:pt>
                <c:pt idx="95">
                  <c:v>-7.6820437086263611E-3</c:v>
                </c:pt>
                <c:pt idx="96">
                  <c:v>-7.6820437086263611E-3</c:v>
                </c:pt>
                <c:pt idx="97">
                  <c:v>-6.6695273903658826E-3</c:v>
                </c:pt>
                <c:pt idx="98">
                  <c:v>-2.8361625208043364E-3</c:v>
                </c:pt>
                <c:pt idx="99">
                  <c:v>-3.1004359139418331E-3</c:v>
                </c:pt>
                <c:pt idx="100">
                  <c:v>-7.6880826013799829E-3</c:v>
                </c:pt>
                <c:pt idx="101">
                  <c:v>-9.5741168702542165E-3</c:v>
                </c:pt>
                <c:pt idx="102">
                  <c:v>-9.5741168702542165E-3</c:v>
                </c:pt>
                <c:pt idx="103">
                  <c:v>-9.5741168702542165E-3</c:v>
                </c:pt>
                <c:pt idx="104">
                  <c:v>-2.6584253672047819E-2</c:v>
                </c:pt>
                <c:pt idx="105">
                  <c:v>-3.6919172072588609E-2</c:v>
                </c:pt>
                <c:pt idx="106">
                  <c:v>-4.953541672626946E-2</c:v>
                </c:pt>
                <c:pt idx="107">
                  <c:v>-6.7447203600541364E-2</c:v>
                </c:pt>
                <c:pt idx="108">
                  <c:v>-8.0290073075387464E-2</c:v>
                </c:pt>
                <c:pt idx="109">
                  <c:v>-8.0290073075387464E-2</c:v>
                </c:pt>
                <c:pt idx="110">
                  <c:v>-8.0290073075387464E-2</c:v>
                </c:pt>
                <c:pt idx="111">
                  <c:v>-7.4404843688457706E-2</c:v>
                </c:pt>
                <c:pt idx="112">
                  <c:v>-7.4803755579498227E-2</c:v>
                </c:pt>
                <c:pt idx="113">
                  <c:v>-8.1108073772420269E-2</c:v>
                </c:pt>
                <c:pt idx="114">
                  <c:v>-0.12656439998960192</c:v>
                </c:pt>
                <c:pt idx="115">
                  <c:v>-0.16772113363581964</c:v>
                </c:pt>
                <c:pt idx="116">
                  <c:v>-0.16772113363581964</c:v>
                </c:pt>
                <c:pt idx="117">
                  <c:v>-0.16772113363581964</c:v>
                </c:pt>
                <c:pt idx="118">
                  <c:v>-0.23008222353115829</c:v>
                </c:pt>
                <c:pt idx="119">
                  <c:v>-0.28592368258863343</c:v>
                </c:pt>
                <c:pt idx="120">
                  <c:v>-0.28120516827555597</c:v>
                </c:pt>
                <c:pt idx="121">
                  <c:v>-0.28455371297951076</c:v>
                </c:pt>
                <c:pt idx="122">
                  <c:v>-0.28102528415680811</c:v>
                </c:pt>
                <c:pt idx="123">
                  <c:v>-0.28102528415680811</c:v>
                </c:pt>
                <c:pt idx="124">
                  <c:v>-0.28102528415680811</c:v>
                </c:pt>
                <c:pt idx="125">
                  <c:v>-0.2146110118081053</c:v>
                </c:pt>
                <c:pt idx="126">
                  <c:v>-0.20631998546904071</c:v>
                </c:pt>
                <c:pt idx="127">
                  <c:v>-0.17053138535588899</c:v>
                </c:pt>
                <c:pt idx="128">
                  <c:v>-0.18151088153746811</c:v>
                </c:pt>
                <c:pt idx="129">
                  <c:v>-0.20215496179131193</c:v>
                </c:pt>
                <c:pt idx="130">
                  <c:v>-0.20215496179131193</c:v>
                </c:pt>
                <c:pt idx="131">
                  <c:v>-0.20215496179131193</c:v>
                </c:pt>
                <c:pt idx="132">
                  <c:v>-0.21200850513574218</c:v>
                </c:pt>
                <c:pt idx="133">
                  <c:v>-0.22543518312737448</c:v>
                </c:pt>
                <c:pt idx="134">
                  <c:v>-0.23719747592985932</c:v>
                </c:pt>
                <c:pt idx="135">
                  <c:v>-0.21314525356557573</c:v>
                </c:pt>
                <c:pt idx="136">
                  <c:v>-0.16973370556985448</c:v>
                </c:pt>
                <c:pt idx="137">
                  <c:v>-0.16973370556985448</c:v>
                </c:pt>
                <c:pt idx="138">
                  <c:v>-0.16973370556985448</c:v>
                </c:pt>
                <c:pt idx="139">
                  <c:v>-0.1559082098850893</c:v>
                </c:pt>
                <c:pt idx="140">
                  <c:v>-0.14708150753187099</c:v>
                </c:pt>
                <c:pt idx="141">
                  <c:v>-0.13780363836117007</c:v>
                </c:pt>
                <c:pt idx="142">
                  <c:v>-0.15491273507863174</c:v>
                </c:pt>
                <c:pt idx="143">
                  <c:v>-0.15644449465608165</c:v>
                </c:pt>
                <c:pt idx="144">
                  <c:v>-0.15644449465608165</c:v>
                </c:pt>
                <c:pt idx="145">
                  <c:v>-0.15644449465608165</c:v>
                </c:pt>
                <c:pt idx="146">
                  <c:v>-0.1359766936454134</c:v>
                </c:pt>
                <c:pt idx="147">
                  <c:v>-9.7877296226622917E-2</c:v>
                </c:pt>
                <c:pt idx="148">
                  <c:v>-6.5442436309956595E-2</c:v>
                </c:pt>
                <c:pt idx="149">
                  <c:v>-7.2830905636478704E-2</c:v>
                </c:pt>
                <c:pt idx="150">
                  <c:v>-7.3325671562622291E-2</c:v>
                </c:pt>
                <c:pt idx="151">
                  <c:v>-7.3325671562622291E-2</c:v>
                </c:pt>
                <c:pt idx="152">
                  <c:v>-7.3325671562622291E-2</c:v>
                </c:pt>
                <c:pt idx="153">
                  <c:v>-6.6888047873412779E-2</c:v>
                </c:pt>
                <c:pt idx="154">
                  <c:v>-2.082698531652238E-2</c:v>
                </c:pt>
                <c:pt idx="155">
                  <c:v>-5.5452307604856275E-2</c:v>
                </c:pt>
                <c:pt idx="156">
                  <c:v>-5.1243321377456491E-2</c:v>
                </c:pt>
                <c:pt idx="157">
                  <c:v>-6.0033458314011225E-2</c:v>
                </c:pt>
                <c:pt idx="158">
                  <c:v>-6.0033458314011225E-2</c:v>
                </c:pt>
                <c:pt idx="159">
                  <c:v>-6.0033458314011225E-2</c:v>
                </c:pt>
                <c:pt idx="160">
                  <c:v>-4.1671936259011048E-2</c:v>
                </c:pt>
                <c:pt idx="161">
                  <c:v>-5.4307277341102245E-2</c:v>
                </c:pt>
                <c:pt idx="162">
                  <c:v>-2.9596090114202188E-2</c:v>
                </c:pt>
                <c:pt idx="163">
                  <c:v>-3.3714547534447352E-2</c:v>
                </c:pt>
                <c:pt idx="164">
                  <c:v>-4.8891801859223379E-2</c:v>
                </c:pt>
                <c:pt idx="165">
                  <c:v>-4.8891801859223379E-2</c:v>
                </c:pt>
                <c:pt idx="166">
                  <c:v>-4.8891801859223379E-2</c:v>
                </c:pt>
                <c:pt idx="167">
                  <c:v>-4.6846510767077333E-2</c:v>
                </c:pt>
                <c:pt idx="168">
                  <c:v>-2.8359417821275091E-2</c:v>
                </c:pt>
                <c:pt idx="169">
                  <c:v>-6.1083410469444314E-2</c:v>
                </c:pt>
                <c:pt idx="170">
                  <c:v>-6.7279030585795693E-2</c:v>
                </c:pt>
                <c:pt idx="171">
                  <c:v>-8.079463878609229E-2</c:v>
                </c:pt>
                <c:pt idx="172">
                  <c:v>-8.079463878609229E-2</c:v>
                </c:pt>
                <c:pt idx="173">
                  <c:v>-8.079463878609229E-2</c:v>
                </c:pt>
                <c:pt idx="174">
                  <c:v>-0.10013478667787513</c:v>
                </c:pt>
                <c:pt idx="175">
                  <c:v>-0.12697050180261157</c:v>
                </c:pt>
                <c:pt idx="176">
                  <c:v>-0.11037239884604678</c:v>
                </c:pt>
                <c:pt idx="177">
                  <c:v>-0.10816975923938051</c:v>
                </c:pt>
                <c:pt idx="178">
                  <c:v>-0.10962416007185653</c:v>
                </c:pt>
                <c:pt idx="179">
                  <c:v>-0.10962416007185653</c:v>
                </c:pt>
                <c:pt idx="180">
                  <c:v>-0.10962416007185653</c:v>
                </c:pt>
                <c:pt idx="181">
                  <c:v>-9.9151614070625074E-2</c:v>
                </c:pt>
                <c:pt idx="182">
                  <c:v>-0.11965332772677365</c:v>
                </c:pt>
                <c:pt idx="183">
                  <c:v>-4.4791933522194467E-2</c:v>
                </c:pt>
                <c:pt idx="184">
                  <c:v>-1.1071883656681143E-2</c:v>
                </c:pt>
                <c:pt idx="185">
                  <c:v>-3.452632566013103E-2</c:v>
                </c:pt>
                <c:pt idx="186">
                  <c:v>-3.452632566013103E-2</c:v>
                </c:pt>
                <c:pt idx="187">
                  <c:v>-3.452632566013103E-2</c:v>
                </c:pt>
                <c:pt idx="188">
                  <c:v>-1.4862541497021023E-2</c:v>
                </c:pt>
                <c:pt idx="189">
                  <c:v>1.3870115727583964E-2</c:v>
                </c:pt>
                <c:pt idx="190">
                  <c:v>2.2908406654428871E-2</c:v>
                </c:pt>
                <c:pt idx="191">
                  <c:v>-5.5576163307603045E-2</c:v>
                </c:pt>
                <c:pt idx="192">
                  <c:v>-2.219533671374482E-2</c:v>
                </c:pt>
                <c:pt idx="193">
                  <c:v>-2.219533671374482E-2</c:v>
                </c:pt>
                <c:pt idx="194">
                  <c:v>-2.219533671374482E-2</c:v>
                </c:pt>
                <c:pt idx="195">
                  <c:v>-4.5561313852494255E-2</c:v>
                </c:pt>
                <c:pt idx="196">
                  <c:v>-6.0755460806511813E-2</c:v>
                </c:pt>
                <c:pt idx="197">
                  <c:v>-7.792295559483127E-2</c:v>
                </c:pt>
                <c:pt idx="198">
                  <c:v>-9.1642619181053223E-2</c:v>
                </c:pt>
                <c:pt idx="199">
                  <c:v>-0.17852322510346932</c:v>
                </c:pt>
                <c:pt idx="200">
                  <c:v>-0.17852322510346932</c:v>
                </c:pt>
                <c:pt idx="201">
                  <c:v>-0.17852322510346932</c:v>
                </c:pt>
                <c:pt idx="202">
                  <c:v>-0.11875297662330742</c:v>
                </c:pt>
                <c:pt idx="203">
                  <c:v>-0.11644866176842053</c:v>
                </c:pt>
                <c:pt idx="204">
                  <c:v>-0.14630052370081909</c:v>
                </c:pt>
                <c:pt idx="205">
                  <c:v>-0.1624779234255819</c:v>
                </c:pt>
                <c:pt idx="206">
                  <c:v>-0.14127066115702475</c:v>
                </c:pt>
                <c:pt idx="207">
                  <c:v>-0.14127066115702475</c:v>
                </c:pt>
                <c:pt idx="208">
                  <c:v>-0.14127066115702475</c:v>
                </c:pt>
                <c:pt idx="209">
                  <c:v>-0.1347007756995795</c:v>
                </c:pt>
                <c:pt idx="210">
                  <c:v>-0.10934598674196586</c:v>
                </c:pt>
                <c:pt idx="211">
                  <c:v>-9.294913675072855E-2</c:v>
                </c:pt>
                <c:pt idx="212">
                  <c:v>-9.2439234795451242E-2</c:v>
                </c:pt>
                <c:pt idx="213">
                  <c:v>-7.9140362412466012E-2</c:v>
                </c:pt>
                <c:pt idx="214">
                  <c:v>-7.9140362412466012E-2</c:v>
                </c:pt>
                <c:pt idx="215">
                  <c:v>-7.9140362412466012E-2</c:v>
                </c:pt>
                <c:pt idx="216">
                  <c:v>-3.8605408117931748E-2</c:v>
                </c:pt>
                <c:pt idx="217">
                  <c:v>-4.4849981736120356E-2</c:v>
                </c:pt>
                <c:pt idx="218">
                  <c:v>-3.538614435563664E-2</c:v>
                </c:pt>
                <c:pt idx="219">
                  <c:v>-4.109665128111132E-2</c:v>
                </c:pt>
                <c:pt idx="220">
                  <c:v>-5.874094283132849E-2</c:v>
                </c:pt>
                <c:pt idx="221">
                  <c:v>-5.874094283132849E-2</c:v>
                </c:pt>
                <c:pt idx="222">
                  <c:v>-5.874094283132849E-2</c:v>
                </c:pt>
                <c:pt idx="223">
                  <c:v>-8.5889057149702588E-2</c:v>
                </c:pt>
                <c:pt idx="224">
                  <c:v>-2.9441590291778789E-2</c:v>
                </c:pt>
                <c:pt idx="225">
                  <c:v>-2.8921541149891469E-2</c:v>
                </c:pt>
                <c:pt idx="226">
                  <c:v>-3.2344447741533874E-2</c:v>
                </c:pt>
                <c:pt idx="227">
                  <c:v>-4.7438117859865125E-2</c:v>
                </c:pt>
                <c:pt idx="228">
                  <c:v>-4.7438117859865125E-2</c:v>
                </c:pt>
                <c:pt idx="229">
                  <c:v>-4.7438117859865125E-2</c:v>
                </c:pt>
                <c:pt idx="230">
                  <c:v>-5.5625461269814616E-2</c:v>
                </c:pt>
                <c:pt idx="231">
                  <c:v>-4.5707713640431948E-2</c:v>
                </c:pt>
                <c:pt idx="232">
                  <c:v>-7.2051658137201061E-2</c:v>
                </c:pt>
                <c:pt idx="233">
                  <c:v>-8.5961836440355446E-2</c:v>
                </c:pt>
                <c:pt idx="234">
                  <c:v>-8.4066392391141068E-2</c:v>
                </c:pt>
                <c:pt idx="235">
                  <c:v>-8.4066392391141068E-2</c:v>
                </c:pt>
                <c:pt idx="236">
                  <c:v>-8.4066392391141068E-2</c:v>
                </c:pt>
                <c:pt idx="237">
                  <c:v>-9.6293463736695797E-2</c:v>
                </c:pt>
                <c:pt idx="238">
                  <c:v>-8.0751189566436191E-2</c:v>
                </c:pt>
                <c:pt idx="239">
                  <c:v>-9.5777529933358529E-2</c:v>
                </c:pt>
                <c:pt idx="240">
                  <c:v>-9.6147682127910389E-2</c:v>
                </c:pt>
                <c:pt idx="241">
                  <c:v>-0.10666600955692364</c:v>
                </c:pt>
                <c:pt idx="242">
                  <c:v>-0.10666600955692364</c:v>
                </c:pt>
                <c:pt idx="243">
                  <c:v>-0.10666600955692364</c:v>
                </c:pt>
                <c:pt idx="244">
                  <c:v>-0.10681146781654635</c:v>
                </c:pt>
                <c:pt idx="245">
                  <c:v>-7.7808009435035852E-2</c:v>
                </c:pt>
                <c:pt idx="246">
                  <c:v>-6.6959986535701871E-2</c:v>
                </c:pt>
                <c:pt idx="247">
                  <c:v>-6.4257059983572631E-2</c:v>
                </c:pt>
                <c:pt idx="248">
                  <c:v>-5.4572178394949905E-2</c:v>
                </c:pt>
                <c:pt idx="249">
                  <c:v>-5.4572178394949905E-2</c:v>
                </c:pt>
                <c:pt idx="250">
                  <c:v>-5.4572178394949905E-2</c:v>
                </c:pt>
                <c:pt idx="251">
                  <c:v>-3.9670721434645333E-2</c:v>
                </c:pt>
                <c:pt idx="252">
                  <c:v>-4.3363170771877499E-2</c:v>
                </c:pt>
                <c:pt idx="253">
                  <c:v>-4.5701749846055469E-2</c:v>
                </c:pt>
                <c:pt idx="254">
                  <c:v>-4.4626047946284247E-2</c:v>
                </c:pt>
                <c:pt idx="255">
                  <c:v>-4.3656506486629561E-2</c:v>
                </c:pt>
                <c:pt idx="256">
                  <c:v>-4.3656506486629561E-2</c:v>
                </c:pt>
                <c:pt idx="257">
                  <c:v>-4.3656506486629561E-2</c:v>
                </c:pt>
                <c:pt idx="258">
                  <c:v>-6.2948014190729193E-2</c:v>
                </c:pt>
                <c:pt idx="259">
                  <c:v>-7.6599376320125798E-2</c:v>
                </c:pt>
                <c:pt idx="260">
                  <c:v>-0.10027583887142723</c:v>
                </c:pt>
                <c:pt idx="261">
                  <c:v>-0.12421461021131536</c:v>
                </c:pt>
                <c:pt idx="262">
                  <c:v>-0.13130700096499764</c:v>
                </c:pt>
                <c:pt idx="263">
                  <c:v>-0.13130700096499764</c:v>
                </c:pt>
                <c:pt idx="264">
                  <c:v>-0.13130700096499764</c:v>
                </c:pt>
                <c:pt idx="265">
                  <c:v>-0.12978207996412683</c:v>
                </c:pt>
                <c:pt idx="266">
                  <c:v>-9.7620006845850191E-2</c:v>
                </c:pt>
                <c:pt idx="267">
                  <c:v>-6.5691730577352586E-2</c:v>
                </c:pt>
                <c:pt idx="268">
                  <c:v>-9.9808615820676572E-2</c:v>
                </c:pt>
                <c:pt idx="269">
                  <c:v>-0.10451417954633618</c:v>
                </c:pt>
                <c:pt idx="270">
                  <c:v>-0.10451417954633618</c:v>
                </c:pt>
                <c:pt idx="271">
                  <c:v>-0.10451417954633618</c:v>
                </c:pt>
                <c:pt idx="272">
                  <c:v>-0.12154957752558526</c:v>
                </c:pt>
                <c:pt idx="273">
                  <c:v>-0.17157259770559577</c:v>
                </c:pt>
                <c:pt idx="274">
                  <c:v>-0.20503948598919935</c:v>
                </c:pt>
                <c:pt idx="275">
                  <c:v>-0.21286448574556119</c:v>
                </c:pt>
                <c:pt idx="276">
                  <c:v>-0.24026200934809566</c:v>
                </c:pt>
                <c:pt idx="277">
                  <c:v>-0.24026200934809566</c:v>
                </c:pt>
                <c:pt idx="278">
                  <c:v>-0.24026200934809566</c:v>
                </c:pt>
                <c:pt idx="279">
                  <c:v>-0.29194259271481893</c:v>
                </c:pt>
                <c:pt idx="280">
                  <c:v>-0.16606884461605129</c:v>
                </c:pt>
                <c:pt idx="281">
                  <c:v>-8.3035784030862758E-2</c:v>
                </c:pt>
                <c:pt idx="282">
                  <c:v>-0.10404212168670586</c:v>
                </c:pt>
                <c:pt idx="283">
                  <c:v>-0.13317984220446244</c:v>
                </c:pt>
                <c:pt idx="284">
                  <c:v>-0.13317984220446244</c:v>
                </c:pt>
                <c:pt idx="285">
                  <c:v>-0.13317984220446244</c:v>
                </c:pt>
                <c:pt idx="286">
                  <c:v>-0.15004735902505881</c:v>
                </c:pt>
                <c:pt idx="287">
                  <c:v>-0.17352357453199588</c:v>
                </c:pt>
                <c:pt idx="288">
                  <c:v>-0.17850008925902341</c:v>
                </c:pt>
                <c:pt idx="289">
                  <c:v>-0.16586955974526146</c:v>
                </c:pt>
                <c:pt idx="290">
                  <c:v>-0.15903655492020385</c:v>
                </c:pt>
                <c:pt idx="291">
                  <c:v>-0.15903655492020385</c:v>
                </c:pt>
                <c:pt idx="292">
                  <c:v>-0.15903655492020385</c:v>
                </c:pt>
                <c:pt idx="293">
                  <c:v>-0.13759747768543135</c:v>
                </c:pt>
                <c:pt idx="294">
                  <c:v>-8.5107037576815467E-2</c:v>
                </c:pt>
                <c:pt idx="295">
                  <c:v>-0.13498146307817266</c:v>
                </c:pt>
                <c:pt idx="296">
                  <c:v>-0.13424048875312422</c:v>
                </c:pt>
                <c:pt idx="297">
                  <c:v>-0.123911041898107</c:v>
                </c:pt>
                <c:pt idx="298">
                  <c:v>-0.14423530851677643</c:v>
                </c:pt>
                <c:pt idx="299">
                  <c:v>-0.14423530851677643</c:v>
                </c:pt>
                <c:pt idx="300">
                  <c:v>-0.11708926672586353</c:v>
                </c:pt>
                <c:pt idx="301">
                  <c:v>-0.11587133078461126</c:v>
                </c:pt>
                <c:pt idx="302">
                  <c:v>-0.11145061805696278</c:v>
                </c:pt>
                <c:pt idx="303">
                  <c:v>-0.1182098283705901</c:v>
                </c:pt>
                <c:pt idx="304">
                  <c:v>-9.7210692346007016E-2</c:v>
                </c:pt>
                <c:pt idx="305">
                  <c:v>-9.7210692346007016E-2</c:v>
                </c:pt>
                <c:pt idx="306">
                  <c:v>-9.7210692346007016E-2</c:v>
                </c:pt>
                <c:pt idx="307">
                  <c:v>-8.781299991727512E-2</c:v>
                </c:pt>
                <c:pt idx="308">
                  <c:v>-8.0275362130500627E-2</c:v>
                </c:pt>
                <c:pt idx="309">
                  <c:v>-8.5313332755144689E-2</c:v>
                </c:pt>
                <c:pt idx="310">
                  <c:v>-0.10102151010350367</c:v>
                </c:pt>
                <c:pt idx="311">
                  <c:v>-0.11879938760473145</c:v>
                </c:pt>
                <c:pt idx="312">
                  <c:v>-0.11879938760473145</c:v>
                </c:pt>
                <c:pt idx="313">
                  <c:v>-0.11879938760473145</c:v>
                </c:pt>
                <c:pt idx="314">
                  <c:v>-0.13087608808165624</c:v>
                </c:pt>
                <c:pt idx="315">
                  <c:v>-0.12363331839357992</c:v>
                </c:pt>
                <c:pt idx="316">
                  <c:v>-0.13818214691081487</c:v>
                </c:pt>
                <c:pt idx="317">
                  <c:v>-0.12746822406073133</c:v>
                </c:pt>
                <c:pt idx="318">
                  <c:v>-0.12746822406073133</c:v>
                </c:pt>
                <c:pt idx="319">
                  <c:v>-0.12746822406073133</c:v>
                </c:pt>
                <c:pt idx="320">
                  <c:v>-0.12746822406073133</c:v>
                </c:pt>
                <c:pt idx="321">
                  <c:v>-0.12746822406073133</c:v>
                </c:pt>
                <c:pt idx="322">
                  <c:v>-8.4033507502971241E-2</c:v>
                </c:pt>
                <c:pt idx="323">
                  <c:v>-5.9837871972987143E-2</c:v>
                </c:pt>
                <c:pt idx="324">
                  <c:v>-7.3293837204922538E-2</c:v>
                </c:pt>
                <c:pt idx="325">
                  <c:v>-7.5154645416796381E-2</c:v>
                </c:pt>
                <c:pt idx="326">
                  <c:v>-7.5154645416796381E-2</c:v>
                </c:pt>
                <c:pt idx="327">
                  <c:v>-7.5154645416796381E-2</c:v>
                </c:pt>
                <c:pt idx="328">
                  <c:v>-0.11178694863634803</c:v>
                </c:pt>
                <c:pt idx="329">
                  <c:v>-0.13077359249627002</c:v>
                </c:pt>
                <c:pt idx="330">
                  <c:v>-0.13278975394804912</c:v>
                </c:pt>
                <c:pt idx="331">
                  <c:v>-0.12281075825483262</c:v>
                </c:pt>
                <c:pt idx="332">
                  <c:v>-0.10453329353955028</c:v>
                </c:pt>
                <c:pt idx="333">
                  <c:v>-0.10453329353955028</c:v>
                </c:pt>
                <c:pt idx="334">
                  <c:v>-0.10453329353955028</c:v>
                </c:pt>
                <c:pt idx="335">
                  <c:v>-0.12037791171200514</c:v>
                </c:pt>
                <c:pt idx="336">
                  <c:v>-8.4409608534241481E-2</c:v>
                </c:pt>
                <c:pt idx="337">
                  <c:v>-7.7425105754360013E-2</c:v>
                </c:pt>
                <c:pt idx="338">
                  <c:v>-8.5589825559469174E-2</c:v>
                </c:pt>
                <c:pt idx="339">
                  <c:v>-9.9157889116628956E-2</c:v>
                </c:pt>
                <c:pt idx="340">
                  <c:v>-9.9157889116628956E-2</c:v>
                </c:pt>
                <c:pt idx="341">
                  <c:v>-9.9157889116628956E-2</c:v>
                </c:pt>
                <c:pt idx="342">
                  <c:v>-0.13262607971026111</c:v>
                </c:pt>
                <c:pt idx="343">
                  <c:v>-0.12728083361700981</c:v>
                </c:pt>
                <c:pt idx="344">
                  <c:v>-0.13242981473976329</c:v>
                </c:pt>
                <c:pt idx="345">
                  <c:v>-0.10680330352621527</c:v>
                </c:pt>
                <c:pt idx="346">
                  <c:v>-8.9279749143420337E-2</c:v>
                </c:pt>
                <c:pt idx="347">
                  <c:v>-8.9279749143420337E-2</c:v>
                </c:pt>
                <c:pt idx="348">
                  <c:v>-8.9279749143420337E-2</c:v>
                </c:pt>
                <c:pt idx="349">
                  <c:v>-8.5653216931466505E-2</c:v>
                </c:pt>
                <c:pt idx="350">
                  <c:v>-7.8814344263122157E-2</c:v>
                </c:pt>
                <c:pt idx="351">
                  <c:v>-0.12019233781940551</c:v>
                </c:pt>
                <c:pt idx="352">
                  <c:v>-0.14131359007859973</c:v>
                </c:pt>
                <c:pt idx="353">
                  <c:v>-0.15873965510533883</c:v>
                </c:pt>
                <c:pt idx="354">
                  <c:v>-0.15873965510533883</c:v>
                </c:pt>
                <c:pt idx="355">
                  <c:v>-0.15873965510533883</c:v>
                </c:pt>
                <c:pt idx="356">
                  <c:v>-0.15930241229089273</c:v>
                </c:pt>
                <c:pt idx="357">
                  <c:v>-0.11765731370344221</c:v>
                </c:pt>
                <c:pt idx="358">
                  <c:v>-0.12068357520683563</c:v>
                </c:pt>
                <c:pt idx="359">
                  <c:v>-0.10993373013696887</c:v>
                </c:pt>
                <c:pt idx="360">
                  <c:v>-0.11537572791050768</c:v>
                </c:pt>
                <c:pt idx="361">
                  <c:v>-0.11537572791050768</c:v>
                </c:pt>
                <c:pt idx="362">
                  <c:v>-0.11537572791050768</c:v>
                </c:pt>
                <c:pt idx="363">
                  <c:v>-0.1035770075704375</c:v>
                </c:pt>
                <c:pt idx="364">
                  <c:v>-0.11946574325995546</c:v>
                </c:pt>
                <c:pt idx="365">
                  <c:v>-9.6119069335849947E-2</c:v>
                </c:pt>
                <c:pt idx="366">
                  <c:v>-9.2983438877654062E-2</c:v>
                </c:pt>
                <c:pt idx="367">
                  <c:v>-8.5087884448186379E-2</c:v>
                </c:pt>
                <c:pt idx="368">
                  <c:v>-8.5087884448186379E-2</c:v>
                </c:pt>
                <c:pt idx="369">
                  <c:v>-8.5087884448186379E-2</c:v>
                </c:pt>
                <c:pt idx="370">
                  <c:v>-0.13464360614970833</c:v>
                </c:pt>
                <c:pt idx="371">
                  <c:v>-0.14508349107447316</c:v>
                </c:pt>
                <c:pt idx="372">
                  <c:v>-0.1505545599586231</c:v>
                </c:pt>
                <c:pt idx="373">
                  <c:v>-0.141448215536084</c:v>
                </c:pt>
                <c:pt idx="374">
                  <c:v>-0.13325430954291997</c:v>
                </c:pt>
                <c:pt idx="375">
                  <c:v>-0.13325430954291997</c:v>
                </c:pt>
                <c:pt idx="376">
                  <c:v>-0.13325430954291997</c:v>
                </c:pt>
                <c:pt idx="377">
                  <c:v>-0.12203782373503709</c:v>
                </c:pt>
                <c:pt idx="378">
                  <c:v>-9.6811890431574704E-2</c:v>
                </c:pt>
                <c:pt idx="379">
                  <c:v>-7.9561174918765853E-2</c:v>
                </c:pt>
                <c:pt idx="380">
                  <c:v>-0.11835269307446354</c:v>
                </c:pt>
                <c:pt idx="381">
                  <c:v>-0.11877464641894048</c:v>
                </c:pt>
                <c:pt idx="382">
                  <c:v>-0.11877464641894048</c:v>
                </c:pt>
                <c:pt idx="383">
                  <c:v>-0.11877464641894048</c:v>
                </c:pt>
                <c:pt idx="384">
                  <c:v>-0.10582864086809174</c:v>
                </c:pt>
                <c:pt idx="385">
                  <c:v>-9.0010852487163395E-2</c:v>
                </c:pt>
                <c:pt idx="386">
                  <c:v>-0.11010947118074983</c:v>
                </c:pt>
                <c:pt idx="387">
                  <c:v>-8.5416842015515262E-2</c:v>
                </c:pt>
                <c:pt idx="388">
                  <c:v>-0.10144626219837045</c:v>
                </c:pt>
                <c:pt idx="389">
                  <c:v>-0.10144626219837045</c:v>
                </c:pt>
                <c:pt idx="390">
                  <c:v>-0.10144626219837045</c:v>
                </c:pt>
                <c:pt idx="391">
                  <c:v>-8.2579752332323217E-2</c:v>
                </c:pt>
                <c:pt idx="392">
                  <c:v>-7.3551372204836957E-2</c:v>
                </c:pt>
                <c:pt idx="393">
                  <c:v>-6.9003633776332049E-2</c:v>
                </c:pt>
                <c:pt idx="394">
                  <c:v>-7.4372871640116855E-2</c:v>
                </c:pt>
                <c:pt idx="395">
                  <c:v>-0.1206166315869882</c:v>
                </c:pt>
                <c:pt idx="396">
                  <c:v>-0.1206166315869882</c:v>
                </c:pt>
                <c:pt idx="397">
                  <c:v>-0.1206166315869882</c:v>
                </c:pt>
                <c:pt idx="398">
                  <c:v>-0.13742835387880539</c:v>
                </c:pt>
                <c:pt idx="399">
                  <c:v>-0.1467008961546426</c:v>
                </c:pt>
                <c:pt idx="400">
                  <c:v>-0.13011709719886366</c:v>
                </c:pt>
                <c:pt idx="401">
                  <c:v>-0.10467648454446858</c:v>
                </c:pt>
                <c:pt idx="402">
                  <c:v>-0.12910123035589532</c:v>
                </c:pt>
                <c:pt idx="403">
                  <c:v>-0.12910123035589532</c:v>
                </c:pt>
                <c:pt idx="404">
                  <c:v>-0.12910123035589532</c:v>
                </c:pt>
                <c:pt idx="405">
                  <c:v>-0.12240633757252746</c:v>
                </c:pt>
                <c:pt idx="406">
                  <c:v>-0.10793037964750381</c:v>
                </c:pt>
                <c:pt idx="407">
                  <c:v>-0.11782453077627844</c:v>
                </c:pt>
                <c:pt idx="408">
                  <c:v>-0.11590067288430654</c:v>
                </c:pt>
                <c:pt idx="409">
                  <c:v>-0.11858907871918482</c:v>
                </c:pt>
                <c:pt idx="410">
                  <c:v>-0.11858907871918482</c:v>
                </c:pt>
                <c:pt idx="411">
                  <c:v>-0.11858907871918482</c:v>
                </c:pt>
                <c:pt idx="412">
                  <c:v>-0.1314555437106783</c:v>
                </c:pt>
                <c:pt idx="413">
                  <c:v>-0.13121764103890846</c:v>
                </c:pt>
                <c:pt idx="414">
                  <c:v>-0.13476994450091612</c:v>
                </c:pt>
                <c:pt idx="415">
                  <c:v>-0.13498312460648176</c:v>
                </c:pt>
                <c:pt idx="416">
                  <c:v>-0.14521450659656746</c:v>
                </c:pt>
                <c:pt idx="417">
                  <c:v>-0.14521450659656746</c:v>
                </c:pt>
                <c:pt idx="418">
                  <c:v>-0.14521450659656746</c:v>
                </c:pt>
                <c:pt idx="419">
                  <c:v>-0.13883947287910892</c:v>
                </c:pt>
                <c:pt idx="420">
                  <c:v>-0.14478695282046689</c:v>
                </c:pt>
                <c:pt idx="421">
                  <c:v>-0.14680262002836109</c:v>
                </c:pt>
                <c:pt idx="422">
                  <c:v>-0.1419882346650721</c:v>
                </c:pt>
                <c:pt idx="423">
                  <c:v>-0.14657111870975348</c:v>
                </c:pt>
                <c:pt idx="424">
                  <c:v>-0.14657111870975348</c:v>
                </c:pt>
                <c:pt idx="425">
                  <c:v>-0.14657111870975348</c:v>
                </c:pt>
                <c:pt idx="426">
                  <c:v>-0.13284112897123523</c:v>
                </c:pt>
                <c:pt idx="427">
                  <c:v>-0.122598570566838</c:v>
                </c:pt>
                <c:pt idx="428">
                  <c:v>-0.11593380284816447</c:v>
                </c:pt>
                <c:pt idx="429">
                  <c:v>-0.10563225527030509</c:v>
                </c:pt>
                <c:pt idx="430">
                  <c:v>-0.10997127442833578</c:v>
                </c:pt>
                <c:pt idx="431">
                  <c:v>-0.10997127442833578</c:v>
                </c:pt>
                <c:pt idx="432">
                  <c:v>-0.10997127442833578</c:v>
                </c:pt>
                <c:pt idx="433">
                  <c:v>-0.12139490272172793</c:v>
                </c:pt>
                <c:pt idx="434">
                  <c:v>-0.10468218676432131</c:v>
                </c:pt>
                <c:pt idx="435">
                  <c:v>-0.10428569035133274</c:v>
                </c:pt>
                <c:pt idx="436">
                  <c:v>-0.11495799172525831</c:v>
                </c:pt>
                <c:pt idx="437">
                  <c:v>-0.12117288167908608</c:v>
                </c:pt>
                <c:pt idx="438">
                  <c:v>-0.12117288167908608</c:v>
                </c:pt>
                <c:pt idx="439">
                  <c:v>-0.12117288167908608</c:v>
                </c:pt>
                <c:pt idx="440">
                  <c:v>-0.1377476912982234</c:v>
                </c:pt>
                <c:pt idx="441">
                  <c:v>-0.15348058166816397</c:v>
                </c:pt>
                <c:pt idx="442">
                  <c:v>-0.13320637320462866</c:v>
                </c:pt>
                <c:pt idx="443">
                  <c:v>-0.13241391947705355</c:v>
                </c:pt>
                <c:pt idx="444">
                  <c:v>-0.13789904964832211</c:v>
                </c:pt>
                <c:pt idx="445">
                  <c:v>-0.13789904964832211</c:v>
                </c:pt>
                <c:pt idx="446">
                  <c:v>-0.13789904964832211</c:v>
                </c:pt>
                <c:pt idx="447">
                  <c:v>-0.16810831003129911</c:v>
                </c:pt>
                <c:pt idx="448">
                  <c:v>-0.18070464559073746</c:v>
                </c:pt>
                <c:pt idx="449">
                  <c:v>-0.18005407250883526</c:v>
                </c:pt>
                <c:pt idx="450">
                  <c:v>-0.19877496791046453</c:v>
                </c:pt>
                <c:pt idx="451">
                  <c:v>-0.20376498584412064</c:v>
                </c:pt>
                <c:pt idx="452">
                  <c:v>-0.20376498584412064</c:v>
                </c:pt>
                <c:pt idx="453">
                  <c:v>-0.20376498584412064</c:v>
                </c:pt>
                <c:pt idx="454">
                  <c:v>-0.22902940308781591</c:v>
                </c:pt>
                <c:pt idx="455">
                  <c:v>-0.24246210188950734</c:v>
                </c:pt>
                <c:pt idx="456">
                  <c:v>-0.2815980450370616</c:v>
                </c:pt>
                <c:pt idx="457">
                  <c:v>-0.27079853596897657</c:v>
                </c:pt>
                <c:pt idx="458">
                  <c:v>-0.28671747288927768</c:v>
                </c:pt>
                <c:pt idx="459">
                  <c:v>-0.28671747288927768</c:v>
                </c:pt>
                <c:pt idx="460">
                  <c:v>-0.28671747288927768</c:v>
                </c:pt>
                <c:pt idx="461">
                  <c:v>-0.29300046592271795</c:v>
                </c:pt>
                <c:pt idx="462">
                  <c:v>-0.30093259229709513</c:v>
                </c:pt>
                <c:pt idx="463">
                  <c:v>-0.24230728514212121</c:v>
                </c:pt>
                <c:pt idx="464">
                  <c:v>-0.22894370010253093</c:v>
                </c:pt>
                <c:pt idx="465">
                  <c:v>-0.24210885632473533</c:v>
                </c:pt>
                <c:pt idx="466">
                  <c:v>-0.24210885632473533</c:v>
                </c:pt>
                <c:pt idx="467">
                  <c:v>-0.24210885632473533</c:v>
                </c:pt>
                <c:pt idx="468">
                  <c:v>-0.21086845340600177</c:v>
                </c:pt>
                <c:pt idx="469">
                  <c:v>-0.22552895947761173</c:v>
                </c:pt>
                <c:pt idx="470">
                  <c:v>-0.19990151268966846</c:v>
                </c:pt>
                <c:pt idx="471">
                  <c:v>-0.18506496098690975</c:v>
                </c:pt>
                <c:pt idx="472">
                  <c:v>-0.15364280869330899</c:v>
                </c:pt>
                <c:pt idx="473">
                  <c:v>-0.15364280869330899</c:v>
                </c:pt>
                <c:pt idx="474">
                  <c:v>-0.15364280869330899</c:v>
                </c:pt>
                <c:pt idx="475">
                  <c:v>-0.15581741014666647</c:v>
                </c:pt>
                <c:pt idx="476">
                  <c:v>-0.14785355223643282</c:v>
                </c:pt>
                <c:pt idx="477">
                  <c:v>-0.17536749022976816</c:v>
                </c:pt>
                <c:pt idx="478">
                  <c:v>-0.17944933494983578</c:v>
                </c:pt>
                <c:pt idx="479">
                  <c:v>-0.20730621054557838</c:v>
                </c:pt>
                <c:pt idx="480">
                  <c:v>-0.20730621054557838</c:v>
                </c:pt>
                <c:pt idx="481">
                  <c:v>-0.20730621054557838</c:v>
                </c:pt>
                <c:pt idx="482">
                  <c:v>-0.15499149194663536</c:v>
                </c:pt>
                <c:pt idx="483">
                  <c:v>-0.18690409355041479</c:v>
                </c:pt>
                <c:pt idx="484">
                  <c:v>-0.20789930555555561</c:v>
                </c:pt>
                <c:pt idx="485">
                  <c:v>-0.20447012027654143</c:v>
                </c:pt>
                <c:pt idx="486">
                  <c:v>-0.20442707866149529</c:v>
                </c:pt>
                <c:pt idx="487">
                  <c:v>-0.20442707866149529</c:v>
                </c:pt>
                <c:pt idx="488">
                  <c:v>-0.20442707866149529</c:v>
                </c:pt>
                <c:pt idx="489">
                  <c:v>-0.21573730721750903</c:v>
                </c:pt>
                <c:pt idx="490">
                  <c:v>-0.20175408134061248</c:v>
                </c:pt>
                <c:pt idx="491">
                  <c:v>-0.18806637350890404</c:v>
                </c:pt>
                <c:pt idx="492">
                  <c:v>-0.17392919084002487</c:v>
                </c:pt>
                <c:pt idx="493">
                  <c:v>-0.17454438098535355</c:v>
                </c:pt>
                <c:pt idx="494">
                  <c:v>-0.17454438098535355</c:v>
                </c:pt>
                <c:pt idx="495">
                  <c:v>-0.17454438098535355</c:v>
                </c:pt>
                <c:pt idx="496">
                  <c:v>-0.17628553784618958</c:v>
                </c:pt>
                <c:pt idx="497">
                  <c:v>-0.1673005526142127</c:v>
                </c:pt>
                <c:pt idx="498">
                  <c:v>-0.17819967647018842</c:v>
                </c:pt>
                <c:pt idx="499">
                  <c:v>-0.1769695399569173</c:v>
                </c:pt>
                <c:pt idx="500">
                  <c:v>-0.16204949346015471</c:v>
                </c:pt>
                <c:pt idx="501">
                  <c:v>-0.16204949346015471</c:v>
                </c:pt>
                <c:pt idx="502">
                  <c:v>-0.16204949346015471</c:v>
                </c:pt>
                <c:pt idx="503">
                  <c:v>-0.16408484122705227</c:v>
                </c:pt>
                <c:pt idx="504">
                  <c:v>-0.15413627985254053</c:v>
                </c:pt>
                <c:pt idx="505">
                  <c:v>-0.14158696358782866</c:v>
                </c:pt>
                <c:pt idx="506">
                  <c:v>-0.1446147686764242</c:v>
                </c:pt>
                <c:pt idx="507">
                  <c:v>-0.12717823295628258</c:v>
                </c:pt>
                <c:pt idx="508">
                  <c:v>-0.12717823295628258</c:v>
                </c:pt>
                <c:pt idx="509">
                  <c:v>-0.12717823295628258</c:v>
                </c:pt>
                <c:pt idx="510">
                  <c:v>-0.12027181173255587</c:v>
                </c:pt>
                <c:pt idx="511">
                  <c:v>-0.1104034658162581</c:v>
                </c:pt>
                <c:pt idx="512">
                  <c:v>-0.13144047521874935</c:v>
                </c:pt>
                <c:pt idx="513">
                  <c:v>-0.10257978845801992</c:v>
                </c:pt>
                <c:pt idx="514">
                  <c:v>-0.10311565630035478</c:v>
                </c:pt>
                <c:pt idx="515">
                  <c:v>-0.10311565630035478</c:v>
                </c:pt>
                <c:pt idx="516">
                  <c:v>-0.10311565630035478</c:v>
                </c:pt>
                <c:pt idx="517">
                  <c:v>-0.1093405229941717</c:v>
                </c:pt>
                <c:pt idx="518">
                  <c:v>-0.11073379269656594</c:v>
                </c:pt>
                <c:pt idx="519">
                  <c:v>-0.102166928446669</c:v>
                </c:pt>
                <c:pt idx="520">
                  <c:v>-8.6439634575853824E-2</c:v>
                </c:pt>
                <c:pt idx="521">
                  <c:v>-8.9124957569788749E-2</c:v>
                </c:pt>
                <c:pt idx="522">
                  <c:v>-8.9124957569788749E-2</c:v>
                </c:pt>
                <c:pt idx="523">
                  <c:v>-8.9124957569788749E-2</c:v>
                </c:pt>
                <c:pt idx="524">
                  <c:v>-8.981903460805736E-2</c:v>
                </c:pt>
                <c:pt idx="525">
                  <c:v>-9.5490434995968168E-2</c:v>
                </c:pt>
                <c:pt idx="526">
                  <c:v>-0.11236095121468337</c:v>
                </c:pt>
                <c:pt idx="527">
                  <c:v>-9.5257297062563917E-2</c:v>
                </c:pt>
                <c:pt idx="528">
                  <c:v>-6.9424383048034596E-2</c:v>
                </c:pt>
                <c:pt idx="529">
                  <c:v>-6.9424383048034596E-2</c:v>
                </c:pt>
                <c:pt idx="530">
                  <c:v>-6.9424383048034596E-2</c:v>
                </c:pt>
                <c:pt idx="531">
                  <c:v>-5.8151317835679485E-2</c:v>
                </c:pt>
                <c:pt idx="532">
                  <c:v>-3.5600736436599438E-2</c:v>
                </c:pt>
                <c:pt idx="533">
                  <c:v>-4.8448633751384196E-2</c:v>
                </c:pt>
                <c:pt idx="534">
                  <c:v>-5.3640975290459782E-2</c:v>
                </c:pt>
                <c:pt idx="535">
                  <c:v>-4.9361971588587621E-2</c:v>
                </c:pt>
                <c:pt idx="536">
                  <c:v>-4.9361971588587621E-2</c:v>
                </c:pt>
                <c:pt idx="537">
                  <c:v>-4.9361971588587621E-2</c:v>
                </c:pt>
                <c:pt idx="538">
                  <c:v>-4.2474834274490697E-2</c:v>
                </c:pt>
                <c:pt idx="539">
                  <c:v>-4.6286465802742344E-2</c:v>
                </c:pt>
                <c:pt idx="540">
                  <c:v>-3.4279752779697886E-2</c:v>
                </c:pt>
                <c:pt idx="541">
                  <c:v>-3.4505431215927425E-2</c:v>
                </c:pt>
                <c:pt idx="542">
                  <c:v>-2.0856709949170729E-2</c:v>
                </c:pt>
                <c:pt idx="543">
                  <c:v>-2.0856709949170729E-2</c:v>
                </c:pt>
                <c:pt idx="544">
                  <c:v>-2.0856709949170729E-2</c:v>
                </c:pt>
                <c:pt idx="545">
                  <c:v>-5.5222082766133943E-3</c:v>
                </c:pt>
                <c:pt idx="546">
                  <c:v>1.6869393920810535E-2</c:v>
                </c:pt>
                <c:pt idx="547">
                  <c:v>2.9178905052807846E-2</c:v>
                </c:pt>
                <c:pt idx="548">
                  <c:v>-2.6178453198401657E-2</c:v>
                </c:pt>
                <c:pt idx="549">
                  <c:v>-4.8310689054758792E-2</c:v>
                </c:pt>
                <c:pt idx="550">
                  <c:v>-4.8310689054758792E-2</c:v>
                </c:pt>
                <c:pt idx="551">
                  <c:v>-4.8310689054758792E-2</c:v>
                </c:pt>
                <c:pt idx="552">
                  <c:v>-5.7308638296310214E-2</c:v>
                </c:pt>
                <c:pt idx="553">
                  <c:v>-4.4480838947784755E-2</c:v>
                </c:pt>
                <c:pt idx="554">
                  <c:v>-2.210832423765647E-2</c:v>
                </c:pt>
                <c:pt idx="555">
                  <c:v>5.7199114848518256E-3</c:v>
                </c:pt>
                <c:pt idx="556">
                  <c:v>1.1230134289611943E-2</c:v>
                </c:pt>
                <c:pt idx="557">
                  <c:v>1.1230134289611943E-2</c:v>
                </c:pt>
                <c:pt idx="558">
                  <c:v>1.1230134289611943E-2</c:v>
                </c:pt>
                <c:pt idx="559">
                  <c:v>4.0263036455929796E-2</c:v>
                </c:pt>
                <c:pt idx="560">
                  <c:v>4.7710792106709581E-2</c:v>
                </c:pt>
                <c:pt idx="561">
                  <c:v>6.5068674240980146E-2</c:v>
                </c:pt>
                <c:pt idx="562">
                  <c:v>4.3998109813948603E-2</c:v>
                </c:pt>
                <c:pt idx="563">
                  <c:v>3.143908024477899E-2</c:v>
                </c:pt>
                <c:pt idx="564">
                  <c:v>3.143908024477899E-2</c:v>
                </c:pt>
                <c:pt idx="565">
                  <c:v>3.143908024477899E-2</c:v>
                </c:pt>
                <c:pt idx="566">
                  <c:v>5.9652208312178455E-2</c:v>
                </c:pt>
                <c:pt idx="567">
                  <c:v>9.3561060295128659E-2</c:v>
                </c:pt>
                <c:pt idx="568">
                  <c:v>9.1361681993046492E-2</c:v>
                </c:pt>
                <c:pt idx="569">
                  <c:v>8.2669010106082408E-2</c:v>
                </c:pt>
                <c:pt idx="570">
                  <c:v>6.1104787938828876E-2</c:v>
                </c:pt>
                <c:pt idx="571">
                  <c:v>6.1104787938828876E-2</c:v>
                </c:pt>
                <c:pt idx="572">
                  <c:v>6.1104787938828876E-2</c:v>
                </c:pt>
                <c:pt idx="573">
                  <c:v>6.1104787938828876E-2</c:v>
                </c:pt>
                <c:pt idx="574">
                  <c:v>5.2915899930438798E-2</c:v>
                </c:pt>
                <c:pt idx="575">
                  <c:v>6.3810730234283963E-2</c:v>
                </c:pt>
                <c:pt idx="576">
                  <c:v>6.6220959559659578E-2</c:v>
                </c:pt>
                <c:pt idx="577">
                  <c:v>4.8918929059854344E-2</c:v>
                </c:pt>
                <c:pt idx="578">
                  <c:v>4.8918929059854344E-2</c:v>
                </c:pt>
                <c:pt idx="579">
                  <c:v>4.8918929059854344E-2</c:v>
                </c:pt>
                <c:pt idx="580">
                  <c:v>7.8299544890360104E-2</c:v>
                </c:pt>
                <c:pt idx="581">
                  <c:v>6.9078184951055749E-2</c:v>
                </c:pt>
                <c:pt idx="582">
                  <c:v>4.6129154946648813E-2</c:v>
                </c:pt>
                <c:pt idx="583">
                  <c:v>6.0944813050414624E-2</c:v>
                </c:pt>
                <c:pt idx="584">
                  <c:v>3.3360613131905248E-2</c:v>
                </c:pt>
                <c:pt idx="585">
                  <c:v>3.3360613131905248E-2</c:v>
                </c:pt>
                <c:pt idx="586">
                  <c:v>3.3360613131905248E-2</c:v>
                </c:pt>
                <c:pt idx="587">
                  <c:v>5.8916073337501804E-2</c:v>
                </c:pt>
                <c:pt idx="588">
                  <c:v>6.5579387377509721E-2</c:v>
                </c:pt>
                <c:pt idx="589">
                  <c:v>7.1418021822212532E-2</c:v>
                </c:pt>
                <c:pt idx="590">
                  <c:v>7.9479295221759727E-2</c:v>
                </c:pt>
                <c:pt idx="591">
                  <c:v>7.8506300268471718E-2</c:v>
                </c:pt>
                <c:pt idx="592">
                  <c:v>7.8506300268471718E-2</c:v>
                </c:pt>
                <c:pt idx="593">
                  <c:v>7.8506300268471718E-2</c:v>
                </c:pt>
                <c:pt idx="594">
                  <c:v>6.7923596128116576E-2</c:v>
                </c:pt>
                <c:pt idx="595">
                  <c:v>7.4247439236961171E-2</c:v>
                </c:pt>
                <c:pt idx="596">
                  <c:v>7.4826515948780162E-2</c:v>
                </c:pt>
                <c:pt idx="597">
                  <c:v>8.9054000158456617E-2</c:v>
                </c:pt>
                <c:pt idx="598">
                  <c:v>0.11385016089097183</c:v>
                </c:pt>
                <c:pt idx="599">
                  <c:v>0.11385016089097183</c:v>
                </c:pt>
                <c:pt idx="600">
                  <c:v>0.11385016089097183</c:v>
                </c:pt>
                <c:pt idx="601">
                  <c:v>0.13846851379819419</c:v>
                </c:pt>
                <c:pt idx="602">
                  <c:v>0.12213597095279832</c:v>
                </c:pt>
                <c:pt idx="603">
                  <c:v>0.12775186412134243</c:v>
                </c:pt>
                <c:pt idx="604">
                  <c:v>0.10368623284548788</c:v>
                </c:pt>
                <c:pt idx="605">
                  <c:v>8.3034306563836743E-2</c:v>
                </c:pt>
                <c:pt idx="606">
                  <c:v>8.3034306563836743E-2</c:v>
                </c:pt>
                <c:pt idx="607">
                  <c:v>8.3034306563836743E-2</c:v>
                </c:pt>
                <c:pt idx="608">
                  <c:v>8.028005133608665E-2</c:v>
                </c:pt>
                <c:pt idx="609">
                  <c:v>8.5987802686689194E-2</c:v>
                </c:pt>
                <c:pt idx="610">
                  <c:v>8.3666871560020339E-2</c:v>
                </c:pt>
                <c:pt idx="611">
                  <c:v>6.0343415512501268E-2</c:v>
                </c:pt>
                <c:pt idx="612">
                  <c:v>3.9785319484124905E-3</c:v>
                </c:pt>
                <c:pt idx="613">
                  <c:v>3.9785319484124905E-3</c:v>
                </c:pt>
                <c:pt idx="614">
                  <c:v>3.9785319484124905E-3</c:v>
                </c:pt>
                <c:pt idx="615">
                  <c:v>1.6172958720503269E-2</c:v>
                </c:pt>
                <c:pt idx="616">
                  <c:v>2.5695724957001237E-3</c:v>
                </c:pt>
                <c:pt idx="617">
                  <c:v>-8.2973177117348518E-3</c:v>
                </c:pt>
                <c:pt idx="618">
                  <c:v>-1.3523283249174662E-2</c:v>
                </c:pt>
                <c:pt idx="619">
                  <c:v>-6.8577783269492248E-3</c:v>
                </c:pt>
                <c:pt idx="620">
                  <c:v>-6.8577783269492248E-3</c:v>
                </c:pt>
                <c:pt idx="621">
                  <c:v>-6.8577783269492248E-3</c:v>
                </c:pt>
                <c:pt idx="622">
                  <c:v>-6.5041573825694648E-3</c:v>
                </c:pt>
                <c:pt idx="623">
                  <c:v>2.719850858509116E-3</c:v>
                </c:pt>
                <c:pt idx="624">
                  <c:v>1.8313808866212634E-2</c:v>
                </c:pt>
                <c:pt idx="625">
                  <c:v>5.1448582048074849E-2</c:v>
                </c:pt>
                <c:pt idx="626">
                  <c:v>4.2849432384433284E-2</c:v>
                </c:pt>
                <c:pt idx="627">
                  <c:v>4.2849432384433284E-2</c:v>
                </c:pt>
                <c:pt idx="628">
                  <c:v>4.2849432384433284E-2</c:v>
                </c:pt>
                <c:pt idx="629">
                  <c:v>4.4829051430052065E-2</c:v>
                </c:pt>
                <c:pt idx="630">
                  <c:v>4.5023865038203367E-2</c:v>
                </c:pt>
                <c:pt idx="631">
                  <c:v>4.7592820216593612E-2</c:v>
                </c:pt>
                <c:pt idx="632">
                  <c:v>5.4416332388151328E-2</c:v>
                </c:pt>
                <c:pt idx="633">
                  <c:v>4.1105408326851771E-2</c:v>
                </c:pt>
                <c:pt idx="634">
                  <c:v>4.1105408326851771E-2</c:v>
                </c:pt>
                <c:pt idx="635">
                  <c:v>4.1105408326851771E-2</c:v>
                </c:pt>
                <c:pt idx="636">
                  <c:v>4.7381438259648898E-2</c:v>
                </c:pt>
                <c:pt idx="637">
                  <c:v>4.7380464369760657E-2</c:v>
                </c:pt>
                <c:pt idx="638">
                  <c:v>4.2204152803231074E-2</c:v>
                </c:pt>
                <c:pt idx="639">
                  <c:v>2.9700755699701348E-2</c:v>
                </c:pt>
                <c:pt idx="640">
                  <c:v>3.171119036559885E-2</c:v>
                </c:pt>
                <c:pt idx="641">
                  <c:v>3.171119036559885E-2</c:v>
                </c:pt>
                <c:pt idx="642">
                  <c:v>3.171119036559885E-2</c:v>
                </c:pt>
                <c:pt idx="643">
                  <c:v>5.6741990389407714E-2</c:v>
                </c:pt>
                <c:pt idx="644">
                  <c:v>6.4145235884186538E-2</c:v>
                </c:pt>
                <c:pt idx="645">
                  <c:v>6.2114044355318122E-2</c:v>
                </c:pt>
                <c:pt idx="646">
                  <c:v>5.8240418544022884E-2</c:v>
                </c:pt>
                <c:pt idx="647">
                  <c:v>5.0752702657191943E-2</c:v>
                </c:pt>
                <c:pt idx="648">
                  <c:v>5.0752702657191943E-2</c:v>
                </c:pt>
                <c:pt idx="649">
                  <c:v>5.0752702657191943E-2</c:v>
                </c:pt>
                <c:pt idx="650">
                  <c:v>4.5269506762758462E-2</c:v>
                </c:pt>
                <c:pt idx="651">
                  <c:v>3.0932569203357786E-2</c:v>
                </c:pt>
                <c:pt idx="652">
                  <c:v>3.087015678511356E-2</c:v>
                </c:pt>
                <c:pt idx="653">
                  <c:v>5.097666266673976E-2</c:v>
                </c:pt>
                <c:pt idx="654">
                  <c:v>4.6935072201138218E-2</c:v>
                </c:pt>
                <c:pt idx="655">
                  <c:v>4.6935072201138218E-2</c:v>
                </c:pt>
                <c:pt idx="656">
                  <c:v>4.6935072201138218E-2</c:v>
                </c:pt>
                <c:pt idx="657">
                  <c:v>5.3914193478882655E-2</c:v>
                </c:pt>
                <c:pt idx="658">
                  <c:v>7.5710825949790297E-2</c:v>
                </c:pt>
                <c:pt idx="659">
                  <c:v>7.9102691973823844E-2</c:v>
                </c:pt>
                <c:pt idx="660">
                  <c:v>9.6481576566664173E-2</c:v>
                </c:pt>
                <c:pt idx="661">
                  <c:v>7.154819196704007E-2</c:v>
                </c:pt>
                <c:pt idx="662">
                  <c:v>7.154819196704007E-2</c:v>
                </c:pt>
                <c:pt idx="663">
                  <c:v>7.154819196704007E-2</c:v>
                </c:pt>
                <c:pt idx="664">
                  <c:v>8.6446651714194037E-2</c:v>
                </c:pt>
                <c:pt idx="665">
                  <c:v>8.8946962717855085E-2</c:v>
                </c:pt>
                <c:pt idx="666">
                  <c:v>9.9505153813020206E-2</c:v>
                </c:pt>
                <c:pt idx="667">
                  <c:v>9.9720410065237727E-2</c:v>
                </c:pt>
                <c:pt idx="668">
                  <c:v>0.10477182905915369</c:v>
                </c:pt>
                <c:pt idx="669">
                  <c:v>0.10477182905915369</c:v>
                </c:pt>
                <c:pt idx="670">
                  <c:v>0.10477182905915369</c:v>
                </c:pt>
                <c:pt idx="671">
                  <c:v>9.6229272284351755E-2</c:v>
                </c:pt>
                <c:pt idx="672">
                  <c:v>0.10296485924851423</c:v>
                </c:pt>
                <c:pt idx="673">
                  <c:v>0.16152373948205889</c:v>
                </c:pt>
                <c:pt idx="674">
                  <c:v>0.16023290920854016</c:v>
                </c:pt>
                <c:pt idx="675">
                  <c:v>0.16023290920854016</c:v>
                </c:pt>
                <c:pt idx="676">
                  <c:v>0.16023290920854016</c:v>
                </c:pt>
                <c:pt idx="677">
                  <c:v>0.16023290920854016</c:v>
                </c:pt>
                <c:pt idx="678">
                  <c:v>0.16023290920854016</c:v>
                </c:pt>
                <c:pt idx="679">
                  <c:v>0.16647832005479463</c:v>
                </c:pt>
                <c:pt idx="680">
                  <c:v>0.17539264709398983</c:v>
                </c:pt>
                <c:pt idx="681">
                  <c:v>0.18307032159698405</c:v>
                </c:pt>
                <c:pt idx="682">
                  <c:v>0.18935128423387185</c:v>
                </c:pt>
                <c:pt idx="683">
                  <c:v>0.18935128423387185</c:v>
                </c:pt>
                <c:pt idx="684">
                  <c:v>0.18935128423387185</c:v>
                </c:pt>
                <c:pt idx="685">
                  <c:v>0.19492178022511275</c:v>
                </c:pt>
                <c:pt idx="686">
                  <c:v>0.22823539370724458</c:v>
                </c:pt>
                <c:pt idx="687">
                  <c:v>0.25207545115544799</c:v>
                </c:pt>
                <c:pt idx="688">
                  <c:v>0.26717349832722931</c:v>
                </c:pt>
                <c:pt idx="689">
                  <c:v>0.27075587336988333</c:v>
                </c:pt>
                <c:pt idx="690">
                  <c:v>0.27075587336988333</c:v>
                </c:pt>
                <c:pt idx="691">
                  <c:v>0.27075587336988333</c:v>
                </c:pt>
                <c:pt idx="692">
                  <c:v>0.23819471959082231</c:v>
                </c:pt>
                <c:pt idx="693">
                  <c:v>0.234106371125053</c:v>
                </c:pt>
                <c:pt idx="694">
                  <c:v>0.2377946689188189</c:v>
                </c:pt>
                <c:pt idx="695">
                  <c:v>0.24403188914303492</c:v>
                </c:pt>
                <c:pt idx="696">
                  <c:v>0.26930648317206202</c:v>
                </c:pt>
                <c:pt idx="697">
                  <c:v>0.26930648317206202</c:v>
                </c:pt>
                <c:pt idx="698">
                  <c:v>0.26930648317206202</c:v>
                </c:pt>
                <c:pt idx="699">
                  <c:v>0.24834218492592611</c:v>
                </c:pt>
                <c:pt idx="700">
                  <c:v>0.29883223981219537</c:v>
                </c:pt>
                <c:pt idx="701">
                  <c:v>0.29450090526174622</c:v>
                </c:pt>
                <c:pt idx="702">
                  <c:v>0.27752303850329657</c:v>
                </c:pt>
                <c:pt idx="703">
                  <c:v>0.25032395715930267</c:v>
                </c:pt>
                <c:pt idx="704">
                  <c:v>0.25032395715930267</c:v>
                </c:pt>
                <c:pt idx="705">
                  <c:v>0.25032395715930267</c:v>
                </c:pt>
                <c:pt idx="706">
                  <c:v>0.2546460712776149</c:v>
                </c:pt>
                <c:pt idx="707">
                  <c:v>0.285062494219114</c:v>
                </c:pt>
                <c:pt idx="708">
                  <c:v>0.28673466232601696</c:v>
                </c:pt>
                <c:pt idx="709">
                  <c:v>0.28656958507758168</c:v>
                </c:pt>
                <c:pt idx="710">
                  <c:v>0.32353707467041853</c:v>
                </c:pt>
                <c:pt idx="711">
                  <c:v>0.32353707467041853</c:v>
                </c:pt>
                <c:pt idx="712">
                  <c:v>0.32353707467041853</c:v>
                </c:pt>
                <c:pt idx="713">
                  <c:v>0.33471872032997779</c:v>
                </c:pt>
                <c:pt idx="714">
                  <c:v>0.36142625607779566</c:v>
                </c:pt>
                <c:pt idx="715">
                  <c:v>0.2877988091001259</c:v>
                </c:pt>
                <c:pt idx="716">
                  <c:v>0.26521691492367755</c:v>
                </c:pt>
                <c:pt idx="717">
                  <c:v>0.28323189092163503</c:v>
                </c:pt>
                <c:pt idx="718">
                  <c:v>0.28323189092163503</c:v>
                </c:pt>
                <c:pt idx="719">
                  <c:v>0.28323189092163503</c:v>
                </c:pt>
                <c:pt idx="720">
                  <c:v>0.31303809266844912</c:v>
                </c:pt>
                <c:pt idx="721">
                  <c:v>0.35686442381906758</c:v>
                </c:pt>
                <c:pt idx="722">
                  <c:v>0.35885735339909974</c:v>
                </c:pt>
                <c:pt idx="723">
                  <c:v>0.3711000533383747</c:v>
                </c:pt>
                <c:pt idx="724">
                  <c:v>0.36010318955678461</c:v>
                </c:pt>
                <c:pt idx="725">
                  <c:v>0.36010318955678461</c:v>
                </c:pt>
                <c:pt idx="726">
                  <c:v>0.36010318955678461</c:v>
                </c:pt>
                <c:pt idx="727">
                  <c:v>0.36960169626005718</c:v>
                </c:pt>
                <c:pt idx="728">
                  <c:v>0.41230182620911077</c:v>
                </c:pt>
                <c:pt idx="729">
                  <c:v>0.35469766759221172</c:v>
                </c:pt>
                <c:pt idx="730">
                  <c:v>0.33720163981049234</c:v>
                </c:pt>
                <c:pt idx="731">
                  <c:v>0.33815007410148706</c:v>
                </c:pt>
                <c:pt idx="732">
                  <c:v>0.33815007410148706</c:v>
                </c:pt>
                <c:pt idx="733">
                  <c:v>0.33815007410148706</c:v>
                </c:pt>
                <c:pt idx="734">
                  <c:v>0.38335628094720892</c:v>
                </c:pt>
                <c:pt idx="735">
                  <c:v>0.37795817754917949</c:v>
                </c:pt>
                <c:pt idx="736">
                  <c:v>0.36248120600875505</c:v>
                </c:pt>
                <c:pt idx="737">
                  <c:v>0.37380197025097905</c:v>
                </c:pt>
                <c:pt idx="738">
                  <c:v>0.40286873957867764</c:v>
                </c:pt>
                <c:pt idx="739">
                  <c:v>0.40286873957867764</c:v>
                </c:pt>
                <c:pt idx="740">
                  <c:v>0.40286873957867764</c:v>
                </c:pt>
                <c:pt idx="741">
                  <c:v>0.40602619987489652</c:v>
                </c:pt>
                <c:pt idx="742">
                  <c:v>0.40432516852858214</c:v>
                </c:pt>
                <c:pt idx="743">
                  <c:v>0.36823692983898698</c:v>
                </c:pt>
                <c:pt idx="744">
                  <c:v>0.33161630920419138</c:v>
                </c:pt>
                <c:pt idx="745">
                  <c:v>0.34330883487883368</c:v>
                </c:pt>
                <c:pt idx="746">
                  <c:v>0.34284247601696116</c:v>
                </c:pt>
                <c:pt idx="747">
                  <c:v>0.34284247601696116</c:v>
                </c:pt>
                <c:pt idx="748">
                  <c:v>0.33647670680292557</c:v>
                </c:pt>
                <c:pt idx="749">
                  <c:v>0.37989424276632416</c:v>
                </c:pt>
                <c:pt idx="750">
                  <c:v>0.34861735893864332</c:v>
                </c:pt>
                <c:pt idx="751">
                  <c:v>0.39378487816814145</c:v>
                </c:pt>
                <c:pt idx="752">
                  <c:v>0.42266327598309977</c:v>
                </c:pt>
                <c:pt idx="753">
                  <c:v>0.42266327598309977</c:v>
                </c:pt>
                <c:pt idx="754">
                  <c:v>0.42266327598309977</c:v>
                </c:pt>
                <c:pt idx="755">
                  <c:v>0.44761289835112933</c:v>
                </c:pt>
                <c:pt idx="756">
                  <c:v>0.50022610857682281</c:v>
                </c:pt>
                <c:pt idx="757">
                  <c:v>0.41492306807633239</c:v>
                </c:pt>
                <c:pt idx="758">
                  <c:v>0.42442805804680539</c:v>
                </c:pt>
                <c:pt idx="759">
                  <c:v>0.4380825565912117</c:v>
                </c:pt>
                <c:pt idx="760">
                  <c:v>0.4380825565912117</c:v>
                </c:pt>
                <c:pt idx="761">
                  <c:v>0.4380825565912117</c:v>
                </c:pt>
                <c:pt idx="762">
                  <c:v>0.30215572700909771</c:v>
                </c:pt>
                <c:pt idx="763">
                  <c:v>0.34295220564024254</c:v>
                </c:pt>
                <c:pt idx="764">
                  <c:v>0.41094832941775367</c:v>
                </c:pt>
                <c:pt idx="765">
                  <c:v>0.45221365854665146</c:v>
                </c:pt>
                <c:pt idx="766">
                  <c:v>0.48294915052328058</c:v>
                </c:pt>
                <c:pt idx="767">
                  <c:v>0.48294915052328058</c:v>
                </c:pt>
                <c:pt idx="768">
                  <c:v>0.48294915052328058</c:v>
                </c:pt>
                <c:pt idx="769">
                  <c:v>0.46753172585538227</c:v>
                </c:pt>
                <c:pt idx="770">
                  <c:v>0.47113385160961879</c:v>
                </c:pt>
                <c:pt idx="771">
                  <c:v>0.47340720173202222</c:v>
                </c:pt>
                <c:pt idx="772">
                  <c:v>0.47695357095330476</c:v>
                </c:pt>
                <c:pt idx="773">
                  <c:v>0.51217845637595905</c:v>
                </c:pt>
                <c:pt idx="774">
                  <c:v>0.51217845637595905</c:v>
                </c:pt>
                <c:pt idx="775">
                  <c:v>0.51217845637595905</c:v>
                </c:pt>
                <c:pt idx="776">
                  <c:v>0.52302820800920369</c:v>
                </c:pt>
                <c:pt idx="777">
                  <c:v>0.56757842456998864</c:v>
                </c:pt>
                <c:pt idx="778">
                  <c:v>0.59083568320468016</c:v>
                </c:pt>
                <c:pt idx="779">
                  <c:v>0.63842671267051199</c:v>
                </c:pt>
                <c:pt idx="780">
                  <c:v>0.66411721785379607</c:v>
                </c:pt>
                <c:pt idx="781">
                  <c:v>0.66411721785379607</c:v>
                </c:pt>
                <c:pt idx="782">
                  <c:v>0.66411721785379607</c:v>
                </c:pt>
                <c:pt idx="783">
                  <c:v>0.66096255692516048</c:v>
                </c:pt>
                <c:pt idx="784">
                  <c:v>0.66828594332408542</c:v>
                </c:pt>
                <c:pt idx="785">
                  <c:v>0.65172416983558634</c:v>
                </c:pt>
                <c:pt idx="786">
                  <c:v>0.65234328123990359</c:v>
                </c:pt>
                <c:pt idx="787">
                  <c:v>0.62700435174657942</c:v>
                </c:pt>
                <c:pt idx="788">
                  <c:v>0.62700435174657942</c:v>
                </c:pt>
                <c:pt idx="789">
                  <c:v>0.62700435174657942</c:v>
                </c:pt>
                <c:pt idx="790">
                  <c:v>0.64498719320679787</c:v>
                </c:pt>
                <c:pt idx="791">
                  <c:v>0.75219729929661339</c:v>
                </c:pt>
                <c:pt idx="792">
                  <c:v>0.78252539963244205</c:v>
                </c:pt>
                <c:pt idx="793">
                  <c:v>0.82383487519636944</c:v>
                </c:pt>
                <c:pt idx="794">
                  <c:v>0.75993203609941873</c:v>
                </c:pt>
                <c:pt idx="795">
                  <c:v>0.75993203609941873</c:v>
                </c:pt>
                <c:pt idx="796">
                  <c:v>0.75993203609941873</c:v>
                </c:pt>
                <c:pt idx="797">
                  <c:v>0.77961048633513386</c:v>
                </c:pt>
                <c:pt idx="798">
                  <c:v>0.80430768696693611</c:v>
                </c:pt>
                <c:pt idx="799">
                  <c:v>0.82226627023455545</c:v>
                </c:pt>
                <c:pt idx="800">
                  <c:v>0.85580777327468205</c:v>
                </c:pt>
                <c:pt idx="801">
                  <c:v>0.87239671158958809</c:v>
                </c:pt>
                <c:pt idx="802">
                  <c:v>0.87239671158958809</c:v>
                </c:pt>
                <c:pt idx="803">
                  <c:v>0.87239671158958809</c:v>
                </c:pt>
                <c:pt idx="804">
                  <c:v>0.89550292096408268</c:v>
                </c:pt>
                <c:pt idx="805">
                  <c:v>0.87697340225481724</c:v>
                </c:pt>
                <c:pt idx="806">
                  <c:v>0.86129836076775079</c:v>
                </c:pt>
                <c:pt idx="807">
                  <c:v>0.80939820403843299</c:v>
                </c:pt>
                <c:pt idx="808">
                  <c:v>0.74260903110696763</c:v>
                </c:pt>
                <c:pt idx="809">
                  <c:v>0.74260903110696763</c:v>
                </c:pt>
                <c:pt idx="810">
                  <c:v>0.74260903110696763</c:v>
                </c:pt>
                <c:pt idx="811">
                  <c:v>0.65022917202671937</c:v>
                </c:pt>
                <c:pt idx="812">
                  <c:v>0.53705208207291155</c:v>
                </c:pt>
                <c:pt idx="813">
                  <c:v>0.52900485968215061</c:v>
                </c:pt>
                <c:pt idx="814">
                  <c:v>0.56791080592165977</c:v>
                </c:pt>
                <c:pt idx="815">
                  <c:v>0.53648376145771404</c:v>
                </c:pt>
                <c:pt idx="816">
                  <c:v>0.53648376145771404</c:v>
                </c:pt>
                <c:pt idx="817">
                  <c:v>0.53648376145771404</c:v>
                </c:pt>
                <c:pt idx="818">
                  <c:v>0.54485246558745037</c:v>
                </c:pt>
                <c:pt idx="819">
                  <c:v>0.55348005089369534</c:v>
                </c:pt>
                <c:pt idx="820">
                  <c:v>0.58488758161196142</c:v>
                </c:pt>
                <c:pt idx="821">
                  <c:v>0.56903204811747587</c:v>
                </c:pt>
                <c:pt idx="822">
                  <c:v>0.62651310830375728</c:v>
                </c:pt>
                <c:pt idx="823">
                  <c:v>0.62651310830375728</c:v>
                </c:pt>
                <c:pt idx="824">
                  <c:v>0.62651310830375728</c:v>
                </c:pt>
                <c:pt idx="825">
                  <c:v>0.62734470741608706</c:v>
                </c:pt>
                <c:pt idx="826">
                  <c:v>0.64011246485473294</c:v>
                </c:pt>
                <c:pt idx="827">
                  <c:v>0.65160821834184857</c:v>
                </c:pt>
                <c:pt idx="828">
                  <c:v>0.67135174773893913</c:v>
                </c:pt>
                <c:pt idx="829">
                  <c:v>0.66655301457019878</c:v>
                </c:pt>
                <c:pt idx="830">
                  <c:v>0.66655301457019878</c:v>
                </c:pt>
                <c:pt idx="831">
                  <c:v>0.66655301457019878</c:v>
                </c:pt>
                <c:pt idx="832">
                  <c:v>0.73926145964504431</c:v>
                </c:pt>
                <c:pt idx="833">
                  <c:v>0.77765862218716508</c:v>
                </c:pt>
                <c:pt idx="834">
                  <c:v>0.83934656737404467</c:v>
                </c:pt>
                <c:pt idx="835">
                  <c:v>0.84054435167983532</c:v>
                </c:pt>
                <c:pt idx="836">
                  <c:v>0.85317923547254471</c:v>
                </c:pt>
                <c:pt idx="837">
                  <c:v>0.85317923547254471</c:v>
                </c:pt>
                <c:pt idx="838">
                  <c:v>0.85317923547254471</c:v>
                </c:pt>
                <c:pt idx="839">
                  <c:v>0.91029106922805036</c:v>
                </c:pt>
                <c:pt idx="840">
                  <c:v>0.92451384232206146</c:v>
                </c:pt>
                <c:pt idx="841">
                  <c:v>1.0178035695812173</c:v>
                </c:pt>
                <c:pt idx="842">
                  <c:v>1.1390388075044979</c:v>
                </c:pt>
                <c:pt idx="843">
                  <c:v>1.0313836278551316</c:v>
                </c:pt>
                <c:pt idx="844">
                  <c:v>1.0313836278551316</c:v>
                </c:pt>
                <c:pt idx="845">
                  <c:v>1.0313836278551316</c:v>
                </c:pt>
                <c:pt idx="846">
                  <c:v>1.0726674200363582</c:v>
                </c:pt>
                <c:pt idx="847">
                  <c:v>1.0350797457817604</c:v>
                </c:pt>
                <c:pt idx="848">
                  <c:v>0.98329271693400766</c:v>
                </c:pt>
                <c:pt idx="849">
                  <c:v>0.95467698255508426</c:v>
                </c:pt>
                <c:pt idx="850">
                  <c:v>0.81291486871610685</c:v>
                </c:pt>
                <c:pt idx="851">
                  <c:v>0.81291486871610685</c:v>
                </c:pt>
                <c:pt idx="852">
                  <c:v>0.81291486871610685</c:v>
                </c:pt>
                <c:pt idx="853">
                  <c:v>0.7772682302790731</c:v>
                </c:pt>
                <c:pt idx="854">
                  <c:v>0.67378872221447328</c:v>
                </c:pt>
                <c:pt idx="855">
                  <c:v>0.72792795476744265</c:v>
                </c:pt>
                <c:pt idx="856">
                  <c:v>0.6841272479753232</c:v>
                </c:pt>
                <c:pt idx="857">
                  <c:v>0.59740070414237811</c:v>
                </c:pt>
                <c:pt idx="858">
                  <c:v>0.59740070414237811</c:v>
                </c:pt>
                <c:pt idx="859">
                  <c:v>0.59740070414237811</c:v>
                </c:pt>
                <c:pt idx="860">
                  <c:v>0.60336137769142006</c:v>
                </c:pt>
                <c:pt idx="861">
                  <c:v>0.51984502410235622</c:v>
                </c:pt>
                <c:pt idx="862">
                  <c:v>0.47279191267492038</c:v>
                </c:pt>
                <c:pt idx="863">
                  <c:v>0.48764741720319482</c:v>
                </c:pt>
                <c:pt idx="864">
                  <c:v>0.43660768925562032</c:v>
                </c:pt>
                <c:pt idx="865">
                  <c:v>0.43660768925562032</c:v>
                </c:pt>
                <c:pt idx="866">
                  <c:v>0.43660768925562032</c:v>
                </c:pt>
                <c:pt idx="867">
                  <c:v>0.41760603385143952</c:v>
                </c:pt>
                <c:pt idx="868">
                  <c:v>0.4770025039737758</c:v>
                </c:pt>
                <c:pt idx="869">
                  <c:v>0.56679631840412847</c:v>
                </c:pt>
                <c:pt idx="870">
                  <c:v>0.66574125485841196</c:v>
                </c:pt>
                <c:pt idx="871">
                  <c:v>0.67077445164166893</c:v>
                </c:pt>
                <c:pt idx="872">
                  <c:v>0.67077445164166893</c:v>
                </c:pt>
                <c:pt idx="873">
                  <c:v>0.67077445164166893</c:v>
                </c:pt>
                <c:pt idx="874">
                  <c:v>0.69684480993175757</c:v>
                </c:pt>
                <c:pt idx="875">
                  <c:v>0.73487130295071046</c:v>
                </c:pt>
                <c:pt idx="876">
                  <c:v>0.78593505895046822</c:v>
                </c:pt>
                <c:pt idx="877">
                  <c:v>0.8030614243228843</c:v>
                </c:pt>
                <c:pt idx="878">
                  <c:v>0.84327920492226571</c:v>
                </c:pt>
                <c:pt idx="879">
                  <c:v>0.84327920492226571</c:v>
                </c:pt>
                <c:pt idx="880">
                  <c:v>0.84327920492226571</c:v>
                </c:pt>
                <c:pt idx="881">
                  <c:v>0.8328617471798524</c:v>
                </c:pt>
                <c:pt idx="882">
                  <c:v>0.77476982891290835</c:v>
                </c:pt>
                <c:pt idx="883">
                  <c:v>0.77053136276235434</c:v>
                </c:pt>
                <c:pt idx="884">
                  <c:v>0.86623529551699141</c:v>
                </c:pt>
                <c:pt idx="885">
                  <c:v>0.80127602979882995</c:v>
                </c:pt>
                <c:pt idx="886">
                  <c:v>0.80127602979882995</c:v>
                </c:pt>
                <c:pt idx="887">
                  <c:v>0.80127602979882995</c:v>
                </c:pt>
                <c:pt idx="888">
                  <c:v>0.71444370664315771</c:v>
                </c:pt>
                <c:pt idx="889">
                  <c:v>0.59453544946565529</c:v>
                </c:pt>
                <c:pt idx="890">
                  <c:v>0.53984195768544485</c:v>
                </c:pt>
                <c:pt idx="891">
                  <c:v>0.53909967255744218</c:v>
                </c:pt>
                <c:pt idx="892">
                  <c:v>0.54706434242374058</c:v>
                </c:pt>
                <c:pt idx="893">
                  <c:v>0.54706434242374058</c:v>
                </c:pt>
                <c:pt idx="894">
                  <c:v>0.54706434242374058</c:v>
                </c:pt>
                <c:pt idx="895">
                  <c:v>0.65854349491684738</c:v>
                </c:pt>
                <c:pt idx="896">
                  <c:v>0.66599392407214641</c:v>
                </c:pt>
                <c:pt idx="897">
                  <c:v>0.6590550146147891</c:v>
                </c:pt>
                <c:pt idx="898">
                  <c:v>0.62809626561645537</c:v>
                </c:pt>
                <c:pt idx="899">
                  <c:v>0.5870343698105992</c:v>
                </c:pt>
                <c:pt idx="900">
                  <c:v>0.5870343698105992</c:v>
                </c:pt>
                <c:pt idx="901">
                  <c:v>0.5870343698105992</c:v>
                </c:pt>
                <c:pt idx="902">
                  <c:v>0.59120868136467852</c:v>
                </c:pt>
                <c:pt idx="903">
                  <c:v>0.50992962498794969</c:v>
                </c:pt>
                <c:pt idx="904">
                  <c:v>0.50169814645712174</c:v>
                </c:pt>
                <c:pt idx="905">
                  <c:v>0.47441105576708942</c:v>
                </c:pt>
                <c:pt idx="906">
                  <c:v>0.44665187193722605</c:v>
                </c:pt>
                <c:pt idx="907">
                  <c:v>0.44665187193722605</c:v>
                </c:pt>
                <c:pt idx="908">
                  <c:v>0.44665187193722605</c:v>
                </c:pt>
                <c:pt idx="909">
                  <c:v>0.48460618016590395</c:v>
                </c:pt>
                <c:pt idx="910">
                  <c:v>0.48276710029204156</c:v>
                </c:pt>
                <c:pt idx="911">
                  <c:v>0.4832265084447005</c:v>
                </c:pt>
                <c:pt idx="912">
                  <c:v>0.51191963189529099</c:v>
                </c:pt>
                <c:pt idx="913">
                  <c:v>0.62559510594735923</c:v>
                </c:pt>
                <c:pt idx="914">
                  <c:v>0.62559510594735923</c:v>
                </c:pt>
                <c:pt idx="915">
                  <c:v>0.62559510594735923</c:v>
                </c:pt>
                <c:pt idx="916">
                  <c:v>0.6232987312572088</c:v>
                </c:pt>
                <c:pt idx="917">
                  <c:v>0.66733466933867747</c:v>
                </c:pt>
                <c:pt idx="918">
                  <c:v>0.77942568144091562</c:v>
                </c:pt>
                <c:pt idx="919">
                  <c:v>0.79407658504670009</c:v>
                </c:pt>
                <c:pt idx="920">
                  <c:v>0.8089517147217512</c:v>
                </c:pt>
                <c:pt idx="921">
                  <c:v>0.8089517147217512</c:v>
                </c:pt>
                <c:pt idx="922">
                  <c:v>0.8089517147217512</c:v>
                </c:pt>
                <c:pt idx="923">
                  <c:v>0.73115617972324165</c:v>
                </c:pt>
                <c:pt idx="924">
                  <c:v>0.75011866733376942</c:v>
                </c:pt>
                <c:pt idx="925">
                  <c:v>0.73346852207341984</c:v>
                </c:pt>
                <c:pt idx="926">
                  <c:v>0.72296817964890581</c:v>
                </c:pt>
                <c:pt idx="927">
                  <c:v>0.66911520542569325</c:v>
                </c:pt>
                <c:pt idx="928">
                  <c:v>0.66911520542569325</c:v>
                </c:pt>
                <c:pt idx="929">
                  <c:v>0.66911520542569325</c:v>
                </c:pt>
                <c:pt idx="930">
                  <c:v>0.69195123026505923</c:v>
                </c:pt>
                <c:pt idx="931">
                  <c:v>0.58393868329234111</c:v>
                </c:pt>
                <c:pt idx="932">
                  <c:v>0.5572644936434481</c:v>
                </c:pt>
                <c:pt idx="933">
                  <c:v>0.60343978143055521</c:v>
                </c:pt>
                <c:pt idx="934">
                  <c:v>0.63407527560001198</c:v>
                </c:pt>
                <c:pt idx="935">
                  <c:v>0.63407527560001198</c:v>
                </c:pt>
                <c:pt idx="936">
                  <c:v>0.63407527560001198</c:v>
                </c:pt>
                <c:pt idx="937">
                  <c:v>0.63407527560001198</c:v>
                </c:pt>
                <c:pt idx="938">
                  <c:v>0.9939678284182305</c:v>
                </c:pt>
                <c:pt idx="939">
                  <c:v>0.58045741789725291</c:v>
                </c:pt>
                <c:pt idx="940">
                  <c:v>0.55287973655394274</c:v>
                </c:pt>
                <c:pt idx="941">
                  <c:v>0.55216101644029725</c:v>
                </c:pt>
                <c:pt idx="942">
                  <c:v>0.55216101644029725</c:v>
                </c:pt>
                <c:pt idx="943">
                  <c:v>0.55216101644029725</c:v>
                </c:pt>
                <c:pt idx="944">
                  <c:v>0.55216101644029725</c:v>
                </c:pt>
                <c:pt idx="945">
                  <c:v>0.58478605388272609</c:v>
                </c:pt>
                <c:pt idx="946">
                  <c:v>0.51687523701175564</c:v>
                </c:pt>
                <c:pt idx="947">
                  <c:v>0.50595782742348372</c:v>
                </c:pt>
                <c:pt idx="948">
                  <c:v>0.50525830371243985</c:v>
                </c:pt>
                <c:pt idx="949">
                  <c:v>0.50525830371243985</c:v>
                </c:pt>
                <c:pt idx="950">
                  <c:v>0.50525830371243985</c:v>
                </c:pt>
                <c:pt idx="951">
                  <c:v>0.5496797358097476</c:v>
                </c:pt>
                <c:pt idx="952">
                  <c:v>0.58737412628158692</c:v>
                </c:pt>
                <c:pt idx="953">
                  <c:v>0.58810018079186355</c:v>
                </c:pt>
                <c:pt idx="954">
                  <c:v>0.61089058324162859</c:v>
                </c:pt>
                <c:pt idx="955">
                  <c:v>0.58828939607513808</c:v>
                </c:pt>
                <c:pt idx="956">
                  <c:v>0.58828939607513808</c:v>
                </c:pt>
                <c:pt idx="957">
                  <c:v>0.58828939607513808</c:v>
                </c:pt>
                <c:pt idx="958">
                  <c:v>0.64479347044586888</c:v>
                </c:pt>
                <c:pt idx="959">
                  <c:v>0.64865779675579993</c:v>
                </c:pt>
                <c:pt idx="960">
                  <c:v>0.64791312134928114</c:v>
                </c:pt>
                <c:pt idx="961">
                  <c:v>0.60850953431054622</c:v>
                </c:pt>
                <c:pt idx="962">
                  <c:v>0.5425870124125729</c:v>
                </c:pt>
                <c:pt idx="963">
                  <c:v>0.5425870124125729</c:v>
                </c:pt>
                <c:pt idx="964">
                  <c:v>0.5425870124125729</c:v>
                </c:pt>
                <c:pt idx="965">
                  <c:v>0.55244127423175826</c:v>
                </c:pt>
                <c:pt idx="966">
                  <c:v>0.58022985161478036</c:v>
                </c:pt>
                <c:pt idx="967">
                  <c:v>0.62345213602034433</c:v>
                </c:pt>
                <c:pt idx="968">
                  <c:v>0.61766461110005966</c:v>
                </c:pt>
                <c:pt idx="969">
                  <c:v>0.65243867966434343</c:v>
                </c:pt>
                <c:pt idx="970">
                  <c:v>0.65243867966434343</c:v>
                </c:pt>
                <c:pt idx="971">
                  <c:v>0.65243867966434343</c:v>
                </c:pt>
                <c:pt idx="972">
                  <c:v>0.6992983266473356</c:v>
                </c:pt>
                <c:pt idx="973">
                  <c:v>0.67022206299836617</c:v>
                </c:pt>
                <c:pt idx="974">
                  <c:v>0.6146670788189238</c:v>
                </c:pt>
                <c:pt idx="975">
                  <c:v>0.49305856564330569</c:v>
                </c:pt>
                <c:pt idx="976">
                  <c:v>0.46403670818187237</c:v>
                </c:pt>
                <c:pt idx="977">
                  <c:v>0.46403670818187237</c:v>
                </c:pt>
                <c:pt idx="978">
                  <c:v>0.46403670818187237</c:v>
                </c:pt>
                <c:pt idx="979">
                  <c:v>0.42619164538343896</c:v>
                </c:pt>
                <c:pt idx="980">
                  <c:v>0.55006357879363965</c:v>
                </c:pt>
                <c:pt idx="981">
                  <c:v>0.55855009956973478</c:v>
                </c:pt>
                <c:pt idx="982">
                  <c:v>0.52390376326259958</c:v>
                </c:pt>
                <c:pt idx="983">
                  <c:v>0.44929750708604865</c:v>
                </c:pt>
                <c:pt idx="984">
                  <c:v>0.44929750708604865</c:v>
                </c:pt>
                <c:pt idx="985">
                  <c:v>0.44929750708604865</c:v>
                </c:pt>
                <c:pt idx="986">
                  <c:v>0.43054638816271584</c:v>
                </c:pt>
                <c:pt idx="987">
                  <c:v>0.38031578229264318</c:v>
                </c:pt>
                <c:pt idx="988">
                  <c:v>0.37289171106926788</c:v>
                </c:pt>
                <c:pt idx="989">
                  <c:v>0.39458531792913903</c:v>
                </c:pt>
                <c:pt idx="990">
                  <c:v>0.42220897271486707</c:v>
                </c:pt>
                <c:pt idx="991">
                  <c:v>0.42220897271486707</c:v>
                </c:pt>
                <c:pt idx="992">
                  <c:v>0.42220897271486707</c:v>
                </c:pt>
                <c:pt idx="993">
                  <c:v>0.38622022168819126</c:v>
                </c:pt>
                <c:pt idx="994">
                  <c:v>0.38873843048249163</c:v>
                </c:pt>
                <c:pt idx="995">
                  <c:v>0.39012484795509472</c:v>
                </c:pt>
                <c:pt idx="996">
                  <c:v>0.35402625797344478</c:v>
                </c:pt>
                <c:pt idx="997">
                  <c:v>0.28697964829689193</c:v>
                </c:pt>
                <c:pt idx="998">
                  <c:v>0.28697964829689193</c:v>
                </c:pt>
                <c:pt idx="999">
                  <c:v>0.28697964829689193</c:v>
                </c:pt>
                <c:pt idx="1000">
                  <c:v>0.33723670190967958</c:v>
                </c:pt>
                <c:pt idx="1001">
                  <c:v>0.36210027236961556</c:v>
                </c:pt>
                <c:pt idx="1002">
                  <c:v>0.35844613338308079</c:v>
                </c:pt>
                <c:pt idx="1003">
                  <c:v>0.37692539941492736</c:v>
                </c:pt>
                <c:pt idx="1004">
                  <c:v>0.39639605104103576</c:v>
                </c:pt>
                <c:pt idx="1005">
                  <c:v>0.39639605104103576</c:v>
                </c:pt>
                <c:pt idx="1006">
                  <c:v>0.39639605104103576</c:v>
                </c:pt>
                <c:pt idx="1007">
                  <c:v>0.43147536738525283</c:v>
                </c:pt>
                <c:pt idx="1008">
                  <c:v>0.44483136251215094</c:v>
                </c:pt>
                <c:pt idx="1009">
                  <c:v>0.42133638294396336</c:v>
                </c:pt>
                <c:pt idx="1010">
                  <c:v>0.44347239220545048</c:v>
                </c:pt>
                <c:pt idx="1011">
                  <c:v>0.42695013997124898</c:v>
                </c:pt>
                <c:pt idx="1012">
                  <c:v>0.42695013997124898</c:v>
                </c:pt>
                <c:pt idx="1013">
                  <c:v>0.42695013997124898</c:v>
                </c:pt>
                <c:pt idx="1014">
                  <c:v>0.38992768291780155</c:v>
                </c:pt>
                <c:pt idx="1015">
                  <c:v>0.34098725841788974</c:v>
                </c:pt>
                <c:pt idx="1016">
                  <c:v>0.32444032580597965</c:v>
                </c:pt>
                <c:pt idx="1017">
                  <c:v>0.33796399042388925</c:v>
                </c:pt>
                <c:pt idx="1018">
                  <c:v>0.36812787254571122</c:v>
                </c:pt>
                <c:pt idx="1019">
                  <c:v>0.36812787254571122</c:v>
                </c:pt>
                <c:pt idx="1020">
                  <c:v>0.36812787254571122</c:v>
                </c:pt>
                <c:pt idx="1021">
                  <c:v>0.40056812837443811</c:v>
                </c:pt>
                <c:pt idx="1022">
                  <c:v>0.47783865162489969</c:v>
                </c:pt>
                <c:pt idx="1023">
                  <c:v>0.44632701972909511</c:v>
                </c:pt>
                <c:pt idx="1024">
                  <c:v>0.45236226533182233</c:v>
                </c:pt>
                <c:pt idx="1025">
                  <c:v>0.42729578169089538</c:v>
                </c:pt>
                <c:pt idx="1026">
                  <c:v>0.42729578169089538</c:v>
                </c:pt>
                <c:pt idx="1027">
                  <c:v>0.42729578169089538</c:v>
                </c:pt>
                <c:pt idx="1028">
                  <c:v>0.42995500630995315</c:v>
                </c:pt>
                <c:pt idx="1029">
                  <c:v>0.42271753348742774</c:v>
                </c:pt>
                <c:pt idx="1030">
                  <c:v>0.44322705854998734</c:v>
                </c:pt>
                <c:pt idx="1031">
                  <c:v>0.43550025514705543</c:v>
                </c:pt>
                <c:pt idx="1032">
                  <c:v>0.43550025514705543</c:v>
                </c:pt>
                <c:pt idx="1033">
                  <c:v>0.43550025514705543</c:v>
                </c:pt>
                <c:pt idx="1034">
                  <c:v>0.43550025514705543</c:v>
                </c:pt>
                <c:pt idx="1035">
                  <c:v>0.43550025514705543</c:v>
                </c:pt>
                <c:pt idx="1036">
                  <c:v>0.45400238644661139</c:v>
                </c:pt>
                <c:pt idx="1037">
                  <c:v>0.44947080959259728</c:v>
                </c:pt>
                <c:pt idx="1038">
                  <c:v>0.46433511062208527</c:v>
                </c:pt>
                <c:pt idx="1039">
                  <c:v>0.48466757943059652</c:v>
                </c:pt>
                <c:pt idx="1040">
                  <c:v>0.48466757943059652</c:v>
                </c:pt>
                <c:pt idx="1041">
                  <c:v>0.48466757943059652</c:v>
                </c:pt>
                <c:pt idx="1042">
                  <c:v>0.53616618795941628</c:v>
                </c:pt>
                <c:pt idx="1043">
                  <c:v>0.5694418951978899</c:v>
                </c:pt>
                <c:pt idx="1044">
                  <c:v>0.55852093307527761</c:v>
                </c:pt>
                <c:pt idx="1045">
                  <c:v>0.58316829554386018</c:v>
                </c:pt>
                <c:pt idx="1046">
                  <c:v>0.62038274598042331</c:v>
                </c:pt>
                <c:pt idx="1047">
                  <c:v>0.62038274598042331</c:v>
                </c:pt>
                <c:pt idx="1048">
                  <c:v>0.62038274598042331</c:v>
                </c:pt>
                <c:pt idx="1049">
                  <c:v>0.69380850649654635</c:v>
                </c:pt>
                <c:pt idx="1050">
                  <c:v>0.72273359618836186</c:v>
                </c:pt>
                <c:pt idx="1051">
                  <c:v>0.69803233587847147</c:v>
                </c:pt>
                <c:pt idx="1052">
                  <c:v>0.75928709089944668</c:v>
                </c:pt>
                <c:pt idx="1053">
                  <c:v>0.69946015058957234</c:v>
                </c:pt>
                <c:pt idx="1054">
                  <c:v>0.69946015058957234</c:v>
                </c:pt>
                <c:pt idx="1055">
                  <c:v>0.69946015058957234</c:v>
                </c:pt>
                <c:pt idx="1056">
                  <c:v>0.60939712422471726</c:v>
                </c:pt>
                <c:pt idx="1057">
                  <c:v>0.5538085806976828</c:v>
                </c:pt>
                <c:pt idx="1058">
                  <c:v>0.55314887441681948</c:v>
                </c:pt>
                <c:pt idx="1059">
                  <c:v>0.62423970461274314</c:v>
                </c:pt>
                <c:pt idx="1060">
                  <c:v>0.60175022430894387</c:v>
                </c:pt>
                <c:pt idx="1061">
                  <c:v>0.60175022430894387</c:v>
                </c:pt>
                <c:pt idx="1062">
                  <c:v>0.60175022430894387</c:v>
                </c:pt>
                <c:pt idx="1063">
                  <c:v>0.59648617871935738</c:v>
                </c:pt>
                <c:pt idx="1064">
                  <c:v>0.65319899443577889</c:v>
                </c:pt>
                <c:pt idx="1065">
                  <c:v>0.59439912498373804</c:v>
                </c:pt>
                <c:pt idx="1066">
                  <c:v>0.67271575883025703</c:v>
                </c:pt>
                <c:pt idx="1067">
                  <c:v>0.67967825881239674</c:v>
                </c:pt>
                <c:pt idx="1068">
                  <c:v>0.67967825881239674</c:v>
                </c:pt>
                <c:pt idx="1069">
                  <c:v>0.67967825881239674</c:v>
                </c:pt>
                <c:pt idx="1070">
                  <c:v>0.70913387936313543</c:v>
                </c:pt>
                <c:pt idx="1071">
                  <c:v>0.63491853725764136</c:v>
                </c:pt>
                <c:pt idx="1072">
                  <c:v>0.65384360910783634</c:v>
                </c:pt>
                <c:pt idx="1073">
                  <c:v>0.66472669708538967</c:v>
                </c:pt>
                <c:pt idx="1074">
                  <c:v>0.62458424854588235</c:v>
                </c:pt>
                <c:pt idx="1075">
                  <c:v>0.62458424854588235</c:v>
                </c:pt>
                <c:pt idx="1076">
                  <c:v>0.62458424854588235</c:v>
                </c:pt>
                <c:pt idx="1077">
                  <c:v>0.6050101196689136</c:v>
                </c:pt>
                <c:pt idx="1078">
                  <c:v>0.64684508890271997</c:v>
                </c:pt>
                <c:pt idx="1079">
                  <c:v>0.5441183170978412</c:v>
                </c:pt>
                <c:pt idx="1080">
                  <c:v>0.52783423188418743</c:v>
                </c:pt>
                <c:pt idx="1081">
                  <c:v>0.53485454472655125</c:v>
                </c:pt>
                <c:pt idx="1082">
                  <c:v>0.53485454472655125</c:v>
                </c:pt>
                <c:pt idx="1083">
                  <c:v>0.53485454472655125</c:v>
                </c:pt>
                <c:pt idx="1084">
                  <c:v>0.49137515500826034</c:v>
                </c:pt>
                <c:pt idx="1085">
                  <c:v>0.52205822392562984</c:v>
                </c:pt>
                <c:pt idx="1086">
                  <c:v>0.51598570560784707</c:v>
                </c:pt>
                <c:pt idx="1087">
                  <c:v>0.47069895349159752</c:v>
                </c:pt>
                <c:pt idx="1088">
                  <c:v>0.42465985380111337</c:v>
                </c:pt>
                <c:pt idx="1089">
                  <c:v>0.42465985380111337</c:v>
                </c:pt>
                <c:pt idx="1090">
                  <c:v>0.42465985380111337</c:v>
                </c:pt>
                <c:pt idx="1091">
                  <c:v>0.43236267830121283</c:v>
                </c:pt>
                <c:pt idx="1092">
                  <c:v>0.42144016945918705</c:v>
                </c:pt>
                <c:pt idx="1093">
                  <c:v>0.41316583543096586</c:v>
                </c:pt>
                <c:pt idx="1094">
                  <c:v>0.40261099973256503</c:v>
                </c:pt>
                <c:pt idx="1095">
                  <c:v>0.31749436526170222</c:v>
                </c:pt>
                <c:pt idx="1096">
                  <c:v>0.31749436526170222</c:v>
                </c:pt>
                <c:pt idx="1097">
                  <c:v>0.31749436526170222</c:v>
                </c:pt>
                <c:pt idx="1098">
                  <c:v>0.3201862899421864</c:v>
                </c:pt>
                <c:pt idx="1099">
                  <c:v>0.31750247357183781</c:v>
                </c:pt>
                <c:pt idx="1100">
                  <c:v>0.3270346040214771</c:v>
                </c:pt>
                <c:pt idx="1101">
                  <c:v>0.31977058193622415</c:v>
                </c:pt>
                <c:pt idx="1102">
                  <c:v>0.29392036957519568</c:v>
                </c:pt>
                <c:pt idx="1103">
                  <c:v>0.29392036957519568</c:v>
                </c:pt>
                <c:pt idx="1104">
                  <c:v>0.29392036957519568</c:v>
                </c:pt>
                <c:pt idx="1105">
                  <c:v>0.30276391114751833</c:v>
                </c:pt>
                <c:pt idx="1106">
                  <c:v>0.25130457274225276</c:v>
                </c:pt>
                <c:pt idx="1107">
                  <c:v>0.23508284092225706</c:v>
                </c:pt>
                <c:pt idx="1108">
                  <c:v>0.22177931423733593</c:v>
                </c:pt>
                <c:pt idx="1109">
                  <c:v>0.19448255165909298</c:v>
                </c:pt>
                <c:pt idx="1110">
                  <c:v>0.19448255165909298</c:v>
                </c:pt>
                <c:pt idx="1111">
                  <c:v>0.19448255165909298</c:v>
                </c:pt>
                <c:pt idx="1112">
                  <c:v>0.17646019575280039</c:v>
                </c:pt>
                <c:pt idx="1113">
                  <c:v>0.16782119870543846</c:v>
                </c:pt>
                <c:pt idx="1114">
                  <c:v>0.21418292631311628</c:v>
                </c:pt>
                <c:pt idx="1115">
                  <c:v>0.29385571293817525</c:v>
                </c:pt>
                <c:pt idx="1116">
                  <c:v>0.29536042743787722</c:v>
                </c:pt>
                <c:pt idx="1117">
                  <c:v>0.29536042743787722</c:v>
                </c:pt>
                <c:pt idx="1118">
                  <c:v>0.29536042743787722</c:v>
                </c:pt>
                <c:pt idx="1119">
                  <c:v>0.25215905855556603</c:v>
                </c:pt>
                <c:pt idx="1120">
                  <c:v>0.21889358037216386</c:v>
                </c:pt>
                <c:pt idx="1121">
                  <c:v>0.2430008026061091</c:v>
                </c:pt>
                <c:pt idx="1122">
                  <c:v>0.23955618634730641</c:v>
                </c:pt>
                <c:pt idx="1123">
                  <c:v>0.24794047502614364</c:v>
                </c:pt>
                <c:pt idx="1124">
                  <c:v>0.24794047502614364</c:v>
                </c:pt>
                <c:pt idx="1125">
                  <c:v>0.24794047502614364</c:v>
                </c:pt>
                <c:pt idx="1126">
                  <c:v>0.27527980702175597</c:v>
                </c:pt>
                <c:pt idx="1127">
                  <c:v>0.29488471186813142</c:v>
                </c:pt>
                <c:pt idx="1128">
                  <c:v>0.31888533161573884</c:v>
                </c:pt>
                <c:pt idx="1129">
                  <c:v>0.28655712981852333</c:v>
                </c:pt>
                <c:pt idx="1130">
                  <c:v>0.32678660066272264</c:v>
                </c:pt>
                <c:pt idx="1131">
                  <c:v>0.32678660066272264</c:v>
                </c:pt>
                <c:pt idx="1132">
                  <c:v>0.32678660066272264</c:v>
                </c:pt>
                <c:pt idx="1133">
                  <c:v>0.33946721295298543</c:v>
                </c:pt>
                <c:pt idx="1134">
                  <c:v>0.35947338294218661</c:v>
                </c:pt>
                <c:pt idx="1135">
                  <c:v>0.38155691791269986</c:v>
                </c:pt>
                <c:pt idx="1136">
                  <c:v>0.40899351322593952</c:v>
                </c:pt>
                <c:pt idx="1137">
                  <c:v>0.43916829263652318</c:v>
                </c:pt>
                <c:pt idx="1138">
                  <c:v>0.43916829263652318</c:v>
                </c:pt>
                <c:pt idx="1139">
                  <c:v>0.43916829263652318</c:v>
                </c:pt>
                <c:pt idx="1140">
                  <c:v>0.41542846810818873</c:v>
                </c:pt>
                <c:pt idx="1141">
                  <c:v>0.40699375977663044</c:v>
                </c:pt>
                <c:pt idx="1142">
                  <c:v>0.37451056548712502</c:v>
                </c:pt>
                <c:pt idx="1143">
                  <c:v>0.36870677630283694</c:v>
                </c:pt>
                <c:pt idx="1144">
                  <c:v>0.38116751419486228</c:v>
                </c:pt>
                <c:pt idx="1145">
                  <c:v>0.38116751419486228</c:v>
                </c:pt>
                <c:pt idx="1146">
                  <c:v>0.38116751419486228</c:v>
                </c:pt>
                <c:pt idx="1147">
                  <c:v>0.37261495219126939</c:v>
                </c:pt>
                <c:pt idx="1148">
                  <c:v>0.37728900277545246</c:v>
                </c:pt>
                <c:pt idx="1149">
                  <c:v>0.46398208345110997</c:v>
                </c:pt>
                <c:pt idx="1150">
                  <c:v>0.42504427521953342</c:v>
                </c:pt>
                <c:pt idx="1151">
                  <c:v>0.4573582517810581</c:v>
                </c:pt>
                <c:pt idx="1152">
                  <c:v>0.4573582517810581</c:v>
                </c:pt>
                <c:pt idx="1153">
                  <c:v>0.4573582517810581</c:v>
                </c:pt>
                <c:pt idx="1154">
                  <c:v>0.4820695462998702</c:v>
                </c:pt>
                <c:pt idx="1155">
                  <c:v>0.5073755241206791</c:v>
                </c:pt>
                <c:pt idx="1156">
                  <c:v>0.53889136733765042</c:v>
                </c:pt>
                <c:pt idx="1157">
                  <c:v>0.51565827775128437</c:v>
                </c:pt>
                <c:pt idx="1158">
                  <c:v>0.55777590926167775</c:v>
                </c:pt>
                <c:pt idx="1159">
                  <c:v>0.55777590926167775</c:v>
                </c:pt>
                <c:pt idx="1160">
                  <c:v>0.55777590926167775</c:v>
                </c:pt>
                <c:pt idx="1161">
                  <c:v>0.54253215313484526</c:v>
                </c:pt>
                <c:pt idx="1162">
                  <c:v>0.5528648726448403</c:v>
                </c:pt>
                <c:pt idx="1163">
                  <c:v>0.59925216644349555</c:v>
                </c:pt>
                <c:pt idx="1164">
                  <c:v>0.59600736443723268</c:v>
                </c:pt>
                <c:pt idx="1165">
                  <c:v>0.59844982008489944</c:v>
                </c:pt>
                <c:pt idx="1166">
                  <c:v>0.59844982008489944</c:v>
                </c:pt>
                <c:pt idx="1167">
                  <c:v>0.59844982008489944</c:v>
                </c:pt>
                <c:pt idx="1168">
                  <c:v>0.61506977750531899</c:v>
                </c:pt>
                <c:pt idx="1169">
                  <c:v>0.59335915280701801</c:v>
                </c:pt>
                <c:pt idx="1170">
                  <c:v>0.59778037225194836</c:v>
                </c:pt>
                <c:pt idx="1171">
                  <c:v>0.52916242138162006</c:v>
                </c:pt>
                <c:pt idx="1172">
                  <c:v>0.51590588883356803</c:v>
                </c:pt>
                <c:pt idx="1173">
                  <c:v>0.51590588883356803</c:v>
                </c:pt>
                <c:pt idx="1174">
                  <c:v>0.51590588883356803</c:v>
                </c:pt>
                <c:pt idx="1175">
                  <c:v>0.54262470636265892</c:v>
                </c:pt>
                <c:pt idx="1176">
                  <c:v>0.5353568756134115</c:v>
                </c:pt>
                <c:pt idx="1177">
                  <c:v>0.53189647970146126</c:v>
                </c:pt>
                <c:pt idx="1178">
                  <c:v>0.5344682139689817</c:v>
                </c:pt>
                <c:pt idx="1179">
                  <c:v>0.51753200354686257</c:v>
                </c:pt>
                <c:pt idx="1180">
                  <c:v>0.51753200354686257</c:v>
                </c:pt>
                <c:pt idx="1181">
                  <c:v>0.51753200354686257</c:v>
                </c:pt>
                <c:pt idx="1182">
                  <c:v>0.5026262096366737</c:v>
                </c:pt>
                <c:pt idx="1183">
                  <c:v>0.50809374142161312</c:v>
                </c:pt>
                <c:pt idx="1184">
                  <c:v>0.44006698558701662</c:v>
                </c:pt>
                <c:pt idx="1185">
                  <c:v>0.43004121489580599</c:v>
                </c:pt>
                <c:pt idx="1186">
                  <c:v>0.37665143857112676</c:v>
                </c:pt>
                <c:pt idx="1187">
                  <c:v>0.37665143857112676</c:v>
                </c:pt>
                <c:pt idx="1188">
                  <c:v>0.37665143857112676</c:v>
                </c:pt>
                <c:pt idx="1189">
                  <c:v>0.39686490769606342</c:v>
                </c:pt>
                <c:pt idx="1190">
                  <c:v>0.36491742007172079</c:v>
                </c:pt>
                <c:pt idx="1191">
                  <c:v>0.36195468491082983</c:v>
                </c:pt>
                <c:pt idx="1192">
                  <c:v>0.3391327055213722</c:v>
                </c:pt>
                <c:pt idx="1193">
                  <c:v>0.35184456145530901</c:v>
                </c:pt>
                <c:pt idx="1194">
                  <c:v>0.35184456145530901</c:v>
                </c:pt>
                <c:pt idx="1195">
                  <c:v>0.35184456145530901</c:v>
                </c:pt>
                <c:pt idx="1196">
                  <c:v>0.32410043487513907</c:v>
                </c:pt>
                <c:pt idx="1197">
                  <c:v>0.30231410108563278</c:v>
                </c:pt>
                <c:pt idx="1198">
                  <c:v>0.32825563827877413</c:v>
                </c:pt>
                <c:pt idx="1199">
                  <c:v>0.30708553564522378</c:v>
                </c:pt>
                <c:pt idx="1200">
                  <c:v>0.28669569037824039</c:v>
                </c:pt>
                <c:pt idx="1201">
                  <c:v>0.28669569037824039</c:v>
                </c:pt>
                <c:pt idx="1202">
                  <c:v>0.28669569037824039</c:v>
                </c:pt>
                <c:pt idx="1203">
                  <c:v>0.28602385310558243</c:v>
                </c:pt>
                <c:pt idx="1204">
                  <c:v>0.34200937450034918</c:v>
                </c:pt>
                <c:pt idx="1205">
                  <c:v>0.36261649982740768</c:v>
                </c:pt>
                <c:pt idx="1206">
                  <c:v>0.35878102419101476</c:v>
                </c:pt>
                <c:pt idx="1207">
                  <c:v>0.35606604915496709</c:v>
                </c:pt>
                <c:pt idx="1208">
                  <c:v>0.35606604915496709</c:v>
                </c:pt>
                <c:pt idx="1209">
                  <c:v>0.35606604915496709</c:v>
                </c:pt>
                <c:pt idx="1210">
                  <c:v>0.38564302905577469</c:v>
                </c:pt>
                <c:pt idx="1211">
                  <c:v>0.38532266601344645</c:v>
                </c:pt>
                <c:pt idx="1212">
                  <c:v>0.42828133897788817</c:v>
                </c:pt>
                <c:pt idx="1213">
                  <c:v>0.50334646701046659</c:v>
                </c:pt>
                <c:pt idx="1214">
                  <c:v>0.50191220960100469</c:v>
                </c:pt>
                <c:pt idx="1215">
                  <c:v>0.50191220960100469</c:v>
                </c:pt>
                <c:pt idx="1216">
                  <c:v>0.50191220960100469</c:v>
                </c:pt>
                <c:pt idx="1217">
                  <c:v>0.5091108243834066</c:v>
                </c:pt>
                <c:pt idx="1218">
                  <c:v>0.47818227255635148</c:v>
                </c:pt>
                <c:pt idx="1219">
                  <c:v>0.4757244745634196</c:v>
                </c:pt>
                <c:pt idx="1220">
                  <c:v>0.45213017077181045</c:v>
                </c:pt>
                <c:pt idx="1221">
                  <c:v>0.4523646510489821</c:v>
                </c:pt>
                <c:pt idx="1222">
                  <c:v>0.4523646510489821</c:v>
                </c:pt>
                <c:pt idx="1223">
                  <c:v>0.4523646510489821</c:v>
                </c:pt>
                <c:pt idx="1224">
                  <c:v>0.47673747957320006</c:v>
                </c:pt>
                <c:pt idx="1225">
                  <c:v>0.40206686816410586</c:v>
                </c:pt>
                <c:pt idx="1226">
                  <c:v>0.42531093493005118</c:v>
                </c:pt>
                <c:pt idx="1227">
                  <c:v>0.43591770395271495</c:v>
                </c:pt>
                <c:pt idx="1228">
                  <c:v>0.44733019711344646</c:v>
                </c:pt>
                <c:pt idx="1229">
                  <c:v>0.44733019711344646</c:v>
                </c:pt>
                <c:pt idx="1230">
                  <c:v>0.44733019711344646</c:v>
                </c:pt>
                <c:pt idx="1231">
                  <c:v>0.42934002478800598</c:v>
                </c:pt>
                <c:pt idx="1232">
                  <c:v>0.39593334181182505</c:v>
                </c:pt>
                <c:pt idx="1233">
                  <c:v>0.3724803571819395</c:v>
                </c:pt>
                <c:pt idx="1234">
                  <c:v>0.37036032647205469</c:v>
                </c:pt>
                <c:pt idx="1235">
                  <c:v>0.33758979140765299</c:v>
                </c:pt>
                <c:pt idx="1236">
                  <c:v>0.33758979140765299</c:v>
                </c:pt>
                <c:pt idx="1237">
                  <c:v>0.33758979140765299</c:v>
                </c:pt>
                <c:pt idx="1238">
                  <c:v>0.2951456801780537</c:v>
                </c:pt>
                <c:pt idx="1239">
                  <c:v>0.29160218736052657</c:v>
                </c:pt>
                <c:pt idx="1240">
                  <c:v>0.33745516779830631</c:v>
                </c:pt>
                <c:pt idx="1241">
                  <c:v>0.39004836957205719</c:v>
                </c:pt>
                <c:pt idx="1242">
                  <c:v>0.42847339277978641</c:v>
                </c:pt>
                <c:pt idx="1243">
                  <c:v>0.42847339277978641</c:v>
                </c:pt>
                <c:pt idx="1244">
                  <c:v>0.42847339277978641</c:v>
                </c:pt>
                <c:pt idx="1245">
                  <c:v>0.44126490907265881</c:v>
                </c:pt>
                <c:pt idx="1246">
                  <c:v>0.43341853130651836</c:v>
                </c:pt>
                <c:pt idx="1247">
                  <c:v>0.46983717722866059</c:v>
                </c:pt>
                <c:pt idx="1248">
                  <c:v>0.43401803261539718</c:v>
                </c:pt>
                <c:pt idx="1249">
                  <c:v>0.42280914401533987</c:v>
                </c:pt>
                <c:pt idx="1250">
                  <c:v>0.42280914401533987</c:v>
                </c:pt>
                <c:pt idx="1251">
                  <c:v>0.42280914401533987</c:v>
                </c:pt>
                <c:pt idx="1252">
                  <c:v>0.44944640900709931</c:v>
                </c:pt>
                <c:pt idx="1253">
                  <c:v>0.41305329172933319</c:v>
                </c:pt>
                <c:pt idx="1254">
                  <c:v>0.40949587761774603</c:v>
                </c:pt>
                <c:pt idx="1255">
                  <c:v>0.45023536065526887</c:v>
                </c:pt>
                <c:pt idx="1256">
                  <c:v>0.45306136432740773</c:v>
                </c:pt>
                <c:pt idx="1257">
                  <c:v>0.45306136432740773</c:v>
                </c:pt>
                <c:pt idx="1258">
                  <c:v>0.45306136432740773</c:v>
                </c:pt>
                <c:pt idx="1259">
                  <c:v>0.44991127601226</c:v>
                </c:pt>
                <c:pt idx="1260">
                  <c:v>0.45745536989122632</c:v>
                </c:pt>
                <c:pt idx="1261">
                  <c:v>0.47652295027811764</c:v>
                </c:pt>
                <c:pt idx="1262">
                  <c:v>0.48871332321911837</c:v>
                </c:pt>
                <c:pt idx="1263">
                  <c:v>0.49128745252496825</c:v>
                </c:pt>
                <c:pt idx="1264">
                  <c:v>0.49128745252496825</c:v>
                </c:pt>
                <c:pt idx="1265">
                  <c:v>0.49128745252496825</c:v>
                </c:pt>
                <c:pt idx="1266">
                  <c:v>0.52595487715777167</c:v>
                </c:pt>
                <c:pt idx="1267">
                  <c:v>0.53978243238957369</c:v>
                </c:pt>
                <c:pt idx="1268">
                  <c:v>0.54696333048370382</c:v>
                </c:pt>
                <c:pt idx="1269">
                  <c:v>0.54611898230255029</c:v>
                </c:pt>
                <c:pt idx="1270">
                  <c:v>0.54785794914980912</c:v>
                </c:pt>
                <c:pt idx="1271">
                  <c:v>0.54785794914980912</c:v>
                </c:pt>
                <c:pt idx="1272">
                  <c:v>0.54785794914980912</c:v>
                </c:pt>
                <c:pt idx="1273">
                  <c:v>0.55776052645108221</c:v>
                </c:pt>
                <c:pt idx="1274">
                  <c:v>0.56282450674974038</c:v>
                </c:pt>
                <c:pt idx="1275">
                  <c:v>0.59152611711326408</c:v>
                </c:pt>
                <c:pt idx="1276">
                  <c:v>0.54299651154566575</c:v>
                </c:pt>
                <c:pt idx="1277">
                  <c:v>0.56137647663071411</c:v>
                </c:pt>
                <c:pt idx="1278">
                  <c:v>0.56137647663071411</c:v>
                </c:pt>
                <c:pt idx="1279">
                  <c:v>0.56137647663071411</c:v>
                </c:pt>
                <c:pt idx="1280">
                  <c:v>0.55261709480370647</c:v>
                </c:pt>
                <c:pt idx="1281">
                  <c:v>0.55676781452437774</c:v>
                </c:pt>
                <c:pt idx="1282">
                  <c:v>0.55186253233046945</c:v>
                </c:pt>
                <c:pt idx="1283">
                  <c:v>0.54410230422988648</c:v>
                </c:pt>
                <c:pt idx="1284">
                  <c:v>0.60289652388975201</c:v>
                </c:pt>
                <c:pt idx="1285">
                  <c:v>0.60289652388975201</c:v>
                </c:pt>
                <c:pt idx="1286">
                  <c:v>0.60289652388975201</c:v>
                </c:pt>
                <c:pt idx="1287">
                  <c:v>0.5837940900641202</c:v>
                </c:pt>
                <c:pt idx="1288">
                  <c:v>0.63147907528780611</c:v>
                </c:pt>
                <c:pt idx="1289">
                  <c:v>0.61919726697054633</c:v>
                </c:pt>
                <c:pt idx="1290">
                  <c:v>0.58340419925500941</c:v>
                </c:pt>
                <c:pt idx="1291">
                  <c:v>0.59572228537745797</c:v>
                </c:pt>
                <c:pt idx="1292">
                  <c:v>0.59572228537745797</c:v>
                </c:pt>
                <c:pt idx="1293">
                  <c:v>0.59572228537745797</c:v>
                </c:pt>
                <c:pt idx="1294">
                  <c:v>0.57059621638113012</c:v>
                </c:pt>
                <c:pt idx="1295">
                  <c:v>0.62696318404338558</c:v>
                </c:pt>
                <c:pt idx="1296">
                  <c:v>0.63463154221010032</c:v>
                </c:pt>
                <c:pt idx="1297">
                  <c:v>0.66505529568867794</c:v>
                </c:pt>
                <c:pt idx="1298">
                  <c:v>0.69630370650143414</c:v>
                </c:pt>
                <c:pt idx="1299">
                  <c:v>0.69630370650143414</c:v>
                </c:pt>
                <c:pt idx="1300">
                  <c:v>0.69630370650143414</c:v>
                </c:pt>
                <c:pt idx="1301">
                  <c:v>0.72124456882696819</c:v>
                </c:pt>
                <c:pt idx="1302">
                  <c:v>0.72701878802566311</c:v>
                </c:pt>
                <c:pt idx="1303">
                  <c:v>0.72701878802566311</c:v>
                </c:pt>
                <c:pt idx="1304">
                  <c:v>0.73504770740483505</c:v>
                </c:pt>
                <c:pt idx="1305">
                  <c:v>0.74216114928169907</c:v>
                </c:pt>
                <c:pt idx="1306">
                  <c:v>0.74216114928169907</c:v>
                </c:pt>
                <c:pt idx="1307">
                  <c:v>0.74216114928169907</c:v>
                </c:pt>
                <c:pt idx="1308">
                  <c:v>0.72720289155677242</c:v>
                </c:pt>
                <c:pt idx="1309">
                  <c:v>0.72428837353602749</c:v>
                </c:pt>
                <c:pt idx="1310">
                  <c:v>0.72428837353602749</c:v>
                </c:pt>
                <c:pt idx="1311">
                  <c:v>0.76106398716606294</c:v>
                </c:pt>
                <c:pt idx="1312">
                  <c:v>0.76348399453065086</c:v>
                </c:pt>
                <c:pt idx="1313">
                  <c:v>0.76348399453065086</c:v>
                </c:pt>
                <c:pt idx="1314">
                  <c:v>0.76348399453065086</c:v>
                </c:pt>
                <c:pt idx="1315">
                  <c:v>0.77695717844602674</c:v>
                </c:pt>
                <c:pt idx="1316">
                  <c:v>0.81156689229594114</c:v>
                </c:pt>
                <c:pt idx="1317">
                  <c:v>0.78054774391325299</c:v>
                </c:pt>
                <c:pt idx="1318">
                  <c:v>0.84362190808169024</c:v>
                </c:pt>
                <c:pt idx="1319">
                  <c:v>0.8382204654539589</c:v>
                </c:pt>
                <c:pt idx="1320">
                  <c:v>0.8382204654539589</c:v>
                </c:pt>
                <c:pt idx="1321">
                  <c:v>0.8382204654539589</c:v>
                </c:pt>
                <c:pt idx="1322">
                  <c:v>0.88329219182834207</c:v>
                </c:pt>
                <c:pt idx="1323">
                  <c:v>0.93225504528964465</c:v>
                </c:pt>
                <c:pt idx="1324">
                  <c:v>1.0135420783085396</c:v>
                </c:pt>
                <c:pt idx="1325">
                  <c:v>1.0690122887448117</c:v>
                </c:pt>
                <c:pt idx="1326">
                  <c:v>1.1590200208684756</c:v>
                </c:pt>
                <c:pt idx="1327">
                  <c:v>1.1590200208684756</c:v>
                </c:pt>
                <c:pt idx="1328">
                  <c:v>1.1590200208684756</c:v>
                </c:pt>
                <c:pt idx="1329">
                  <c:v>1.0888295476481564</c:v>
                </c:pt>
                <c:pt idx="1330">
                  <c:v>1.0978570623561048</c:v>
                </c:pt>
                <c:pt idx="1331">
                  <c:v>1.0810603743038993</c:v>
                </c:pt>
                <c:pt idx="1332">
                  <c:v>1.0620043636973941</c:v>
                </c:pt>
                <c:pt idx="1333">
                  <c:v>0.99633423722004621</c:v>
                </c:pt>
                <c:pt idx="1334">
                  <c:v>0.99633423722004621</c:v>
                </c:pt>
                <c:pt idx="1335">
                  <c:v>0.99633423722004621</c:v>
                </c:pt>
                <c:pt idx="1336">
                  <c:v>0.92036049657806784</c:v>
                </c:pt>
                <c:pt idx="1337">
                  <c:v>0.7181753548262515</c:v>
                </c:pt>
                <c:pt idx="1338">
                  <c:v>0.68110871737554246</c:v>
                </c:pt>
                <c:pt idx="1339">
                  <c:v>0.59462264617209493</c:v>
                </c:pt>
                <c:pt idx="1340">
                  <c:v>0.55949054865747538</c:v>
                </c:pt>
                <c:pt idx="1341">
                  <c:v>0.55949054865747538</c:v>
                </c:pt>
                <c:pt idx="1342">
                  <c:v>0.55949054865747538</c:v>
                </c:pt>
                <c:pt idx="1343">
                  <c:v>0.52181863679236207</c:v>
                </c:pt>
                <c:pt idx="1344">
                  <c:v>0.55768153891049044</c:v>
                </c:pt>
                <c:pt idx="1345">
                  <c:v>0.50246809672209469</c:v>
                </c:pt>
                <c:pt idx="1346">
                  <c:v>0.52570664207345175</c:v>
                </c:pt>
                <c:pt idx="1347">
                  <c:v>0.48692834632854476</c:v>
                </c:pt>
                <c:pt idx="1348">
                  <c:v>0.48692834632854476</c:v>
                </c:pt>
                <c:pt idx="1349">
                  <c:v>0.48692834632854476</c:v>
                </c:pt>
                <c:pt idx="1350">
                  <c:v>0.45163225793741052</c:v>
                </c:pt>
                <c:pt idx="1351">
                  <c:v>0.47078927557840894</c:v>
                </c:pt>
                <c:pt idx="1352">
                  <c:v>0.47159826605866123</c:v>
                </c:pt>
                <c:pt idx="1353">
                  <c:v>0.43570231121324571</c:v>
                </c:pt>
                <c:pt idx="1354">
                  <c:v>0.44679064722009654</c:v>
                </c:pt>
                <c:pt idx="1355">
                  <c:v>0.44679064722009654</c:v>
                </c:pt>
                <c:pt idx="1356">
                  <c:v>0.44679064722009654</c:v>
                </c:pt>
                <c:pt idx="1357">
                  <c:v>0.44376885143869388</c:v>
                </c:pt>
                <c:pt idx="1358">
                  <c:v>0.44240241739934494</c:v>
                </c:pt>
                <c:pt idx="1359">
                  <c:v>0.4516252174926364</c:v>
                </c:pt>
                <c:pt idx="1360">
                  <c:v>0.52228469364315722</c:v>
                </c:pt>
                <c:pt idx="1361">
                  <c:v>0.52892045418429667</c:v>
                </c:pt>
                <c:pt idx="1362">
                  <c:v>0.52892045418429667</c:v>
                </c:pt>
                <c:pt idx="1363">
                  <c:v>0.52892045418429667</c:v>
                </c:pt>
                <c:pt idx="1364">
                  <c:v>0.504366300856531</c:v>
                </c:pt>
                <c:pt idx="1365">
                  <c:v>0.48599975042987403</c:v>
                </c:pt>
                <c:pt idx="1366">
                  <c:v>0.42999284592423265</c:v>
                </c:pt>
                <c:pt idx="1367">
                  <c:v>0.40721682030559392</c:v>
                </c:pt>
                <c:pt idx="1368">
                  <c:v>0.38898040930592909</c:v>
                </c:pt>
                <c:pt idx="1369">
                  <c:v>0.38898040930592909</c:v>
                </c:pt>
                <c:pt idx="1370">
                  <c:v>0.38898040930592909</c:v>
                </c:pt>
                <c:pt idx="1371">
                  <c:v>0.44639052131528306</c:v>
                </c:pt>
                <c:pt idx="1372">
                  <c:v>0.44954449365270943</c:v>
                </c:pt>
                <c:pt idx="1373">
                  <c:v>0.47442936958300341</c:v>
                </c:pt>
                <c:pt idx="1374">
                  <c:v>0.47392518370969527</c:v>
                </c:pt>
                <c:pt idx="1375">
                  <c:v>0.50227542982824747</c:v>
                </c:pt>
                <c:pt idx="1376">
                  <c:v>0.50227542982824747</c:v>
                </c:pt>
                <c:pt idx="1377">
                  <c:v>0.50227542982824747</c:v>
                </c:pt>
                <c:pt idx="1378">
                  <c:v>0.49569244118610584</c:v>
                </c:pt>
                <c:pt idx="1379">
                  <c:v>0.52073523055574489</c:v>
                </c:pt>
                <c:pt idx="1380">
                  <c:v>0.43625399017931582</c:v>
                </c:pt>
                <c:pt idx="1381">
                  <c:v>0.36286973038153264</c:v>
                </c:pt>
                <c:pt idx="1382">
                  <c:v>0.37169450415097327</c:v>
                </c:pt>
              </c:numCache>
            </c:numRef>
          </c:val>
          <c:extLst>
            <c:ext xmlns:c16="http://schemas.microsoft.com/office/drawing/2014/chart" uri="{C3380CC4-5D6E-409C-BE32-E72D297353CC}">
              <c16:uniqueId val="{00000000-425E-4982-A325-295ECFB272C1}"/>
            </c:ext>
          </c:extLst>
        </c:ser>
        <c:dLbls>
          <c:showLegendKey val="0"/>
          <c:showVal val="0"/>
          <c:showCatName val="0"/>
          <c:showSerName val="0"/>
          <c:showPercent val="0"/>
          <c:showBubbleSize val="0"/>
        </c:dLbls>
        <c:axId val="1014319952"/>
        <c:axId val="1014323192"/>
      </c:areaChart>
      <c:lineChart>
        <c:grouping val="standard"/>
        <c:varyColors val="0"/>
        <c:ser>
          <c:idx val="0"/>
          <c:order val="0"/>
          <c:tx>
            <c:strRef>
              <c:f>'EU UK clean'!$D$1</c:f>
              <c:strCache>
                <c:ptCount val="1"/>
                <c:pt idx="0">
                  <c:v>EU ETS</c:v>
                </c:pt>
              </c:strCache>
            </c:strRef>
          </c:tx>
          <c:spPr>
            <a:ln w="25400">
              <a:solidFill>
                <a:srgbClr val="273B5E"/>
              </a:solidFill>
              <a:prstDash val="solid"/>
            </a:ln>
          </c:spPr>
          <c:marker>
            <c:symbol val="none"/>
          </c:marker>
          <c:cat>
            <c:numRef>
              <c:f>'EU UK clean'!$C$2:$C$1384</c:f>
              <c:numCache>
                <c:formatCode>m/d/yyyy</c:formatCode>
                <c:ptCount val="1383"/>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pt idx="30">
                  <c:v>44378</c:v>
                </c:pt>
                <c:pt idx="31">
                  <c:v>44379</c:v>
                </c:pt>
                <c:pt idx="32">
                  <c:v>44380</c:v>
                </c:pt>
                <c:pt idx="33">
                  <c:v>44381</c:v>
                </c:pt>
                <c:pt idx="34">
                  <c:v>44382</c:v>
                </c:pt>
                <c:pt idx="35">
                  <c:v>44383</c:v>
                </c:pt>
                <c:pt idx="36">
                  <c:v>44384</c:v>
                </c:pt>
                <c:pt idx="37">
                  <c:v>44385</c:v>
                </c:pt>
                <c:pt idx="38">
                  <c:v>44386</c:v>
                </c:pt>
                <c:pt idx="39">
                  <c:v>44387</c:v>
                </c:pt>
                <c:pt idx="40">
                  <c:v>44388</c:v>
                </c:pt>
                <c:pt idx="41">
                  <c:v>44389</c:v>
                </c:pt>
                <c:pt idx="42">
                  <c:v>44390</c:v>
                </c:pt>
                <c:pt idx="43">
                  <c:v>44391</c:v>
                </c:pt>
                <c:pt idx="44">
                  <c:v>44392</c:v>
                </c:pt>
                <c:pt idx="45">
                  <c:v>44393</c:v>
                </c:pt>
                <c:pt idx="46">
                  <c:v>44394</c:v>
                </c:pt>
                <c:pt idx="47">
                  <c:v>44395</c:v>
                </c:pt>
                <c:pt idx="48">
                  <c:v>44396</c:v>
                </c:pt>
                <c:pt idx="49">
                  <c:v>44397</c:v>
                </c:pt>
                <c:pt idx="50">
                  <c:v>44398</c:v>
                </c:pt>
                <c:pt idx="51">
                  <c:v>44399</c:v>
                </c:pt>
                <c:pt idx="52">
                  <c:v>44400</c:v>
                </c:pt>
                <c:pt idx="53">
                  <c:v>44401</c:v>
                </c:pt>
                <c:pt idx="54">
                  <c:v>44402</c:v>
                </c:pt>
                <c:pt idx="55">
                  <c:v>44403</c:v>
                </c:pt>
                <c:pt idx="56">
                  <c:v>44404</c:v>
                </c:pt>
                <c:pt idx="57">
                  <c:v>44405</c:v>
                </c:pt>
                <c:pt idx="58">
                  <c:v>44406</c:v>
                </c:pt>
                <c:pt idx="59">
                  <c:v>44407</c:v>
                </c:pt>
                <c:pt idx="60">
                  <c:v>44408</c:v>
                </c:pt>
                <c:pt idx="61">
                  <c:v>44409</c:v>
                </c:pt>
                <c:pt idx="62">
                  <c:v>44410</c:v>
                </c:pt>
                <c:pt idx="63">
                  <c:v>44411</c:v>
                </c:pt>
                <c:pt idx="64">
                  <c:v>44412</c:v>
                </c:pt>
                <c:pt idx="65">
                  <c:v>44413</c:v>
                </c:pt>
                <c:pt idx="66">
                  <c:v>44414</c:v>
                </c:pt>
                <c:pt idx="67">
                  <c:v>44415</c:v>
                </c:pt>
                <c:pt idx="68">
                  <c:v>44416</c:v>
                </c:pt>
                <c:pt idx="69">
                  <c:v>44417</c:v>
                </c:pt>
                <c:pt idx="70">
                  <c:v>44418</c:v>
                </c:pt>
                <c:pt idx="71">
                  <c:v>44419</c:v>
                </c:pt>
                <c:pt idx="72">
                  <c:v>44420</c:v>
                </c:pt>
                <c:pt idx="73">
                  <c:v>44421</c:v>
                </c:pt>
                <c:pt idx="74">
                  <c:v>44422</c:v>
                </c:pt>
                <c:pt idx="75">
                  <c:v>44423</c:v>
                </c:pt>
                <c:pt idx="76">
                  <c:v>44424</c:v>
                </c:pt>
                <c:pt idx="77">
                  <c:v>44425</c:v>
                </c:pt>
                <c:pt idx="78">
                  <c:v>44426</c:v>
                </c:pt>
                <c:pt idx="79">
                  <c:v>44427</c:v>
                </c:pt>
                <c:pt idx="80">
                  <c:v>44428</c:v>
                </c:pt>
                <c:pt idx="81">
                  <c:v>44429</c:v>
                </c:pt>
                <c:pt idx="82">
                  <c:v>44430</c:v>
                </c:pt>
                <c:pt idx="83">
                  <c:v>44431</c:v>
                </c:pt>
                <c:pt idx="84">
                  <c:v>44432</c:v>
                </c:pt>
                <c:pt idx="85">
                  <c:v>44433</c:v>
                </c:pt>
                <c:pt idx="86">
                  <c:v>44434</c:v>
                </c:pt>
                <c:pt idx="87">
                  <c:v>44435</c:v>
                </c:pt>
                <c:pt idx="88">
                  <c:v>44436</c:v>
                </c:pt>
                <c:pt idx="89">
                  <c:v>44437</c:v>
                </c:pt>
                <c:pt idx="90">
                  <c:v>44438</c:v>
                </c:pt>
                <c:pt idx="91">
                  <c:v>44439</c:v>
                </c:pt>
                <c:pt idx="92">
                  <c:v>44440</c:v>
                </c:pt>
                <c:pt idx="93">
                  <c:v>44441</c:v>
                </c:pt>
                <c:pt idx="94">
                  <c:v>44442</c:v>
                </c:pt>
                <c:pt idx="95">
                  <c:v>44443</c:v>
                </c:pt>
                <c:pt idx="96">
                  <c:v>44444</c:v>
                </c:pt>
                <c:pt idx="97">
                  <c:v>44445</c:v>
                </c:pt>
                <c:pt idx="98">
                  <c:v>44446</c:v>
                </c:pt>
                <c:pt idx="99">
                  <c:v>44447</c:v>
                </c:pt>
                <c:pt idx="100">
                  <c:v>44448</c:v>
                </c:pt>
                <c:pt idx="101">
                  <c:v>44449</c:v>
                </c:pt>
                <c:pt idx="102">
                  <c:v>44450</c:v>
                </c:pt>
                <c:pt idx="103">
                  <c:v>44451</c:v>
                </c:pt>
                <c:pt idx="104">
                  <c:v>44452</c:v>
                </c:pt>
                <c:pt idx="105">
                  <c:v>44453</c:v>
                </c:pt>
                <c:pt idx="106">
                  <c:v>44454</c:v>
                </c:pt>
                <c:pt idx="107">
                  <c:v>44455</c:v>
                </c:pt>
                <c:pt idx="108">
                  <c:v>44456</c:v>
                </c:pt>
                <c:pt idx="109">
                  <c:v>44457</c:v>
                </c:pt>
                <c:pt idx="110">
                  <c:v>44458</c:v>
                </c:pt>
                <c:pt idx="111">
                  <c:v>44459</c:v>
                </c:pt>
                <c:pt idx="112">
                  <c:v>44460</c:v>
                </c:pt>
                <c:pt idx="113">
                  <c:v>44461</c:v>
                </c:pt>
                <c:pt idx="114">
                  <c:v>44462</c:v>
                </c:pt>
                <c:pt idx="115">
                  <c:v>44463</c:v>
                </c:pt>
                <c:pt idx="116">
                  <c:v>44464</c:v>
                </c:pt>
                <c:pt idx="117">
                  <c:v>44465</c:v>
                </c:pt>
                <c:pt idx="118">
                  <c:v>44466</c:v>
                </c:pt>
                <c:pt idx="119">
                  <c:v>44467</c:v>
                </c:pt>
                <c:pt idx="120">
                  <c:v>44468</c:v>
                </c:pt>
                <c:pt idx="121">
                  <c:v>44469</c:v>
                </c:pt>
                <c:pt idx="122">
                  <c:v>44470</c:v>
                </c:pt>
                <c:pt idx="123">
                  <c:v>44471</c:v>
                </c:pt>
                <c:pt idx="124">
                  <c:v>44472</c:v>
                </c:pt>
                <c:pt idx="125">
                  <c:v>44473</c:v>
                </c:pt>
                <c:pt idx="126">
                  <c:v>44474</c:v>
                </c:pt>
                <c:pt idx="127">
                  <c:v>44475</c:v>
                </c:pt>
                <c:pt idx="128">
                  <c:v>44476</c:v>
                </c:pt>
                <c:pt idx="129">
                  <c:v>44477</c:v>
                </c:pt>
                <c:pt idx="130">
                  <c:v>44478</c:v>
                </c:pt>
                <c:pt idx="131">
                  <c:v>44479</c:v>
                </c:pt>
                <c:pt idx="132">
                  <c:v>44480</c:v>
                </c:pt>
                <c:pt idx="133">
                  <c:v>44481</c:v>
                </c:pt>
                <c:pt idx="134">
                  <c:v>44482</c:v>
                </c:pt>
                <c:pt idx="135">
                  <c:v>44483</c:v>
                </c:pt>
                <c:pt idx="136">
                  <c:v>44484</c:v>
                </c:pt>
                <c:pt idx="137">
                  <c:v>44485</c:v>
                </c:pt>
                <c:pt idx="138">
                  <c:v>44486</c:v>
                </c:pt>
                <c:pt idx="139">
                  <c:v>44487</c:v>
                </c:pt>
                <c:pt idx="140">
                  <c:v>44488</c:v>
                </c:pt>
                <c:pt idx="141">
                  <c:v>44489</c:v>
                </c:pt>
                <c:pt idx="142">
                  <c:v>44490</c:v>
                </c:pt>
                <c:pt idx="143">
                  <c:v>44491</c:v>
                </c:pt>
                <c:pt idx="144">
                  <c:v>44492</c:v>
                </c:pt>
                <c:pt idx="145">
                  <c:v>44493</c:v>
                </c:pt>
                <c:pt idx="146">
                  <c:v>44494</c:v>
                </c:pt>
                <c:pt idx="147">
                  <c:v>44495</c:v>
                </c:pt>
                <c:pt idx="148">
                  <c:v>44496</c:v>
                </c:pt>
                <c:pt idx="149">
                  <c:v>44497</c:v>
                </c:pt>
                <c:pt idx="150">
                  <c:v>44498</c:v>
                </c:pt>
                <c:pt idx="151">
                  <c:v>44499</c:v>
                </c:pt>
                <c:pt idx="152">
                  <c:v>44500</c:v>
                </c:pt>
                <c:pt idx="153">
                  <c:v>44501</c:v>
                </c:pt>
                <c:pt idx="154">
                  <c:v>44502</c:v>
                </c:pt>
                <c:pt idx="155">
                  <c:v>44503</c:v>
                </c:pt>
                <c:pt idx="156">
                  <c:v>44504</c:v>
                </c:pt>
                <c:pt idx="157">
                  <c:v>44505</c:v>
                </c:pt>
                <c:pt idx="158">
                  <c:v>44506</c:v>
                </c:pt>
                <c:pt idx="159">
                  <c:v>44507</c:v>
                </c:pt>
                <c:pt idx="160">
                  <c:v>44508</c:v>
                </c:pt>
                <c:pt idx="161">
                  <c:v>44509</c:v>
                </c:pt>
                <c:pt idx="162">
                  <c:v>44510</c:v>
                </c:pt>
                <c:pt idx="163">
                  <c:v>44511</c:v>
                </c:pt>
                <c:pt idx="164">
                  <c:v>44512</c:v>
                </c:pt>
                <c:pt idx="165">
                  <c:v>44513</c:v>
                </c:pt>
                <c:pt idx="166">
                  <c:v>44514</c:v>
                </c:pt>
                <c:pt idx="167">
                  <c:v>44515</c:v>
                </c:pt>
                <c:pt idx="168">
                  <c:v>44516</c:v>
                </c:pt>
                <c:pt idx="169">
                  <c:v>44517</c:v>
                </c:pt>
                <c:pt idx="170">
                  <c:v>44518</c:v>
                </c:pt>
                <c:pt idx="171">
                  <c:v>44519</c:v>
                </c:pt>
                <c:pt idx="172">
                  <c:v>44520</c:v>
                </c:pt>
                <c:pt idx="173">
                  <c:v>44521</c:v>
                </c:pt>
                <c:pt idx="174">
                  <c:v>44522</c:v>
                </c:pt>
                <c:pt idx="175">
                  <c:v>44523</c:v>
                </c:pt>
                <c:pt idx="176">
                  <c:v>44524</c:v>
                </c:pt>
                <c:pt idx="177">
                  <c:v>44525</c:v>
                </c:pt>
                <c:pt idx="178">
                  <c:v>44526</c:v>
                </c:pt>
                <c:pt idx="179">
                  <c:v>44527</c:v>
                </c:pt>
                <c:pt idx="180">
                  <c:v>44528</c:v>
                </c:pt>
                <c:pt idx="181">
                  <c:v>44529</c:v>
                </c:pt>
                <c:pt idx="182">
                  <c:v>44530</c:v>
                </c:pt>
                <c:pt idx="183">
                  <c:v>44531</c:v>
                </c:pt>
                <c:pt idx="184">
                  <c:v>44532</c:v>
                </c:pt>
                <c:pt idx="185">
                  <c:v>44533</c:v>
                </c:pt>
                <c:pt idx="186">
                  <c:v>44534</c:v>
                </c:pt>
                <c:pt idx="187">
                  <c:v>44535</c:v>
                </c:pt>
                <c:pt idx="188">
                  <c:v>44536</c:v>
                </c:pt>
                <c:pt idx="189">
                  <c:v>44537</c:v>
                </c:pt>
                <c:pt idx="190">
                  <c:v>44538</c:v>
                </c:pt>
                <c:pt idx="191">
                  <c:v>44539</c:v>
                </c:pt>
                <c:pt idx="192">
                  <c:v>44540</c:v>
                </c:pt>
                <c:pt idx="193">
                  <c:v>44541</c:v>
                </c:pt>
                <c:pt idx="194">
                  <c:v>44542</c:v>
                </c:pt>
                <c:pt idx="195">
                  <c:v>44543</c:v>
                </c:pt>
                <c:pt idx="196">
                  <c:v>44544</c:v>
                </c:pt>
                <c:pt idx="197">
                  <c:v>44545</c:v>
                </c:pt>
                <c:pt idx="198">
                  <c:v>44546</c:v>
                </c:pt>
                <c:pt idx="199">
                  <c:v>44547</c:v>
                </c:pt>
                <c:pt idx="200">
                  <c:v>44548</c:v>
                </c:pt>
                <c:pt idx="201">
                  <c:v>44549</c:v>
                </c:pt>
                <c:pt idx="202">
                  <c:v>44550</c:v>
                </c:pt>
                <c:pt idx="203">
                  <c:v>44551</c:v>
                </c:pt>
                <c:pt idx="204">
                  <c:v>44552</c:v>
                </c:pt>
                <c:pt idx="205">
                  <c:v>44553</c:v>
                </c:pt>
                <c:pt idx="206">
                  <c:v>44554</c:v>
                </c:pt>
                <c:pt idx="207">
                  <c:v>44555</c:v>
                </c:pt>
                <c:pt idx="208">
                  <c:v>44556</c:v>
                </c:pt>
                <c:pt idx="209">
                  <c:v>44557</c:v>
                </c:pt>
                <c:pt idx="210">
                  <c:v>44558</c:v>
                </c:pt>
                <c:pt idx="211">
                  <c:v>44559</c:v>
                </c:pt>
                <c:pt idx="212">
                  <c:v>44560</c:v>
                </c:pt>
                <c:pt idx="213">
                  <c:v>44561</c:v>
                </c:pt>
                <c:pt idx="214">
                  <c:v>44562</c:v>
                </c:pt>
                <c:pt idx="215">
                  <c:v>44563</c:v>
                </c:pt>
                <c:pt idx="216">
                  <c:v>44564</c:v>
                </c:pt>
                <c:pt idx="217">
                  <c:v>44565</c:v>
                </c:pt>
                <c:pt idx="218">
                  <c:v>44566</c:v>
                </c:pt>
                <c:pt idx="219">
                  <c:v>44567</c:v>
                </c:pt>
                <c:pt idx="220">
                  <c:v>44568</c:v>
                </c:pt>
                <c:pt idx="221">
                  <c:v>44569</c:v>
                </c:pt>
                <c:pt idx="222">
                  <c:v>44570</c:v>
                </c:pt>
                <c:pt idx="223">
                  <c:v>44571</c:v>
                </c:pt>
                <c:pt idx="224">
                  <c:v>44572</c:v>
                </c:pt>
                <c:pt idx="225">
                  <c:v>44573</c:v>
                </c:pt>
                <c:pt idx="226">
                  <c:v>44574</c:v>
                </c:pt>
                <c:pt idx="227">
                  <c:v>44575</c:v>
                </c:pt>
                <c:pt idx="228">
                  <c:v>44576</c:v>
                </c:pt>
                <c:pt idx="229">
                  <c:v>44577</c:v>
                </c:pt>
                <c:pt idx="230">
                  <c:v>44578</c:v>
                </c:pt>
                <c:pt idx="231">
                  <c:v>44579</c:v>
                </c:pt>
                <c:pt idx="232">
                  <c:v>44580</c:v>
                </c:pt>
                <c:pt idx="233">
                  <c:v>44581</c:v>
                </c:pt>
                <c:pt idx="234">
                  <c:v>44582</c:v>
                </c:pt>
                <c:pt idx="235">
                  <c:v>44583</c:v>
                </c:pt>
                <c:pt idx="236">
                  <c:v>44584</c:v>
                </c:pt>
                <c:pt idx="237">
                  <c:v>44585</c:v>
                </c:pt>
                <c:pt idx="238">
                  <c:v>44586</c:v>
                </c:pt>
                <c:pt idx="239">
                  <c:v>44587</c:v>
                </c:pt>
                <c:pt idx="240">
                  <c:v>44588</c:v>
                </c:pt>
                <c:pt idx="241">
                  <c:v>44589</c:v>
                </c:pt>
                <c:pt idx="242">
                  <c:v>44590</c:v>
                </c:pt>
                <c:pt idx="243">
                  <c:v>44591</c:v>
                </c:pt>
                <c:pt idx="244">
                  <c:v>44592</c:v>
                </c:pt>
                <c:pt idx="245">
                  <c:v>44593</c:v>
                </c:pt>
                <c:pt idx="246">
                  <c:v>44594</c:v>
                </c:pt>
                <c:pt idx="247">
                  <c:v>44595</c:v>
                </c:pt>
                <c:pt idx="248">
                  <c:v>44596</c:v>
                </c:pt>
                <c:pt idx="249">
                  <c:v>44597</c:v>
                </c:pt>
                <c:pt idx="250">
                  <c:v>44598</c:v>
                </c:pt>
                <c:pt idx="251">
                  <c:v>44599</c:v>
                </c:pt>
                <c:pt idx="252">
                  <c:v>44600</c:v>
                </c:pt>
                <c:pt idx="253">
                  <c:v>44601</c:v>
                </c:pt>
                <c:pt idx="254">
                  <c:v>44602</c:v>
                </c:pt>
                <c:pt idx="255">
                  <c:v>44603</c:v>
                </c:pt>
                <c:pt idx="256">
                  <c:v>44604</c:v>
                </c:pt>
                <c:pt idx="257">
                  <c:v>44605</c:v>
                </c:pt>
                <c:pt idx="258">
                  <c:v>44606</c:v>
                </c:pt>
                <c:pt idx="259">
                  <c:v>44607</c:v>
                </c:pt>
                <c:pt idx="260">
                  <c:v>44608</c:v>
                </c:pt>
                <c:pt idx="261">
                  <c:v>44609</c:v>
                </c:pt>
                <c:pt idx="262">
                  <c:v>44610</c:v>
                </c:pt>
                <c:pt idx="263">
                  <c:v>44611</c:v>
                </c:pt>
                <c:pt idx="264">
                  <c:v>44612</c:v>
                </c:pt>
                <c:pt idx="265">
                  <c:v>44613</c:v>
                </c:pt>
                <c:pt idx="266">
                  <c:v>44614</c:v>
                </c:pt>
                <c:pt idx="267">
                  <c:v>44615</c:v>
                </c:pt>
                <c:pt idx="268">
                  <c:v>44616</c:v>
                </c:pt>
                <c:pt idx="269">
                  <c:v>44617</c:v>
                </c:pt>
                <c:pt idx="270">
                  <c:v>44618</c:v>
                </c:pt>
                <c:pt idx="271">
                  <c:v>44619</c:v>
                </c:pt>
                <c:pt idx="272">
                  <c:v>44620</c:v>
                </c:pt>
                <c:pt idx="273">
                  <c:v>44621</c:v>
                </c:pt>
                <c:pt idx="274">
                  <c:v>44622</c:v>
                </c:pt>
                <c:pt idx="275">
                  <c:v>44623</c:v>
                </c:pt>
                <c:pt idx="276">
                  <c:v>44624</c:v>
                </c:pt>
                <c:pt idx="277">
                  <c:v>44625</c:v>
                </c:pt>
                <c:pt idx="278">
                  <c:v>44626</c:v>
                </c:pt>
                <c:pt idx="279">
                  <c:v>44627</c:v>
                </c:pt>
                <c:pt idx="280">
                  <c:v>44628</c:v>
                </c:pt>
                <c:pt idx="281">
                  <c:v>44629</c:v>
                </c:pt>
                <c:pt idx="282">
                  <c:v>44630</c:v>
                </c:pt>
                <c:pt idx="283">
                  <c:v>44631</c:v>
                </c:pt>
                <c:pt idx="284">
                  <c:v>44632</c:v>
                </c:pt>
                <c:pt idx="285">
                  <c:v>44633</c:v>
                </c:pt>
                <c:pt idx="286">
                  <c:v>44634</c:v>
                </c:pt>
                <c:pt idx="287">
                  <c:v>44635</c:v>
                </c:pt>
                <c:pt idx="288">
                  <c:v>44636</c:v>
                </c:pt>
                <c:pt idx="289">
                  <c:v>44637</c:v>
                </c:pt>
                <c:pt idx="290">
                  <c:v>44638</c:v>
                </c:pt>
                <c:pt idx="291">
                  <c:v>44639</c:v>
                </c:pt>
                <c:pt idx="292">
                  <c:v>44640</c:v>
                </c:pt>
                <c:pt idx="293">
                  <c:v>44641</c:v>
                </c:pt>
                <c:pt idx="294">
                  <c:v>44642</c:v>
                </c:pt>
                <c:pt idx="295">
                  <c:v>44643</c:v>
                </c:pt>
                <c:pt idx="296">
                  <c:v>44644</c:v>
                </c:pt>
                <c:pt idx="297">
                  <c:v>44645</c:v>
                </c:pt>
                <c:pt idx="298">
                  <c:v>44646</c:v>
                </c:pt>
                <c:pt idx="299">
                  <c:v>44647</c:v>
                </c:pt>
                <c:pt idx="300">
                  <c:v>44648</c:v>
                </c:pt>
                <c:pt idx="301">
                  <c:v>44649</c:v>
                </c:pt>
                <c:pt idx="302">
                  <c:v>44650</c:v>
                </c:pt>
                <c:pt idx="303">
                  <c:v>44651</c:v>
                </c:pt>
                <c:pt idx="304">
                  <c:v>44652</c:v>
                </c:pt>
                <c:pt idx="305">
                  <c:v>44653</c:v>
                </c:pt>
                <c:pt idx="306">
                  <c:v>44654</c:v>
                </c:pt>
                <c:pt idx="307">
                  <c:v>44655</c:v>
                </c:pt>
                <c:pt idx="308">
                  <c:v>44656</c:v>
                </c:pt>
                <c:pt idx="309">
                  <c:v>44657</c:v>
                </c:pt>
                <c:pt idx="310">
                  <c:v>44658</c:v>
                </c:pt>
                <c:pt idx="311">
                  <c:v>44659</c:v>
                </c:pt>
                <c:pt idx="312">
                  <c:v>44660</c:v>
                </c:pt>
                <c:pt idx="313">
                  <c:v>44661</c:v>
                </c:pt>
                <c:pt idx="314">
                  <c:v>44662</c:v>
                </c:pt>
                <c:pt idx="315">
                  <c:v>44663</c:v>
                </c:pt>
                <c:pt idx="316">
                  <c:v>44664</c:v>
                </c:pt>
                <c:pt idx="317">
                  <c:v>44665</c:v>
                </c:pt>
                <c:pt idx="318">
                  <c:v>44666</c:v>
                </c:pt>
                <c:pt idx="319">
                  <c:v>44667</c:v>
                </c:pt>
                <c:pt idx="320">
                  <c:v>44668</c:v>
                </c:pt>
                <c:pt idx="321">
                  <c:v>44669</c:v>
                </c:pt>
                <c:pt idx="322">
                  <c:v>44670</c:v>
                </c:pt>
                <c:pt idx="323">
                  <c:v>44671</c:v>
                </c:pt>
                <c:pt idx="324">
                  <c:v>44672</c:v>
                </c:pt>
                <c:pt idx="325">
                  <c:v>44673</c:v>
                </c:pt>
                <c:pt idx="326">
                  <c:v>44674</c:v>
                </c:pt>
                <c:pt idx="327">
                  <c:v>44675</c:v>
                </c:pt>
                <c:pt idx="328">
                  <c:v>44676</c:v>
                </c:pt>
                <c:pt idx="329">
                  <c:v>44677</c:v>
                </c:pt>
                <c:pt idx="330">
                  <c:v>44678</c:v>
                </c:pt>
                <c:pt idx="331">
                  <c:v>44679</c:v>
                </c:pt>
                <c:pt idx="332">
                  <c:v>44680</c:v>
                </c:pt>
                <c:pt idx="333">
                  <c:v>44681</c:v>
                </c:pt>
                <c:pt idx="334">
                  <c:v>44682</c:v>
                </c:pt>
                <c:pt idx="335">
                  <c:v>44683</c:v>
                </c:pt>
                <c:pt idx="336">
                  <c:v>44684</c:v>
                </c:pt>
                <c:pt idx="337">
                  <c:v>44685</c:v>
                </c:pt>
                <c:pt idx="338">
                  <c:v>44686</c:v>
                </c:pt>
                <c:pt idx="339">
                  <c:v>44687</c:v>
                </c:pt>
                <c:pt idx="340">
                  <c:v>44688</c:v>
                </c:pt>
                <c:pt idx="341">
                  <c:v>44689</c:v>
                </c:pt>
                <c:pt idx="342">
                  <c:v>44690</c:v>
                </c:pt>
                <c:pt idx="343">
                  <c:v>44691</c:v>
                </c:pt>
                <c:pt idx="344">
                  <c:v>44692</c:v>
                </c:pt>
                <c:pt idx="345">
                  <c:v>44693</c:v>
                </c:pt>
                <c:pt idx="346">
                  <c:v>44694</c:v>
                </c:pt>
                <c:pt idx="347">
                  <c:v>44695</c:v>
                </c:pt>
                <c:pt idx="348">
                  <c:v>44696</c:v>
                </c:pt>
                <c:pt idx="349">
                  <c:v>44697</c:v>
                </c:pt>
                <c:pt idx="350">
                  <c:v>44698</c:v>
                </c:pt>
                <c:pt idx="351">
                  <c:v>44699</c:v>
                </c:pt>
                <c:pt idx="352">
                  <c:v>44700</c:v>
                </c:pt>
                <c:pt idx="353">
                  <c:v>44701</c:v>
                </c:pt>
                <c:pt idx="354">
                  <c:v>44702</c:v>
                </c:pt>
                <c:pt idx="355">
                  <c:v>44703</c:v>
                </c:pt>
                <c:pt idx="356">
                  <c:v>44704</c:v>
                </c:pt>
                <c:pt idx="357">
                  <c:v>44705</c:v>
                </c:pt>
                <c:pt idx="358">
                  <c:v>44706</c:v>
                </c:pt>
                <c:pt idx="359">
                  <c:v>44707</c:v>
                </c:pt>
                <c:pt idx="360">
                  <c:v>44708</c:v>
                </c:pt>
                <c:pt idx="361">
                  <c:v>44709</c:v>
                </c:pt>
                <c:pt idx="362">
                  <c:v>44710</c:v>
                </c:pt>
                <c:pt idx="363">
                  <c:v>44711</c:v>
                </c:pt>
                <c:pt idx="364">
                  <c:v>44712</c:v>
                </c:pt>
                <c:pt idx="365">
                  <c:v>44713</c:v>
                </c:pt>
                <c:pt idx="366">
                  <c:v>44714</c:v>
                </c:pt>
                <c:pt idx="367">
                  <c:v>44715</c:v>
                </c:pt>
                <c:pt idx="368">
                  <c:v>44716</c:v>
                </c:pt>
                <c:pt idx="369">
                  <c:v>44717</c:v>
                </c:pt>
                <c:pt idx="370">
                  <c:v>44718</c:v>
                </c:pt>
                <c:pt idx="371">
                  <c:v>44719</c:v>
                </c:pt>
                <c:pt idx="372">
                  <c:v>44720</c:v>
                </c:pt>
                <c:pt idx="373">
                  <c:v>44721</c:v>
                </c:pt>
                <c:pt idx="374">
                  <c:v>44722</c:v>
                </c:pt>
                <c:pt idx="375">
                  <c:v>44723</c:v>
                </c:pt>
                <c:pt idx="376">
                  <c:v>44724</c:v>
                </c:pt>
                <c:pt idx="377">
                  <c:v>44725</c:v>
                </c:pt>
                <c:pt idx="378">
                  <c:v>44726</c:v>
                </c:pt>
                <c:pt idx="379">
                  <c:v>44727</c:v>
                </c:pt>
                <c:pt idx="380">
                  <c:v>44728</c:v>
                </c:pt>
                <c:pt idx="381">
                  <c:v>44729</c:v>
                </c:pt>
                <c:pt idx="382">
                  <c:v>44730</c:v>
                </c:pt>
                <c:pt idx="383">
                  <c:v>44731</c:v>
                </c:pt>
                <c:pt idx="384">
                  <c:v>44732</c:v>
                </c:pt>
                <c:pt idx="385">
                  <c:v>44733</c:v>
                </c:pt>
                <c:pt idx="386">
                  <c:v>44734</c:v>
                </c:pt>
                <c:pt idx="387">
                  <c:v>44735</c:v>
                </c:pt>
                <c:pt idx="388">
                  <c:v>44736</c:v>
                </c:pt>
                <c:pt idx="389">
                  <c:v>44737</c:v>
                </c:pt>
                <c:pt idx="390">
                  <c:v>44738</c:v>
                </c:pt>
                <c:pt idx="391">
                  <c:v>44739</c:v>
                </c:pt>
                <c:pt idx="392">
                  <c:v>44740</c:v>
                </c:pt>
                <c:pt idx="393">
                  <c:v>44741</c:v>
                </c:pt>
                <c:pt idx="394">
                  <c:v>44742</c:v>
                </c:pt>
                <c:pt idx="395">
                  <c:v>44743</c:v>
                </c:pt>
                <c:pt idx="396">
                  <c:v>44744</c:v>
                </c:pt>
                <c:pt idx="397">
                  <c:v>44745</c:v>
                </c:pt>
                <c:pt idx="398">
                  <c:v>44746</c:v>
                </c:pt>
                <c:pt idx="399">
                  <c:v>44747</c:v>
                </c:pt>
                <c:pt idx="400">
                  <c:v>44748</c:v>
                </c:pt>
                <c:pt idx="401">
                  <c:v>44749</c:v>
                </c:pt>
                <c:pt idx="402">
                  <c:v>44750</c:v>
                </c:pt>
                <c:pt idx="403">
                  <c:v>44751</c:v>
                </c:pt>
                <c:pt idx="404">
                  <c:v>44752</c:v>
                </c:pt>
                <c:pt idx="405">
                  <c:v>44753</c:v>
                </c:pt>
                <c:pt idx="406">
                  <c:v>44754</c:v>
                </c:pt>
                <c:pt idx="407">
                  <c:v>44755</c:v>
                </c:pt>
                <c:pt idx="408">
                  <c:v>44756</c:v>
                </c:pt>
                <c:pt idx="409">
                  <c:v>44757</c:v>
                </c:pt>
                <c:pt idx="410">
                  <c:v>44758</c:v>
                </c:pt>
                <c:pt idx="411">
                  <c:v>44759</c:v>
                </c:pt>
                <c:pt idx="412">
                  <c:v>44760</c:v>
                </c:pt>
                <c:pt idx="413">
                  <c:v>44761</c:v>
                </c:pt>
                <c:pt idx="414">
                  <c:v>44762</c:v>
                </c:pt>
                <c:pt idx="415">
                  <c:v>44763</c:v>
                </c:pt>
                <c:pt idx="416">
                  <c:v>44764</c:v>
                </c:pt>
                <c:pt idx="417">
                  <c:v>44765</c:v>
                </c:pt>
                <c:pt idx="418">
                  <c:v>44766</c:v>
                </c:pt>
                <c:pt idx="419">
                  <c:v>44767</c:v>
                </c:pt>
                <c:pt idx="420">
                  <c:v>44768</c:v>
                </c:pt>
                <c:pt idx="421">
                  <c:v>44769</c:v>
                </c:pt>
                <c:pt idx="422">
                  <c:v>44770</c:v>
                </c:pt>
                <c:pt idx="423">
                  <c:v>44771</c:v>
                </c:pt>
                <c:pt idx="424">
                  <c:v>44772</c:v>
                </c:pt>
                <c:pt idx="425">
                  <c:v>44773</c:v>
                </c:pt>
                <c:pt idx="426">
                  <c:v>44774</c:v>
                </c:pt>
                <c:pt idx="427">
                  <c:v>44775</c:v>
                </c:pt>
                <c:pt idx="428">
                  <c:v>44776</c:v>
                </c:pt>
                <c:pt idx="429">
                  <c:v>44777</c:v>
                </c:pt>
                <c:pt idx="430">
                  <c:v>44778</c:v>
                </c:pt>
                <c:pt idx="431">
                  <c:v>44779</c:v>
                </c:pt>
                <c:pt idx="432">
                  <c:v>44780</c:v>
                </c:pt>
                <c:pt idx="433">
                  <c:v>44781</c:v>
                </c:pt>
                <c:pt idx="434">
                  <c:v>44782</c:v>
                </c:pt>
                <c:pt idx="435">
                  <c:v>44783</c:v>
                </c:pt>
                <c:pt idx="436">
                  <c:v>44784</c:v>
                </c:pt>
                <c:pt idx="437">
                  <c:v>44785</c:v>
                </c:pt>
                <c:pt idx="438">
                  <c:v>44786</c:v>
                </c:pt>
                <c:pt idx="439">
                  <c:v>44787</c:v>
                </c:pt>
                <c:pt idx="440">
                  <c:v>44788</c:v>
                </c:pt>
                <c:pt idx="441">
                  <c:v>44789</c:v>
                </c:pt>
                <c:pt idx="442">
                  <c:v>44790</c:v>
                </c:pt>
                <c:pt idx="443">
                  <c:v>44791</c:v>
                </c:pt>
                <c:pt idx="444">
                  <c:v>44792</c:v>
                </c:pt>
                <c:pt idx="445">
                  <c:v>44793</c:v>
                </c:pt>
                <c:pt idx="446">
                  <c:v>44794</c:v>
                </c:pt>
                <c:pt idx="447">
                  <c:v>44795</c:v>
                </c:pt>
                <c:pt idx="448">
                  <c:v>44796</c:v>
                </c:pt>
                <c:pt idx="449">
                  <c:v>44797</c:v>
                </c:pt>
                <c:pt idx="450">
                  <c:v>44798</c:v>
                </c:pt>
                <c:pt idx="451">
                  <c:v>44799</c:v>
                </c:pt>
                <c:pt idx="452">
                  <c:v>44800</c:v>
                </c:pt>
                <c:pt idx="453">
                  <c:v>44801</c:v>
                </c:pt>
                <c:pt idx="454">
                  <c:v>44802</c:v>
                </c:pt>
                <c:pt idx="455">
                  <c:v>44803</c:v>
                </c:pt>
                <c:pt idx="456">
                  <c:v>44804</c:v>
                </c:pt>
                <c:pt idx="457">
                  <c:v>44805</c:v>
                </c:pt>
                <c:pt idx="458">
                  <c:v>44806</c:v>
                </c:pt>
                <c:pt idx="459">
                  <c:v>44807</c:v>
                </c:pt>
                <c:pt idx="460">
                  <c:v>44808</c:v>
                </c:pt>
                <c:pt idx="461">
                  <c:v>44809</c:v>
                </c:pt>
                <c:pt idx="462">
                  <c:v>44810</c:v>
                </c:pt>
                <c:pt idx="463">
                  <c:v>44811</c:v>
                </c:pt>
                <c:pt idx="464">
                  <c:v>44812</c:v>
                </c:pt>
                <c:pt idx="465">
                  <c:v>44813</c:v>
                </c:pt>
                <c:pt idx="466">
                  <c:v>44814</c:v>
                </c:pt>
                <c:pt idx="467">
                  <c:v>44815</c:v>
                </c:pt>
                <c:pt idx="468">
                  <c:v>44816</c:v>
                </c:pt>
                <c:pt idx="469">
                  <c:v>44817</c:v>
                </c:pt>
                <c:pt idx="470">
                  <c:v>44818</c:v>
                </c:pt>
                <c:pt idx="471">
                  <c:v>44819</c:v>
                </c:pt>
                <c:pt idx="472">
                  <c:v>44820</c:v>
                </c:pt>
                <c:pt idx="473">
                  <c:v>44821</c:v>
                </c:pt>
                <c:pt idx="474">
                  <c:v>44822</c:v>
                </c:pt>
                <c:pt idx="475">
                  <c:v>44823</c:v>
                </c:pt>
                <c:pt idx="476">
                  <c:v>44824</c:v>
                </c:pt>
                <c:pt idx="477">
                  <c:v>44825</c:v>
                </c:pt>
                <c:pt idx="478">
                  <c:v>44826</c:v>
                </c:pt>
                <c:pt idx="479">
                  <c:v>44827</c:v>
                </c:pt>
                <c:pt idx="480">
                  <c:v>44828</c:v>
                </c:pt>
                <c:pt idx="481">
                  <c:v>44829</c:v>
                </c:pt>
                <c:pt idx="482">
                  <c:v>44830</c:v>
                </c:pt>
                <c:pt idx="483">
                  <c:v>44831</c:v>
                </c:pt>
                <c:pt idx="484">
                  <c:v>44832</c:v>
                </c:pt>
                <c:pt idx="485">
                  <c:v>44833</c:v>
                </c:pt>
                <c:pt idx="486">
                  <c:v>44834</c:v>
                </c:pt>
                <c:pt idx="487">
                  <c:v>44835</c:v>
                </c:pt>
                <c:pt idx="488">
                  <c:v>44836</c:v>
                </c:pt>
                <c:pt idx="489">
                  <c:v>44837</c:v>
                </c:pt>
                <c:pt idx="490">
                  <c:v>44838</c:v>
                </c:pt>
                <c:pt idx="491">
                  <c:v>44839</c:v>
                </c:pt>
                <c:pt idx="492">
                  <c:v>44840</c:v>
                </c:pt>
                <c:pt idx="493">
                  <c:v>44841</c:v>
                </c:pt>
                <c:pt idx="494">
                  <c:v>44842</c:v>
                </c:pt>
                <c:pt idx="495">
                  <c:v>44843</c:v>
                </c:pt>
                <c:pt idx="496">
                  <c:v>44844</c:v>
                </c:pt>
                <c:pt idx="497">
                  <c:v>44845</c:v>
                </c:pt>
                <c:pt idx="498">
                  <c:v>44846</c:v>
                </c:pt>
                <c:pt idx="499">
                  <c:v>44847</c:v>
                </c:pt>
                <c:pt idx="500">
                  <c:v>44848</c:v>
                </c:pt>
                <c:pt idx="501">
                  <c:v>44849</c:v>
                </c:pt>
                <c:pt idx="502">
                  <c:v>44850</c:v>
                </c:pt>
                <c:pt idx="503">
                  <c:v>44851</c:v>
                </c:pt>
                <c:pt idx="504">
                  <c:v>44852</c:v>
                </c:pt>
                <c:pt idx="505">
                  <c:v>44853</c:v>
                </c:pt>
                <c:pt idx="506">
                  <c:v>44854</c:v>
                </c:pt>
                <c:pt idx="507">
                  <c:v>44855</c:v>
                </c:pt>
                <c:pt idx="508">
                  <c:v>44856</c:v>
                </c:pt>
                <c:pt idx="509">
                  <c:v>44857</c:v>
                </c:pt>
                <c:pt idx="510">
                  <c:v>44858</c:v>
                </c:pt>
                <c:pt idx="511">
                  <c:v>44859</c:v>
                </c:pt>
                <c:pt idx="512">
                  <c:v>44860</c:v>
                </c:pt>
                <c:pt idx="513">
                  <c:v>44861</c:v>
                </c:pt>
                <c:pt idx="514">
                  <c:v>44862</c:v>
                </c:pt>
                <c:pt idx="515">
                  <c:v>44863</c:v>
                </c:pt>
                <c:pt idx="516">
                  <c:v>44864</c:v>
                </c:pt>
                <c:pt idx="517">
                  <c:v>44865</c:v>
                </c:pt>
                <c:pt idx="518">
                  <c:v>44866</c:v>
                </c:pt>
                <c:pt idx="519">
                  <c:v>44867</c:v>
                </c:pt>
                <c:pt idx="520">
                  <c:v>44868</c:v>
                </c:pt>
                <c:pt idx="521">
                  <c:v>44869</c:v>
                </c:pt>
                <c:pt idx="522">
                  <c:v>44870</c:v>
                </c:pt>
                <c:pt idx="523">
                  <c:v>44871</c:v>
                </c:pt>
                <c:pt idx="524">
                  <c:v>44872</c:v>
                </c:pt>
                <c:pt idx="525">
                  <c:v>44873</c:v>
                </c:pt>
                <c:pt idx="526">
                  <c:v>44874</c:v>
                </c:pt>
                <c:pt idx="527">
                  <c:v>44875</c:v>
                </c:pt>
                <c:pt idx="528">
                  <c:v>44876</c:v>
                </c:pt>
                <c:pt idx="529">
                  <c:v>44877</c:v>
                </c:pt>
                <c:pt idx="530">
                  <c:v>44878</c:v>
                </c:pt>
                <c:pt idx="531">
                  <c:v>44879</c:v>
                </c:pt>
                <c:pt idx="532">
                  <c:v>44880</c:v>
                </c:pt>
                <c:pt idx="533">
                  <c:v>44881</c:v>
                </c:pt>
                <c:pt idx="534">
                  <c:v>44882</c:v>
                </c:pt>
                <c:pt idx="535">
                  <c:v>44883</c:v>
                </c:pt>
                <c:pt idx="536">
                  <c:v>44884</c:v>
                </c:pt>
                <c:pt idx="537">
                  <c:v>44885</c:v>
                </c:pt>
                <c:pt idx="538">
                  <c:v>44886</c:v>
                </c:pt>
                <c:pt idx="539">
                  <c:v>44887</c:v>
                </c:pt>
                <c:pt idx="540">
                  <c:v>44888</c:v>
                </c:pt>
                <c:pt idx="541">
                  <c:v>44889</c:v>
                </c:pt>
                <c:pt idx="542">
                  <c:v>44890</c:v>
                </c:pt>
                <c:pt idx="543">
                  <c:v>44891</c:v>
                </c:pt>
                <c:pt idx="544">
                  <c:v>44892</c:v>
                </c:pt>
                <c:pt idx="545">
                  <c:v>44893</c:v>
                </c:pt>
                <c:pt idx="546">
                  <c:v>44894</c:v>
                </c:pt>
                <c:pt idx="547">
                  <c:v>44895</c:v>
                </c:pt>
                <c:pt idx="548">
                  <c:v>44896</c:v>
                </c:pt>
                <c:pt idx="549">
                  <c:v>44897</c:v>
                </c:pt>
                <c:pt idx="550">
                  <c:v>44898</c:v>
                </c:pt>
                <c:pt idx="551">
                  <c:v>44899</c:v>
                </c:pt>
                <c:pt idx="552">
                  <c:v>44900</c:v>
                </c:pt>
                <c:pt idx="553">
                  <c:v>44901</c:v>
                </c:pt>
                <c:pt idx="554">
                  <c:v>44902</c:v>
                </c:pt>
                <c:pt idx="555">
                  <c:v>44903</c:v>
                </c:pt>
                <c:pt idx="556">
                  <c:v>44904</c:v>
                </c:pt>
                <c:pt idx="557">
                  <c:v>44905</c:v>
                </c:pt>
                <c:pt idx="558">
                  <c:v>44906</c:v>
                </c:pt>
                <c:pt idx="559">
                  <c:v>44907</c:v>
                </c:pt>
                <c:pt idx="560">
                  <c:v>44908</c:v>
                </c:pt>
                <c:pt idx="561">
                  <c:v>44909</c:v>
                </c:pt>
                <c:pt idx="562">
                  <c:v>44910</c:v>
                </c:pt>
                <c:pt idx="563">
                  <c:v>44911</c:v>
                </c:pt>
                <c:pt idx="564">
                  <c:v>44912</c:v>
                </c:pt>
                <c:pt idx="565">
                  <c:v>44913</c:v>
                </c:pt>
                <c:pt idx="566">
                  <c:v>44914</c:v>
                </c:pt>
                <c:pt idx="567">
                  <c:v>44915</c:v>
                </c:pt>
                <c:pt idx="568">
                  <c:v>44916</c:v>
                </c:pt>
                <c:pt idx="569">
                  <c:v>44917</c:v>
                </c:pt>
                <c:pt idx="570">
                  <c:v>44918</c:v>
                </c:pt>
                <c:pt idx="571">
                  <c:v>44919</c:v>
                </c:pt>
                <c:pt idx="572">
                  <c:v>44920</c:v>
                </c:pt>
                <c:pt idx="573">
                  <c:v>44921</c:v>
                </c:pt>
                <c:pt idx="574">
                  <c:v>44922</c:v>
                </c:pt>
                <c:pt idx="575">
                  <c:v>44923</c:v>
                </c:pt>
                <c:pt idx="576">
                  <c:v>44924</c:v>
                </c:pt>
                <c:pt idx="577">
                  <c:v>44925</c:v>
                </c:pt>
                <c:pt idx="578">
                  <c:v>44926</c:v>
                </c:pt>
                <c:pt idx="579">
                  <c:v>44927</c:v>
                </c:pt>
                <c:pt idx="580">
                  <c:v>44928</c:v>
                </c:pt>
                <c:pt idx="581">
                  <c:v>44929</c:v>
                </c:pt>
                <c:pt idx="582">
                  <c:v>44930</c:v>
                </c:pt>
                <c:pt idx="583">
                  <c:v>44931</c:v>
                </c:pt>
                <c:pt idx="584">
                  <c:v>44932</c:v>
                </c:pt>
                <c:pt idx="585">
                  <c:v>44933</c:v>
                </c:pt>
                <c:pt idx="586">
                  <c:v>44934</c:v>
                </c:pt>
                <c:pt idx="587">
                  <c:v>44935</c:v>
                </c:pt>
                <c:pt idx="588">
                  <c:v>44936</c:v>
                </c:pt>
                <c:pt idx="589">
                  <c:v>44937</c:v>
                </c:pt>
                <c:pt idx="590">
                  <c:v>44938</c:v>
                </c:pt>
                <c:pt idx="591">
                  <c:v>44939</c:v>
                </c:pt>
                <c:pt idx="592">
                  <c:v>44940</c:v>
                </c:pt>
                <c:pt idx="593">
                  <c:v>44941</c:v>
                </c:pt>
                <c:pt idx="594">
                  <c:v>44942</c:v>
                </c:pt>
                <c:pt idx="595">
                  <c:v>44943</c:v>
                </c:pt>
                <c:pt idx="596">
                  <c:v>44944</c:v>
                </c:pt>
                <c:pt idx="597">
                  <c:v>44945</c:v>
                </c:pt>
                <c:pt idx="598">
                  <c:v>44946</c:v>
                </c:pt>
                <c:pt idx="599">
                  <c:v>44947</c:v>
                </c:pt>
                <c:pt idx="600">
                  <c:v>44948</c:v>
                </c:pt>
                <c:pt idx="601">
                  <c:v>44949</c:v>
                </c:pt>
                <c:pt idx="602">
                  <c:v>44950</c:v>
                </c:pt>
                <c:pt idx="603">
                  <c:v>44951</c:v>
                </c:pt>
                <c:pt idx="604">
                  <c:v>44952</c:v>
                </c:pt>
                <c:pt idx="605">
                  <c:v>44953</c:v>
                </c:pt>
                <c:pt idx="606">
                  <c:v>44954</c:v>
                </c:pt>
                <c:pt idx="607">
                  <c:v>44955</c:v>
                </c:pt>
                <c:pt idx="608">
                  <c:v>44956</c:v>
                </c:pt>
                <c:pt idx="609">
                  <c:v>44957</c:v>
                </c:pt>
                <c:pt idx="610">
                  <c:v>44958</c:v>
                </c:pt>
                <c:pt idx="611">
                  <c:v>44959</c:v>
                </c:pt>
                <c:pt idx="612">
                  <c:v>44960</c:v>
                </c:pt>
                <c:pt idx="613">
                  <c:v>44961</c:v>
                </c:pt>
                <c:pt idx="614">
                  <c:v>44962</c:v>
                </c:pt>
                <c:pt idx="615">
                  <c:v>44963</c:v>
                </c:pt>
                <c:pt idx="616">
                  <c:v>44964</c:v>
                </c:pt>
                <c:pt idx="617">
                  <c:v>44965</c:v>
                </c:pt>
                <c:pt idx="618">
                  <c:v>44966</c:v>
                </c:pt>
                <c:pt idx="619">
                  <c:v>44967</c:v>
                </c:pt>
                <c:pt idx="620">
                  <c:v>44968</c:v>
                </c:pt>
                <c:pt idx="621">
                  <c:v>44969</c:v>
                </c:pt>
                <c:pt idx="622">
                  <c:v>44970</c:v>
                </c:pt>
                <c:pt idx="623">
                  <c:v>44971</c:v>
                </c:pt>
                <c:pt idx="624">
                  <c:v>44972</c:v>
                </c:pt>
                <c:pt idx="625">
                  <c:v>44973</c:v>
                </c:pt>
                <c:pt idx="626">
                  <c:v>44974</c:v>
                </c:pt>
                <c:pt idx="627">
                  <c:v>44975</c:v>
                </c:pt>
                <c:pt idx="628">
                  <c:v>44976</c:v>
                </c:pt>
                <c:pt idx="629">
                  <c:v>44977</c:v>
                </c:pt>
                <c:pt idx="630">
                  <c:v>44978</c:v>
                </c:pt>
                <c:pt idx="631">
                  <c:v>44979</c:v>
                </c:pt>
                <c:pt idx="632">
                  <c:v>44980</c:v>
                </c:pt>
                <c:pt idx="633">
                  <c:v>44981</c:v>
                </c:pt>
                <c:pt idx="634">
                  <c:v>44982</c:v>
                </c:pt>
                <c:pt idx="635">
                  <c:v>44983</c:v>
                </c:pt>
                <c:pt idx="636">
                  <c:v>44984</c:v>
                </c:pt>
                <c:pt idx="637">
                  <c:v>44985</c:v>
                </c:pt>
                <c:pt idx="638">
                  <c:v>44986</c:v>
                </c:pt>
                <c:pt idx="639">
                  <c:v>44987</c:v>
                </c:pt>
                <c:pt idx="640">
                  <c:v>44988</c:v>
                </c:pt>
                <c:pt idx="641">
                  <c:v>44989</c:v>
                </c:pt>
                <c:pt idx="642">
                  <c:v>44990</c:v>
                </c:pt>
                <c:pt idx="643">
                  <c:v>44991</c:v>
                </c:pt>
                <c:pt idx="644">
                  <c:v>44992</c:v>
                </c:pt>
                <c:pt idx="645">
                  <c:v>44993</c:v>
                </c:pt>
                <c:pt idx="646">
                  <c:v>44994</c:v>
                </c:pt>
                <c:pt idx="647">
                  <c:v>44995</c:v>
                </c:pt>
                <c:pt idx="648">
                  <c:v>44996</c:v>
                </c:pt>
                <c:pt idx="649">
                  <c:v>44997</c:v>
                </c:pt>
                <c:pt idx="650">
                  <c:v>44998</c:v>
                </c:pt>
                <c:pt idx="651">
                  <c:v>44999</c:v>
                </c:pt>
                <c:pt idx="652">
                  <c:v>45000</c:v>
                </c:pt>
                <c:pt idx="653">
                  <c:v>45001</c:v>
                </c:pt>
                <c:pt idx="654">
                  <c:v>45002</c:v>
                </c:pt>
                <c:pt idx="655">
                  <c:v>45003</c:v>
                </c:pt>
                <c:pt idx="656">
                  <c:v>45004</c:v>
                </c:pt>
                <c:pt idx="657">
                  <c:v>45005</c:v>
                </c:pt>
                <c:pt idx="658">
                  <c:v>45006</c:v>
                </c:pt>
                <c:pt idx="659">
                  <c:v>45007</c:v>
                </c:pt>
                <c:pt idx="660">
                  <c:v>45008</c:v>
                </c:pt>
                <c:pt idx="661">
                  <c:v>45009</c:v>
                </c:pt>
                <c:pt idx="662">
                  <c:v>45010</c:v>
                </c:pt>
                <c:pt idx="663">
                  <c:v>45011</c:v>
                </c:pt>
                <c:pt idx="664">
                  <c:v>45012</c:v>
                </c:pt>
                <c:pt idx="665">
                  <c:v>45013</c:v>
                </c:pt>
                <c:pt idx="666">
                  <c:v>45014</c:v>
                </c:pt>
                <c:pt idx="667">
                  <c:v>45015</c:v>
                </c:pt>
                <c:pt idx="668">
                  <c:v>45016</c:v>
                </c:pt>
                <c:pt idx="669">
                  <c:v>45017</c:v>
                </c:pt>
                <c:pt idx="670">
                  <c:v>45018</c:v>
                </c:pt>
                <c:pt idx="671">
                  <c:v>45019</c:v>
                </c:pt>
                <c:pt idx="672">
                  <c:v>45020</c:v>
                </c:pt>
                <c:pt idx="673">
                  <c:v>45021</c:v>
                </c:pt>
                <c:pt idx="674">
                  <c:v>45022</c:v>
                </c:pt>
                <c:pt idx="675">
                  <c:v>45023</c:v>
                </c:pt>
                <c:pt idx="676">
                  <c:v>45024</c:v>
                </c:pt>
                <c:pt idx="677">
                  <c:v>45025</c:v>
                </c:pt>
                <c:pt idx="678">
                  <c:v>45026</c:v>
                </c:pt>
                <c:pt idx="679">
                  <c:v>45027</c:v>
                </c:pt>
                <c:pt idx="680">
                  <c:v>45028</c:v>
                </c:pt>
                <c:pt idx="681">
                  <c:v>45029</c:v>
                </c:pt>
                <c:pt idx="682">
                  <c:v>45030</c:v>
                </c:pt>
                <c:pt idx="683">
                  <c:v>45031</c:v>
                </c:pt>
                <c:pt idx="684">
                  <c:v>45032</c:v>
                </c:pt>
                <c:pt idx="685">
                  <c:v>45033</c:v>
                </c:pt>
                <c:pt idx="686">
                  <c:v>45034</c:v>
                </c:pt>
                <c:pt idx="687">
                  <c:v>45035</c:v>
                </c:pt>
                <c:pt idx="688">
                  <c:v>45036</c:v>
                </c:pt>
                <c:pt idx="689">
                  <c:v>45037</c:v>
                </c:pt>
                <c:pt idx="690">
                  <c:v>45038</c:v>
                </c:pt>
                <c:pt idx="691">
                  <c:v>45039</c:v>
                </c:pt>
                <c:pt idx="692">
                  <c:v>45040</c:v>
                </c:pt>
                <c:pt idx="693">
                  <c:v>45041</c:v>
                </c:pt>
                <c:pt idx="694">
                  <c:v>45042</c:v>
                </c:pt>
                <c:pt idx="695">
                  <c:v>45043</c:v>
                </c:pt>
                <c:pt idx="696">
                  <c:v>45044</c:v>
                </c:pt>
                <c:pt idx="697">
                  <c:v>45045</c:v>
                </c:pt>
                <c:pt idx="698">
                  <c:v>45046</c:v>
                </c:pt>
                <c:pt idx="699">
                  <c:v>45047</c:v>
                </c:pt>
                <c:pt idx="700">
                  <c:v>45048</c:v>
                </c:pt>
                <c:pt idx="701">
                  <c:v>45049</c:v>
                </c:pt>
                <c:pt idx="702">
                  <c:v>45050</c:v>
                </c:pt>
                <c:pt idx="703">
                  <c:v>45051</c:v>
                </c:pt>
                <c:pt idx="704">
                  <c:v>45052</c:v>
                </c:pt>
                <c:pt idx="705">
                  <c:v>45053</c:v>
                </c:pt>
                <c:pt idx="706">
                  <c:v>45054</c:v>
                </c:pt>
                <c:pt idx="707">
                  <c:v>45055</c:v>
                </c:pt>
                <c:pt idx="708">
                  <c:v>45056</c:v>
                </c:pt>
                <c:pt idx="709">
                  <c:v>45057</c:v>
                </c:pt>
                <c:pt idx="710">
                  <c:v>45058</c:v>
                </c:pt>
                <c:pt idx="711">
                  <c:v>45059</c:v>
                </c:pt>
                <c:pt idx="712">
                  <c:v>45060</c:v>
                </c:pt>
                <c:pt idx="713">
                  <c:v>45061</c:v>
                </c:pt>
                <c:pt idx="714">
                  <c:v>45062</c:v>
                </c:pt>
                <c:pt idx="715">
                  <c:v>45063</c:v>
                </c:pt>
                <c:pt idx="716">
                  <c:v>45064</c:v>
                </c:pt>
                <c:pt idx="717">
                  <c:v>45065</c:v>
                </c:pt>
                <c:pt idx="718">
                  <c:v>45066</c:v>
                </c:pt>
                <c:pt idx="719">
                  <c:v>45067</c:v>
                </c:pt>
                <c:pt idx="720">
                  <c:v>45068</c:v>
                </c:pt>
                <c:pt idx="721">
                  <c:v>45069</c:v>
                </c:pt>
                <c:pt idx="722">
                  <c:v>45070</c:v>
                </c:pt>
                <c:pt idx="723">
                  <c:v>45071</c:v>
                </c:pt>
                <c:pt idx="724">
                  <c:v>45072</c:v>
                </c:pt>
                <c:pt idx="725">
                  <c:v>45073</c:v>
                </c:pt>
                <c:pt idx="726">
                  <c:v>45074</c:v>
                </c:pt>
                <c:pt idx="727">
                  <c:v>45075</c:v>
                </c:pt>
                <c:pt idx="728">
                  <c:v>45076</c:v>
                </c:pt>
                <c:pt idx="729">
                  <c:v>45077</c:v>
                </c:pt>
                <c:pt idx="730">
                  <c:v>45078</c:v>
                </c:pt>
                <c:pt idx="731">
                  <c:v>45079</c:v>
                </c:pt>
                <c:pt idx="732">
                  <c:v>45080</c:v>
                </c:pt>
                <c:pt idx="733">
                  <c:v>45081</c:v>
                </c:pt>
                <c:pt idx="734">
                  <c:v>45082</c:v>
                </c:pt>
                <c:pt idx="735">
                  <c:v>45083</c:v>
                </c:pt>
                <c:pt idx="736">
                  <c:v>45084</c:v>
                </c:pt>
                <c:pt idx="737">
                  <c:v>45085</c:v>
                </c:pt>
                <c:pt idx="738">
                  <c:v>45086</c:v>
                </c:pt>
                <c:pt idx="739">
                  <c:v>45087</c:v>
                </c:pt>
                <c:pt idx="740">
                  <c:v>45088</c:v>
                </c:pt>
                <c:pt idx="741">
                  <c:v>45089</c:v>
                </c:pt>
                <c:pt idx="742">
                  <c:v>45090</c:v>
                </c:pt>
                <c:pt idx="743">
                  <c:v>45091</c:v>
                </c:pt>
                <c:pt idx="744">
                  <c:v>45092</c:v>
                </c:pt>
                <c:pt idx="745">
                  <c:v>45093</c:v>
                </c:pt>
                <c:pt idx="746">
                  <c:v>45094</c:v>
                </c:pt>
                <c:pt idx="747">
                  <c:v>45095</c:v>
                </c:pt>
                <c:pt idx="748">
                  <c:v>45096</c:v>
                </c:pt>
                <c:pt idx="749">
                  <c:v>45097</c:v>
                </c:pt>
                <c:pt idx="750">
                  <c:v>45098</c:v>
                </c:pt>
                <c:pt idx="751">
                  <c:v>45099</c:v>
                </c:pt>
                <c:pt idx="752">
                  <c:v>45100</c:v>
                </c:pt>
                <c:pt idx="753">
                  <c:v>45101</c:v>
                </c:pt>
                <c:pt idx="754">
                  <c:v>45102</c:v>
                </c:pt>
                <c:pt idx="755">
                  <c:v>45103</c:v>
                </c:pt>
                <c:pt idx="756">
                  <c:v>45104</c:v>
                </c:pt>
                <c:pt idx="757">
                  <c:v>45105</c:v>
                </c:pt>
                <c:pt idx="758">
                  <c:v>45106</c:v>
                </c:pt>
                <c:pt idx="759">
                  <c:v>45107</c:v>
                </c:pt>
                <c:pt idx="760">
                  <c:v>45108</c:v>
                </c:pt>
                <c:pt idx="761">
                  <c:v>45109</c:v>
                </c:pt>
                <c:pt idx="762">
                  <c:v>45110</c:v>
                </c:pt>
                <c:pt idx="763">
                  <c:v>45111</c:v>
                </c:pt>
                <c:pt idx="764">
                  <c:v>45112</c:v>
                </c:pt>
                <c:pt idx="765">
                  <c:v>45113</c:v>
                </c:pt>
                <c:pt idx="766">
                  <c:v>45114</c:v>
                </c:pt>
                <c:pt idx="767">
                  <c:v>45115</c:v>
                </c:pt>
                <c:pt idx="768">
                  <c:v>45116</c:v>
                </c:pt>
                <c:pt idx="769">
                  <c:v>45117</c:v>
                </c:pt>
                <c:pt idx="770">
                  <c:v>45118</c:v>
                </c:pt>
                <c:pt idx="771">
                  <c:v>45119</c:v>
                </c:pt>
                <c:pt idx="772">
                  <c:v>45120</c:v>
                </c:pt>
                <c:pt idx="773">
                  <c:v>45121</c:v>
                </c:pt>
                <c:pt idx="774">
                  <c:v>45122</c:v>
                </c:pt>
                <c:pt idx="775">
                  <c:v>45123</c:v>
                </c:pt>
                <c:pt idx="776">
                  <c:v>45124</c:v>
                </c:pt>
                <c:pt idx="777">
                  <c:v>45125</c:v>
                </c:pt>
                <c:pt idx="778">
                  <c:v>45126</c:v>
                </c:pt>
                <c:pt idx="779">
                  <c:v>45127</c:v>
                </c:pt>
                <c:pt idx="780">
                  <c:v>45128</c:v>
                </c:pt>
                <c:pt idx="781">
                  <c:v>45129</c:v>
                </c:pt>
                <c:pt idx="782">
                  <c:v>45130</c:v>
                </c:pt>
                <c:pt idx="783">
                  <c:v>45131</c:v>
                </c:pt>
                <c:pt idx="784">
                  <c:v>45132</c:v>
                </c:pt>
                <c:pt idx="785">
                  <c:v>45133</c:v>
                </c:pt>
                <c:pt idx="786">
                  <c:v>45134</c:v>
                </c:pt>
                <c:pt idx="787">
                  <c:v>45135</c:v>
                </c:pt>
                <c:pt idx="788">
                  <c:v>45136</c:v>
                </c:pt>
                <c:pt idx="789">
                  <c:v>45137</c:v>
                </c:pt>
                <c:pt idx="790">
                  <c:v>45138</c:v>
                </c:pt>
                <c:pt idx="791">
                  <c:v>45139</c:v>
                </c:pt>
                <c:pt idx="792">
                  <c:v>45140</c:v>
                </c:pt>
                <c:pt idx="793">
                  <c:v>45141</c:v>
                </c:pt>
                <c:pt idx="794">
                  <c:v>45142</c:v>
                </c:pt>
                <c:pt idx="795">
                  <c:v>45143</c:v>
                </c:pt>
                <c:pt idx="796">
                  <c:v>45144</c:v>
                </c:pt>
                <c:pt idx="797">
                  <c:v>45145</c:v>
                </c:pt>
                <c:pt idx="798">
                  <c:v>45146</c:v>
                </c:pt>
                <c:pt idx="799">
                  <c:v>45147</c:v>
                </c:pt>
                <c:pt idx="800">
                  <c:v>45148</c:v>
                </c:pt>
                <c:pt idx="801">
                  <c:v>45149</c:v>
                </c:pt>
                <c:pt idx="802">
                  <c:v>45150</c:v>
                </c:pt>
                <c:pt idx="803">
                  <c:v>45151</c:v>
                </c:pt>
                <c:pt idx="804">
                  <c:v>45152</c:v>
                </c:pt>
                <c:pt idx="805">
                  <c:v>45153</c:v>
                </c:pt>
                <c:pt idx="806">
                  <c:v>45154</c:v>
                </c:pt>
                <c:pt idx="807">
                  <c:v>45155</c:v>
                </c:pt>
                <c:pt idx="808">
                  <c:v>45156</c:v>
                </c:pt>
                <c:pt idx="809">
                  <c:v>45157</c:v>
                </c:pt>
                <c:pt idx="810">
                  <c:v>45158</c:v>
                </c:pt>
                <c:pt idx="811">
                  <c:v>45159</c:v>
                </c:pt>
                <c:pt idx="812">
                  <c:v>45160</c:v>
                </c:pt>
                <c:pt idx="813">
                  <c:v>45161</c:v>
                </c:pt>
                <c:pt idx="814">
                  <c:v>45162</c:v>
                </c:pt>
                <c:pt idx="815">
                  <c:v>45163</c:v>
                </c:pt>
                <c:pt idx="816">
                  <c:v>45164</c:v>
                </c:pt>
                <c:pt idx="817">
                  <c:v>45165</c:v>
                </c:pt>
                <c:pt idx="818">
                  <c:v>45166</c:v>
                </c:pt>
                <c:pt idx="819">
                  <c:v>45167</c:v>
                </c:pt>
                <c:pt idx="820">
                  <c:v>45168</c:v>
                </c:pt>
                <c:pt idx="821">
                  <c:v>45169</c:v>
                </c:pt>
                <c:pt idx="822">
                  <c:v>45170</c:v>
                </c:pt>
                <c:pt idx="823">
                  <c:v>45171</c:v>
                </c:pt>
                <c:pt idx="824">
                  <c:v>45172</c:v>
                </c:pt>
                <c:pt idx="825">
                  <c:v>45173</c:v>
                </c:pt>
                <c:pt idx="826">
                  <c:v>45174</c:v>
                </c:pt>
                <c:pt idx="827">
                  <c:v>45175</c:v>
                </c:pt>
                <c:pt idx="828">
                  <c:v>45176</c:v>
                </c:pt>
                <c:pt idx="829">
                  <c:v>45177</c:v>
                </c:pt>
                <c:pt idx="830">
                  <c:v>45178</c:v>
                </c:pt>
                <c:pt idx="831">
                  <c:v>45179</c:v>
                </c:pt>
                <c:pt idx="832">
                  <c:v>45180</c:v>
                </c:pt>
                <c:pt idx="833">
                  <c:v>45181</c:v>
                </c:pt>
                <c:pt idx="834">
                  <c:v>45182</c:v>
                </c:pt>
                <c:pt idx="835">
                  <c:v>45183</c:v>
                </c:pt>
                <c:pt idx="836">
                  <c:v>45184</c:v>
                </c:pt>
                <c:pt idx="837">
                  <c:v>45185</c:v>
                </c:pt>
                <c:pt idx="838">
                  <c:v>45186</c:v>
                </c:pt>
                <c:pt idx="839">
                  <c:v>45187</c:v>
                </c:pt>
                <c:pt idx="840">
                  <c:v>45188</c:v>
                </c:pt>
                <c:pt idx="841">
                  <c:v>45189</c:v>
                </c:pt>
                <c:pt idx="842">
                  <c:v>45190</c:v>
                </c:pt>
                <c:pt idx="843">
                  <c:v>45191</c:v>
                </c:pt>
                <c:pt idx="844">
                  <c:v>45192</c:v>
                </c:pt>
                <c:pt idx="845">
                  <c:v>45193</c:v>
                </c:pt>
                <c:pt idx="846">
                  <c:v>45194</c:v>
                </c:pt>
                <c:pt idx="847">
                  <c:v>45195</c:v>
                </c:pt>
                <c:pt idx="848">
                  <c:v>45196</c:v>
                </c:pt>
                <c:pt idx="849">
                  <c:v>45197</c:v>
                </c:pt>
                <c:pt idx="850">
                  <c:v>45198</c:v>
                </c:pt>
                <c:pt idx="851">
                  <c:v>45199</c:v>
                </c:pt>
                <c:pt idx="852">
                  <c:v>45200</c:v>
                </c:pt>
                <c:pt idx="853">
                  <c:v>45201</c:v>
                </c:pt>
                <c:pt idx="854">
                  <c:v>45202</c:v>
                </c:pt>
                <c:pt idx="855">
                  <c:v>45203</c:v>
                </c:pt>
                <c:pt idx="856">
                  <c:v>45204</c:v>
                </c:pt>
                <c:pt idx="857">
                  <c:v>45205</c:v>
                </c:pt>
                <c:pt idx="858">
                  <c:v>45206</c:v>
                </c:pt>
                <c:pt idx="859">
                  <c:v>45207</c:v>
                </c:pt>
                <c:pt idx="860">
                  <c:v>45208</c:v>
                </c:pt>
                <c:pt idx="861">
                  <c:v>45209</c:v>
                </c:pt>
                <c:pt idx="862">
                  <c:v>45210</c:v>
                </c:pt>
                <c:pt idx="863">
                  <c:v>45211</c:v>
                </c:pt>
                <c:pt idx="864">
                  <c:v>45212</c:v>
                </c:pt>
                <c:pt idx="865">
                  <c:v>45213</c:v>
                </c:pt>
                <c:pt idx="866">
                  <c:v>45214</c:v>
                </c:pt>
                <c:pt idx="867">
                  <c:v>45215</c:v>
                </c:pt>
                <c:pt idx="868">
                  <c:v>45216</c:v>
                </c:pt>
                <c:pt idx="869">
                  <c:v>45217</c:v>
                </c:pt>
                <c:pt idx="870">
                  <c:v>45218</c:v>
                </c:pt>
                <c:pt idx="871">
                  <c:v>45219</c:v>
                </c:pt>
                <c:pt idx="872">
                  <c:v>45220</c:v>
                </c:pt>
                <c:pt idx="873">
                  <c:v>45221</c:v>
                </c:pt>
                <c:pt idx="874">
                  <c:v>45222</c:v>
                </c:pt>
                <c:pt idx="875">
                  <c:v>45223</c:v>
                </c:pt>
                <c:pt idx="876">
                  <c:v>45224</c:v>
                </c:pt>
                <c:pt idx="877">
                  <c:v>45225</c:v>
                </c:pt>
                <c:pt idx="878">
                  <c:v>45226</c:v>
                </c:pt>
                <c:pt idx="879">
                  <c:v>45227</c:v>
                </c:pt>
                <c:pt idx="880">
                  <c:v>45228</c:v>
                </c:pt>
                <c:pt idx="881">
                  <c:v>45229</c:v>
                </c:pt>
                <c:pt idx="882">
                  <c:v>45230</c:v>
                </c:pt>
                <c:pt idx="883">
                  <c:v>45231</c:v>
                </c:pt>
                <c:pt idx="884">
                  <c:v>45232</c:v>
                </c:pt>
                <c:pt idx="885">
                  <c:v>45233</c:v>
                </c:pt>
                <c:pt idx="886">
                  <c:v>45234</c:v>
                </c:pt>
                <c:pt idx="887">
                  <c:v>45235</c:v>
                </c:pt>
                <c:pt idx="888">
                  <c:v>45236</c:v>
                </c:pt>
                <c:pt idx="889">
                  <c:v>45237</c:v>
                </c:pt>
                <c:pt idx="890">
                  <c:v>45238</c:v>
                </c:pt>
                <c:pt idx="891">
                  <c:v>45239</c:v>
                </c:pt>
                <c:pt idx="892">
                  <c:v>45240</c:v>
                </c:pt>
                <c:pt idx="893">
                  <c:v>45241</c:v>
                </c:pt>
                <c:pt idx="894">
                  <c:v>45242</c:v>
                </c:pt>
                <c:pt idx="895">
                  <c:v>45243</c:v>
                </c:pt>
                <c:pt idx="896">
                  <c:v>45244</c:v>
                </c:pt>
                <c:pt idx="897">
                  <c:v>45245</c:v>
                </c:pt>
                <c:pt idx="898">
                  <c:v>45246</c:v>
                </c:pt>
                <c:pt idx="899">
                  <c:v>45247</c:v>
                </c:pt>
                <c:pt idx="900">
                  <c:v>45248</c:v>
                </c:pt>
                <c:pt idx="901">
                  <c:v>45249</c:v>
                </c:pt>
                <c:pt idx="902">
                  <c:v>45250</c:v>
                </c:pt>
                <c:pt idx="903">
                  <c:v>45251</c:v>
                </c:pt>
                <c:pt idx="904">
                  <c:v>45252</c:v>
                </c:pt>
                <c:pt idx="905">
                  <c:v>45253</c:v>
                </c:pt>
                <c:pt idx="906">
                  <c:v>45254</c:v>
                </c:pt>
                <c:pt idx="907">
                  <c:v>45255</c:v>
                </c:pt>
                <c:pt idx="908">
                  <c:v>45256</c:v>
                </c:pt>
                <c:pt idx="909">
                  <c:v>45257</c:v>
                </c:pt>
                <c:pt idx="910">
                  <c:v>45258</c:v>
                </c:pt>
                <c:pt idx="911">
                  <c:v>45259</c:v>
                </c:pt>
                <c:pt idx="912">
                  <c:v>45260</c:v>
                </c:pt>
                <c:pt idx="913">
                  <c:v>45261</c:v>
                </c:pt>
                <c:pt idx="914">
                  <c:v>45262</c:v>
                </c:pt>
                <c:pt idx="915">
                  <c:v>45263</c:v>
                </c:pt>
                <c:pt idx="916">
                  <c:v>45264</c:v>
                </c:pt>
                <c:pt idx="917">
                  <c:v>45265</c:v>
                </c:pt>
                <c:pt idx="918">
                  <c:v>45266</c:v>
                </c:pt>
                <c:pt idx="919">
                  <c:v>45267</c:v>
                </c:pt>
                <c:pt idx="920">
                  <c:v>45268</c:v>
                </c:pt>
                <c:pt idx="921">
                  <c:v>45269</c:v>
                </c:pt>
                <c:pt idx="922">
                  <c:v>45270</c:v>
                </c:pt>
                <c:pt idx="923">
                  <c:v>45271</c:v>
                </c:pt>
                <c:pt idx="924">
                  <c:v>45272</c:v>
                </c:pt>
                <c:pt idx="925">
                  <c:v>45273</c:v>
                </c:pt>
                <c:pt idx="926">
                  <c:v>45274</c:v>
                </c:pt>
                <c:pt idx="927">
                  <c:v>45275</c:v>
                </c:pt>
                <c:pt idx="928">
                  <c:v>45276</c:v>
                </c:pt>
                <c:pt idx="929">
                  <c:v>45277</c:v>
                </c:pt>
                <c:pt idx="930">
                  <c:v>45278</c:v>
                </c:pt>
                <c:pt idx="931">
                  <c:v>45279</c:v>
                </c:pt>
                <c:pt idx="932">
                  <c:v>45280</c:v>
                </c:pt>
                <c:pt idx="933">
                  <c:v>45281</c:v>
                </c:pt>
                <c:pt idx="934">
                  <c:v>45282</c:v>
                </c:pt>
                <c:pt idx="935">
                  <c:v>45283</c:v>
                </c:pt>
                <c:pt idx="936">
                  <c:v>45284</c:v>
                </c:pt>
                <c:pt idx="937">
                  <c:v>45285</c:v>
                </c:pt>
                <c:pt idx="938">
                  <c:v>45286</c:v>
                </c:pt>
                <c:pt idx="939">
                  <c:v>45287</c:v>
                </c:pt>
                <c:pt idx="940">
                  <c:v>45288</c:v>
                </c:pt>
                <c:pt idx="941">
                  <c:v>45289</c:v>
                </c:pt>
                <c:pt idx="942">
                  <c:v>45290</c:v>
                </c:pt>
                <c:pt idx="943">
                  <c:v>45291</c:v>
                </c:pt>
                <c:pt idx="944">
                  <c:v>45292</c:v>
                </c:pt>
                <c:pt idx="945">
                  <c:v>45293</c:v>
                </c:pt>
                <c:pt idx="946">
                  <c:v>45294</c:v>
                </c:pt>
                <c:pt idx="947">
                  <c:v>45295</c:v>
                </c:pt>
                <c:pt idx="948">
                  <c:v>45296</c:v>
                </c:pt>
                <c:pt idx="949">
                  <c:v>45297</c:v>
                </c:pt>
                <c:pt idx="950">
                  <c:v>45298</c:v>
                </c:pt>
                <c:pt idx="951">
                  <c:v>45299</c:v>
                </c:pt>
                <c:pt idx="952">
                  <c:v>45300</c:v>
                </c:pt>
                <c:pt idx="953">
                  <c:v>45301</c:v>
                </c:pt>
                <c:pt idx="954">
                  <c:v>45302</c:v>
                </c:pt>
                <c:pt idx="955">
                  <c:v>45303</c:v>
                </c:pt>
                <c:pt idx="956">
                  <c:v>45304</c:v>
                </c:pt>
                <c:pt idx="957">
                  <c:v>45305</c:v>
                </c:pt>
                <c:pt idx="958">
                  <c:v>45306</c:v>
                </c:pt>
                <c:pt idx="959">
                  <c:v>45307</c:v>
                </c:pt>
                <c:pt idx="960">
                  <c:v>45308</c:v>
                </c:pt>
                <c:pt idx="961">
                  <c:v>45309</c:v>
                </c:pt>
                <c:pt idx="962">
                  <c:v>45310</c:v>
                </c:pt>
                <c:pt idx="963">
                  <c:v>45311</c:v>
                </c:pt>
                <c:pt idx="964">
                  <c:v>45312</c:v>
                </c:pt>
                <c:pt idx="965">
                  <c:v>45313</c:v>
                </c:pt>
                <c:pt idx="966">
                  <c:v>45314</c:v>
                </c:pt>
                <c:pt idx="967">
                  <c:v>45315</c:v>
                </c:pt>
                <c:pt idx="968">
                  <c:v>45316</c:v>
                </c:pt>
                <c:pt idx="969">
                  <c:v>45317</c:v>
                </c:pt>
                <c:pt idx="970">
                  <c:v>45318</c:v>
                </c:pt>
                <c:pt idx="971">
                  <c:v>45319</c:v>
                </c:pt>
                <c:pt idx="972">
                  <c:v>45320</c:v>
                </c:pt>
                <c:pt idx="973">
                  <c:v>45321</c:v>
                </c:pt>
                <c:pt idx="974">
                  <c:v>45322</c:v>
                </c:pt>
                <c:pt idx="975">
                  <c:v>45323</c:v>
                </c:pt>
                <c:pt idx="976">
                  <c:v>45324</c:v>
                </c:pt>
                <c:pt idx="977">
                  <c:v>45325</c:v>
                </c:pt>
                <c:pt idx="978">
                  <c:v>45326</c:v>
                </c:pt>
                <c:pt idx="979">
                  <c:v>45327</c:v>
                </c:pt>
                <c:pt idx="980">
                  <c:v>45328</c:v>
                </c:pt>
                <c:pt idx="981">
                  <c:v>45329</c:v>
                </c:pt>
                <c:pt idx="982">
                  <c:v>45330</c:v>
                </c:pt>
                <c:pt idx="983">
                  <c:v>45331</c:v>
                </c:pt>
                <c:pt idx="984">
                  <c:v>45332</c:v>
                </c:pt>
                <c:pt idx="985">
                  <c:v>45333</c:v>
                </c:pt>
                <c:pt idx="986">
                  <c:v>45334</c:v>
                </c:pt>
                <c:pt idx="987">
                  <c:v>45335</c:v>
                </c:pt>
                <c:pt idx="988">
                  <c:v>45336</c:v>
                </c:pt>
                <c:pt idx="989">
                  <c:v>45337</c:v>
                </c:pt>
                <c:pt idx="990">
                  <c:v>45338</c:v>
                </c:pt>
                <c:pt idx="991">
                  <c:v>45339</c:v>
                </c:pt>
                <c:pt idx="992">
                  <c:v>45340</c:v>
                </c:pt>
                <c:pt idx="993">
                  <c:v>45341</c:v>
                </c:pt>
                <c:pt idx="994">
                  <c:v>45342</c:v>
                </c:pt>
                <c:pt idx="995">
                  <c:v>45343</c:v>
                </c:pt>
                <c:pt idx="996">
                  <c:v>45344</c:v>
                </c:pt>
                <c:pt idx="997">
                  <c:v>45345</c:v>
                </c:pt>
                <c:pt idx="998">
                  <c:v>45346</c:v>
                </c:pt>
                <c:pt idx="999">
                  <c:v>45347</c:v>
                </c:pt>
                <c:pt idx="1000">
                  <c:v>45348</c:v>
                </c:pt>
                <c:pt idx="1001">
                  <c:v>45349</c:v>
                </c:pt>
                <c:pt idx="1002">
                  <c:v>45350</c:v>
                </c:pt>
                <c:pt idx="1003">
                  <c:v>45351</c:v>
                </c:pt>
                <c:pt idx="1004">
                  <c:v>45352</c:v>
                </c:pt>
                <c:pt idx="1005">
                  <c:v>45353</c:v>
                </c:pt>
                <c:pt idx="1006">
                  <c:v>45354</c:v>
                </c:pt>
                <c:pt idx="1007">
                  <c:v>45355</c:v>
                </c:pt>
                <c:pt idx="1008">
                  <c:v>45356</c:v>
                </c:pt>
                <c:pt idx="1009">
                  <c:v>45357</c:v>
                </c:pt>
                <c:pt idx="1010">
                  <c:v>45358</c:v>
                </c:pt>
                <c:pt idx="1011">
                  <c:v>45359</c:v>
                </c:pt>
                <c:pt idx="1012">
                  <c:v>45360</c:v>
                </c:pt>
                <c:pt idx="1013">
                  <c:v>45361</c:v>
                </c:pt>
                <c:pt idx="1014">
                  <c:v>45362</c:v>
                </c:pt>
                <c:pt idx="1015">
                  <c:v>45363</c:v>
                </c:pt>
                <c:pt idx="1016">
                  <c:v>45364</c:v>
                </c:pt>
                <c:pt idx="1017">
                  <c:v>45365</c:v>
                </c:pt>
                <c:pt idx="1018">
                  <c:v>45366</c:v>
                </c:pt>
                <c:pt idx="1019">
                  <c:v>45367</c:v>
                </c:pt>
                <c:pt idx="1020">
                  <c:v>45368</c:v>
                </c:pt>
                <c:pt idx="1021">
                  <c:v>45369</c:v>
                </c:pt>
                <c:pt idx="1022">
                  <c:v>45370</c:v>
                </c:pt>
                <c:pt idx="1023">
                  <c:v>45371</c:v>
                </c:pt>
                <c:pt idx="1024">
                  <c:v>45372</c:v>
                </c:pt>
                <c:pt idx="1025">
                  <c:v>45373</c:v>
                </c:pt>
                <c:pt idx="1026">
                  <c:v>45374</c:v>
                </c:pt>
                <c:pt idx="1027">
                  <c:v>45375</c:v>
                </c:pt>
                <c:pt idx="1028">
                  <c:v>45376</c:v>
                </c:pt>
                <c:pt idx="1029">
                  <c:v>45377</c:v>
                </c:pt>
                <c:pt idx="1030">
                  <c:v>45378</c:v>
                </c:pt>
                <c:pt idx="1031">
                  <c:v>45379</c:v>
                </c:pt>
                <c:pt idx="1032">
                  <c:v>45380</c:v>
                </c:pt>
                <c:pt idx="1033">
                  <c:v>45381</c:v>
                </c:pt>
                <c:pt idx="1034">
                  <c:v>45382</c:v>
                </c:pt>
                <c:pt idx="1035">
                  <c:v>45383</c:v>
                </c:pt>
                <c:pt idx="1036">
                  <c:v>45384</c:v>
                </c:pt>
                <c:pt idx="1037">
                  <c:v>45385</c:v>
                </c:pt>
                <c:pt idx="1038">
                  <c:v>45386</c:v>
                </c:pt>
                <c:pt idx="1039">
                  <c:v>45387</c:v>
                </c:pt>
                <c:pt idx="1040">
                  <c:v>45388</c:v>
                </c:pt>
                <c:pt idx="1041">
                  <c:v>45389</c:v>
                </c:pt>
                <c:pt idx="1042">
                  <c:v>45390</c:v>
                </c:pt>
                <c:pt idx="1043">
                  <c:v>45391</c:v>
                </c:pt>
                <c:pt idx="1044">
                  <c:v>45392</c:v>
                </c:pt>
                <c:pt idx="1045">
                  <c:v>45393</c:v>
                </c:pt>
                <c:pt idx="1046">
                  <c:v>45394</c:v>
                </c:pt>
                <c:pt idx="1047">
                  <c:v>45395</c:v>
                </c:pt>
                <c:pt idx="1048">
                  <c:v>45396</c:v>
                </c:pt>
                <c:pt idx="1049">
                  <c:v>45397</c:v>
                </c:pt>
                <c:pt idx="1050">
                  <c:v>45398</c:v>
                </c:pt>
                <c:pt idx="1051">
                  <c:v>45399</c:v>
                </c:pt>
                <c:pt idx="1052">
                  <c:v>45400</c:v>
                </c:pt>
                <c:pt idx="1053">
                  <c:v>45401</c:v>
                </c:pt>
                <c:pt idx="1054">
                  <c:v>45402</c:v>
                </c:pt>
                <c:pt idx="1055">
                  <c:v>45403</c:v>
                </c:pt>
                <c:pt idx="1056">
                  <c:v>45404</c:v>
                </c:pt>
                <c:pt idx="1057">
                  <c:v>45405</c:v>
                </c:pt>
                <c:pt idx="1058">
                  <c:v>45406</c:v>
                </c:pt>
                <c:pt idx="1059">
                  <c:v>45407</c:v>
                </c:pt>
                <c:pt idx="1060">
                  <c:v>45408</c:v>
                </c:pt>
                <c:pt idx="1061">
                  <c:v>45409</c:v>
                </c:pt>
                <c:pt idx="1062">
                  <c:v>45410</c:v>
                </c:pt>
                <c:pt idx="1063">
                  <c:v>45411</c:v>
                </c:pt>
                <c:pt idx="1064">
                  <c:v>45412</c:v>
                </c:pt>
                <c:pt idx="1065">
                  <c:v>45413</c:v>
                </c:pt>
                <c:pt idx="1066">
                  <c:v>45414</c:v>
                </c:pt>
                <c:pt idx="1067">
                  <c:v>45415</c:v>
                </c:pt>
                <c:pt idx="1068">
                  <c:v>45416</c:v>
                </c:pt>
                <c:pt idx="1069">
                  <c:v>45417</c:v>
                </c:pt>
                <c:pt idx="1070">
                  <c:v>45418</c:v>
                </c:pt>
                <c:pt idx="1071">
                  <c:v>45419</c:v>
                </c:pt>
                <c:pt idx="1072">
                  <c:v>45420</c:v>
                </c:pt>
                <c:pt idx="1073">
                  <c:v>45421</c:v>
                </c:pt>
                <c:pt idx="1074">
                  <c:v>45422</c:v>
                </c:pt>
                <c:pt idx="1075">
                  <c:v>45423</c:v>
                </c:pt>
                <c:pt idx="1076">
                  <c:v>45424</c:v>
                </c:pt>
                <c:pt idx="1077">
                  <c:v>45425</c:v>
                </c:pt>
                <c:pt idx="1078">
                  <c:v>45426</c:v>
                </c:pt>
                <c:pt idx="1079">
                  <c:v>45427</c:v>
                </c:pt>
                <c:pt idx="1080">
                  <c:v>45428</c:v>
                </c:pt>
                <c:pt idx="1081">
                  <c:v>45429</c:v>
                </c:pt>
                <c:pt idx="1082">
                  <c:v>45430</c:v>
                </c:pt>
                <c:pt idx="1083">
                  <c:v>45431</c:v>
                </c:pt>
                <c:pt idx="1084">
                  <c:v>45432</c:v>
                </c:pt>
                <c:pt idx="1085">
                  <c:v>45433</c:v>
                </c:pt>
                <c:pt idx="1086">
                  <c:v>45434</c:v>
                </c:pt>
                <c:pt idx="1087">
                  <c:v>45435</c:v>
                </c:pt>
                <c:pt idx="1088">
                  <c:v>45436</c:v>
                </c:pt>
                <c:pt idx="1089">
                  <c:v>45437</c:v>
                </c:pt>
                <c:pt idx="1090">
                  <c:v>45438</c:v>
                </c:pt>
                <c:pt idx="1091">
                  <c:v>45439</c:v>
                </c:pt>
                <c:pt idx="1092">
                  <c:v>45440</c:v>
                </c:pt>
                <c:pt idx="1093">
                  <c:v>45441</c:v>
                </c:pt>
                <c:pt idx="1094">
                  <c:v>45442</c:v>
                </c:pt>
                <c:pt idx="1095">
                  <c:v>45443</c:v>
                </c:pt>
                <c:pt idx="1096">
                  <c:v>45444</c:v>
                </c:pt>
                <c:pt idx="1097">
                  <c:v>45445</c:v>
                </c:pt>
                <c:pt idx="1098">
                  <c:v>45446</c:v>
                </c:pt>
                <c:pt idx="1099">
                  <c:v>45447</c:v>
                </c:pt>
                <c:pt idx="1100">
                  <c:v>45448</c:v>
                </c:pt>
                <c:pt idx="1101">
                  <c:v>45449</c:v>
                </c:pt>
                <c:pt idx="1102">
                  <c:v>45450</c:v>
                </c:pt>
                <c:pt idx="1103">
                  <c:v>45451</c:v>
                </c:pt>
                <c:pt idx="1104">
                  <c:v>45452</c:v>
                </c:pt>
                <c:pt idx="1105">
                  <c:v>45453</c:v>
                </c:pt>
                <c:pt idx="1106">
                  <c:v>45454</c:v>
                </c:pt>
                <c:pt idx="1107">
                  <c:v>45455</c:v>
                </c:pt>
                <c:pt idx="1108">
                  <c:v>45456</c:v>
                </c:pt>
                <c:pt idx="1109">
                  <c:v>45457</c:v>
                </c:pt>
                <c:pt idx="1110">
                  <c:v>45458</c:v>
                </c:pt>
                <c:pt idx="1111">
                  <c:v>45459</c:v>
                </c:pt>
                <c:pt idx="1112">
                  <c:v>45460</c:v>
                </c:pt>
                <c:pt idx="1113">
                  <c:v>45461</c:v>
                </c:pt>
                <c:pt idx="1114">
                  <c:v>45462</c:v>
                </c:pt>
                <c:pt idx="1115">
                  <c:v>45463</c:v>
                </c:pt>
                <c:pt idx="1116">
                  <c:v>45464</c:v>
                </c:pt>
                <c:pt idx="1117">
                  <c:v>45465</c:v>
                </c:pt>
                <c:pt idx="1118">
                  <c:v>45466</c:v>
                </c:pt>
                <c:pt idx="1119">
                  <c:v>45467</c:v>
                </c:pt>
                <c:pt idx="1120">
                  <c:v>45468</c:v>
                </c:pt>
                <c:pt idx="1121">
                  <c:v>45469</c:v>
                </c:pt>
                <c:pt idx="1122">
                  <c:v>45470</c:v>
                </c:pt>
                <c:pt idx="1123">
                  <c:v>45471</c:v>
                </c:pt>
                <c:pt idx="1124">
                  <c:v>45472</c:v>
                </c:pt>
                <c:pt idx="1125">
                  <c:v>45473</c:v>
                </c:pt>
                <c:pt idx="1126">
                  <c:v>45474</c:v>
                </c:pt>
                <c:pt idx="1127">
                  <c:v>45475</c:v>
                </c:pt>
                <c:pt idx="1128">
                  <c:v>45476</c:v>
                </c:pt>
                <c:pt idx="1129">
                  <c:v>45477</c:v>
                </c:pt>
                <c:pt idx="1130">
                  <c:v>45478</c:v>
                </c:pt>
                <c:pt idx="1131">
                  <c:v>45479</c:v>
                </c:pt>
                <c:pt idx="1132">
                  <c:v>45480</c:v>
                </c:pt>
                <c:pt idx="1133">
                  <c:v>45481</c:v>
                </c:pt>
                <c:pt idx="1134">
                  <c:v>45482</c:v>
                </c:pt>
                <c:pt idx="1135">
                  <c:v>45483</c:v>
                </c:pt>
                <c:pt idx="1136">
                  <c:v>45484</c:v>
                </c:pt>
                <c:pt idx="1137">
                  <c:v>45485</c:v>
                </c:pt>
                <c:pt idx="1138">
                  <c:v>45486</c:v>
                </c:pt>
                <c:pt idx="1139">
                  <c:v>45487</c:v>
                </c:pt>
                <c:pt idx="1140">
                  <c:v>45488</c:v>
                </c:pt>
                <c:pt idx="1141">
                  <c:v>45489</c:v>
                </c:pt>
                <c:pt idx="1142">
                  <c:v>45490</c:v>
                </c:pt>
                <c:pt idx="1143">
                  <c:v>45491</c:v>
                </c:pt>
                <c:pt idx="1144">
                  <c:v>45492</c:v>
                </c:pt>
                <c:pt idx="1145">
                  <c:v>45493</c:v>
                </c:pt>
                <c:pt idx="1146">
                  <c:v>45494</c:v>
                </c:pt>
                <c:pt idx="1147">
                  <c:v>45495</c:v>
                </c:pt>
                <c:pt idx="1148">
                  <c:v>45496</c:v>
                </c:pt>
                <c:pt idx="1149">
                  <c:v>45497</c:v>
                </c:pt>
                <c:pt idx="1150">
                  <c:v>45498</c:v>
                </c:pt>
                <c:pt idx="1151">
                  <c:v>45499</c:v>
                </c:pt>
                <c:pt idx="1152">
                  <c:v>45500</c:v>
                </c:pt>
                <c:pt idx="1153">
                  <c:v>45501</c:v>
                </c:pt>
                <c:pt idx="1154">
                  <c:v>45502</c:v>
                </c:pt>
                <c:pt idx="1155">
                  <c:v>45503</c:v>
                </c:pt>
                <c:pt idx="1156">
                  <c:v>45504</c:v>
                </c:pt>
                <c:pt idx="1157">
                  <c:v>45505</c:v>
                </c:pt>
                <c:pt idx="1158">
                  <c:v>45506</c:v>
                </c:pt>
                <c:pt idx="1159">
                  <c:v>45507</c:v>
                </c:pt>
                <c:pt idx="1160">
                  <c:v>45508</c:v>
                </c:pt>
                <c:pt idx="1161">
                  <c:v>45509</c:v>
                </c:pt>
                <c:pt idx="1162">
                  <c:v>45510</c:v>
                </c:pt>
                <c:pt idx="1163">
                  <c:v>45511</c:v>
                </c:pt>
                <c:pt idx="1164">
                  <c:v>45512</c:v>
                </c:pt>
                <c:pt idx="1165">
                  <c:v>45513</c:v>
                </c:pt>
                <c:pt idx="1166">
                  <c:v>45514</c:v>
                </c:pt>
                <c:pt idx="1167">
                  <c:v>45515</c:v>
                </c:pt>
                <c:pt idx="1168">
                  <c:v>45516</c:v>
                </c:pt>
                <c:pt idx="1169">
                  <c:v>45517</c:v>
                </c:pt>
                <c:pt idx="1170">
                  <c:v>45518</c:v>
                </c:pt>
                <c:pt idx="1171">
                  <c:v>45519</c:v>
                </c:pt>
                <c:pt idx="1172">
                  <c:v>45520</c:v>
                </c:pt>
                <c:pt idx="1173">
                  <c:v>45521</c:v>
                </c:pt>
                <c:pt idx="1174">
                  <c:v>45522</c:v>
                </c:pt>
                <c:pt idx="1175">
                  <c:v>45523</c:v>
                </c:pt>
                <c:pt idx="1176">
                  <c:v>45524</c:v>
                </c:pt>
                <c:pt idx="1177">
                  <c:v>45525</c:v>
                </c:pt>
                <c:pt idx="1178">
                  <c:v>45526</c:v>
                </c:pt>
                <c:pt idx="1179">
                  <c:v>45527</c:v>
                </c:pt>
                <c:pt idx="1180">
                  <c:v>45528</c:v>
                </c:pt>
                <c:pt idx="1181">
                  <c:v>45529</c:v>
                </c:pt>
                <c:pt idx="1182">
                  <c:v>45530</c:v>
                </c:pt>
                <c:pt idx="1183">
                  <c:v>45531</c:v>
                </c:pt>
                <c:pt idx="1184">
                  <c:v>45532</c:v>
                </c:pt>
                <c:pt idx="1185">
                  <c:v>45533</c:v>
                </c:pt>
                <c:pt idx="1186">
                  <c:v>45534</c:v>
                </c:pt>
                <c:pt idx="1187">
                  <c:v>45535</c:v>
                </c:pt>
                <c:pt idx="1188">
                  <c:v>45536</c:v>
                </c:pt>
                <c:pt idx="1189">
                  <c:v>45537</c:v>
                </c:pt>
                <c:pt idx="1190">
                  <c:v>45538</c:v>
                </c:pt>
                <c:pt idx="1191">
                  <c:v>45539</c:v>
                </c:pt>
                <c:pt idx="1192">
                  <c:v>45540</c:v>
                </c:pt>
                <c:pt idx="1193">
                  <c:v>45541</c:v>
                </c:pt>
                <c:pt idx="1194">
                  <c:v>45542</c:v>
                </c:pt>
                <c:pt idx="1195">
                  <c:v>45543</c:v>
                </c:pt>
                <c:pt idx="1196">
                  <c:v>45544</c:v>
                </c:pt>
                <c:pt idx="1197">
                  <c:v>45545</c:v>
                </c:pt>
                <c:pt idx="1198">
                  <c:v>45546</c:v>
                </c:pt>
                <c:pt idx="1199">
                  <c:v>45547</c:v>
                </c:pt>
                <c:pt idx="1200">
                  <c:v>45548</c:v>
                </c:pt>
                <c:pt idx="1201">
                  <c:v>45549</c:v>
                </c:pt>
                <c:pt idx="1202">
                  <c:v>45550</c:v>
                </c:pt>
                <c:pt idx="1203">
                  <c:v>45551</c:v>
                </c:pt>
                <c:pt idx="1204">
                  <c:v>45552</c:v>
                </c:pt>
                <c:pt idx="1205">
                  <c:v>45553</c:v>
                </c:pt>
                <c:pt idx="1206">
                  <c:v>45554</c:v>
                </c:pt>
                <c:pt idx="1207">
                  <c:v>45555</c:v>
                </c:pt>
                <c:pt idx="1208">
                  <c:v>45556</c:v>
                </c:pt>
                <c:pt idx="1209">
                  <c:v>45557</c:v>
                </c:pt>
                <c:pt idx="1210">
                  <c:v>45558</c:v>
                </c:pt>
                <c:pt idx="1211">
                  <c:v>45559</c:v>
                </c:pt>
                <c:pt idx="1212">
                  <c:v>45560</c:v>
                </c:pt>
                <c:pt idx="1213">
                  <c:v>45561</c:v>
                </c:pt>
                <c:pt idx="1214">
                  <c:v>45562</c:v>
                </c:pt>
                <c:pt idx="1215">
                  <c:v>45563</c:v>
                </c:pt>
                <c:pt idx="1216">
                  <c:v>45564</c:v>
                </c:pt>
                <c:pt idx="1217">
                  <c:v>45565</c:v>
                </c:pt>
                <c:pt idx="1218">
                  <c:v>45566</c:v>
                </c:pt>
                <c:pt idx="1219">
                  <c:v>45567</c:v>
                </c:pt>
                <c:pt idx="1220">
                  <c:v>45568</c:v>
                </c:pt>
                <c:pt idx="1221">
                  <c:v>45569</c:v>
                </c:pt>
                <c:pt idx="1222">
                  <c:v>45570</c:v>
                </c:pt>
                <c:pt idx="1223">
                  <c:v>45571</c:v>
                </c:pt>
                <c:pt idx="1224">
                  <c:v>45572</c:v>
                </c:pt>
                <c:pt idx="1225">
                  <c:v>45573</c:v>
                </c:pt>
                <c:pt idx="1226">
                  <c:v>45574</c:v>
                </c:pt>
                <c:pt idx="1227">
                  <c:v>45575</c:v>
                </c:pt>
                <c:pt idx="1228">
                  <c:v>45576</c:v>
                </c:pt>
                <c:pt idx="1229">
                  <c:v>45577</c:v>
                </c:pt>
                <c:pt idx="1230">
                  <c:v>45578</c:v>
                </c:pt>
                <c:pt idx="1231">
                  <c:v>45579</c:v>
                </c:pt>
                <c:pt idx="1232">
                  <c:v>45580</c:v>
                </c:pt>
                <c:pt idx="1233">
                  <c:v>45581</c:v>
                </c:pt>
                <c:pt idx="1234">
                  <c:v>45582</c:v>
                </c:pt>
                <c:pt idx="1235">
                  <c:v>45583</c:v>
                </c:pt>
                <c:pt idx="1236">
                  <c:v>45584</c:v>
                </c:pt>
                <c:pt idx="1237">
                  <c:v>45585</c:v>
                </c:pt>
                <c:pt idx="1238">
                  <c:v>45586</c:v>
                </c:pt>
                <c:pt idx="1239">
                  <c:v>45587</c:v>
                </c:pt>
                <c:pt idx="1240">
                  <c:v>45588</c:v>
                </c:pt>
                <c:pt idx="1241">
                  <c:v>45589</c:v>
                </c:pt>
                <c:pt idx="1242">
                  <c:v>45590</c:v>
                </c:pt>
                <c:pt idx="1243">
                  <c:v>45591</c:v>
                </c:pt>
                <c:pt idx="1244">
                  <c:v>45592</c:v>
                </c:pt>
                <c:pt idx="1245">
                  <c:v>45593</c:v>
                </c:pt>
                <c:pt idx="1246">
                  <c:v>45594</c:v>
                </c:pt>
                <c:pt idx="1247">
                  <c:v>45595</c:v>
                </c:pt>
                <c:pt idx="1248">
                  <c:v>45596</c:v>
                </c:pt>
                <c:pt idx="1249">
                  <c:v>45597</c:v>
                </c:pt>
                <c:pt idx="1250">
                  <c:v>45598</c:v>
                </c:pt>
                <c:pt idx="1251">
                  <c:v>45599</c:v>
                </c:pt>
                <c:pt idx="1252">
                  <c:v>45600</c:v>
                </c:pt>
                <c:pt idx="1253">
                  <c:v>45601</c:v>
                </c:pt>
                <c:pt idx="1254">
                  <c:v>45602</c:v>
                </c:pt>
                <c:pt idx="1255">
                  <c:v>45603</c:v>
                </c:pt>
                <c:pt idx="1256">
                  <c:v>45604</c:v>
                </c:pt>
                <c:pt idx="1257">
                  <c:v>45605</c:v>
                </c:pt>
                <c:pt idx="1258">
                  <c:v>45606</c:v>
                </c:pt>
                <c:pt idx="1259">
                  <c:v>45607</c:v>
                </c:pt>
                <c:pt idx="1260">
                  <c:v>45608</c:v>
                </c:pt>
                <c:pt idx="1261">
                  <c:v>45609</c:v>
                </c:pt>
                <c:pt idx="1262">
                  <c:v>45610</c:v>
                </c:pt>
                <c:pt idx="1263">
                  <c:v>45611</c:v>
                </c:pt>
                <c:pt idx="1264">
                  <c:v>45612</c:v>
                </c:pt>
                <c:pt idx="1265">
                  <c:v>45613</c:v>
                </c:pt>
                <c:pt idx="1266">
                  <c:v>45614</c:v>
                </c:pt>
                <c:pt idx="1267">
                  <c:v>45615</c:v>
                </c:pt>
                <c:pt idx="1268">
                  <c:v>45616</c:v>
                </c:pt>
                <c:pt idx="1269">
                  <c:v>45617</c:v>
                </c:pt>
                <c:pt idx="1270">
                  <c:v>45618</c:v>
                </c:pt>
                <c:pt idx="1271">
                  <c:v>45619</c:v>
                </c:pt>
                <c:pt idx="1272">
                  <c:v>45620</c:v>
                </c:pt>
                <c:pt idx="1273">
                  <c:v>45621</c:v>
                </c:pt>
                <c:pt idx="1274">
                  <c:v>45622</c:v>
                </c:pt>
                <c:pt idx="1275">
                  <c:v>45623</c:v>
                </c:pt>
                <c:pt idx="1276">
                  <c:v>45624</c:v>
                </c:pt>
                <c:pt idx="1277">
                  <c:v>45625</c:v>
                </c:pt>
                <c:pt idx="1278">
                  <c:v>45626</c:v>
                </c:pt>
                <c:pt idx="1279">
                  <c:v>45627</c:v>
                </c:pt>
                <c:pt idx="1280">
                  <c:v>45628</c:v>
                </c:pt>
                <c:pt idx="1281">
                  <c:v>45629</c:v>
                </c:pt>
                <c:pt idx="1282">
                  <c:v>45630</c:v>
                </c:pt>
                <c:pt idx="1283">
                  <c:v>45631</c:v>
                </c:pt>
                <c:pt idx="1284">
                  <c:v>45632</c:v>
                </c:pt>
                <c:pt idx="1285">
                  <c:v>45633</c:v>
                </c:pt>
                <c:pt idx="1286">
                  <c:v>45634</c:v>
                </c:pt>
                <c:pt idx="1287">
                  <c:v>45635</c:v>
                </c:pt>
                <c:pt idx="1288">
                  <c:v>45636</c:v>
                </c:pt>
                <c:pt idx="1289">
                  <c:v>45637</c:v>
                </c:pt>
                <c:pt idx="1290">
                  <c:v>45638</c:v>
                </c:pt>
                <c:pt idx="1291">
                  <c:v>45639</c:v>
                </c:pt>
                <c:pt idx="1292">
                  <c:v>45640</c:v>
                </c:pt>
                <c:pt idx="1293">
                  <c:v>45641</c:v>
                </c:pt>
                <c:pt idx="1294">
                  <c:v>45642</c:v>
                </c:pt>
                <c:pt idx="1295">
                  <c:v>45643</c:v>
                </c:pt>
                <c:pt idx="1296">
                  <c:v>45644</c:v>
                </c:pt>
                <c:pt idx="1297">
                  <c:v>45645</c:v>
                </c:pt>
                <c:pt idx="1298">
                  <c:v>45646</c:v>
                </c:pt>
                <c:pt idx="1299">
                  <c:v>45647</c:v>
                </c:pt>
                <c:pt idx="1300">
                  <c:v>45648</c:v>
                </c:pt>
                <c:pt idx="1301">
                  <c:v>45649</c:v>
                </c:pt>
                <c:pt idx="1302">
                  <c:v>45650</c:v>
                </c:pt>
                <c:pt idx="1303">
                  <c:v>45651</c:v>
                </c:pt>
                <c:pt idx="1304">
                  <c:v>45652</c:v>
                </c:pt>
                <c:pt idx="1305">
                  <c:v>45653</c:v>
                </c:pt>
                <c:pt idx="1306">
                  <c:v>45654</c:v>
                </c:pt>
                <c:pt idx="1307">
                  <c:v>45655</c:v>
                </c:pt>
                <c:pt idx="1308">
                  <c:v>45656</c:v>
                </c:pt>
                <c:pt idx="1309">
                  <c:v>45657</c:v>
                </c:pt>
                <c:pt idx="1310">
                  <c:v>45658</c:v>
                </c:pt>
                <c:pt idx="1311">
                  <c:v>45659</c:v>
                </c:pt>
                <c:pt idx="1312">
                  <c:v>45660</c:v>
                </c:pt>
                <c:pt idx="1313">
                  <c:v>45661</c:v>
                </c:pt>
                <c:pt idx="1314">
                  <c:v>45662</c:v>
                </c:pt>
                <c:pt idx="1315">
                  <c:v>45663</c:v>
                </c:pt>
                <c:pt idx="1316">
                  <c:v>45664</c:v>
                </c:pt>
                <c:pt idx="1317">
                  <c:v>45665</c:v>
                </c:pt>
                <c:pt idx="1318">
                  <c:v>45666</c:v>
                </c:pt>
                <c:pt idx="1319">
                  <c:v>45667</c:v>
                </c:pt>
                <c:pt idx="1320">
                  <c:v>45668</c:v>
                </c:pt>
                <c:pt idx="1321">
                  <c:v>45669</c:v>
                </c:pt>
                <c:pt idx="1322">
                  <c:v>45670</c:v>
                </c:pt>
                <c:pt idx="1323">
                  <c:v>45671</c:v>
                </c:pt>
                <c:pt idx="1324">
                  <c:v>45672</c:v>
                </c:pt>
                <c:pt idx="1325">
                  <c:v>45673</c:v>
                </c:pt>
                <c:pt idx="1326">
                  <c:v>45674</c:v>
                </c:pt>
                <c:pt idx="1327">
                  <c:v>45675</c:v>
                </c:pt>
                <c:pt idx="1328">
                  <c:v>45676</c:v>
                </c:pt>
                <c:pt idx="1329">
                  <c:v>45677</c:v>
                </c:pt>
                <c:pt idx="1330">
                  <c:v>45678</c:v>
                </c:pt>
                <c:pt idx="1331">
                  <c:v>45679</c:v>
                </c:pt>
                <c:pt idx="1332">
                  <c:v>45680</c:v>
                </c:pt>
                <c:pt idx="1333">
                  <c:v>45681</c:v>
                </c:pt>
                <c:pt idx="1334">
                  <c:v>45682</c:v>
                </c:pt>
                <c:pt idx="1335">
                  <c:v>45683</c:v>
                </c:pt>
                <c:pt idx="1336">
                  <c:v>45684</c:v>
                </c:pt>
                <c:pt idx="1337">
                  <c:v>45685</c:v>
                </c:pt>
                <c:pt idx="1338">
                  <c:v>45686</c:v>
                </c:pt>
                <c:pt idx="1339">
                  <c:v>45687</c:v>
                </c:pt>
                <c:pt idx="1340">
                  <c:v>45688</c:v>
                </c:pt>
                <c:pt idx="1341">
                  <c:v>45689</c:v>
                </c:pt>
                <c:pt idx="1342">
                  <c:v>45690</c:v>
                </c:pt>
                <c:pt idx="1343">
                  <c:v>45691</c:v>
                </c:pt>
                <c:pt idx="1344">
                  <c:v>45692</c:v>
                </c:pt>
                <c:pt idx="1345">
                  <c:v>45693</c:v>
                </c:pt>
                <c:pt idx="1346">
                  <c:v>45694</c:v>
                </c:pt>
                <c:pt idx="1347">
                  <c:v>45695</c:v>
                </c:pt>
                <c:pt idx="1348">
                  <c:v>45696</c:v>
                </c:pt>
                <c:pt idx="1349">
                  <c:v>45697</c:v>
                </c:pt>
                <c:pt idx="1350">
                  <c:v>45698</c:v>
                </c:pt>
                <c:pt idx="1351">
                  <c:v>45699</c:v>
                </c:pt>
                <c:pt idx="1352">
                  <c:v>45700</c:v>
                </c:pt>
                <c:pt idx="1353">
                  <c:v>45701</c:v>
                </c:pt>
                <c:pt idx="1354">
                  <c:v>45702</c:v>
                </c:pt>
                <c:pt idx="1355">
                  <c:v>45703</c:v>
                </c:pt>
                <c:pt idx="1356">
                  <c:v>45704</c:v>
                </c:pt>
                <c:pt idx="1357">
                  <c:v>45705</c:v>
                </c:pt>
                <c:pt idx="1358">
                  <c:v>45706</c:v>
                </c:pt>
                <c:pt idx="1359">
                  <c:v>45707</c:v>
                </c:pt>
                <c:pt idx="1360">
                  <c:v>45708</c:v>
                </c:pt>
                <c:pt idx="1361">
                  <c:v>45709</c:v>
                </c:pt>
                <c:pt idx="1362">
                  <c:v>45710</c:v>
                </c:pt>
                <c:pt idx="1363">
                  <c:v>45711</c:v>
                </c:pt>
                <c:pt idx="1364">
                  <c:v>45712</c:v>
                </c:pt>
                <c:pt idx="1365">
                  <c:v>45713</c:v>
                </c:pt>
                <c:pt idx="1366">
                  <c:v>45714</c:v>
                </c:pt>
                <c:pt idx="1367">
                  <c:v>45715</c:v>
                </c:pt>
                <c:pt idx="1368">
                  <c:v>45716</c:v>
                </c:pt>
                <c:pt idx="1369">
                  <c:v>45717</c:v>
                </c:pt>
                <c:pt idx="1370">
                  <c:v>45718</c:v>
                </c:pt>
                <c:pt idx="1371">
                  <c:v>45719</c:v>
                </c:pt>
                <c:pt idx="1372">
                  <c:v>45720</c:v>
                </c:pt>
                <c:pt idx="1373">
                  <c:v>45721</c:v>
                </c:pt>
                <c:pt idx="1374">
                  <c:v>45722</c:v>
                </c:pt>
                <c:pt idx="1375">
                  <c:v>45723</c:v>
                </c:pt>
                <c:pt idx="1376">
                  <c:v>45724</c:v>
                </c:pt>
                <c:pt idx="1377">
                  <c:v>45725</c:v>
                </c:pt>
                <c:pt idx="1378">
                  <c:v>45726</c:v>
                </c:pt>
                <c:pt idx="1379">
                  <c:v>45727</c:v>
                </c:pt>
                <c:pt idx="1380">
                  <c:v>45728</c:v>
                </c:pt>
                <c:pt idx="1381">
                  <c:v>45729</c:v>
                </c:pt>
                <c:pt idx="1382">
                  <c:v>45730</c:v>
                </c:pt>
              </c:numCache>
            </c:numRef>
          </c:cat>
          <c:val>
            <c:numRef>
              <c:f>'EU UK clean'!$D$2:$D$1384</c:f>
              <c:numCache>
                <c:formatCode>General</c:formatCode>
                <c:ptCount val="1383"/>
                <c:pt idx="0">
                  <c:v>52.32</c:v>
                </c:pt>
                <c:pt idx="1">
                  <c:v>51.32</c:v>
                </c:pt>
                <c:pt idx="2">
                  <c:v>50.17</c:v>
                </c:pt>
                <c:pt idx="3">
                  <c:v>49.9</c:v>
                </c:pt>
                <c:pt idx="4">
                  <c:v>49.9</c:v>
                </c:pt>
                <c:pt idx="5">
                  <c:v>49.9</c:v>
                </c:pt>
                <c:pt idx="6">
                  <c:v>51.39</c:v>
                </c:pt>
                <c:pt idx="7">
                  <c:v>52.09</c:v>
                </c:pt>
                <c:pt idx="8">
                  <c:v>53.43</c:v>
                </c:pt>
                <c:pt idx="9">
                  <c:v>53.7</c:v>
                </c:pt>
                <c:pt idx="10">
                  <c:v>52.59</c:v>
                </c:pt>
                <c:pt idx="11">
                  <c:v>52.59</c:v>
                </c:pt>
                <c:pt idx="12">
                  <c:v>52.59</c:v>
                </c:pt>
                <c:pt idx="13">
                  <c:v>52.81</c:v>
                </c:pt>
                <c:pt idx="14">
                  <c:v>51.31</c:v>
                </c:pt>
                <c:pt idx="15">
                  <c:v>51.25</c:v>
                </c:pt>
                <c:pt idx="16">
                  <c:v>50.82</c:v>
                </c:pt>
                <c:pt idx="17">
                  <c:v>51.81</c:v>
                </c:pt>
                <c:pt idx="18">
                  <c:v>51.81</c:v>
                </c:pt>
                <c:pt idx="19">
                  <c:v>51.81</c:v>
                </c:pt>
                <c:pt idx="20">
                  <c:v>52.33</c:v>
                </c:pt>
                <c:pt idx="21">
                  <c:v>53.31</c:v>
                </c:pt>
                <c:pt idx="22">
                  <c:v>54.57</c:v>
                </c:pt>
                <c:pt idx="23">
                  <c:v>54.99</c:v>
                </c:pt>
                <c:pt idx="24">
                  <c:v>54.95</c:v>
                </c:pt>
                <c:pt idx="25">
                  <c:v>54.95</c:v>
                </c:pt>
                <c:pt idx="26">
                  <c:v>54.95</c:v>
                </c:pt>
                <c:pt idx="27">
                  <c:v>55.4</c:v>
                </c:pt>
                <c:pt idx="28">
                  <c:v>55.54</c:v>
                </c:pt>
                <c:pt idx="29">
                  <c:v>56.26</c:v>
                </c:pt>
                <c:pt idx="30">
                  <c:v>57.53</c:v>
                </c:pt>
                <c:pt idx="31">
                  <c:v>57.25</c:v>
                </c:pt>
                <c:pt idx="32">
                  <c:v>57.25</c:v>
                </c:pt>
                <c:pt idx="33">
                  <c:v>57.25</c:v>
                </c:pt>
                <c:pt idx="34">
                  <c:v>57.77</c:v>
                </c:pt>
                <c:pt idx="35">
                  <c:v>53.92</c:v>
                </c:pt>
                <c:pt idx="36">
                  <c:v>52.52</c:v>
                </c:pt>
                <c:pt idx="37">
                  <c:v>52.26</c:v>
                </c:pt>
                <c:pt idx="38">
                  <c:v>54.17</c:v>
                </c:pt>
                <c:pt idx="39">
                  <c:v>54.17</c:v>
                </c:pt>
                <c:pt idx="40">
                  <c:v>54.17</c:v>
                </c:pt>
                <c:pt idx="41">
                  <c:v>51.62</c:v>
                </c:pt>
                <c:pt idx="42">
                  <c:v>52.76</c:v>
                </c:pt>
                <c:pt idx="43">
                  <c:v>53.28</c:v>
                </c:pt>
                <c:pt idx="44">
                  <c:v>52.89</c:v>
                </c:pt>
                <c:pt idx="45">
                  <c:v>52.79</c:v>
                </c:pt>
                <c:pt idx="46">
                  <c:v>52.79</c:v>
                </c:pt>
                <c:pt idx="47">
                  <c:v>52.79</c:v>
                </c:pt>
                <c:pt idx="48">
                  <c:v>52.32</c:v>
                </c:pt>
                <c:pt idx="49">
                  <c:v>51.13</c:v>
                </c:pt>
                <c:pt idx="50">
                  <c:v>52.06</c:v>
                </c:pt>
                <c:pt idx="51">
                  <c:v>50.72</c:v>
                </c:pt>
                <c:pt idx="52">
                  <c:v>50.82</c:v>
                </c:pt>
                <c:pt idx="53">
                  <c:v>50.82</c:v>
                </c:pt>
                <c:pt idx="54">
                  <c:v>50.82</c:v>
                </c:pt>
                <c:pt idx="55">
                  <c:v>53.12</c:v>
                </c:pt>
                <c:pt idx="56">
                  <c:v>52.85</c:v>
                </c:pt>
                <c:pt idx="57">
                  <c:v>53.78</c:v>
                </c:pt>
                <c:pt idx="58">
                  <c:v>54</c:v>
                </c:pt>
                <c:pt idx="59">
                  <c:v>53.27</c:v>
                </c:pt>
                <c:pt idx="60">
                  <c:v>53.27</c:v>
                </c:pt>
                <c:pt idx="61">
                  <c:v>53.27</c:v>
                </c:pt>
                <c:pt idx="62">
                  <c:v>54.37</c:v>
                </c:pt>
                <c:pt idx="63">
                  <c:v>54.13</c:v>
                </c:pt>
                <c:pt idx="64">
                  <c:v>55.4</c:v>
                </c:pt>
                <c:pt idx="65">
                  <c:v>55.92</c:v>
                </c:pt>
                <c:pt idx="66">
                  <c:v>56.6</c:v>
                </c:pt>
                <c:pt idx="67">
                  <c:v>56.6</c:v>
                </c:pt>
                <c:pt idx="68">
                  <c:v>56.6</c:v>
                </c:pt>
                <c:pt idx="69">
                  <c:v>56.55</c:v>
                </c:pt>
                <c:pt idx="70">
                  <c:v>57.34</c:v>
                </c:pt>
                <c:pt idx="71">
                  <c:v>57.71</c:v>
                </c:pt>
                <c:pt idx="72">
                  <c:v>56.19</c:v>
                </c:pt>
                <c:pt idx="73">
                  <c:v>55.31</c:v>
                </c:pt>
                <c:pt idx="74">
                  <c:v>55.31</c:v>
                </c:pt>
                <c:pt idx="75">
                  <c:v>55.31</c:v>
                </c:pt>
                <c:pt idx="76">
                  <c:v>58.09</c:v>
                </c:pt>
                <c:pt idx="77">
                  <c:v>57.17</c:v>
                </c:pt>
                <c:pt idx="78">
                  <c:v>57.07</c:v>
                </c:pt>
                <c:pt idx="79">
                  <c:v>53.44</c:v>
                </c:pt>
                <c:pt idx="80">
                  <c:v>54.32</c:v>
                </c:pt>
                <c:pt idx="81">
                  <c:v>54.32</c:v>
                </c:pt>
                <c:pt idx="82">
                  <c:v>54.32</c:v>
                </c:pt>
                <c:pt idx="83">
                  <c:v>55.29</c:v>
                </c:pt>
                <c:pt idx="84">
                  <c:v>56.6</c:v>
                </c:pt>
                <c:pt idx="85">
                  <c:v>56.5</c:v>
                </c:pt>
                <c:pt idx="86">
                  <c:v>56.82</c:v>
                </c:pt>
                <c:pt idx="87">
                  <c:v>58.96</c:v>
                </c:pt>
                <c:pt idx="88">
                  <c:v>58.96</c:v>
                </c:pt>
                <c:pt idx="89">
                  <c:v>58.96</c:v>
                </c:pt>
                <c:pt idx="90">
                  <c:v>60.72</c:v>
                </c:pt>
                <c:pt idx="91">
                  <c:v>60.72</c:v>
                </c:pt>
                <c:pt idx="92">
                  <c:v>60.07</c:v>
                </c:pt>
                <c:pt idx="93">
                  <c:v>61.48</c:v>
                </c:pt>
                <c:pt idx="94">
                  <c:v>61.28</c:v>
                </c:pt>
                <c:pt idx="95">
                  <c:v>61.28</c:v>
                </c:pt>
                <c:pt idx="96">
                  <c:v>61.28</c:v>
                </c:pt>
                <c:pt idx="97">
                  <c:v>62.27</c:v>
                </c:pt>
                <c:pt idx="98">
                  <c:v>61.95</c:v>
                </c:pt>
                <c:pt idx="99">
                  <c:v>62.41</c:v>
                </c:pt>
                <c:pt idx="100">
                  <c:v>62.69</c:v>
                </c:pt>
                <c:pt idx="101">
                  <c:v>61.8</c:v>
                </c:pt>
                <c:pt idx="102">
                  <c:v>61.8</c:v>
                </c:pt>
                <c:pt idx="103">
                  <c:v>61.8</c:v>
                </c:pt>
                <c:pt idx="104">
                  <c:v>61.01</c:v>
                </c:pt>
                <c:pt idx="105">
                  <c:v>59.8</c:v>
                </c:pt>
                <c:pt idx="106">
                  <c:v>59.8</c:v>
                </c:pt>
                <c:pt idx="107">
                  <c:v>59.26</c:v>
                </c:pt>
                <c:pt idx="108">
                  <c:v>59.43</c:v>
                </c:pt>
                <c:pt idx="109">
                  <c:v>59.43</c:v>
                </c:pt>
                <c:pt idx="110">
                  <c:v>59.43</c:v>
                </c:pt>
                <c:pt idx="111">
                  <c:v>60.63</c:v>
                </c:pt>
                <c:pt idx="112">
                  <c:v>60.11</c:v>
                </c:pt>
                <c:pt idx="113">
                  <c:v>60.54</c:v>
                </c:pt>
                <c:pt idx="114">
                  <c:v>60.48</c:v>
                </c:pt>
                <c:pt idx="115">
                  <c:v>62.88</c:v>
                </c:pt>
                <c:pt idx="116">
                  <c:v>62.88</c:v>
                </c:pt>
                <c:pt idx="117">
                  <c:v>62.88</c:v>
                </c:pt>
                <c:pt idx="118">
                  <c:v>64.31</c:v>
                </c:pt>
                <c:pt idx="119">
                  <c:v>61.87</c:v>
                </c:pt>
                <c:pt idx="120">
                  <c:v>62.83</c:v>
                </c:pt>
                <c:pt idx="121">
                  <c:v>61.69</c:v>
                </c:pt>
                <c:pt idx="122">
                  <c:v>61.99</c:v>
                </c:pt>
                <c:pt idx="123">
                  <c:v>61.99</c:v>
                </c:pt>
                <c:pt idx="124">
                  <c:v>61.99</c:v>
                </c:pt>
                <c:pt idx="125">
                  <c:v>63.36</c:v>
                </c:pt>
                <c:pt idx="126">
                  <c:v>64.67</c:v>
                </c:pt>
                <c:pt idx="127">
                  <c:v>59.04</c:v>
                </c:pt>
                <c:pt idx="128">
                  <c:v>60.34</c:v>
                </c:pt>
                <c:pt idx="129">
                  <c:v>58.29</c:v>
                </c:pt>
                <c:pt idx="130">
                  <c:v>58.29</c:v>
                </c:pt>
                <c:pt idx="131">
                  <c:v>58.29</c:v>
                </c:pt>
                <c:pt idx="132">
                  <c:v>59.11</c:v>
                </c:pt>
                <c:pt idx="133">
                  <c:v>58.9</c:v>
                </c:pt>
                <c:pt idx="134">
                  <c:v>59.04</c:v>
                </c:pt>
                <c:pt idx="135">
                  <c:v>61.41</c:v>
                </c:pt>
                <c:pt idx="136">
                  <c:v>59.42</c:v>
                </c:pt>
                <c:pt idx="137">
                  <c:v>59.42</c:v>
                </c:pt>
                <c:pt idx="138">
                  <c:v>59.42</c:v>
                </c:pt>
                <c:pt idx="139">
                  <c:v>58.53</c:v>
                </c:pt>
                <c:pt idx="140">
                  <c:v>54.52</c:v>
                </c:pt>
                <c:pt idx="141">
                  <c:v>57.76</c:v>
                </c:pt>
                <c:pt idx="142">
                  <c:v>57.95</c:v>
                </c:pt>
                <c:pt idx="143">
                  <c:v>58.24</c:v>
                </c:pt>
                <c:pt idx="144">
                  <c:v>58.24</c:v>
                </c:pt>
                <c:pt idx="145">
                  <c:v>58.24</c:v>
                </c:pt>
                <c:pt idx="146">
                  <c:v>58.96</c:v>
                </c:pt>
                <c:pt idx="147">
                  <c:v>59.8</c:v>
                </c:pt>
                <c:pt idx="148">
                  <c:v>59.89</c:v>
                </c:pt>
                <c:pt idx="149">
                  <c:v>58.56</c:v>
                </c:pt>
                <c:pt idx="150">
                  <c:v>58.7</c:v>
                </c:pt>
                <c:pt idx="151">
                  <c:v>58.7</c:v>
                </c:pt>
                <c:pt idx="152">
                  <c:v>58.7</c:v>
                </c:pt>
                <c:pt idx="153">
                  <c:v>56.93</c:v>
                </c:pt>
                <c:pt idx="154">
                  <c:v>59.45</c:v>
                </c:pt>
                <c:pt idx="155">
                  <c:v>59.82</c:v>
                </c:pt>
                <c:pt idx="156">
                  <c:v>59.86</c:v>
                </c:pt>
                <c:pt idx="157">
                  <c:v>59.39</c:v>
                </c:pt>
                <c:pt idx="158">
                  <c:v>59.39</c:v>
                </c:pt>
                <c:pt idx="159">
                  <c:v>59.39</c:v>
                </c:pt>
                <c:pt idx="160">
                  <c:v>60.62</c:v>
                </c:pt>
                <c:pt idx="161">
                  <c:v>60.41</c:v>
                </c:pt>
                <c:pt idx="162">
                  <c:v>63.16</c:v>
                </c:pt>
                <c:pt idx="163">
                  <c:v>63.69</c:v>
                </c:pt>
                <c:pt idx="164">
                  <c:v>63.27</c:v>
                </c:pt>
                <c:pt idx="165">
                  <c:v>63.27</c:v>
                </c:pt>
                <c:pt idx="166">
                  <c:v>63.27</c:v>
                </c:pt>
                <c:pt idx="167">
                  <c:v>65.92</c:v>
                </c:pt>
                <c:pt idx="168">
                  <c:v>67.540000000000006</c:v>
                </c:pt>
                <c:pt idx="169">
                  <c:v>67.150000000000006</c:v>
                </c:pt>
                <c:pt idx="170">
                  <c:v>69.09</c:v>
                </c:pt>
                <c:pt idx="171">
                  <c:v>69.349999999999994</c:v>
                </c:pt>
                <c:pt idx="172">
                  <c:v>69.349999999999994</c:v>
                </c:pt>
                <c:pt idx="173">
                  <c:v>69.349999999999994</c:v>
                </c:pt>
                <c:pt idx="174">
                  <c:v>69.900000000000006</c:v>
                </c:pt>
                <c:pt idx="175">
                  <c:v>69.16</c:v>
                </c:pt>
                <c:pt idx="176">
                  <c:v>72.900000000000006</c:v>
                </c:pt>
                <c:pt idx="177">
                  <c:v>74.44</c:v>
                </c:pt>
                <c:pt idx="178">
                  <c:v>72.760000000000005</c:v>
                </c:pt>
                <c:pt idx="179">
                  <c:v>72.760000000000005</c:v>
                </c:pt>
                <c:pt idx="180">
                  <c:v>72.760000000000005</c:v>
                </c:pt>
                <c:pt idx="181">
                  <c:v>74.180000000000007</c:v>
                </c:pt>
                <c:pt idx="182">
                  <c:v>75.37</c:v>
                </c:pt>
                <c:pt idx="183">
                  <c:v>76.81</c:v>
                </c:pt>
                <c:pt idx="184">
                  <c:v>79.86</c:v>
                </c:pt>
                <c:pt idx="185">
                  <c:v>78.25</c:v>
                </c:pt>
                <c:pt idx="186">
                  <c:v>78.25</c:v>
                </c:pt>
                <c:pt idx="187">
                  <c:v>78.25</c:v>
                </c:pt>
                <c:pt idx="188">
                  <c:v>81.25</c:v>
                </c:pt>
                <c:pt idx="189">
                  <c:v>84.91</c:v>
                </c:pt>
                <c:pt idx="190">
                  <c:v>88.88</c:v>
                </c:pt>
                <c:pt idx="191">
                  <c:v>80.2</c:v>
                </c:pt>
                <c:pt idx="192">
                  <c:v>83.73</c:v>
                </c:pt>
                <c:pt idx="193">
                  <c:v>83.73</c:v>
                </c:pt>
                <c:pt idx="194">
                  <c:v>83.73</c:v>
                </c:pt>
                <c:pt idx="195">
                  <c:v>82.12</c:v>
                </c:pt>
                <c:pt idx="196">
                  <c:v>79.48</c:v>
                </c:pt>
                <c:pt idx="197">
                  <c:v>80.5</c:v>
                </c:pt>
                <c:pt idx="198">
                  <c:v>84.77</c:v>
                </c:pt>
                <c:pt idx="199">
                  <c:v>73.28</c:v>
                </c:pt>
                <c:pt idx="200">
                  <c:v>73.28</c:v>
                </c:pt>
                <c:pt idx="201">
                  <c:v>73.28</c:v>
                </c:pt>
                <c:pt idx="202">
                  <c:v>79.38</c:v>
                </c:pt>
                <c:pt idx="203">
                  <c:v>80.45</c:v>
                </c:pt>
                <c:pt idx="204">
                  <c:v>76.290000000000006</c:v>
                </c:pt>
                <c:pt idx="205">
                  <c:v>73.930000000000007</c:v>
                </c:pt>
                <c:pt idx="206">
                  <c:v>75.81</c:v>
                </c:pt>
                <c:pt idx="207">
                  <c:v>75.81</c:v>
                </c:pt>
                <c:pt idx="208">
                  <c:v>75.81</c:v>
                </c:pt>
                <c:pt idx="209">
                  <c:v>76.39</c:v>
                </c:pt>
                <c:pt idx="210">
                  <c:v>78.760000000000005</c:v>
                </c:pt>
                <c:pt idx="211">
                  <c:v>79.83</c:v>
                </c:pt>
                <c:pt idx="212">
                  <c:v>79.64</c:v>
                </c:pt>
                <c:pt idx="213">
                  <c:v>80.11</c:v>
                </c:pt>
                <c:pt idx="214">
                  <c:v>80.11</c:v>
                </c:pt>
                <c:pt idx="215">
                  <c:v>80.11</c:v>
                </c:pt>
                <c:pt idx="216">
                  <c:v>83.53</c:v>
                </c:pt>
                <c:pt idx="217">
                  <c:v>84.46</c:v>
                </c:pt>
                <c:pt idx="218">
                  <c:v>87.16</c:v>
                </c:pt>
                <c:pt idx="219">
                  <c:v>86.32</c:v>
                </c:pt>
                <c:pt idx="220">
                  <c:v>85.01</c:v>
                </c:pt>
                <c:pt idx="221">
                  <c:v>85.01</c:v>
                </c:pt>
                <c:pt idx="222">
                  <c:v>85.01</c:v>
                </c:pt>
                <c:pt idx="223">
                  <c:v>79.739999999999995</c:v>
                </c:pt>
                <c:pt idx="224">
                  <c:v>80.97</c:v>
                </c:pt>
                <c:pt idx="225">
                  <c:v>79.69</c:v>
                </c:pt>
                <c:pt idx="226">
                  <c:v>80.22</c:v>
                </c:pt>
                <c:pt idx="227">
                  <c:v>81.73</c:v>
                </c:pt>
                <c:pt idx="228">
                  <c:v>81.73</c:v>
                </c:pt>
                <c:pt idx="229">
                  <c:v>81.73</c:v>
                </c:pt>
                <c:pt idx="230">
                  <c:v>80.23</c:v>
                </c:pt>
                <c:pt idx="231">
                  <c:v>82.31</c:v>
                </c:pt>
                <c:pt idx="232">
                  <c:v>81.739999999999995</c:v>
                </c:pt>
                <c:pt idx="233">
                  <c:v>85.24</c:v>
                </c:pt>
                <c:pt idx="234">
                  <c:v>84.11</c:v>
                </c:pt>
                <c:pt idx="235">
                  <c:v>84.11</c:v>
                </c:pt>
                <c:pt idx="236">
                  <c:v>84.11</c:v>
                </c:pt>
                <c:pt idx="237">
                  <c:v>83.66</c:v>
                </c:pt>
                <c:pt idx="238">
                  <c:v>87.09</c:v>
                </c:pt>
                <c:pt idx="239">
                  <c:v>88.29</c:v>
                </c:pt>
                <c:pt idx="240">
                  <c:v>89.39</c:v>
                </c:pt>
                <c:pt idx="241">
                  <c:v>88.82</c:v>
                </c:pt>
                <c:pt idx="242">
                  <c:v>88.82</c:v>
                </c:pt>
                <c:pt idx="243">
                  <c:v>88.82</c:v>
                </c:pt>
                <c:pt idx="244">
                  <c:v>88.8</c:v>
                </c:pt>
                <c:pt idx="245">
                  <c:v>89.14</c:v>
                </c:pt>
                <c:pt idx="246">
                  <c:v>93.69</c:v>
                </c:pt>
                <c:pt idx="247">
                  <c:v>94.33</c:v>
                </c:pt>
                <c:pt idx="248">
                  <c:v>95.97</c:v>
                </c:pt>
                <c:pt idx="249">
                  <c:v>95.97</c:v>
                </c:pt>
                <c:pt idx="250">
                  <c:v>95.97</c:v>
                </c:pt>
                <c:pt idx="251">
                  <c:v>96.22</c:v>
                </c:pt>
                <c:pt idx="252">
                  <c:v>96.42</c:v>
                </c:pt>
                <c:pt idx="253">
                  <c:v>90.35</c:v>
                </c:pt>
                <c:pt idx="254">
                  <c:v>90.38</c:v>
                </c:pt>
                <c:pt idx="255">
                  <c:v>92.47</c:v>
                </c:pt>
                <c:pt idx="256">
                  <c:v>92.47</c:v>
                </c:pt>
                <c:pt idx="257">
                  <c:v>92.47</c:v>
                </c:pt>
                <c:pt idx="258">
                  <c:v>91.31</c:v>
                </c:pt>
                <c:pt idx="259">
                  <c:v>90.67</c:v>
                </c:pt>
                <c:pt idx="260">
                  <c:v>89.34</c:v>
                </c:pt>
                <c:pt idx="261">
                  <c:v>85.96</c:v>
                </c:pt>
                <c:pt idx="262">
                  <c:v>89.03</c:v>
                </c:pt>
                <c:pt idx="263">
                  <c:v>89.03</c:v>
                </c:pt>
                <c:pt idx="264">
                  <c:v>89.03</c:v>
                </c:pt>
                <c:pt idx="265">
                  <c:v>89.27</c:v>
                </c:pt>
                <c:pt idx="266">
                  <c:v>89.37</c:v>
                </c:pt>
                <c:pt idx="267">
                  <c:v>94.67</c:v>
                </c:pt>
                <c:pt idx="268">
                  <c:v>86.64</c:v>
                </c:pt>
                <c:pt idx="269">
                  <c:v>87.72</c:v>
                </c:pt>
                <c:pt idx="270">
                  <c:v>87.72</c:v>
                </c:pt>
                <c:pt idx="271">
                  <c:v>87.72</c:v>
                </c:pt>
                <c:pt idx="272">
                  <c:v>81.81</c:v>
                </c:pt>
                <c:pt idx="273">
                  <c:v>68.53</c:v>
                </c:pt>
                <c:pt idx="274">
                  <c:v>68.260000000000005</c:v>
                </c:pt>
                <c:pt idx="275">
                  <c:v>67.09</c:v>
                </c:pt>
                <c:pt idx="276">
                  <c:v>64.790000000000006</c:v>
                </c:pt>
                <c:pt idx="277">
                  <c:v>64.790000000000006</c:v>
                </c:pt>
                <c:pt idx="278">
                  <c:v>64.790000000000006</c:v>
                </c:pt>
                <c:pt idx="279">
                  <c:v>57.93</c:v>
                </c:pt>
                <c:pt idx="280">
                  <c:v>68.12</c:v>
                </c:pt>
                <c:pt idx="281">
                  <c:v>72.78</c:v>
                </c:pt>
                <c:pt idx="282">
                  <c:v>76.03</c:v>
                </c:pt>
                <c:pt idx="283">
                  <c:v>76.39</c:v>
                </c:pt>
                <c:pt idx="284">
                  <c:v>76.39</c:v>
                </c:pt>
                <c:pt idx="285">
                  <c:v>76.39</c:v>
                </c:pt>
                <c:pt idx="286">
                  <c:v>77.89</c:v>
                </c:pt>
                <c:pt idx="287">
                  <c:v>77.040000000000006</c:v>
                </c:pt>
                <c:pt idx="288">
                  <c:v>77.77</c:v>
                </c:pt>
                <c:pt idx="289">
                  <c:v>79.53</c:v>
                </c:pt>
                <c:pt idx="290">
                  <c:v>78.52</c:v>
                </c:pt>
                <c:pt idx="291">
                  <c:v>78.52</c:v>
                </c:pt>
                <c:pt idx="292">
                  <c:v>78.52</c:v>
                </c:pt>
                <c:pt idx="293">
                  <c:v>78.010000000000005</c:v>
                </c:pt>
                <c:pt idx="294">
                  <c:v>80.290000000000006</c:v>
                </c:pt>
                <c:pt idx="295">
                  <c:v>76.25</c:v>
                </c:pt>
                <c:pt idx="296">
                  <c:v>77.94</c:v>
                </c:pt>
                <c:pt idx="297">
                  <c:v>78.31</c:v>
                </c:pt>
                <c:pt idx="298">
                  <c:v>78.31</c:v>
                </c:pt>
                <c:pt idx="299">
                  <c:v>78.31</c:v>
                </c:pt>
                <c:pt idx="300">
                  <c:v>80.540000000000006</c:v>
                </c:pt>
                <c:pt idx="301">
                  <c:v>81.45</c:v>
                </c:pt>
                <c:pt idx="302">
                  <c:v>78.05</c:v>
                </c:pt>
                <c:pt idx="303">
                  <c:v>76.27</c:v>
                </c:pt>
                <c:pt idx="304">
                  <c:v>78.3</c:v>
                </c:pt>
                <c:pt idx="305">
                  <c:v>78.3</c:v>
                </c:pt>
                <c:pt idx="306">
                  <c:v>78.3</c:v>
                </c:pt>
                <c:pt idx="307">
                  <c:v>78.290000000000006</c:v>
                </c:pt>
                <c:pt idx="308">
                  <c:v>77.849999999999994</c:v>
                </c:pt>
                <c:pt idx="309">
                  <c:v>76.989999999999995</c:v>
                </c:pt>
                <c:pt idx="310">
                  <c:v>79.75</c:v>
                </c:pt>
                <c:pt idx="311">
                  <c:v>79.89</c:v>
                </c:pt>
                <c:pt idx="312">
                  <c:v>79.89</c:v>
                </c:pt>
                <c:pt idx="313">
                  <c:v>79.89</c:v>
                </c:pt>
                <c:pt idx="314">
                  <c:v>77.75</c:v>
                </c:pt>
                <c:pt idx="315">
                  <c:v>78.8</c:v>
                </c:pt>
                <c:pt idx="316">
                  <c:v>77.22</c:v>
                </c:pt>
                <c:pt idx="317">
                  <c:v>79.72</c:v>
                </c:pt>
                <c:pt idx="318">
                  <c:v>79.72</c:v>
                </c:pt>
                <c:pt idx="319">
                  <c:v>79.72</c:v>
                </c:pt>
                <c:pt idx="320">
                  <c:v>79.72</c:v>
                </c:pt>
                <c:pt idx="321">
                  <c:v>79.72</c:v>
                </c:pt>
                <c:pt idx="322">
                  <c:v>79.92</c:v>
                </c:pt>
                <c:pt idx="323">
                  <c:v>87.54</c:v>
                </c:pt>
                <c:pt idx="324">
                  <c:v>86.11</c:v>
                </c:pt>
                <c:pt idx="325">
                  <c:v>88.6</c:v>
                </c:pt>
                <c:pt idx="326">
                  <c:v>88.6</c:v>
                </c:pt>
                <c:pt idx="327">
                  <c:v>88.6</c:v>
                </c:pt>
                <c:pt idx="328">
                  <c:v>83.06</c:v>
                </c:pt>
                <c:pt idx="329">
                  <c:v>82.32</c:v>
                </c:pt>
                <c:pt idx="330">
                  <c:v>80.63</c:v>
                </c:pt>
                <c:pt idx="331">
                  <c:v>82.28</c:v>
                </c:pt>
                <c:pt idx="332">
                  <c:v>84.01</c:v>
                </c:pt>
                <c:pt idx="333">
                  <c:v>84.01</c:v>
                </c:pt>
                <c:pt idx="334">
                  <c:v>84.01</c:v>
                </c:pt>
                <c:pt idx="335">
                  <c:v>82.62</c:v>
                </c:pt>
                <c:pt idx="336">
                  <c:v>87.75</c:v>
                </c:pt>
                <c:pt idx="337">
                  <c:v>87.87</c:v>
                </c:pt>
                <c:pt idx="338">
                  <c:v>88.5</c:v>
                </c:pt>
                <c:pt idx="339">
                  <c:v>91.11</c:v>
                </c:pt>
                <c:pt idx="340">
                  <c:v>91.11</c:v>
                </c:pt>
                <c:pt idx="341">
                  <c:v>91.11</c:v>
                </c:pt>
                <c:pt idx="342">
                  <c:v>86.6</c:v>
                </c:pt>
                <c:pt idx="343">
                  <c:v>86.91</c:v>
                </c:pt>
                <c:pt idx="344">
                  <c:v>88.41</c:v>
                </c:pt>
                <c:pt idx="345">
                  <c:v>87.84</c:v>
                </c:pt>
                <c:pt idx="346">
                  <c:v>88.06</c:v>
                </c:pt>
                <c:pt idx="347">
                  <c:v>88.06</c:v>
                </c:pt>
                <c:pt idx="348">
                  <c:v>88.06</c:v>
                </c:pt>
                <c:pt idx="349">
                  <c:v>89.15</c:v>
                </c:pt>
                <c:pt idx="350">
                  <c:v>91.3</c:v>
                </c:pt>
                <c:pt idx="351">
                  <c:v>84.24</c:v>
                </c:pt>
                <c:pt idx="352">
                  <c:v>82.81</c:v>
                </c:pt>
                <c:pt idx="353">
                  <c:v>80.010000000000005</c:v>
                </c:pt>
                <c:pt idx="354">
                  <c:v>80.010000000000005</c:v>
                </c:pt>
                <c:pt idx="355">
                  <c:v>80.010000000000005</c:v>
                </c:pt>
                <c:pt idx="356">
                  <c:v>77.790000000000006</c:v>
                </c:pt>
                <c:pt idx="357">
                  <c:v>80.98</c:v>
                </c:pt>
                <c:pt idx="358">
                  <c:v>81.040000000000006</c:v>
                </c:pt>
                <c:pt idx="359">
                  <c:v>84.4</c:v>
                </c:pt>
                <c:pt idx="360">
                  <c:v>83.84</c:v>
                </c:pt>
                <c:pt idx="361">
                  <c:v>83.84</c:v>
                </c:pt>
                <c:pt idx="362">
                  <c:v>83.84</c:v>
                </c:pt>
                <c:pt idx="363">
                  <c:v>83.61</c:v>
                </c:pt>
                <c:pt idx="364">
                  <c:v>83.66</c:v>
                </c:pt>
                <c:pt idx="365">
                  <c:v>85.72</c:v>
                </c:pt>
                <c:pt idx="366">
                  <c:v>85.98</c:v>
                </c:pt>
                <c:pt idx="367">
                  <c:v>86.5</c:v>
                </c:pt>
                <c:pt idx="368">
                  <c:v>86.5</c:v>
                </c:pt>
                <c:pt idx="369">
                  <c:v>86.5</c:v>
                </c:pt>
                <c:pt idx="370">
                  <c:v>81.08</c:v>
                </c:pt>
                <c:pt idx="371">
                  <c:v>80.98</c:v>
                </c:pt>
                <c:pt idx="372">
                  <c:v>79.489999999999995</c:v>
                </c:pt>
                <c:pt idx="373">
                  <c:v>80.680000000000007</c:v>
                </c:pt>
                <c:pt idx="374">
                  <c:v>81.53</c:v>
                </c:pt>
                <c:pt idx="375">
                  <c:v>81.53</c:v>
                </c:pt>
                <c:pt idx="376">
                  <c:v>81.53</c:v>
                </c:pt>
                <c:pt idx="377">
                  <c:v>81.2</c:v>
                </c:pt>
                <c:pt idx="378">
                  <c:v>83.78</c:v>
                </c:pt>
                <c:pt idx="379">
                  <c:v>85.83</c:v>
                </c:pt>
                <c:pt idx="380">
                  <c:v>82.61</c:v>
                </c:pt>
                <c:pt idx="381">
                  <c:v>81.99</c:v>
                </c:pt>
                <c:pt idx="382">
                  <c:v>81.99</c:v>
                </c:pt>
                <c:pt idx="383">
                  <c:v>81.99</c:v>
                </c:pt>
                <c:pt idx="384">
                  <c:v>83.59</c:v>
                </c:pt>
                <c:pt idx="385">
                  <c:v>84.27</c:v>
                </c:pt>
                <c:pt idx="386">
                  <c:v>81.42</c:v>
                </c:pt>
                <c:pt idx="387">
                  <c:v>83.67</c:v>
                </c:pt>
                <c:pt idx="388">
                  <c:v>82.98</c:v>
                </c:pt>
                <c:pt idx="389">
                  <c:v>82.98</c:v>
                </c:pt>
                <c:pt idx="390">
                  <c:v>82.98</c:v>
                </c:pt>
                <c:pt idx="391">
                  <c:v>84.59</c:v>
                </c:pt>
                <c:pt idx="392">
                  <c:v>86.98</c:v>
                </c:pt>
                <c:pt idx="393">
                  <c:v>87.93</c:v>
                </c:pt>
                <c:pt idx="394">
                  <c:v>89.78</c:v>
                </c:pt>
                <c:pt idx="395">
                  <c:v>85.19</c:v>
                </c:pt>
                <c:pt idx="396">
                  <c:v>85.19</c:v>
                </c:pt>
                <c:pt idx="397">
                  <c:v>85.19</c:v>
                </c:pt>
                <c:pt idx="398">
                  <c:v>84.17</c:v>
                </c:pt>
                <c:pt idx="399">
                  <c:v>82.83</c:v>
                </c:pt>
                <c:pt idx="400">
                  <c:v>82.86</c:v>
                </c:pt>
                <c:pt idx="401">
                  <c:v>84.53</c:v>
                </c:pt>
                <c:pt idx="402">
                  <c:v>82.4</c:v>
                </c:pt>
                <c:pt idx="403">
                  <c:v>82.4</c:v>
                </c:pt>
                <c:pt idx="404">
                  <c:v>82.4</c:v>
                </c:pt>
                <c:pt idx="405">
                  <c:v>83.96</c:v>
                </c:pt>
                <c:pt idx="406">
                  <c:v>85.26</c:v>
                </c:pt>
                <c:pt idx="407">
                  <c:v>83.48</c:v>
                </c:pt>
                <c:pt idx="408">
                  <c:v>83.59</c:v>
                </c:pt>
                <c:pt idx="409">
                  <c:v>84.98</c:v>
                </c:pt>
                <c:pt idx="410">
                  <c:v>84.98</c:v>
                </c:pt>
                <c:pt idx="411">
                  <c:v>84.98</c:v>
                </c:pt>
                <c:pt idx="412">
                  <c:v>84.57</c:v>
                </c:pt>
                <c:pt idx="413">
                  <c:v>83.28</c:v>
                </c:pt>
                <c:pt idx="414">
                  <c:v>78.48</c:v>
                </c:pt>
                <c:pt idx="415">
                  <c:v>77.760000000000005</c:v>
                </c:pt>
                <c:pt idx="416">
                  <c:v>75.959999999999994</c:v>
                </c:pt>
                <c:pt idx="417">
                  <c:v>75.959999999999994</c:v>
                </c:pt>
                <c:pt idx="418">
                  <c:v>75.959999999999994</c:v>
                </c:pt>
                <c:pt idx="419">
                  <c:v>76</c:v>
                </c:pt>
                <c:pt idx="420">
                  <c:v>76.349999999999994</c:v>
                </c:pt>
                <c:pt idx="421">
                  <c:v>75.81</c:v>
                </c:pt>
                <c:pt idx="422">
                  <c:v>78.63</c:v>
                </c:pt>
                <c:pt idx="423">
                  <c:v>78.22</c:v>
                </c:pt>
                <c:pt idx="424">
                  <c:v>78.22</c:v>
                </c:pt>
                <c:pt idx="425">
                  <c:v>78.22</c:v>
                </c:pt>
                <c:pt idx="426">
                  <c:v>80.22</c:v>
                </c:pt>
                <c:pt idx="427">
                  <c:v>81.599999999999994</c:v>
                </c:pt>
                <c:pt idx="428">
                  <c:v>83.64</c:v>
                </c:pt>
                <c:pt idx="429">
                  <c:v>83.84</c:v>
                </c:pt>
                <c:pt idx="430">
                  <c:v>84.4</c:v>
                </c:pt>
                <c:pt idx="431">
                  <c:v>84.4</c:v>
                </c:pt>
                <c:pt idx="432">
                  <c:v>84.4</c:v>
                </c:pt>
                <c:pt idx="433">
                  <c:v>83.45</c:v>
                </c:pt>
                <c:pt idx="434">
                  <c:v>85.57</c:v>
                </c:pt>
                <c:pt idx="435">
                  <c:v>85.54</c:v>
                </c:pt>
                <c:pt idx="436">
                  <c:v>87.17</c:v>
                </c:pt>
                <c:pt idx="437">
                  <c:v>88.5</c:v>
                </c:pt>
                <c:pt idx="438">
                  <c:v>88.5</c:v>
                </c:pt>
                <c:pt idx="439">
                  <c:v>88.5</c:v>
                </c:pt>
                <c:pt idx="440">
                  <c:v>90.41</c:v>
                </c:pt>
                <c:pt idx="441">
                  <c:v>91.68</c:v>
                </c:pt>
                <c:pt idx="442">
                  <c:v>95.4</c:v>
                </c:pt>
                <c:pt idx="443">
                  <c:v>95.64</c:v>
                </c:pt>
                <c:pt idx="444">
                  <c:v>97.59</c:v>
                </c:pt>
                <c:pt idx="445">
                  <c:v>97.59</c:v>
                </c:pt>
                <c:pt idx="446">
                  <c:v>97.59</c:v>
                </c:pt>
                <c:pt idx="447">
                  <c:v>91.75</c:v>
                </c:pt>
                <c:pt idx="448">
                  <c:v>88.94</c:v>
                </c:pt>
                <c:pt idx="449">
                  <c:v>88.86</c:v>
                </c:pt>
                <c:pt idx="450">
                  <c:v>88.95</c:v>
                </c:pt>
                <c:pt idx="451">
                  <c:v>89.94</c:v>
                </c:pt>
                <c:pt idx="452">
                  <c:v>89.94</c:v>
                </c:pt>
                <c:pt idx="453">
                  <c:v>89.94</c:v>
                </c:pt>
                <c:pt idx="454">
                  <c:v>86.24</c:v>
                </c:pt>
                <c:pt idx="455">
                  <c:v>80.34</c:v>
                </c:pt>
                <c:pt idx="456">
                  <c:v>79.61</c:v>
                </c:pt>
                <c:pt idx="457">
                  <c:v>80.33</c:v>
                </c:pt>
                <c:pt idx="458">
                  <c:v>77.45</c:v>
                </c:pt>
                <c:pt idx="459">
                  <c:v>77.45</c:v>
                </c:pt>
                <c:pt idx="460">
                  <c:v>77.45</c:v>
                </c:pt>
                <c:pt idx="461">
                  <c:v>74.05</c:v>
                </c:pt>
                <c:pt idx="462">
                  <c:v>69.569999999999993</c:v>
                </c:pt>
                <c:pt idx="463">
                  <c:v>68.709999999999994</c:v>
                </c:pt>
                <c:pt idx="464">
                  <c:v>66.930000000000007</c:v>
                </c:pt>
                <c:pt idx="465">
                  <c:v>65.72</c:v>
                </c:pt>
                <c:pt idx="466">
                  <c:v>65.72</c:v>
                </c:pt>
                <c:pt idx="467">
                  <c:v>65.72</c:v>
                </c:pt>
                <c:pt idx="468">
                  <c:v>71.44</c:v>
                </c:pt>
                <c:pt idx="469">
                  <c:v>69.36</c:v>
                </c:pt>
                <c:pt idx="470">
                  <c:v>72.14</c:v>
                </c:pt>
                <c:pt idx="471">
                  <c:v>71.45</c:v>
                </c:pt>
                <c:pt idx="472">
                  <c:v>72.87</c:v>
                </c:pt>
                <c:pt idx="473">
                  <c:v>72.87</c:v>
                </c:pt>
                <c:pt idx="474">
                  <c:v>72.87</c:v>
                </c:pt>
                <c:pt idx="475">
                  <c:v>70.709999999999994</c:v>
                </c:pt>
                <c:pt idx="476">
                  <c:v>70.739999999999995</c:v>
                </c:pt>
                <c:pt idx="477">
                  <c:v>69.400000000000006</c:v>
                </c:pt>
                <c:pt idx="478">
                  <c:v>70.05</c:v>
                </c:pt>
                <c:pt idx="479">
                  <c:v>65.41</c:v>
                </c:pt>
                <c:pt idx="480">
                  <c:v>65.41</c:v>
                </c:pt>
                <c:pt idx="481">
                  <c:v>65.41</c:v>
                </c:pt>
                <c:pt idx="482">
                  <c:v>69.97</c:v>
                </c:pt>
                <c:pt idx="483">
                  <c:v>67.78</c:v>
                </c:pt>
                <c:pt idx="484">
                  <c:v>64.97</c:v>
                </c:pt>
                <c:pt idx="485">
                  <c:v>65.52</c:v>
                </c:pt>
                <c:pt idx="486">
                  <c:v>66.52</c:v>
                </c:pt>
                <c:pt idx="487">
                  <c:v>66.52</c:v>
                </c:pt>
                <c:pt idx="488">
                  <c:v>66.52</c:v>
                </c:pt>
                <c:pt idx="489">
                  <c:v>65.69</c:v>
                </c:pt>
                <c:pt idx="490">
                  <c:v>66.66</c:v>
                </c:pt>
                <c:pt idx="491">
                  <c:v>66.84</c:v>
                </c:pt>
                <c:pt idx="492">
                  <c:v>68.73</c:v>
                </c:pt>
                <c:pt idx="493">
                  <c:v>69.62</c:v>
                </c:pt>
                <c:pt idx="494">
                  <c:v>69.62</c:v>
                </c:pt>
                <c:pt idx="495">
                  <c:v>69.62</c:v>
                </c:pt>
                <c:pt idx="496">
                  <c:v>66.56</c:v>
                </c:pt>
                <c:pt idx="497">
                  <c:v>66.12</c:v>
                </c:pt>
                <c:pt idx="498">
                  <c:v>66.5</c:v>
                </c:pt>
                <c:pt idx="499">
                  <c:v>68.62</c:v>
                </c:pt>
                <c:pt idx="500">
                  <c:v>67.8</c:v>
                </c:pt>
                <c:pt idx="501">
                  <c:v>67.8</c:v>
                </c:pt>
                <c:pt idx="502">
                  <c:v>67.8</c:v>
                </c:pt>
                <c:pt idx="503">
                  <c:v>67.290000000000006</c:v>
                </c:pt>
                <c:pt idx="504">
                  <c:v>67.55</c:v>
                </c:pt>
                <c:pt idx="505">
                  <c:v>67.08</c:v>
                </c:pt>
                <c:pt idx="506">
                  <c:v>66.66</c:v>
                </c:pt>
                <c:pt idx="507">
                  <c:v>68.52</c:v>
                </c:pt>
                <c:pt idx="508">
                  <c:v>68.52</c:v>
                </c:pt>
                <c:pt idx="509">
                  <c:v>68.52</c:v>
                </c:pt>
                <c:pt idx="510">
                  <c:v>72.11</c:v>
                </c:pt>
                <c:pt idx="511">
                  <c:v>76.88</c:v>
                </c:pt>
                <c:pt idx="512">
                  <c:v>75.55</c:v>
                </c:pt>
                <c:pt idx="513">
                  <c:v>79.95</c:v>
                </c:pt>
                <c:pt idx="514">
                  <c:v>80.930000000000007</c:v>
                </c:pt>
                <c:pt idx="515">
                  <c:v>80.930000000000007</c:v>
                </c:pt>
                <c:pt idx="516">
                  <c:v>80.930000000000007</c:v>
                </c:pt>
                <c:pt idx="517">
                  <c:v>79.680000000000007</c:v>
                </c:pt>
                <c:pt idx="518">
                  <c:v>76.569999999999993</c:v>
                </c:pt>
                <c:pt idx="519">
                  <c:v>76.540000000000006</c:v>
                </c:pt>
                <c:pt idx="520">
                  <c:v>76.13</c:v>
                </c:pt>
                <c:pt idx="521">
                  <c:v>76.209999999999994</c:v>
                </c:pt>
                <c:pt idx="522">
                  <c:v>76.209999999999994</c:v>
                </c:pt>
                <c:pt idx="523">
                  <c:v>76.209999999999994</c:v>
                </c:pt>
                <c:pt idx="524">
                  <c:v>77.349999999999994</c:v>
                </c:pt>
                <c:pt idx="525">
                  <c:v>75.94</c:v>
                </c:pt>
                <c:pt idx="526">
                  <c:v>72.63</c:v>
                </c:pt>
                <c:pt idx="527">
                  <c:v>72.92</c:v>
                </c:pt>
                <c:pt idx="528">
                  <c:v>75.7</c:v>
                </c:pt>
                <c:pt idx="529">
                  <c:v>75.7</c:v>
                </c:pt>
                <c:pt idx="530">
                  <c:v>75.7</c:v>
                </c:pt>
                <c:pt idx="531">
                  <c:v>75.099999999999994</c:v>
                </c:pt>
                <c:pt idx="532">
                  <c:v>76.53</c:v>
                </c:pt>
                <c:pt idx="533">
                  <c:v>73.3</c:v>
                </c:pt>
                <c:pt idx="534">
                  <c:v>72.290000000000006</c:v>
                </c:pt>
                <c:pt idx="535">
                  <c:v>72.36</c:v>
                </c:pt>
                <c:pt idx="536">
                  <c:v>72.36</c:v>
                </c:pt>
                <c:pt idx="537">
                  <c:v>72.36</c:v>
                </c:pt>
                <c:pt idx="538">
                  <c:v>74.489999999999995</c:v>
                </c:pt>
                <c:pt idx="539">
                  <c:v>73.75</c:v>
                </c:pt>
                <c:pt idx="540">
                  <c:v>75.72</c:v>
                </c:pt>
                <c:pt idx="541">
                  <c:v>78.12</c:v>
                </c:pt>
                <c:pt idx="542">
                  <c:v>78.709999999999994</c:v>
                </c:pt>
                <c:pt idx="543">
                  <c:v>78.709999999999994</c:v>
                </c:pt>
                <c:pt idx="544">
                  <c:v>78.709999999999994</c:v>
                </c:pt>
                <c:pt idx="545">
                  <c:v>78.680000000000007</c:v>
                </c:pt>
                <c:pt idx="546">
                  <c:v>81.25</c:v>
                </c:pt>
                <c:pt idx="547">
                  <c:v>84.69</c:v>
                </c:pt>
                <c:pt idx="548">
                  <c:v>85.22</c:v>
                </c:pt>
                <c:pt idx="549">
                  <c:v>87.67</c:v>
                </c:pt>
                <c:pt idx="550">
                  <c:v>87.67</c:v>
                </c:pt>
                <c:pt idx="551">
                  <c:v>87.67</c:v>
                </c:pt>
                <c:pt idx="552">
                  <c:v>87.31</c:v>
                </c:pt>
                <c:pt idx="553">
                  <c:v>87.69</c:v>
                </c:pt>
                <c:pt idx="554">
                  <c:v>88.07</c:v>
                </c:pt>
                <c:pt idx="555">
                  <c:v>88.67</c:v>
                </c:pt>
                <c:pt idx="556">
                  <c:v>87.84</c:v>
                </c:pt>
                <c:pt idx="557">
                  <c:v>87.84</c:v>
                </c:pt>
                <c:pt idx="558">
                  <c:v>87.84</c:v>
                </c:pt>
                <c:pt idx="559">
                  <c:v>90.17</c:v>
                </c:pt>
                <c:pt idx="560">
                  <c:v>88.64</c:v>
                </c:pt>
                <c:pt idx="561">
                  <c:v>86.61</c:v>
                </c:pt>
                <c:pt idx="562">
                  <c:v>85.5</c:v>
                </c:pt>
                <c:pt idx="563">
                  <c:v>83.82</c:v>
                </c:pt>
                <c:pt idx="564">
                  <c:v>83.82</c:v>
                </c:pt>
                <c:pt idx="565">
                  <c:v>83.82</c:v>
                </c:pt>
                <c:pt idx="566">
                  <c:v>84.11</c:v>
                </c:pt>
                <c:pt idx="567">
                  <c:v>87.18</c:v>
                </c:pt>
                <c:pt idx="568">
                  <c:v>84.88</c:v>
                </c:pt>
                <c:pt idx="569">
                  <c:v>86.24</c:v>
                </c:pt>
                <c:pt idx="570">
                  <c:v>86.33</c:v>
                </c:pt>
                <c:pt idx="571">
                  <c:v>86.33</c:v>
                </c:pt>
                <c:pt idx="572">
                  <c:v>86.33</c:v>
                </c:pt>
                <c:pt idx="573">
                  <c:v>86.33</c:v>
                </c:pt>
                <c:pt idx="574">
                  <c:v>85.37</c:v>
                </c:pt>
                <c:pt idx="575">
                  <c:v>83.14</c:v>
                </c:pt>
                <c:pt idx="576">
                  <c:v>81.59</c:v>
                </c:pt>
                <c:pt idx="577">
                  <c:v>81.069999999999993</c:v>
                </c:pt>
                <c:pt idx="578">
                  <c:v>81.069999999999993</c:v>
                </c:pt>
                <c:pt idx="579">
                  <c:v>81.069999999999993</c:v>
                </c:pt>
                <c:pt idx="580">
                  <c:v>83.4</c:v>
                </c:pt>
                <c:pt idx="581">
                  <c:v>80.72</c:v>
                </c:pt>
                <c:pt idx="582">
                  <c:v>75.09</c:v>
                </c:pt>
                <c:pt idx="583">
                  <c:v>76.209999999999994</c:v>
                </c:pt>
                <c:pt idx="584">
                  <c:v>74.75</c:v>
                </c:pt>
                <c:pt idx="585">
                  <c:v>74.75</c:v>
                </c:pt>
                <c:pt idx="586">
                  <c:v>74.75</c:v>
                </c:pt>
                <c:pt idx="587">
                  <c:v>78.75</c:v>
                </c:pt>
                <c:pt idx="588">
                  <c:v>77.75</c:v>
                </c:pt>
                <c:pt idx="589">
                  <c:v>76.17</c:v>
                </c:pt>
                <c:pt idx="590">
                  <c:v>77.41</c:v>
                </c:pt>
                <c:pt idx="591">
                  <c:v>77.05</c:v>
                </c:pt>
                <c:pt idx="592">
                  <c:v>77.05</c:v>
                </c:pt>
                <c:pt idx="593">
                  <c:v>77.05</c:v>
                </c:pt>
                <c:pt idx="594">
                  <c:v>74.790000000000006</c:v>
                </c:pt>
                <c:pt idx="595">
                  <c:v>76.790000000000006</c:v>
                </c:pt>
                <c:pt idx="596">
                  <c:v>80.48</c:v>
                </c:pt>
                <c:pt idx="597">
                  <c:v>81.099999999999994</c:v>
                </c:pt>
                <c:pt idx="598">
                  <c:v>82.28</c:v>
                </c:pt>
                <c:pt idx="599">
                  <c:v>82.28</c:v>
                </c:pt>
                <c:pt idx="600">
                  <c:v>82.28</c:v>
                </c:pt>
                <c:pt idx="601">
                  <c:v>82.36</c:v>
                </c:pt>
                <c:pt idx="602">
                  <c:v>78.87</c:v>
                </c:pt>
                <c:pt idx="603">
                  <c:v>81.430000000000007</c:v>
                </c:pt>
                <c:pt idx="604">
                  <c:v>86.43</c:v>
                </c:pt>
                <c:pt idx="605">
                  <c:v>86.14</c:v>
                </c:pt>
                <c:pt idx="606">
                  <c:v>86.14</c:v>
                </c:pt>
                <c:pt idx="607">
                  <c:v>86.14</c:v>
                </c:pt>
                <c:pt idx="608">
                  <c:v>86.53</c:v>
                </c:pt>
                <c:pt idx="609">
                  <c:v>90.05</c:v>
                </c:pt>
                <c:pt idx="610">
                  <c:v>92.38</c:v>
                </c:pt>
                <c:pt idx="611">
                  <c:v>89.98</c:v>
                </c:pt>
                <c:pt idx="612">
                  <c:v>90.24</c:v>
                </c:pt>
                <c:pt idx="613">
                  <c:v>90.24</c:v>
                </c:pt>
                <c:pt idx="614">
                  <c:v>90.24</c:v>
                </c:pt>
                <c:pt idx="615">
                  <c:v>87.87</c:v>
                </c:pt>
                <c:pt idx="616">
                  <c:v>87.32</c:v>
                </c:pt>
                <c:pt idx="617">
                  <c:v>87.31</c:v>
                </c:pt>
                <c:pt idx="618">
                  <c:v>88.01</c:v>
                </c:pt>
                <c:pt idx="619">
                  <c:v>90.02</c:v>
                </c:pt>
                <c:pt idx="620">
                  <c:v>90.02</c:v>
                </c:pt>
                <c:pt idx="621">
                  <c:v>90.02</c:v>
                </c:pt>
                <c:pt idx="622">
                  <c:v>89.22</c:v>
                </c:pt>
                <c:pt idx="623">
                  <c:v>89.07</c:v>
                </c:pt>
                <c:pt idx="624">
                  <c:v>91.29</c:v>
                </c:pt>
                <c:pt idx="625">
                  <c:v>94.4</c:v>
                </c:pt>
                <c:pt idx="626">
                  <c:v>93.13</c:v>
                </c:pt>
                <c:pt idx="627">
                  <c:v>93.13</c:v>
                </c:pt>
                <c:pt idx="628">
                  <c:v>93.13</c:v>
                </c:pt>
                <c:pt idx="629">
                  <c:v>95.16</c:v>
                </c:pt>
                <c:pt idx="630">
                  <c:v>97.08</c:v>
                </c:pt>
                <c:pt idx="631">
                  <c:v>93.58</c:v>
                </c:pt>
                <c:pt idx="632">
                  <c:v>94.34</c:v>
                </c:pt>
                <c:pt idx="633">
                  <c:v>94.1</c:v>
                </c:pt>
                <c:pt idx="634">
                  <c:v>94.1</c:v>
                </c:pt>
                <c:pt idx="635">
                  <c:v>94.1</c:v>
                </c:pt>
                <c:pt idx="636">
                  <c:v>96.85</c:v>
                </c:pt>
                <c:pt idx="637">
                  <c:v>96.58</c:v>
                </c:pt>
                <c:pt idx="638">
                  <c:v>93.72</c:v>
                </c:pt>
                <c:pt idx="639">
                  <c:v>90.23</c:v>
                </c:pt>
                <c:pt idx="640">
                  <c:v>89.07</c:v>
                </c:pt>
                <c:pt idx="641">
                  <c:v>89.07</c:v>
                </c:pt>
                <c:pt idx="642">
                  <c:v>89.07</c:v>
                </c:pt>
                <c:pt idx="643">
                  <c:v>89.9</c:v>
                </c:pt>
                <c:pt idx="644">
                  <c:v>92.59</c:v>
                </c:pt>
                <c:pt idx="645">
                  <c:v>94.7</c:v>
                </c:pt>
                <c:pt idx="646">
                  <c:v>95.31</c:v>
                </c:pt>
                <c:pt idx="647">
                  <c:v>96.72</c:v>
                </c:pt>
                <c:pt idx="648">
                  <c:v>96.72</c:v>
                </c:pt>
                <c:pt idx="649">
                  <c:v>96.72</c:v>
                </c:pt>
                <c:pt idx="650">
                  <c:v>94.26</c:v>
                </c:pt>
                <c:pt idx="651">
                  <c:v>89.8</c:v>
                </c:pt>
                <c:pt idx="652">
                  <c:v>86.6</c:v>
                </c:pt>
                <c:pt idx="653">
                  <c:v>84.43</c:v>
                </c:pt>
                <c:pt idx="654">
                  <c:v>84.58</c:v>
                </c:pt>
                <c:pt idx="655">
                  <c:v>84.58</c:v>
                </c:pt>
                <c:pt idx="656">
                  <c:v>84.58</c:v>
                </c:pt>
                <c:pt idx="657">
                  <c:v>85.11</c:v>
                </c:pt>
                <c:pt idx="658">
                  <c:v>86.88</c:v>
                </c:pt>
                <c:pt idx="659">
                  <c:v>86.77</c:v>
                </c:pt>
                <c:pt idx="660">
                  <c:v>89.69</c:v>
                </c:pt>
                <c:pt idx="661">
                  <c:v>85.1</c:v>
                </c:pt>
                <c:pt idx="662">
                  <c:v>85.1</c:v>
                </c:pt>
                <c:pt idx="663">
                  <c:v>85.1</c:v>
                </c:pt>
                <c:pt idx="664">
                  <c:v>84.77</c:v>
                </c:pt>
                <c:pt idx="665">
                  <c:v>86.88</c:v>
                </c:pt>
                <c:pt idx="666">
                  <c:v>87.81</c:v>
                </c:pt>
                <c:pt idx="667">
                  <c:v>88.5</c:v>
                </c:pt>
                <c:pt idx="668">
                  <c:v>89.48</c:v>
                </c:pt>
                <c:pt idx="669">
                  <c:v>89.48</c:v>
                </c:pt>
                <c:pt idx="670">
                  <c:v>89.48</c:v>
                </c:pt>
                <c:pt idx="671">
                  <c:v>93.24</c:v>
                </c:pt>
                <c:pt idx="672">
                  <c:v>92.46</c:v>
                </c:pt>
                <c:pt idx="673">
                  <c:v>94.13</c:v>
                </c:pt>
                <c:pt idx="674">
                  <c:v>94.15</c:v>
                </c:pt>
                <c:pt idx="675">
                  <c:v>94.15</c:v>
                </c:pt>
                <c:pt idx="676">
                  <c:v>94.15</c:v>
                </c:pt>
                <c:pt idx="677">
                  <c:v>94.15</c:v>
                </c:pt>
                <c:pt idx="678">
                  <c:v>94.15</c:v>
                </c:pt>
                <c:pt idx="679">
                  <c:v>94.86</c:v>
                </c:pt>
                <c:pt idx="680">
                  <c:v>93.39</c:v>
                </c:pt>
                <c:pt idx="681">
                  <c:v>91.95</c:v>
                </c:pt>
                <c:pt idx="682">
                  <c:v>91.38</c:v>
                </c:pt>
                <c:pt idx="683">
                  <c:v>91.38</c:v>
                </c:pt>
                <c:pt idx="684">
                  <c:v>91.38</c:v>
                </c:pt>
                <c:pt idx="685">
                  <c:v>90.62</c:v>
                </c:pt>
                <c:pt idx="686">
                  <c:v>92.86</c:v>
                </c:pt>
                <c:pt idx="687">
                  <c:v>92</c:v>
                </c:pt>
                <c:pt idx="688">
                  <c:v>89.54</c:v>
                </c:pt>
                <c:pt idx="689">
                  <c:v>87.29</c:v>
                </c:pt>
                <c:pt idx="690">
                  <c:v>87.29</c:v>
                </c:pt>
                <c:pt idx="691">
                  <c:v>87.29</c:v>
                </c:pt>
                <c:pt idx="692">
                  <c:v>85.94</c:v>
                </c:pt>
                <c:pt idx="693">
                  <c:v>84.84</c:v>
                </c:pt>
                <c:pt idx="694">
                  <c:v>83.54</c:v>
                </c:pt>
                <c:pt idx="695">
                  <c:v>84.03</c:v>
                </c:pt>
                <c:pt idx="696">
                  <c:v>85.37</c:v>
                </c:pt>
                <c:pt idx="697">
                  <c:v>85.37</c:v>
                </c:pt>
                <c:pt idx="698">
                  <c:v>85.37</c:v>
                </c:pt>
                <c:pt idx="699">
                  <c:v>83.96</c:v>
                </c:pt>
                <c:pt idx="700">
                  <c:v>86.31</c:v>
                </c:pt>
                <c:pt idx="701">
                  <c:v>83.01</c:v>
                </c:pt>
                <c:pt idx="702">
                  <c:v>82.72</c:v>
                </c:pt>
                <c:pt idx="703">
                  <c:v>82.98</c:v>
                </c:pt>
                <c:pt idx="704">
                  <c:v>82.98</c:v>
                </c:pt>
                <c:pt idx="705">
                  <c:v>82.98</c:v>
                </c:pt>
                <c:pt idx="706">
                  <c:v>83.41</c:v>
                </c:pt>
                <c:pt idx="707">
                  <c:v>84.75</c:v>
                </c:pt>
                <c:pt idx="708">
                  <c:v>87.39</c:v>
                </c:pt>
                <c:pt idx="709">
                  <c:v>86.3</c:v>
                </c:pt>
                <c:pt idx="710">
                  <c:v>86.36</c:v>
                </c:pt>
                <c:pt idx="711">
                  <c:v>86.36</c:v>
                </c:pt>
                <c:pt idx="712">
                  <c:v>86.36</c:v>
                </c:pt>
                <c:pt idx="713">
                  <c:v>84.91</c:v>
                </c:pt>
                <c:pt idx="714">
                  <c:v>86.52</c:v>
                </c:pt>
                <c:pt idx="715">
                  <c:v>86.12</c:v>
                </c:pt>
                <c:pt idx="716">
                  <c:v>87.76</c:v>
                </c:pt>
                <c:pt idx="717">
                  <c:v>87.79</c:v>
                </c:pt>
                <c:pt idx="718">
                  <c:v>87.79</c:v>
                </c:pt>
                <c:pt idx="719">
                  <c:v>87.79</c:v>
                </c:pt>
                <c:pt idx="720">
                  <c:v>85.65</c:v>
                </c:pt>
                <c:pt idx="721">
                  <c:v>83.68</c:v>
                </c:pt>
                <c:pt idx="722">
                  <c:v>83.35</c:v>
                </c:pt>
                <c:pt idx="723">
                  <c:v>81.23</c:v>
                </c:pt>
                <c:pt idx="724">
                  <c:v>80.56</c:v>
                </c:pt>
                <c:pt idx="725">
                  <c:v>80.56</c:v>
                </c:pt>
                <c:pt idx="726">
                  <c:v>80.56</c:v>
                </c:pt>
                <c:pt idx="727">
                  <c:v>81.13</c:v>
                </c:pt>
                <c:pt idx="728">
                  <c:v>78.819999999999993</c:v>
                </c:pt>
                <c:pt idx="729">
                  <c:v>79.38</c:v>
                </c:pt>
                <c:pt idx="730">
                  <c:v>77.11</c:v>
                </c:pt>
                <c:pt idx="731">
                  <c:v>77.38</c:v>
                </c:pt>
                <c:pt idx="732">
                  <c:v>77.38</c:v>
                </c:pt>
                <c:pt idx="733">
                  <c:v>77.38</c:v>
                </c:pt>
                <c:pt idx="734">
                  <c:v>80.88</c:v>
                </c:pt>
                <c:pt idx="735">
                  <c:v>80.05</c:v>
                </c:pt>
                <c:pt idx="736">
                  <c:v>81.92</c:v>
                </c:pt>
                <c:pt idx="737">
                  <c:v>82.32</c:v>
                </c:pt>
                <c:pt idx="738">
                  <c:v>85.06</c:v>
                </c:pt>
                <c:pt idx="739">
                  <c:v>85.06</c:v>
                </c:pt>
                <c:pt idx="740">
                  <c:v>85.06</c:v>
                </c:pt>
                <c:pt idx="741">
                  <c:v>86.09</c:v>
                </c:pt>
                <c:pt idx="742">
                  <c:v>88.12</c:v>
                </c:pt>
                <c:pt idx="743">
                  <c:v>91.52</c:v>
                </c:pt>
                <c:pt idx="744">
                  <c:v>91.41</c:v>
                </c:pt>
                <c:pt idx="745">
                  <c:v>90.51</c:v>
                </c:pt>
                <c:pt idx="746">
                  <c:v>90.51</c:v>
                </c:pt>
                <c:pt idx="747">
                  <c:v>90.51</c:v>
                </c:pt>
                <c:pt idx="748">
                  <c:v>90.25</c:v>
                </c:pt>
                <c:pt idx="749">
                  <c:v>92.9</c:v>
                </c:pt>
                <c:pt idx="750">
                  <c:v>88.59</c:v>
                </c:pt>
                <c:pt idx="751">
                  <c:v>88.29</c:v>
                </c:pt>
                <c:pt idx="752">
                  <c:v>85.93</c:v>
                </c:pt>
                <c:pt idx="753">
                  <c:v>85.93</c:v>
                </c:pt>
                <c:pt idx="754">
                  <c:v>85.93</c:v>
                </c:pt>
                <c:pt idx="755">
                  <c:v>84.3</c:v>
                </c:pt>
                <c:pt idx="756">
                  <c:v>87.25</c:v>
                </c:pt>
                <c:pt idx="757">
                  <c:v>86.12</c:v>
                </c:pt>
                <c:pt idx="758">
                  <c:v>86.29</c:v>
                </c:pt>
                <c:pt idx="759">
                  <c:v>87.48</c:v>
                </c:pt>
                <c:pt idx="760">
                  <c:v>87.48</c:v>
                </c:pt>
                <c:pt idx="761">
                  <c:v>87.48</c:v>
                </c:pt>
                <c:pt idx="762">
                  <c:v>85.72</c:v>
                </c:pt>
                <c:pt idx="763">
                  <c:v>85.65</c:v>
                </c:pt>
                <c:pt idx="764">
                  <c:v>84.26</c:v>
                </c:pt>
                <c:pt idx="765">
                  <c:v>84.45</c:v>
                </c:pt>
                <c:pt idx="766">
                  <c:v>84.65</c:v>
                </c:pt>
                <c:pt idx="767">
                  <c:v>84.65</c:v>
                </c:pt>
                <c:pt idx="768">
                  <c:v>84.65</c:v>
                </c:pt>
                <c:pt idx="769">
                  <c:v>84.8</c:v>
                </c:pt>
                <c:pt idx="770">
                  <c:v>85.25</c:v>
                </c:pt>
                <c:pt idx="771">
                  <c:v>84.32</c:v>
                </c:pt>
                <c:pt idx="772">
                  <c:v>84.35</c:v>
                </c:pt>
                <c:pt idx="773">
                  <c:v>84.54</c:v>
                </c:pt>
                <c:pt idx="774">
                  <c:v>84.54</c:v>
                </c:pt>
                <c:pt idx="775">
                  <c:v>84.54</c:v>
                </c:pt>
                <c:pt idx="776">
                  <c:v>84.99</c:v>
                </c:pt>
                <c:pt idx="777">
                  <c:v>85.85</c:v>
                </c:pt>
                <c:pt idx="778">
                  <c:v>87.67</c:v>
                </c:pt>
                <c:pt idx="779">
                  <c:v>88.99</c:v>
                </c:pt>
                <c:pt idx="780">
                  <c:v>89.86</c:v>
                </c:pt>
                <c:pt idx="781">
                  <c:v>89.86</c:v>
                </c:pt>
                <c:pt idx="782">
                  <c:v>89.86</c:v>
                </c:pt>
                <c:pt idx="783">
                  <c:v>89.54</c:v>
                </c:pt>
                <c:pt idx="784">
                  <c:v>90.32</c:v>
                </c:pt>
                <c:pt idx="785">
                  <c:v>89.26</c:v>
                </c:pt>
                <c:pt idx="786">
                  <c:v>89.5</c:v>
                </c:pt>
                <c:pt idx="787">
                  <c:v>87.15</c:v>
                </c:pt>
                <c:pt idx="788">
                  <c:v>87.15</c:v>
                </c:pt>
                <c:pt idx="789">
                  <c:v>87.15</c:v>
                </c:pt>
                <c:pt idx="790">
                  <c:v>85.16</c:v>
                </c:pt>
                <c:pt idx="791">
                  <c:v>83.85</c:v>
                </c:pt>
                <c:pt idx="792">
                  <c:v>82.25</c:v>
                </c:pt>
                <c:pt idx="793">
                  <c:v>83.59</c:v>
                </c:pt>
                <c:pt idx="794">
                  <c:v>82.45</c:v>
                </c:pt>
                <c:pt idx="795">
                  <c:v>82.45</c:v>
                </c:pt>
                <c:pt idx="796">
                  <c:v>82.45</c:v>
                </c:pt>
                <c:pt idx="797">
                  <c:v>81.48</c:v>
                </c:pt>
                <c:pt idx="798">
                  <c:v>83.16</c:v>
                </c:pt>
                <c:pt idx="799">
                  <c:v>82.74</c:v>
                </c:pt>
                <c:pt idx="800">
                  <c:v>83.66</c:v>
                </c:pt>
                <c:pt idx="801">
                  <c:v>85.5</c:v>
                </c:pt>
                <c:pt idx="802">
                  <c:v>85.5</c:v>
                </c:pt>
                <c:pt idx="803">
                  <c:v>85.5</c:v>
                </c:pt>
                <c:pt idx="804">
                  <c:v>86.47</c:v>
                </c:pt>
                <c:pt idx="805">
                  <c:v>85.84</c:v>
                </c:pt>
                <c:pt idx="806">
                  <c:v>87.17</c:v>
                </c:pt>
                <c:pt idx="807">
                  <c:v>87.53</c:v>
                </c:pt>
                <c:pt idx="808">
                  <c:v>86.73</c:v>
                </c:pt>
                <c:pt idx="809">
                  <c:v>86.73</c:v>
                </c:pt>
                <c:pt idx="810">
                  <c:v>86.73</c:v>
                </c:pt>
                <c:pt idx="811">
                  <c:v>86.59</c:v>
                </c:pt>
                <c:pt idx="812">
                  <c:v>88.92</c:v>
                </c:pt>
                <c:pt idx="813">
                  <c:v>87.31</c:v>
                </c:pt>
                <c:pt idx="814">
                  <c:v>84.94</c:v>
                </c:pt>
                <c:pt idx="815">
                  <c:v>84.5</c:v>
                </c:pt>
                <c:pt idx="816">
                  <c:v>84.5</c:v>
                </c:pt>
                <c:pt idx="817">
                  <c:v>84.5</c:v>
                </c:pt>
                <c:pt idx="818">
                  <c:v>84.79</c:v>
                </c:pt>
                <c:pt idx="819">
                  <c:v>83.88</c:v>
                </c:pt>
                <c:pt idx="820">
                  <c:v>85.35</c:v>
                </c:pt>
                <c:pt idx="821">
                  <c:v>84.86</c:v>
                </c:pt>
                <c:pt idx="822">
                  <c:v>84.37</c:v>
                </c:pt>
                <c:pt idx="823">
                  <c:v>84.37</c:v>
                </c:pt>
                <c:pt idx="824">
                  <c:v>84.37</c:v>
                </c:pt>
                <c:pt idx="825">
                  <c:v>83.26</c:v>
                </c:pt>
                <c:pt idx="826">
                  <c:v>82.95</c:v>
                </c:pt>
                <c:pt idx="827">
                  <c:v>82.79</c:v>
                </c:pt>
                <c:pt idx="828">
                  <c:v>82.05</c:v>
                </c:pt>
                <c:pt idx="829">
                  <c:v>80.650000000000006</c:v>
                </c:pt>
                <c:pt idx="830">
                  <c:v>80.650000000000006</c:v>
                </c:pt>
                <c:pt idx="831">
                  <c:v>80.650000000000006</c:v>
                </c:pt>
                <c:pt idx="832">
                  <c:v>80.8</c:v>
                </c:pt>
                <c:pt idx="833">
                  <c:v>80.23</c:v>
                </c:pt>
                <c:pt idx="834">
                  <c:v>82.15</c:v>
                </c:pt>
                <c:pt idx="835">
                  <c:v>82.23</c:v>
                </c:pt>
                <c:pt idx="836">
                  <c:v>81.44</c:v>
                </c:pt>
                <c:pt idx="837">
                  <c:v>81.44</c:v>
                </c:pt>
                <c:pt idx="838">
                  <c:v>81.44</c:v>
                </c:pt>
                <c:pt idx="839">
                  <c:v>79.989999999999995</c:v>
                </c:pt>
                <c:pt idx="840">
                  <c:v>80.36</c:v>
                </c:pt>
                <c:pt idx="841">
                  <c:v>81.92</c:v>
                </c:pt>
                <c:pt idx="842">
                  <c:v>83.23</c:v>
                </c:pt>
                <c:pt idx="843">
                  <c:v>84.56</c:v>
                </c:pt>
                <c:pt idx="844">
                  <c:v>84.56</c:v>
                </c:pt>
                <c:pt idx="845">
                  <c:v>84.56</c:v>
                </c:pt>
                <c:pt idx="846">
                  <c:v>84.37</c:v>
                </c:pt>
                <c:pt idx="847">
                  <c:v>82.39</c:v>
                </c:pt>
                <c:pt idx="848">
                  <c:v>81.790000000000006</c:v>
                </c:pt>
                <c:pt idx="849">
                  <c:v>82.21</c:v>
                </c:pt>
                <c:pt idx="850">
                  <c:v>81.17</c:v>
                </c:pt>
                <c:pt idx="851">
                  <c:v>81.17</c:v>
                </c:pt>
                <c:pt idx="852">
                  <c:v>81.17</c:v>
                </c:pt>
                <c:pt idx="853">
                  <c:v>80.3</c:v>
                </c:pt>
                <c:pt idx="854">
                  <c:v>79.2</c:v>
                </c:pt>
                <c:pt idx="855">
                  <c:v>81.2</c:v>
                </c:pt>
                <c:pt idx="856">
                  <c:v>80.040000000000006</c:v>
                </c:pt>
                <c:pt idx="857">
                  <c:v>79.989999999999995</c:v>
                </c:pt>
                <c:pt idx="858">
                  <c:v>79.989999999999995</c:v>
                </c:pt>
                <c:pt idx="859">
                  <c:v>79.989999999999995</c:v>
                </c:pt>
                <c:pt idx="860">
                  <c:v>81.28</c:v>
                </c:pt>
                <c:pt idx="861">
                  <c:v>84.34</c:v>
                </c:pt>
                <c:pt idx="862">
                  <c:v>83.64</c:v>
                </c:pt>
                <c:pt idx="863">
                  <c:v>84.73</c:v>
                </c:pt>
                <c:pt idx="864">
                  <c:v>85.45</c:v>
                </c:pt>
                <c:pt idx="865">
                  <c:v>85.45</c:v>
                </c:pt>
                <c:pt idx="866">
                  <c:v>85.45</c:v>
                </c:pt>
                <c:pt idx="867">
                  <c:v>82.85</c:v>
                </c:pt>
                <c:pt idx="868">
                  <c:v>82.05</c:v>
                </c:pt>
                <c:pt idx="869">
                  <c:v>81.37</c:v>
                </c:pt>
                <c:pt idx="870">
                  <c:v>81.3</c:v>
                </c:pt>
                <c:pt idx="871">
                  <c:v>80.94</c:v>
                </c:pt>
                <c:pt idx="872">
                  <c:v>80.94</c:v>
                </c:pt>
                <c:pt idx="873">
                  <c:v>80.94</c:v>
                </c:pt>
                <c:pt idx="874">
                  <c:v>80.040000000000006</c:v>
                </c:pt>
                <c:pt idx="875">
                  <c:v>80.12</c:v>
                </c:pt>
                <c:pt idx="876">
                  <c:v>79.45</c:v>
                </c:pt>
                <c:pt idx="877">
                  <c:v>79.180000000000007</c:v>
                </c:pt>
                <c:pt idx="878">
                  <c:v>78.88</c:v>
                </c:pt>
                <c:pt idx="879">
                  <c:v>78.88</c:v>
                </c:pt>
                <c:pt idx="880">
                  <c:v>78.88</c:v>
                </c:pt>
                <c:pt idx="881">
                  <c:v>78.25</c:v>
                </c:pt>
                <c:pt idx="882">
                  <c:v>78.88</c:v>
                </c:pt>
                <c:pt idx="883">
                  <c:v>78.36</c:v>
                </c:pt>
                <c:pt idx="884">
                  <c:v>78.45</c:v>
                </c:pt>
                <c:pt idx="885">
                  <c:v>77.47</c:v>
                </c:pt>
                <c:pt idx="886">
                  <c:v>77.47</c:v>
                </c:pt>
                <c:pt idx="887">
                  <c:v>77.47</c:v>
                </c:pt>
                <c:pt idx="888">
                  <c:v>75.650000000000006</c:v>
                </c:pt>
                <c:pt idx="889">
                  <c:v>75.05</c:v>
                </c:pt>
                <c:pt idx="890">
                  <c:v>75.510000000000005</c:v>
                </c:pt>
                <c:pt idx="891">
                  <c:v>77.180000000000007</c:v>
                </c:pt>
                <c:pt idx="892">
                  <c:v>78.489999999999995</c:v>
                </c:pt>
                <c:pt idx="893">
                  <c:v>78.489999999999995</c:v>
                </c:pt>
                <c:pt idx="894">
                  <c:v>78.489999999999995</c:v>
                </c:pt>
                <c:pt idx="895">
                  <c:v>77.28</c:v>
                </c:pt>
                <c:pt idx="896">
                  <c:v>78.42</c:v>
                </c:pt>
                <c:pt idx="897">
                  <c:v>79.52</c:v>
                </c:pt>
                <c:pt idx="898">
                  <c:v>76.81</c:v>
                </c:pt>
                <c:pt idx="899">
                  <c:v>76.36</c:v>
                </c:pt>
                <c:pt idx="900">
                  <c:v>76.36</c:v>
                </c:pt>
                <c:pt idx="901">
                  <c:v>76.36</c:v>
                </c:pt>
                <c:pt idx="902">
                  <c:v>76.41</c:v>
                </c:pt>
                <c:pt idx="903">
                  <c:v>75.180000000000007</c:v>
                </c:pt>
                <c:pt idx="904">
                  <c:v>74.989999999999995</c:v>
                </c:pt>
                <c:pt idx="905">
                  <c:v>76.400000000000006</c:v>
                </c:pt>
                <c:pt idx="906">
                  <c:v>76.400000000000006</c:v>
                </c:pt>
                <c:pt idx="907">
                  <c:v>76.400000000000006</c:v>
                </c:pt>
                <c:pt idx="908">
                  <c:v>76.400000000000006</c:v>
                </c:pt>
                <c:pt idx="909">
                  <c:v>73.45</c:v>
                </c:pt>
                <c:pt idx="910">
                  <c:v>72.959999999999994</c:v>
                </c:pt>
                <c:pt idx="911">
                  <c:v>71.02</c:v>
                </c:pt>
                <c:pt idx="912">
                  <c:v>70.81</c:v>
                </c:pt>
                <c:pt idx="913">
                  <c:v>72.489999999999995</c:v>
                </c:pt>
                <c:pt idx="914">
                  <c:v>72.489999999999995</c:v>
                </c:pt>
                <c:pt idx="915">
                  <c:v>72.489999999999995</c:v>
                </c:pt>
                <c:pt idx="916">
                  <c:v>70.37</c:v>
                </c:pt>
                <c:pt idx="917">
                  <c:v>68.64</c:v>
                </c:pt>
                <c:pt idx="918">
                  <c:v>68.819999999999993</c:v>
                </c:pt>
                <c:pt idx="919">
                  <c:v>69.650000000000006</c:v>
                </c:pt>
                <c:pt idx="920">
                  <c:v>68.63</c:v>
                </c:pt>
                <c:pt idx="921">
                  <c:v>68.63</c:v>
                </c:pt>
                <c:pt idx="922">
                  <c:v>68.63</c:v>
                </c:pt>
                <c:pt idx="923">
                  <c:v>67.28</c:v>
                </c:pt>
                <c:pt idx="924">
                  <c:v>68.209999999999994</c:v>
                </c:pt>
                <c:pt idx="925">
                  <c:v>68.900000000000006</c:v>
                </c:pt>
                <c:pt idx="926">
                  <c:v>66.790000000000006</c:v>
                </c:pt>
                <c:pt idx="927">
                  <c:v>66.349999999999994</c:v>
                </c:pt>
                <c:pt idx="928">
                  <c:v>66.349999999999994</c:v>
                </c:pt>
                <c:pt idx="929">
                  <c:v>66.349999999999994</c:v>
                </c:pt>
                <c:pt idx="930">
                  <c:v>69.08</c:v>
                </c:pt>
                <c:pt idx="931">
                  <c:v>69.23</c:v>
                </c:pt>
                <c:pt idx="932">
                  <c:v>72.92</c:v>
                </c:pt>
                <c:pt idx="933">
                  <c:v>75.180000000000007</c:v>
                </c:pt>
                <c:pt idx="934">
                  <c:v>76.16</c:v>
                </c:pt>
                <c:pt idx="935">
                  <c:v>76.16</c:v>
                </c:pt>
                <c:pt idx="936">
                  <c:v>76.16</c:v>
                </c:pt>
                <c:pt idx="937">
                  <c:v>76.16</c:v>
                </c:pt>
                <c:pt idx="938">
                  <c:v>76.16</c:v>
                </c:pt>
                <c:pt idx="939">
                  <c:v>77.23</c:v>
                </c:pt>
                <c:pt idx="940">
                  <c:v>77.430000000000007</c:v>
                </c:pt>
                <c:pt idx="941">
                  <c:v>77.55</c:v>
                </c:pt>
                <c:pt idx="942">
                  <c:v>77.55</c:v>
                </c:pt>
                <c:pt idx="943">
                  <c:v>77.55</c:v>
                </c:pt>
                <c:pt idx="944">
                  <c:v>77.55</c:v>
                </c:pt>
                <c:pt idx="945">
                  <c:v>73.400000000000006</c:v>
                </c:pt>
                <c:pt idx="946">
                  <c:v>74.8</c:v>
                </c:pt>
                <c:pt idx="947">
                  <c:v>73.239999999999995</c:v>
                </c:pt>
                <c:pt idx="948">
                  <c:v>73.77</c:v>
                </c:pt>
                <c:pt idx="949">
                  <c:v>73.77</c:v>
                </c:pt>
                <c:pt idx="950">
                  <c:v>73.77</c:v>
                </c:pt>
                <c:pt idx="951">
                  <c:v>69.92</c:v>
                </c:pt>
                <c:pt idx="952">
                  <c:v>69.47</c:v>
                </c:pt>
                <c:pt idx="953">
                  <c:v>67.55</c:v>
                </c:pt>
                <c:pt idx="954">
                  <c:v>65.58</c:v>
                </c:pt>
                <c:pt idx="955">
                  <c:v>63.55</c:v>
                </c:pt>
                <c:pt idx="956">
                  <c:v>63.55</c:v>
                </c:pt>
                <c:pt idx="957">
                  <c:v>63.55</c:v>
                </c:pt>
                <c:pt idx="958">
                  <c:v>64.97</c:v>
                </c:pt>
                <c:pt idx="959">
                  <c:v>63.32</c:v>
                </c:pt>
                <c:pt idx="960">
                  <c:v>60.91</c:v>
                </c:pt>
                <c:pt idx="961">
                  <c:v>60.76</c:v>
                </c:pt>
                <c:pt idx="962">
                  <c:v>61.38</c:v>
                </c:pt>
                <c:pt idx="963">
                  <c:v>61.38</c:v>
                </c:pt>
                <c:pt idx="964">
                  <c:v>61.38</c:v>
                </c:pt>
                <c:pt idx="965">
                  <c:v>59.83</c:v>
                </c:pt>
                <c:pt idx="966">
                  <c:v>60.83</c:v>
                </c:pt>
                <c:pt idx="967">
                  <c:v>63.52</c:v>
                </c:pt>
                <c:pt idx="968">
                  <c:v>60.99</c:v>
                </c:pt>
                <c:pt idx="969">
                  <c:v>61.38</c:v>
                </c:pt>
                <c:pt idx="970">
                  <c:v>61.38</c:v>
                </c:pt>
                <c:pt idx="971">
                  <c:v>61.38</c:v>
                </c:pt>
                <c:pt idx="972">
                  <c:v>59.6</c:v>
                </c:pt>
                <c:pt idx="973">
                  <c:v>61.54</c:v>
                </c:pt>
                <c:pt idx="974">
                  <c:v>62.16</c:v>
                </c:pt>
                <c:pt idx="975">
                  <c:v>60.28</c:v>
                </c:pt>
                <c:pt idx="976">
                  <c:v>61.42</c:v>
                </c:pt>
                <c:pt idx="977">
                  <c:v>61.42</c:v>
                </c:pt>
                <c:pt idx="978">
                  <c:v>61.42</c:v>
                </c:pt>
                <c:pt idx="979">
                  <c:v>60.7</c:v>
                </c:pt>
                <c:pt idx="980">
                  <c:v>61.56</c:v>
                </c:pt>
                <c:pt idx="981">
                  <c:v>60.42</c:v>
                </c:pt>
                <c:pt idx="982">
                  <c:v>58.83</c:v>
                </c:pt>
                <c:pt idx="983">
                  <c:v>56.91</c:v>
                </c:pt>
                <c:pt idx="984">
                  <c:v>56.91</c:v>
                </c:pt>
                <c:pt idx="985">
                  <c:v>56.91</c:v>
                </c:pt>
                <c:pt idx="986">
                  <c:v>55.05</c:v>
                </c:pt>
                <c:pt idx="987">
                  <c:v>54.63</c:v>
                </c:pt>
                <c:pt idx="988">
                  <c:v>54.83</c:v>
                </c:pt>
                <c:pt idx="989">
                  <c:v>56.07</c:v>
                </c:pt>
                <c:pt idx="990">
                  <c:v>55.34</c:v>
                </c:pt>
                <c:pt idx="991">
                  <c:v>55.34</c:v>
                </c:pt>
                <c:pt idx="992">
                  <c:v>55.34</c:v>
                </c:pt>
                <c:pt idx="993">
                  <c:v>51.8</c:v>
                </c:pt>
                <c:pt idx="994">
                  <c:v>52.56</c:v>
                </c:pt>
                <c:pt idx="995">
                  <c:v>52.8</c:v>
                </c:pt>
                <c:pt idx="996">
                  <c:v>51.03</c:v>
                </c:pt>
                <c:pt idx="997">
                  <c:v>50.52</c:v>
                </c:pt>
                <c:pt idx="998">
                  <c:v>50.52</c:v>
                </c:pt>
                <c:pt idx="999">
                  <c:v>50.52</c:v>
                </c:pt>
                <c:pt idx="1000">
                  <c:v>52.21</c:v>
                </c:pt>
                <c:pt idx="1001">
                  <c:v>54.01</c:v>
                </c:pt>
                <c:pt idx="1002">
                  <c:v>56.07</c:v>
                </c:pt>
                <c:pt idx="1003">
                  <c:v>54.27</c:v>
                </c:pt>
                <c:pt idx="1004">
                  <c:v>54.64</c:v>
                </c:pt>
                <c:pt idx="1005">
                  <c:v>54.64</c:v>
                </c:pt>
                <c:pt idx="1006">
                  <c:v>54.64</c:v>
                </c:pt>
                <c:pt idx="1007">
                  <c:v>55.28</c:v>
                </c:pt>
                <c:pt idx="1008">
                  <c:v>58.71</c:v>
                </c:pt>
                <c:pt idx="1009">
                  <c:v>57.42</c:v>
                </c:pt>
                <c:pt idx="1010">
                  <c:v>57.32</c:v>
                </c:pt>
                <c:pt idx="1011">
                  <c:v>56.58</c:v>
                </c:pt>
                <c:pt idx="1012">
                  <c:v>56.58</c:v>
                </c:pt>
                <c:pt idx="1013">
                  <c:v>56.58</c:v>
                </c:pt>
                <c:pt idx="1014">
                  <c:v>54.45</c:v>
                </c:pt>
                <c:pt idx="1015">
                  <c:v>54.78</c:v>
                </c:pt>
                <c:pt idx="1016">
                  <c:v>54.31</c:v>
                </c:pt>
                <c:pt idx="1017">
                  <c:v>56.67</c:v>
                </c:pt>
                <c:pt idx="1018">
                  <c:v>57.57</c:v>
                </c:pt>
                <c:pt idx="1019">
                  <c:v>57.57</c:v>
                </c:pt>
                <c:pt idx="1020">
                  <c:v>57.57</c:v>
                </c:pt>
                <c:pt idx="1021">
                  <c:v>59.56</c:v>
                </c:pt>
                <c:pt idx="1022">
                  <c:v>59.29</c:v>
                </c:pt>
                <c:pt idx="1023">
                  <c:v>59.08</c:v>
                </c:pt>
                <c:pt idx="1024">
                  <c:v>57.55</c:v>
                </c:pt>
                <c:pt idx="1025">
                  <c:v>59.94</c:v>
                </c:pt>
                <c:pt idx="1026">
                  <c:v>59.94</c:v>
                </c:pt>
                <c:pt idx="1027">
                  <c:v>59.94</c:v>
                </c:pt>
                <c:pt idx="1028">
                  <c:v>63.34</c:v>
                </c:pt>
                <c:pt idx="1029">
                  <c:v>60.69</c:v>
                </c:pt>
                <c:pt idx="1030">
                  <c:v>60.83</c:v>
                </c:pt>
                <c:pt idx="1031">
                  <c:v>60.2</c:v>
                </c:pt>
                <c:pt idx="1032">
                  <c:v>60.2</c:v>
                </c:pt>
                <c:pt idx="1033">
                  <c:v>60.2</c:v>
                </c:pt>
                <c:pt idx="1034">
                  <c:v>60.2</c:v>
                </c:pt>
                <c:pt idx="1035">
                  <c:v>60.2</c:v>
                </c:pt>
                <c:pt idx="1036">
                  <c:v>57.15</c:v>
                </c:pt>
                <c:pt idx="1037">
                  <c:v>55.89</c:v>
                </c:pt>
                <c:pt idx="1038">
                  <c:v>56.96</c:v>
                </c:pt>
                <c:pt idx="1039">
                  <c:v>58.99</c:v>
                </c:pt>
                <c:pt idx="1040">
                  <c:v>58.99</c:v>
                </c:pt>
                <c:pt idx="1041">
                  <c:v>58.99</c:v>
                </c:pt>
                <c:pt idx="1042">
                  <c:v>61.88</c:v>
                </c:pt>
                <c:pt idx="1043">
                  <c:v>62.42</c:v>
                </c:pt>
                <c:pt idx="1044">
                  <c:v>61.2</c:v>
                </c:pt>
                <c:pt idx="1045">
                  <c:v>66.27</c:v>
                </c:pt>
                <c:pt idx="1046">
                  <c:v>69.709999999999994</c:v>
                </c:pt>
                <c:pt idx="1047">
                  <c:v>69.709999999999994</c:v>
                </c:pt>
                <c:pt idx="1048">
                  <c:v>69.709999999999994</c:v>
                </c:pt>
                <c:pt idx="1049">
                  <c:v>68.739999999999995</c:v>
                </c:pt>
                <c:pt idx="1050">
                  <c:v>71.7</c:v>
                </c:pt>
                <c:pt idx="1051">
                  <c:v>68.14</c:v>
                </c:pt>
                <c:pt idx="1052">
                  <c:v>69.650000000000006</c:v>
                </c:pt>
                <c:pt idx="1053">
                  <c:v>66.989999999999995</c:v>
                </c:pt>
                <c:pt idx="1054">
                  <c:v>66.989999999999995</c:v>
                </c:pt>
                <c:pt idx="1055">
                  <c:v>66.989999999999995</c:v>
                </c:pt>
                <c:pt idx="1056">
                  <c:v>64.56</c:v>
                </c:pt>
                <c:pt idx="1057">
                  <c:v>63.94</c:v>
                </c:pt>
                <c:pt idx="1058">
                  <c:v>64.75</c:v>
                </c:pt>
                <c:pt idx="1059">
                  <c:v>66.599999999999994</c:v>
                </c:pt>
                <c:pt idx="1060">
                  <c:v>65.16</c:v>
                </c:pt>
                <c:pt idx="1061">
                  <c:v>65.16</c:v>
                </c:pt>
                <c:pt idx="1062">
                  <c:v>65.16</c:v>
                </c:pt>
                <c:pt idx="1063">
                  <c:v>63.79</c:v>
                </c:pt>
                <c:pt idx="1064">
                  <c:v>66.88</c:v>
                </c:pt>
                <c:pt idx="1065">
                  <c:v>66.180000000000007</c:v>
                </c:pt>
                <c:pt idx="1066">
                  <c:v>70.790000000000006</c:v>
                </c:pt>
                <c:pt idx="1067">
                  <c:v>70.290000000000006</c:v>
                </c:pt>
                <c:pt idx="1068">
                  <c:v>70.290000000000006</c:v>
                </c:pt>
                <c:pt idx="1069">
                  <c:v>70.290000000000006</c:v>
                </c:pt>
                <c:pt idx="1070">
                  <c:v>71.45</c:v>
                </c:pt>
                <c:pt idx="1071">
                  <c:v>69.28</c:v>
                </c:pt>
                <c:pt idx="1072">
                  <c:v>69.989999999999995</c:v>
                </c:pt>
                <c:pt idx="1073">
                  <c:v>71.510000000000005</c:v>
                </c:pt>
                <c:pt idx="1074">
                  <c:v>70.19</c:v>
                </c:pt>
                <c:pt idx="1075">
                  <c:v>70.19</c:v>
                </c:pt>
                <c:pt idx="1076">
                  <c:v>70.19</c:v>
                </c:pt>
                <c:pt idx="1077">
                  <c:v>68.12</c:v>
                </c:pt>
                <c:pt idx="1078">
                  <c:v>68.53</c:v>
                </c:pt>
                <c:pt idx="1079">
                  <c:v>67.78</c:v>
                </c:pt>
                <c:pt idx="1080">
                  <c:v>68.41</c:v>
                </c:pt>
                <c:pt idx="1081">
                  <c:v>69</c:v>
                </c:pt>
                <c:pt idx="1082">
                  <c:v>69</c:v>
                </c:pt>
                <c:pt idx="1083">
                  <c:v>69</c:v>
                </c:pt>
                <c:pt idx="1084">
                  <c:v>72.400000000000006</c:v>
                </c:pt>
                <c:pt idx="1085">
                  <c:v>74.66</c:v>
                </c:pt>
                <c:pt idx="1086">
                  <c:v>74.62</c:v>
                </c:pt>
                <c:pt idx="1087">
                  <c:v>74.23</c:v>
                </c:pt>
                <c:pt idx="1088">
                  <c:v>74.040000000000006</c:v>
                </c:pt>
                <c:pt idx="1089">
                  <c:v>74.040000000000006</c:v>
                </c:pt>
                <c:pt idx="1090">
                  <c:v>74.040000000000006</c:v>
                </c:pt>
                <c:pt idx="1091">
                  <c:v>74.59</c:v>
                </c:pt>
                <c:pt idx="1092">
                  <c:v>73.010000000000005</c:v>
                </c:pt>
                <c:pt idx="1093">
                  <c:v>72.31</c:v>
                </c:pt>
                <c:pt idx="1094">
                  <c:v>73.95</c:v>
                </c:pt>
                <c:pt idx="1095">
                  <c:v>72.599999999999994</c:v>
                </c:pt>
                <c:pt idx="1096">
                  <c:v>72.599999999999994</c:v>
                </c:pt>
                <c:pt idx="1097">
                  <c:v>72.599999999999994</c:v>
                </c:pt>
                <c:pt idx="1098">
                  <c:v>73.05</c:v>
                </c:pt>
                <c:pt idx="1099">
                  <c:v>70.84</c:v>
                </c:pt>
                <c:pt idx="1100">
                  <c:v>70.34</c:v>
                </c:pt>
                <c:pt idx="1101">
                  <c:v>70.62</c:v>
                </c:pt>
                <c:pt idx="1102">
                  <c:v>69.91</c:v>
                </c:pt>
                <c:pt idx="1103">
                  <c:v>69.91</c:v>
                </c:pt>
                <c:pt idx="1104">
                  <c:v>69.91</c:v>
                </c:pt>
                <c:pt idx="1105">
                  <c:v>69.34</c:v>
                </c:pt>
                <c:pt idx="1106">
                  <c:v>69.180000000000007</c:v>
                </c:pt>
                <c:pt idx="1107">
                  <c:v>69.290000000000006</c:v>
                </c:pt>
                <c:pt idx="1108">
                  <c:v>69.27</c:v>
                </c:pt>
                <c:pt idx="1109">
                  <c:v>66.87</c:v>
                </c:pt>
                <c:pt idx="1110">
                  <c:v>66.87</c:v>
                </c:pt>
                <c:pt idx="1111">
                  <c:v>66.87</c:v>
                </c:pt>
                <c:pt idx="1112">
                  <c:v>66.59</c:v>
                </c:pt>
                <c:pt idx="1113">
                  <c:v>67.08</c:v>
                </c:pt>
                <c:pt idx="1114">
                  <c:v>68.849999999999994</c:v>
                </c:pt>
                <c:pt idx="1115">
                  <c:v>67.760000000000005</c:v>
                </c:pt>
                <c:pt idx="1116">
                  <c:v>66.72</c:v>
                </c:pt>
                <c:pt idx="1117">
                  <c:v>66.72</c:v>
                </c:pt>
                <c:pt idx="1118">
                  <c:v>66.72</c:v>
                </c:pt>
                <c:pt idx="1119">
                  <c:v>65.97</c:v>
                </c:pt>
                <c:pt idx="1120">
                  <c:v>66.8</c:v>
                </c:pt>
                <c:pt idx="1121">
                  <c:v>65.819999999999993</c:v>
                </c:pt>
                <c:pt idx="1122">
                  <c:v>65.59</c:v>
                </c:pt>
                <c:pt idx="1123">
                  <c:v>66.349999999999994</c:v>
                </c:pt>
                <c:pt idx="1124">
                  <c:v>66.349999999999994</c:v>
                </c:pt>
                <c:pt idx="1125">
                  <c:v>66.349999999999994</c:v>
                </c:pt>
                <c:pt idx="1126">
                  <c:v>66.930000000000007</c:v>
                </c:pt>
                <c:pt idx="1127">
                  <c:v>69.53</c:v>
                </c:pt>
                <c:pt idx="1128">
                  <c:v>69.62</c:v>
                </c:pt>
                <c:pt idx="1129">
                  <c:v>68.930000000000007</c:v>
                </c:pt>
                <c:pt idx="1130">
                  <c:v>69.23</c:v>
                </c:pt>
                <c:pt idx="1131">
                  <c:v>69.23</c:v>
                </c:pt>
                <c:pt idx="1132">
                  <c:v>69.23</c:v>
                </c:pt>
                <c:pt idx="1133">
                  <c:v>67.87</c:v>
                </c:pt>
                <c:pt idx="1134">
                  <c:v>67.45</c:v>
                </c:pt>
                <c:pt idx="1135">
                  <c:v>66.84</c:v>
                </c:pt>
                <c:pt idx="1136">
                  <c:v>67.27</c:v>
                </c:pt>
                <c:pt idx="1137">
                  <c:v>68.08</c:v>
                </c:pt>
                <c:pt idx="1138">
                  <c:v>68.08</c:v>
                </c:pt>
                <c:pt idx="1139">
                  <c:v>68.08</c:v>
                </c:pt>
                <c:pt idx="1140">
                  <c:v>66.540000000000006</c:v>
                </c:pt>
                <c:pt idx="1141">
                  <c:v>66.92</c:v>
                </c:pt>
                <c:pt idx="1142">
                  <c:v>65.47</c:v>
                </c:pt>
                <c:pt idx="1143">
                  <c:v>65.349999999999994</c:v>
                </c:pt>
                <c:pt idx="1144">
                  <c:v>65.239999999999995</c:v>
                </c:pt>
                <c:pt idx="1145">
                  <c:v>65.239999999999995</c:v>
                </c:pt>
                <c:pt idx="1146">
                  <c:v>65.239999999999995</c:v>
                </c:pt>
                <c:pt idx="1147">
                  <c:v>63.68</c:v>
                </c:pt>
                <c:pt idx="1148">
                  <c:v>64.66</c:v>
                </c:pt>
                <c:pt idx="1149">
                  <c:v>67.33</c:v>
                </c:pt>
                <c:pt idx="1150">
                  <c:v>65.739999999999995</c:v>
                </c:pt>
                <c:pt idx="1151">
                  <c:v>66.790000000000006</c:v>
                </c:pt>
                <c:pt idx="1152">
                  <c:v>66.790000000000006</c:v>
                </c:pt>
                <c:pt idx="1153">
                  <c:v>66.790000000000006</c:v>
                </c:pt>
                <c:pt idx="1154">
                  <c:v>67.58</c:v>
                </c:pt>
                <c:pt idx="1155">
                  <c:v>67.73</c:v>
                </c:pt>
                <c:pt idx="1156">
                  <c:v>68.3</c:v>
                </c:pt>
                <c:pt idx="1157">
                  <c:v>70.239999999999995</c:v>
                </c:pt>
                <c:pt idx="1158">
                  <c:v>69.66</c:v>
                </c:pt>
                <c:pt idx="1159">
                  <c:v>69.66</c:v>
                </c:pt>
                <c:pt idx="1160">
                  <c:v>69.66</c:v>
                </c:pt>
                <c:pt idx="1161">
                  <c:v>67.86</c:v>
                </c:pt>
                <c:pt idx="1162">
                  <c:v>69.05</c:v>
                </c:pt>
                <c:pt idx="1163">
                  <c:v>69.63</c:v>
                </c:pt>
                <c:pt idx="1164">
                  <c:v>70.13</c:v>
                </c:pt>
                <c:pt idx="1165">
                  <c:v>69.209999999999994</c:v>
                </c:pt>
                <c:pt idx="1166">
                  <c:v>69.209999999999994</c:v>
                </c:pt>
                <c:pt idx="1167">
                  <c:v>69.209999999999994</c:v>
                </c:pt>
                <c:pt idx="1168">
                  <c:v>71.66</c:v>
                </c:pt>
                <c:pt idx="1169">
                  <c:v>70.31</c:v>
                </c:pt>
                <c:pt idx="1170">
                  <c:v>70.89</c:v>
                </c:pt>
                <c:pt idx="1171">
                  <c:v>71.14</c:v>
                </c:pt>
                <c:pt idx="1172">
                  <c:v>71.55</c:v>
                </c:pt>
                <c:pt idx="1173">
                  <c:v>71.55</c:v>
                </c:pt>
                <c:pt idx="1174">
                  <c:v>71.55</c:v>
                </c:pt>
                <c:pt idx="1175">
                  <c:v>72.17</c:v>
                </c:pt>
                <c:pt idx="1176">
                  <c:v>72.430000000000007</c:v>
                </c:pt>
                <c:pt idx="1177">
                  <c:v>71.510000000000005</c:v>
                </c:pt>
                <c:pt idx="1178">
                  <c:v>70.94</c:v>
                </c:pt>
                <c:pt idx="1179">
                  <c:v>70.510000000000005</c:v>
                </c:pt>
                <c:pt idx="1180">
                  <c:v>70.510000000000005</c:v>
                </c:pt>
                <c:pt idx="1181">
                  <c:v>70.510000000000005</c:v>
                </c:pt>
                <c:pt idx="1182">
                  <c:v>69.89</c:v>
                </c:pt>
                <c:pt idx="1183">
                  <c:v>70.87</c:v>
                </c:pt>
                <c:pt idx="1184">
                  <c:v>70.17</c:v>
                </c:pt>
                <c:pt idx="1185">
                  <c:v>70.47</c:v>
                </c:pt>
                <c:pt idx="1186">
                  <c:v>69.7</c:v>
                </c:pt>
                <c:pt idx="1187">
                  <c:v>69.7</c:v>
                </c:pt>
                <c:pt idx="1188">
                  <c:v>69.7</c:v>
                </c:pt>
                <c:pt idx="1189">
                  <c:v>69.81</c:v>
                </c:pt>
                <c:pt idx="1190">
                  <c:v>67.56</c:v>
                </c:pt>
                <c:pt idx="1191">
                  <c:v>66.41</c:v>
                </c:pt>
                <c:pt idx="1192">
                  <c:v>65.64</c:v>
                </c:pt>
                <c:pt idx="1193">
                  <c:v>65.930000000000007</c:v>
                </c:pt>
                <c:pt idx="1194">
                  <c:v>65.930000000000007</c:v>
                </c:pt>
                <c:pt idx="1195">
                  <c:v>65.930000000000007</c:v>
                </c:pt>
                <c:pt idx="1196">
                  <c:v>65.95</c:v>
                </c:pt>
                <c:pt idx="1197">
                  <c:v>64.37</c:v>
                </c:pt>
                <c:pt idx="1198">
                  <c:v>65.849999999999994</c:v>
                </c:pt>
                <c:pt idx="1199">
                  <c:v>64.89</c:v>
                </c:pt>
                <c:pt idx="1200">
                  <c:v>64.430000000000007</c:v>
                </c:pt>
                <c:pt idx="1201">
                  <c:v>64.430000000000007</c:v>
                </c:pt>
                <c:pt idx="1202">
                  <c:v>64.430000000000007</c:v>
                </c:pt>
                <c:pt idx="1203">
                  <c:v>62.67</c:v>
                </c:pt>
                <c:pt idx="1204">
                  <c:v>63.79</c:v>
                </c:pt>
                <c:pt idx="1205">
                  <c:v>63.16</c:v>
                </c:pt>
                <c:pt idx="1206">
                  <c:v>62.28</c:v>
                </c:pt>
                <c:pt idx="1207">
                  <c:v>62.85</c:v>
                </c:pt>
                <c:pt idx="1208">
                  <c:v>62.85</c:v>
                </c:pt>
                <c:pt idx="1209">
                  <c:v>62.85</c:v>
                </c:pt>
                <c:pt idx="1210">
                  <c:v>63.56</c:v>
                </c:pt>
                <c:pt idx="1211">
                  <c:v>63.34</c:v>
                </c:pt>
                <c:pt idx="1212">
                  <c:v>64.709999999999994</c:v>
                </c:pt>
                <c:pt idx="1213">
                  <c:v>65.97</c:v>
                </c:pt>
                <c:pt idx="1214">
                  <c:v>65.78</c:v>
                </c:pt>
                <c:pt idx="1215">
                  <c:v>65.78</c:v>
                </c:pt>
                <c:pt idx="1216">
                  <c:v>65.78</c:v>
                </c:pt>
                <c:pt idx="1217">
                  <c:v>65.03</c:v>
                </c:pt>
                <c:pt idx="1218">
                  <c:v>63.29</c:v>
                </c:pt>
                <c:pt idx="1219">
                  <c:v>62.28</c:v>
                </c:pt>
                <c:pt idx="1220">
                  <c:v>62.44</c:v>
                </c:pt>
                <c:pt idx="1221">
                  <c:v>61.73</c:v>
                </c:pt>
                <c:pt idx="1222">
                  <c:v>61.73</c:v>
                </c:pt>
                <c:pt idx="1223">
                  <c:v>61.73</c:v>
                </c:pt>
                <c:pt idx="1224">
                  <c:v>61.45</c:v>
                </c:pt>
                <c:pt idx="1225">
                  <c:v>59.98</c:v>
                </c:pt>
                <c:pt idx="1226">
                  <c:v>61.7</c:v>
                </c:pt>
                <c:pt idx="1227">
                  <c:v>64.67</c:v>
                </c:pt>
                <c:pt idx="1228">
                  <c:v>64.27</c:v>
                </c:pt>
                <c:pt idx="1229">
                  <c:v>64.27</c:v>
                </c:pt>
                <c:pt idx="1230">
                  <c:v>64.27</c:v>
                </c:pt>
                <c:pt idx="1231">
                  <c:v>65.62</c:v>
                </c:pt>
                <c:pt idx="1232">
                  <c:v>64.760000000000005</c:v>
                </c:pt>
                <c:pt idx="1233">
                  <c:v>62.71</c:v>
                </c:pt>
                <c:pt idx="1234">
                  <c:v>62.66</c:v>
                </c:pt>
                <c:pt idx="1235">
                  <c:v>61.97</c:v>
                </c:pt>
                <c:pt idx="1236">
                  <c:v>61.97</c:v>
                </c:pt>
                <c:pt idx="1237">
                  <c:v>61.97</c:v>
                </c:pt>
                <c:pt idx="1238">
                  <c:v>61.45</c:v>
                </c:pt>
                <c:pt idx="1239">
                  <c:v>61.93</c:v>
                </c:pt>
                <c:pt idx="1240">
                  <c:v>64.55</c:v>
                </c:pt>
                <c:pt idx="1241">
                  <c:v>66.27</c:v>
                </c:pt>
                <c:pt idx="1242">
                  <c:v>66.61</c:v>
                </c:pt>
                <c:pt idx="1243">
                  <c:v>66.61</c:v>
                </c:pt>
                <c:pt idx="1244">
                  <c:v>66.61</c:v>
                </c:pt>
                <c:pt idx="1245">
                  <c:v>66.05</c:v>
                </c:pt>
                <c:pt idx="1246">
                  <c:v>67.13</c:v>
                </c:pt>
                <c:pt idx="1247">
                  <c:v>65.33</c:v>
                </c:pt>
                <c:pt idx="1248">
                  <c:v>64.430000000000007</c:v>
                </c:pt>
                <c:pt idx="1249">
                  <c:v>63.74</c:v>
                </c:pt>
                <c:pt idx="1250">
                  <c:v>63.74</c:v>
                </c:pt>
                <c:pt idx="1251">
                  <c:v>63.74</c:v>
                </c:pt>
                <c:pt idx="1252">
                  <c:v>65.09</c:v>
                </c:pt>
                <c:pt idx="1253">
                  <c:v>64.17</c:v>
                </c:pt>
                <c:pt idx="1254">
                  <c:v>63.63</c:v>
                </c:pt>
                <c:pt idx="1255">
                  <c:v>65.900000000000006</c:v>
                </c:pt>
                <c:pt idx="1256">
                  <c:v>67.86</c:v>
                </c:pt>
                <c:pt idx="1257">
                  <c:v>67.86</c:v>
                </c:pt>
                <c:pt idx="1258">
                  <c:v>67.86</c:v>
                </c:pt>
                <c:pt idx="1259">
                  <c:v>67.41</c:v>
                </c:pt>
                <c:pt idx="1260">
                  <c:v>67.37</c:v>
                </c:pt>
                <c:pt idx="1261">
                  <c:v>66.150000000000006</c:v>
                </c:pt>
                <c:pt idx="1262">
                  <c:v>68.099999999999994</c:v>
                </c:pt>
                <c:pt idx="1263">
                  <c:v>67.849999999999994</c:v>
                </c:pt>
                <c:pt idx="1264">
                  <c:v>67.849999999999994</c:v>
                </c:pt>
                <c:pt idx="1265">
                  <c:v>67.849999999999994</c:v>
                </c:pt>
                <c:pt idx="1266">
                  <c:v>69.34</c:v>
                </c:pt>
                <c:pt idx="1267">
                  <c:v>67.97</c:v>
                </c:pt>
                <c:pt idx="1268">
                  <c:v>68.22</c:v>
                </c:pt>
                <c:pt idx="1269">
                  <c:v>69.83</c:v>
                </c:pt>
                <c:pt idx="1270">
                  <c:v>69.11</c:v>
                </c:pt>
                <c:pt idx="1271">
                  <c:v>69.11</c:v>
                </c:pt>
                <c:pt idx="1272">
                  <c:v>69.11</c:v>
                </c:pt>
                <c:pt idx="1273">
                  <c:v>69.69</c:v>
                </c:pt>
                <c:pt idx="1274">
                  <c:v>69.23</c:v>
                </c:pt>
                <c:pt idx="1275">
                  <c:v>68.47</c:v>
                </c:pt>
                <c:pt idx="1276">
                  <c:v>67.63</c:v>
                </c:pt>
                <c:pt idx="1277">
                  <c:v>68.400000000000006</c:v>
                </c:pt>
                <c:pt idx="1278">
                  <c:v>68.400000000000006</c:v>
                </c:pt>
                <c:pt idx="1279">
                  <c:v>68.400000000000006</c:v>
                </c:pt>
                <c:pt idx="1280">
                  <c:v>68.83</c:v>
                </c:pt>
                <c:pt idx="1281">
                  <c:v>68.489999999999995</c:v>
                </c:pt>
                <c:pt idx="1282">
                  <c:v>67.86</c:v>
                </c:pt>
                <c:pt idx="1283">
                  <c:v>67.34</c:v>
                </c:pt>
                <c:pt idx="1284">
                  <c:v>68.31</c:v>
                </c:pt>
                <c:pt idx="1285">
                  <c:v>68.31</c:v>
                </c:pt>
                <c:pt idx="1286">
                  <c:v>68.31</c:v>
                </c:pt>
                <c:pt idx="1287">
                  <c:v>66.37</c:v>
                </c:pt>
                <c:pt idx="1288">
                  <c:v>68.180000000000007</c:v>
                </c:pt>
                <c:pt idx="1289">
                  <c:v>68.63</c:v>
                </c:pt>
                <c:pt idx="1290">
                  <c:v>66.099999999999994</c:v>
                </c:pt>
                <c:pt idx="1291">
                  <c:v>64.430000000000007</c:v>
                </c:pt>
                <c:pt idx="1292">
                  <c:v>64.430000000000007</c:v>
                </c:pt>
                <c:pt idx="1293">
                  <c:v>64.430000000000007</c:v>
                </c:pt>
                <c:pt idx="1294">
                  <c:v>63.32</c:v>
                </c:pt>
                <c:pt idx="1295">
                  <c:v>62.58</c:v>
                </c:pt>
                <c:pt idx="1296">
                  <c:v>63.23</c:v>
                </c:pt>
                <c:pt idx="1297">
                  <c:v>65.959999999999994</c:v>
                </c:pt>
                <c:pt idx="1298">
                  <c:v>66.47</c:v>
                </c:pt>
                <c:pt idx="1299">
                  <c:v>66.47</c:v>
                </c:pt>
                <c:pt idx="1300">
                  <c:v>66.47</c:v>
                </c:pt>
                <c:pt idx="1301">
                  <c:v>67.900000000000006</c:v>
                </c:pt>
                <c:pt idx="1302">
                  <c:v>67.7</c:v>
                </c:pt>
                <c:pt idx="1303">
                  <c:v>67.7</c:v>
                </c:pt>
                <c:pt idx="1304">
                  <c:v>67.7</c:v>
                </c:pt>
                <c:pt idx="1305">
                  <c:v>69.73</c:v>
                </c:pt>
                <c:pt idx="1306">
                  <c:v>69.73</c:v>
                </c:pt>
                <c:pt idx="1307">
                  <c:v>69.73</c:v>
                </c:pt>
                <c:pt idx="1308">
                  <c:v>70.150000000000006</c:v>
                </c:pt>
                <c:pt idx="1309">
                  <c:v>71.14</c:v>
                </c:pt>
                <c:pt idx="1310">
                  <c:v>71.14</c:v>
                </c:pt>
                <c:pt idx="1311">
                  <c:v>73.33</c:v>
                </c:pt>
                <c:pt idx="1312">
                  <c:v>74.03</c:v>
                </c:pt>
                <c:pt idx="1313">
                  <c:v>74.03</c:v>
                </c:pt>
                <c:pt idx="1314">
                  <c:v>74.03</c:v>
                </c:pt>
                <c:pt idx="1315">
                  <c:v>72.47</c:v>
                </c:pt>
                <c:pt idx="1316">
                  <c:v>72.099999999999994</c:v>
                </c:pt>
                <c:pt idx="1317">
                  <c:v>70.28</c:v>
                </c:pt>
                <c:pt idx="1318">
                  <c:v>71.56</c:v>
                </c:pt>
                <c:pt idx="1319">
                  <c:v>72.92</c:v>
                </c:pt>
                <c:pt idx="1320">
                  <c:v>72.92</c:v>
                </c:pt>
                <c:pt idx="1321">
                  <c:v>72.92</c:v>
                </c:pt>
                <c:pt idx="1322">
                  <c:v>74.92</c:v>
                </c:pt>
                <c:pt idx="1323">
                  <c:v>74.94</c:v>
                </c:pt>
                <c:pt idx="1324">
                  <c:v>75.92</c:v>
                </c:pt>
                <c:pt idx="1325">
                  <c:v>76.27</c:v>
                </c:pt>
                <c:pt idx="1326">
                  <c:v>77.180000000000007</c:v>
                </c:pt>
                <c:pt idx="1327">
                  <c:v>77.180000000000007</c:v>
                </c:pt>
                <c:pt idx="1328">
                  <c:v>77.180000000000007</c:v>
                </c:pt>
                <c:pt idx="1329">
                  <c:v>77.91</c:v>
                </c:pt>
                <c:pt idx="1330">
                  <c:v>78.180000000000007</c:v>
                </c:pt>
                <c:pt idx="1331">
                  <c:v>76.87</c:v>
                </c:pt>
                <c:pt idx="1332">
                  <c:v>78.63</c:v>
                </c:pt>
                <c:pt idx="1333">
                  <c:v>79.510000000000005</c:v>
                </c:pt>
                <c:pt idx="1334">
                  <c:v>79.510000000000005</c:v>
                </c:pt>
                <c:pt idx="1335">
                  <c:v>79.510000000000005</c:v>
                </c:pt>
                <c:pt idx="1336">
                  <c:v>77.22</c:v>
                </c:pt>
                <c:pt idx="1337">
                  <c:v>78.3</c:v>
                </c:pt>
                <c:pt idx="1338">
                  <c:v>80.92</c:v>
                </c:pt>
                <c:pt idx="1339">
                  <c:v>80.66</c:v>
                </c:pt>
                <c:pt idx="1340">
                  <c:v>81.94</c:v>
                </c:pt>
                <c:pt idx="1341">
                  <c:v>81.94</c:v>
                </c:pt>
                <c:pt idx="1342">
                  <c:v>81.94</c:v>
                </c:pt>
                <c:pt idx="1343">
                  <c:v>79.06</c:v>
                </c:pt>
                <c:pt idx="1344">
                  <c:v>79</c:v>
                </c:pt>
                <c:pt idx="1345">
                  <c:v>79.260000000000005</c:v>
                </c:pt>
                <c:pt idx="1346">
                  <c:v>80.069999999999993</c:v>
                </c:pt>
                <c:pt idx="1347">
                  <c:v>80.400000000000006</c:v>
                </c:pt>
                <c:pt idx="1348">
                  <c:v>80.400000000000006</c:v>
                </c:pt>
                <c:pt idx="1349">
                  <c:v>80.400000000000006</c:v>
                </c:pt>
                <c:pt idx="1350">
                  <c:v>81.05</c:v>
                </c:pt>
                <c:pt idx="1351">
                  <c:v>80.69</c:v>
                </c:pt>
                <c:pt idx="1352">
                  <c:v>78.42</c:v>
                </c:pt>
                <c:pt idx="1353">
                  <c:v>76.22</c:v>
                </c:pt>
                <c:pt idx="1354">
                  <c:v>77.89</c:v>
                </c:pt>
                <c:pt idx="1355">
                  <c:v>77.89</c:v>
                </c:pt>
                <c:pt idx="1356">
                  <c:v>77.89</c:v>
                </c:pt>
                <c:pt idx="1357">
                  <c:v>75.39</c:v>
                </c:pt>
                <c:pt idx="1358">
                  <c:v>73.94</c:v>
                </c:pt>
                <c:pt idx="1359">
                  <c:v>72.25</c:v>
                </c:pt>
                <c:pt idx="1360">
                  <c:v>70.91</c:v>
                </c:pt>
                <c:pt idx="1361">
                  <c:v>72.16</c:v>
                </c:pt>
                <c:pt idx="1362">
                  <c:v>72.16</c:v>
                </c:pt>
                <c:pt idx="1363">
                  <c:v>72.16</c:v>
                </c:pt>
                <c:pt idx="1364">
                  <c:v>71.94</c:v>
                </c:pt>
                <c:pt idx="1365">
                  <c:v>70.260000000000005</c:v>
                </c:pt>
                <c:pt idx="1366">
                  <c:v>69.56</c:v>
                </c:pt>
                <c:pt idx="1367">
                  <c:v>71.319999999999993</c:v>
                </c:pt>
                <c:pt idx="1368">
                  <c:v>69.56</c:v>
                </c:pt>
                <c:pt idx="1369">
                  <c:v>69.56</c:v>
                </c:pt>
                <c:pt idx="1370">
                  <c:v>69.56</c:v>
                </c:pt>
                <c:pt idx="1371">
                  <c:v>70.12</c:v>
                </c:pt>
                <c:pt idx="1372">
                  <c:v>67.13</c:v>
                </c:pt>
                <c:pt idx="1373">
                  <c:v>67.400000000000006</c:v>
                </c:pt>
                <c:pt idx="1374">
                  <c:v>65.930000000000007</c:v>
                </c:pt>
                <c:pt idx="1375">
                  <c:v>67.209999999999994</c:v>
                </c:pt>
                <c:pt idx="1376">
                  <c:v>67.209999999999994</c:v>
                </c:pt>
                <c:pt idx="1377">
                  <c:v>67.209999999999994</c:v>
                </c:pt>
                <c:pt idx="1378">
                  <c:v>67.569999999999993</c:v>
                </c:pt>
                <c:pt idx="1379">
                  <c:v>66.849999999999994</c:v>
                </c:pt>
                <c:pt idx="1380">
                  <c:v>68.209999999999994</c:v>
                </c:pt>
                <c:pt idx="1381">
                  <c:v>69.17</c:v>
                </c:pt>
                <c:pt idx="1382">
                  <c:v>69.56</c:v>
                </c:pt>
              </c:numCache>
            </c:numRef>
          </c:val>
          <c:smooth val="0"/>
          <c:extLst>
            <c:ext xmlns:c16="http://schemas.microsoft.com/office/drawing/2014/chart" uri="{C3380CC4-5D6E-409C-BE32-E72D297353CC}">
              <c16:uniqueId val="{00000001-425E-4982-A325-295ECFB272C1}"/>
            </c:ext>
          </c:extLst>
        </c:ser>
        <c:ser>
          <c:idx val="1"/>
          <c:order val="1"/>
          <c:tx>
            <c:strRef>
              <c:f>'EU UK clean'!$E$1</c:f>
              <c:strCache>
                <c:ptCount val="1"/>
                <c:pt idx="0">
                  <c:v>UK ETS</c:v>
                </c:pt>
              </c:strCache>
            </c:strRef>
          </c:tx>
          <c:spPr>
            <a:ln w="25400">
              <a:solidFill>
                <a:srgbClr val="037DBA"/>
              </a:solidFill>
              <a:prstDash val="solid"/>
            </a:ln>
          </c:spPr>
          <c:marker>
            <c:symbol val="none"/>
          </c:marker>
          <c:cat>
            <c:numRef>
              <c:f>'EU UK clean'!$C$2:$C$1384</c:f>
              <c:numCache>
                <c:formatCode>m/d/yyyy</c:formatCode>
                <c:ptCount val="1383"/>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pt idx="30">
                  <c:v>44378</c:v>
                </c:pt>
                <c:pt idx="31">
                  <c:v>44379</c:v>
                </c:pt>
                <c:pt idx="32">
                  <c:v>44380</c:v>
                </c:pt>
                <c:pt idx="33">
                  <c:v>44381</c:v>
                </c:pt>
                <c:pt idx="34">
                  <c:v>44382</c:v>
                </c:pt>
                <c:pt idx="35">
                  <c:v>44383</c:v>
                </c:pt>
                <c:pt idx="36">
                  <c:v>44384</c:v>
                </c:pt>
                <c:pt idx="37">
                  <c:v>44385</c:v>
                </c:pt>
                <c:pt idx="38">
                  <c:v>44386</c:v>
                </c:pt>
                <c:pt idx="39">
                  <c:v>44387</c:v>
                </c:pt>
                <c:pt idx="40">
                  <c:v>44388</c:v>
                </c:pt>
                <c:pt idx="41">
                  <c:v>44389</c:v>
                </c:pt>
                <c:pt idx="42">
                  <c:v>44390</c:v>
                </c:pt>
                <c:pt idx="43">
                  <c:v>44391</c:v>
                </c:pt>
                <c:pt idx="44">
                  <c:v>44392</c:v>
                </c:pt>
                <c:pt idx="45">
                  <c:v>44393</c:v>
                </c:pt>
                <c:pt idx="46">
                  <c:v>44394</c:v>
                </c:pt>
                <c:pt idx="47">
                  <c:v>44395</c:v>
                </c:pt>
                <c:pt idx="48">
                  <c:v>44396</c:v>
                </c:pt>
                <c:pt idx="49">
                  <c:v>44397</c:v>
                </c:pt>
                <c:pt idx="50">
                  <c:v>44398</c:v>
                </c:pt>
                <c:pt idx="51">
                  <c:v>44399</c:v>
                </c:pt>
                <c:pt idx="52">
                  <c:v>44400</c:v>
                </c:pt>
                <c:pt idx="53">
                  <c:v>44401</c:v>
                </c:pt>
                <c:pt idx="54">
                  <c:v>44402</c:v>
                </c:pt>
                <c:pt idx="55">
                  <c:v>44403</c:v>
                </c:pt>
                <c:pt idx="56">
                  <c:v>44404</c:v>
                </c:pt>
                <c:pt idx="57">
                  <c:v>44405</c:v>
                </c:pt>
                <c:pt idx="58">
                  <c:v>44406</c:v>
                </c:pt>
                <c:pt idx="59">
                  <c:v>44407</c:v>
                </c:pt>
                <c:pt idx="60">
                  <c:v>44408</c:v>
                </c:pt>
                <c:pt idx="61">
                  <c:v>44409</c:v>
                </c:pt>
                <c:pt idx="62">
                  <c:v>44410</c:v>
                </c:pt>
                <c:pt idx="63">
                  <c:v>44411</c:v>
                </c:pt>
                <c:pt idx="64">
                  <c:v>44412</c:v>
                </c:pt>
                <c:pt idx="65">
                  <c:v>44413</c:v>
                </c:pt>
                <c:pt idx="66">
                  <c:v>44414</c:v>
                </c:pt>
                <c:pt idx="67">
                  <c:v>44415</c:v>
                </c:pt>
                <c:pt idx="68">
                  <c:v>44416</c:v>
                </c:pt>
                <c:pt idx="69">
                  <c:v>44417</c:v>
                </c:pt>
                <c:pt idx="70">
                  <c:v>44418</c:v>
                </c:pt>
                <c:pt idx="71">
                  <c:v>44419</c:v>
                </c:pt>
                <c:pt idx="72">
                  <c:v>44420</c:v>
                </c:pt>
                <c:pt idx="73">
                  <c:v>44421</c:v>
                </c:pt>
                <c:pt idx="74">
                  <c:v>44422</c:v>
                </c:pt>
                <c:pt idx="75">
                  <c:v>44423</c:v>
                </c:pt>
                <c:pt idx="76">
                  <c:v>44424</c:v>
                </c:pt>
                <c:pt idx="77">
                  <c:v>44425</c:v>
                </c:pt>
                <c:pt idx="78">
                  <c:v>44426</c:v>
                </c:pt>
                <c:pt idx="79">
                  <c:v>44427</c:v>
                </c:pt>
                <c:pt idx="80">
                  <c:v>44428</c:v>
                </c:pt>
                <c:pt idx="81">
                  <c:v>44429</c:v>
                </c:pt>
                <c:pt idx="82">
                  <c:v>44430</c:v>
                </c:pt>
                <c:pt idx="83">
                  <c:v>44431</c:v>
                </c:pt>
                <c:pt idx="84">
                  <c:v>44432</c:v>
                </c:pt>
                <c:pt idx="85">
                  <c:v>44433</c:v>
                </c:pt>
                <c:pt idx="86">
                  <c:v>44434</c:v>
                </c:pt>
                <c:pt idx="87">
                  <c:v>44435</c:v>
                </c:pt>
                <c:pt idx="88">
                  <c:v>44436</c:v>
                </c:pt>
                <c:pt idx="89">
                  <c:v>44437</c:v>
                </c:pt>
                <c:pt idx="90">
                  <c:v>44438</c:v>
                </c:pt>
                <c:pt idx="91">
                  <c:v>44439</c:v>
                </c:pt>
                <c:pt idx="92">
                  <c:v>44440</c:v>
                </c:pt>
                <c:pt idx="93">
                  <c:v>44441</c:v>
                </c:pt>
                <c:pt idx="94">
                  <c:v>44442</c:v>
                </c:pt>
                <c:pt idx="95">
                  <c:v>44443</c:v>
                </c:pt>
                <c:pt idx="96">
                  <c:v>44444</c:v>
                </c:pt>
                <c:pt idx="97">
                  <c:v>44445</c:v>
                </c:pt>
                <c:pt idx="98">
                  <c:v>44446</c:v>
                </c:pt>
                <c:pt idx="99">
                  <c:v>44447</c:v>
                </c:pt>
                <c:pt idx="100">
                  <c:v>44448</c:v>
                </c:pt>
                <c:pt idx="101">
                  <c:v>44449</c:v>
                </c:pt>
                <c:pt idx="102">
                  <c:v>44450</c:v>
                </c:pt>
                <c:pt idx="103">
                  <c:v>44451</c:v>
                </c:pt>
                <c:pt idx="104">
                  <c:v>44452</c:v>
                </c:pt>
                <c:pt idx="105">
                  <c:v>44453</c:v>
                </c:pt>
                <c:pt idx="106">
                  <c:v>44454</c:v>
                </c:pt>
                <c:pt idx="107">
                  <c:v>44455</c:v>
                </c:pt>
                <c:pt idx="108">
                  <c:v>44456</c:v>
                </c:pt>
                <c:pt idx="109">
                  <c:v>44457</c:v>
                </c:pt>
                <c:pt idx="110">
                  <c:v>44458</c:v>
                </c:pt>
                <c:pt idx="111">
                  <c:v>44459</c:v>
                </c:pt>
                <c:pt idx="112">
                  <c:v>44460</c:v>
                </c:pt>
                <c:pt idx="113">
                  <c:v>44461</c:v>
                </c:pt>
                <c:pt idx="114">
                  <c:v>44462</c:v>
                </c:pt>
                <c:pt idx="115">
                  <c:v>44463</c:v>
                </c:pt>
                <c:pt idx="116">
                  <c:v>44464</c:v>
                </c:pt>
                <c:pt idx="117">
                  <c:v>44465</c:v>
                </c:pt>
                <c:pt idx="118">
                  <c:v>44466</c:v>
                </c:pt>
                <c:pt idx="119">
                  <c:v>44467</c:v>
                </c:pt>
                <c:pt idx="120">
                  <c:v>44468</c:v>
                </c:pt>
                <c:pt idx="121">
                  <c:v>44469</c:v>
                </c:pt>
                <c:pt idx="122">
                  <c:v>44470</c:v>
                </c:pt>
                <c:pt idx="123">
                  <c:v>44471</c:v>
                </c:pt>
                <c:pt idx="124">
                  <c:v>44472</c:v>
                </c:pt>
                <c:pt idx="125">
                  <c:v>44473</c:v>
                </c:pt>
                <c:pt idx="126">
                  <c:v>44474</c:v>
                </c:pt>
                <c:pt idx="127">
                  <c:v>44475</c:v>
                </c:pt>
                <c:pt idx="128">
                  <c:v>44476</c:v>
                </c:pt>
                <c:pt idx="129">
                  <c:v>44477</c:v>
                </c:pt>
                <c:pt idx="130">
                  <c:v>44478</c:v>
                </c:pt>
                <c:pt idx="131">
                  <c:v>44479</c:v>
                </c:pt>
                <c:pt idx="132">
                  <c:v>44480</c:v>
                </c:pt>
                <c:pt idx="133">
                  <c:v>44481</c:v>
                </c:pt>
                <c:pt idx="134">
                  <c:v>44482</c:v>
                </c:pt>
                <c:pt idx="135">
                  <c:v>44483</c:v>
                </c:pt>
                <c:pt idx="136">
                  <c:v>44484</c:v>
                </c:pt>
                <c:pt idx="137">
                  <c:v>44485</c:v>
                </c:pt>
                <c:pt idx="138">
                  <c:v>44486</c:v>
                </c:pt>
                <c:pt idx="139">
                  <c:v>44487</c:v>
                </c:pt>
                <c:pt idx="140">
                  <c:v>44488</c:v>
                </c:pt>
                <c:pt idx="141">
                  <c:v>44489</c:v>
                </c:pt>
                <c:pt idx="142">
                  <c:v>44490</c:v>
                </c:pt>
                <c:pt idx="143">
                  <c:v>44491</c:v>
                </c:pt>
                <c:pt idx="144">
                  <c:v>44492</c:v>
                </c:pt>
                <c:pt idx="145">
                  <c:v>44493</c:v>
                </c:pt>
                <c:pt idx="146">
                  <c:v>44494</c:v>
                </c:pt>
                <c:pt idx="147">
                  <c:v>44495</c:v>
                </c:pt>
                <c:pt idx="148">
                  <c:v>44496</c:v>
                </c:pt>
                <c:pt idx="149">
                  <c:v>44497</c:v>
                </c:pt>
                <c:pt idx="150">
                  <c:v>44498</c:v>
                </c:pt>
                <c:pt idx="151">
                  <c:v>44499</c:v>
                </c:pt>
                <c:pt idx="152">
                  <c:v>44500</c:v>
                </c:pt>
                <c:pt idx="153">
                  <c:v>44501</c:v>
                </c:pt>
                <c:pt idx="154">
                  <c:v>44502</c:v>
                </c:pt>
                <c:pt idx="155">
                  <c:v>44503</c:v>
                </c:pt>
                <c:pt idx="156">
                  <c:v>44504</c:v>
                </c:pt>
                <c:pt idx="157">
                  <c:v>44505</c:v>
                </c:pt>
                <c:pt idx="158">
                  <c:v>44506</c:v>
                </c:pt>
                <c:pt idx="159">
                  <c:v>44507</c:v>
                </c:pt>
                <c:pt idx="160">
                  <c:v>44508</c:v>
                </c:pt>
                <c:pt idx="161">
                  <c:v>44509</c:v>
                </c:pt>
                <c:pt idx="162">
                  <c:v>44510</c:v>
                </c:pt>
                <c:pt idx="163">
                  <c:v>44511</c:v>
                </c:pt>
                <c:pt idx="164">
                  <c:v>44512</c:v>
                </c:pt>
                <c:pt idx="165">
                  <c:v>44513</c:v>
                </c:pt>
                <c:pt idx="166">
                  <c:v>44514</c:v>
                </c:pt>
                <c:pt idx="167">
                  <c:v>44515</c:v>
                </c:pt>
                <c:pt idx="168">
                  <c:v>44516</c:v>
                </c:pt>
                <c:pt idx="169">
                  <c:v>44517</c:v>
                </c:pt>
                <c:pt idx="170">
                  <c:v>44518</c:v>
                </c:pt>
                <c:pt idx="171">
                  <c:v>44519</c:v>
                </c:pt>
                <c:pt idx="172">
                  <c:v>44520</c:v>
                </c:pt>
                <c:pt idx="173">
                  <c:v>44521</c:v>
                </c:pt>
                <c:pt idx="174">
                  <c:v>44522</c:v>
                </c:pt>
                <c:pt idx="175">
                  <c:v>44523</c:v>
                </c:pt>
                <c:pt idx="176">
                  <c:v>44524</c:v>
                </c:pt>
                <c:pt idx="177">
                  <c:v>44525</c:v>
                </c:pt>
                <c:pt idx="178">
                  <c:v>44526</c:v>
                </c:pt>
                <c:pt idx="179">
                  <c:v>44527</c:v>
                </c:pt>
                <c:pt idx="180">
                  <c:v>44528</c:v>
                </c:pt>
                <c:pt idx="181">
                  <c:v>44529</c:v>
                </c:pt>
                <c:pt idx="182">
                  <c:v>44530</c:v>
                </c:pt>
                <c:pt idx="183">
                  <c:v>44531</c:v>
                </c:pt>
                <c:pt idx="184">
                  <c:v>44532</c:v>
                </c:pt>
                <c:pt idx="185">
                  <c:v>44533</c:v>
                </c:pt>
                <c:pt idx="186">
                  <c:v>44534</c:v>
                </c:pt>
                <c:pt idx="187">
                  <c:v>44535</c:v>
                </c:pt>
                <c:pt idx="188">
                  <c:v>44536</c:v>
                </c:pt>
                <c:pt idx="189">
                  <c:v>44537</c:v>
                </c:pt>
                <c:pt idx="190">
                  <c:v>44538</c:v>
                </c:pt>
                <c:pt idx="191">
                  <c:v>44539</c:v>
                </c:pt>
                <c:pt idx="192">
                  <c:v>44540</c:v>
                </c:pt>
                <c:pt idx="193">
                  <c:v>44541</c:v>
                </c:pt>
                <c:pt idx="194">
                  <c:v>44542</c:v>
                </c:pt>
                <c:pt idx="195">
                  <c:v>44543</c:v>
                </c:pt>
                <c:pt idx="196">
                  <c:v>44544</c:v>
                </c:pt>
                <c:pt idx="197">
                  <c:v>44545</c:v>
                </c:pt>
                <c:pt idx="198">
                  <c:v>44546</c:v>
                </c:pt>
                <c:pt idx="199">
                  <c:v>44547</c:v>
                </c:pt>
                <c:pt idx="200">
                  <c:v>44548</c:v>
                </c:pt>
                <c:pt idx="201">
                  <c:v>44549</c:v>
                </c:pt>
                <c:pt idx="202">
                  <c:v>44550</c:v>
                </c:pt>
                <c:pt idx="203">
                  <c:v>44551</c:v>
                </c:pt>
                <c:pt idx="204">
                  <c:v>44552</c:v>
                </c:pt>
                <c:pt idx="205">
                  <c:v>44553</c:v>
                </c:pt>
                <c:pt idx="206">
                  <c:v>44554</c:v>
                </c:pt>
                <c:pt idx="207">
                  <c:v>44555</c:v>
                </c:pt>
                <c:pt idx="208">
                  <c:v>44556</c:v>
                </c:pt>
                <c:pt idx="209">
                  <c:v>44557</c:v>
                </c:pt>
                <c:pt idx="210">
                  <c:v>44558</c:v>
                </c:pt>
                <c:pt idx="211">
                  <c:v>44559</c:v>
                </c:pt>
                <c:pt idx="212">
                  <c:v>44560</c:v>
                </c:pt>
                <c:pt idx="213">
                  <c:v>44561</c:v>
                </c:pt>
                <c:pt idx="214">
                  <c:v>44562</c:v>
                </c:pt>
                <c:pt idx="215">
                  <c:v>44563</c:v>
                </c:pt>
                <c:pt idx="216">
                  <c:v>44564</c:v>
                </c:pt>
                <c:pt idx="217">
                  <c:v>44565</c:v>
                </c:pt>
                <c:pt idx="218">
                  <c:v>44566</c:v>
                </c:pt>
                <c:pt idx="219">
                  <c:v>44567</c:v>
                </c:pt>
                <c:pt idx="220">
                  <c:v>44568</c:v>
                </c:pt>
                <c:pt idx="221">
                  <c:v>44569</c:v>
                </c:pt>
                <c:pt idx="222">
                  <c:v>44570</c:v>
                </c:pt>
                <c:pt idx="223">
                  <c:v>44571</c:v>
                </c:pt>
                <c:pt idx="224">
                  <c:v>44572</c:v>
                </c:pt>
                <c:pt idx="225">
                  <c:v>44573</c:v>
                </c:pt>
                <c:pt idx="226">
                  <c:v>44574</c:v>
                </c:pt>
                <c:pt idx="227">
                  <c:v>44575</c:v>
                </c:pt>
                <c:pt idx="228">
                  <c:v>44576</c:v>
                </c:pt>
                <c:pt idx="229">
                  <c:v>44577</c:v>
                </c:pt>
                <c:pt idx="230">
                  <c:v>44578</c:v>
                </c:pt>
                <c:pt idx="231">
                  <c:v>44579</c:v>
                </c:pt>
                <c:pt idx="232">
                  <c:v>44580</c:v>
                </c:pt>
                <c:pt idx="233">
                  <c:v>44581</c:v>
                </c:pt>
                <c:pt idx="234">
                  <c:v>44582</c:v>
                </c:pt>
                <c:pt idx="235">
                  <c:v>44583</c:v>
                </c:pt>
                <c:pt idx="236">
                  <c:v>44584</c:v>
                </c:pt>
                <c:pt idx="237">
                  <c:v>44585</c:v>
                </c:pt>
                <c:pt idx="238">
                  <c:v>44586</c:v>
                </c:pt>
                <c:pt idx="239">
                  <c:v>44587</c:v>
                </c:pt>
                <c:pt idx="240">
                  <c:v>44588</c:v>
                </c:pt>
                <c:pt idx="241">
                  <c:v>44589</c:v>
                </c:pt>
                <c:pt idx="242">
                  <c:v>44590</c:v>
                </c:pt>
                <c:pt idx="243">
                  <c:v>44591</c:v>
                </c:pt>
                <c:pt idx="244">
                  <c:v>44592</c:v>
                </c:pt>
                <c:pt idx="245">
                  <c:v>44593</c:v>
                </c:pt>
                <c:pt idx="246">
                  <c:v>44594</c:v>
                </c:pt>
                <c:pt idx="247">
                  <c:v>44595</c:v>
                </c:pt>
                <c:pt idx="248">
                  <c:v>44596</c:v>
                </c:pt>
                <c:pt idx="249">
                  <c:v>44597</c:v>
                </c:pt>
                <c:pt idx="250">
                  <c:v>44598</c:v>
                </c:pt>
                <c:pt idx="251">
                  <c:v>44599</c:v>
                </c:pt>
                <c:pt idx="252">
                  <c:v>44600</c:v>
                </c:pt>
                <c:pt idx="253">
                  <c:v>44601</c:v>
                </c:pt>
                <c:pt idx="254">
                  <c:v>44602</c:v>
                </c:pt>
                <c:pt idx="255">
                  <c:v>44603</c:v>
                </c:pt>
                <c:pt idx="256">
                  <c:v>44604</c:v>
                </c:pt>
                <c:pt idx="257">
                  <c:v>44605</c:v>
                </c:pt>
                <c:pt idx="258">
                  <c:v>44606</c:v>
                </c:pt>
                <c:pt idx="259">
                  <c:v>44607</c:v>
                </c:pt>
                <c:pt idx="260">
                  <c:v>44608</c:v>
                </c:pt>
                <c:pt idx="261">
                  <c:v>44609</c:v>
                </c:pt>
                <c:pt idx="262">
                  <c:v>44610</c:v>
                </c:pt>
                <c:pt idx="263">
                  <c:v>44611</c:v>
                </c:pt>
                <c:pt idx="264">
                  <c:v>44612</c:v>
                </c:pt>
                <c:pt idx="265">
                  <c:v>44613</c:v>
                </c:pt>
                <c:pt idx="266">
                  <c:v>44614</c:v>
                </c:pt>
                <c:pt idx="267">
                  <c:v>44615</c:v>
                </c:pt>
                <c:pt idx="268">
                  <c:v>44616</c:v>
                </c:pt>
                <c:pt idx="269">
                  <c:v>44617</c:v>
                </c:pt>
                <c:pt idx="270">
                  <c:v>44618</c:v>
                </c:pt>
                <c:pt idx="271">
                  <c:v>44619</c:v>
                </c:pt>
                <c:pt idx="272">
                  <c:v>44620</c:v>
                </c:pt>
                <c:pt idx="273">
                  <c:v>44621</c:v>
                </c:pt>
                <c:pt idx="274">
                  <c:v>44622</c:v>
                </c:pt>
                <c:pt idx="275">
                  <c:v>44623</c:v>
                </c:pt>
                <c:pt idx="276">
                  <c:v>44624</c:v>
                </c:pt>
                <c:pt idx="277">
                  <c:v>44625</c:v>
                </c:pt>
                <c:pt idx="278">
                  <c:v>44626</c:v>
                </c:pt>
                <c:pt idx="279">
                  <c:v>44627</c:v>
                </c:pt>
                <c:pt idx="280">
                  <c:v>44628</c:v>
                </c:pt>
                <c:pt idx="281">
                  <c:v>44629</c:v>
                </c:pt>
                <c:pt idx="282">
                  <c:v>44630</c:v>
                </c:pt>
                <c:pt idx="283">
                  <c:v>44631</c:v>
                </c:pt>
                <c:pt idx="284">
                  <c:v>44632</c:v>
                </c:pt>
                <c:pt idx="285">
                  <c:v>44633</c:v>
                </c:pt>
                <c:pt idx="286">
                  <c:v>44634</c:v>
                </c:pt>
                <c:pt idx="287">
                  <c:v>44635</c:v>
                </c:pt>
                <c:pt idx="288">
                  <c:v>44636</c:v>
                </c:pt>
                <c:pt idx="289">
                  <c:v>44637</c:v>
                </c:pt>
                <c:pt idx="290">
                  <c:v>44638</c:v>
                </c:pt>
                <c:pt idx="291">
                  <c:v>44639</c:v>
                </c:pt>
                <c:pt idx="292">
                  <c:v>44640</c:v>
                </c:pt>
                <c:pt idx="293">
                  <c:v>44641</c:v>
                </c:pt>
                <c:pt idx="294">
                  <c:v>44642</c:v>
                </c:pt>
                <c:pt idx="295">
                  <c:v>44643</c:v>
                </c:pt>
                <c:pt idx="296">
                  <c:v>44644</c:v>
                </c:pt>
                <c:pt idx="297">
                  <c:v>44645</c:v>
                </c:pt>
                <c:pt idx="298">
                  <c:v>44646</c:v>
                </c:pt>
                <c:pt idx="299">
                  <c:v>44647</c:v>
                </c:pt>
                <c:pt idx="300">
                  <c:v>44648</c:v>
                </c:pt>
                <c:pt idx="301">
                  <c:v>44649</c:v>
                </c:pt>
                <c:pt idx="302">
                  <c:v>44650</c:v>
                </c:pt>
                <c:pt idx="303">
                  <c:v>44651</c:v>
                </c:pt>
                <c:pt idx="304">
                  <c:v>44652</c:v>
                </c:pt>
                <c:pt idx="305">
                  <c:v>44653</c:v>
                </c:pt>
                <c:pt idx="306">
                  <c:v>44654</c:v>
                </c:pt>
                <c:pt idx="307">
                  <c:v>44655</c:v>
                </c:pt>
                <c:pt idx="308">
                  <c:v>44656</c:v>
                </c:pt>
                <c:pt idx="309">
                  <c:v>44657</c:v>
                </c:pt>
                <c:pt idx="310">
                  <c:v>44658</c:v>
                </c:pt>
                <c:pt idx="311">
                  <c:v>44659</c:v>
                </c:pt>
                <c:pt idx="312">
                  <c:v>44660</c:v>
                </c:pt>
                <c:pt idx="313">
                  <c:v>44661</c:v>
                </c:pt>
                <c:pt idx="314">
                  <c:v>44662</c:v>
                </c:pt>
                <c:pt idx="315">
                  <c:v>44663</c:v>
                </c:pt>
                <c:pt idx="316">
                  <c:v>44664</c:v>
                </c:pt>
                <c:pt idx="317">
                  <c:v>44665</c:v>
                </c:pt>
                <c:pt idx="318">
                  <c:v>44666</c:v>
                </c:pt>
                <c:pt idx="319">
                  <c:v>44667</c:v>
                </c:pt>
                <c:pt idx="320">
                  <c:v>44668</c:v>
                </c:pt>
                <c:pt idx="321">
                  <c:v>44669</c:v>
                </c:pt>
                <c:pt idx="322">
                  <c:v>44670</c:v>
                </c:pt>
                <c:pt idx="323">
                  <c:v>44671</c:v>
                </c:pt>
                <c:pt idx="324">
                  <c:v>44672</c:v>
                </c:pt>
                <c:pt idx="325">
                  <c:v>44673</c:v>
                </c:pt>
                <c:pt idx="326">
                  <c:v>44674</c:v>
                </c:pt>
                <c:pt idx="327">
                  <c:v>44675</c:v>
                </c:pt>
                <c:pt idx="328">
                  <c:v>44676</c:v>
                </c:pt>
                <c:pt idx="329">
                  <c:v>44677</c:v>
                </c:pt>
                <c:pt idx="330">
                  <c:v>44678</c:v>
                </c:pt>
                <c:pt idx="331">
                  <c:v>44679</c:v>
                </c:pt>
                <c:pt idx="332">
                  <c:v>44680</c:v>
                </c:pt>
                <c:pt idx="333">
                  <c:v>44681</c:v>
                </c:pt>
                <c:pt idx="334">
                  <c:v>44682</c:v>
                </c:pt>
                <c:pt idx="335">
                  <c:v>44683</c:v>
                </c:pt>
                <c:pt idx="336">
                  <c:v>44684</c:v>
                </c:pt>
                <c:pt idx="337">
                  <c:v>44685</c:v>
                </c:pt>
                <c:pt idx="338">
                  <c:v>44686</c:v>
                </c:pt>
                <c:pt idx="339">
                  <c:v>44687</c:v>
                </c:pt>
                <c:pt idx="340">
                  <c:v>44688</c:v>
                </c:pt>
                <c:pt idx="341">
                  <c:v>44689</c:v>
                </c:pt>
                <c:pt idx="342">
                  <c:v>44690</c:v>
                </c:pt>
                <c:pt idx="343">
                  <c:v>44691</c:v>
                </c:pt>
                <c:pt idx="344">
                  <c:v>44692</c:v>
                </c:pt>
                <c:pt idx="345">
                  <c:v>44693</c:v>
                </c:pt>
                <c:pt idx="346">
                  <c:v>44694</c:v>
                </c:pt>
                <c:pt idx="347">
                  <c:v>44695</c:v>
                </c:pt>
                <c:pt idx="348">
                  <c:v>44696</c:v>
                </c:pt>
                <c:pt idx="349">
                  <c:v>44697</c:v>
                </c:pt>
                <c:pt idx="350">
                  <c:v>44698</c:v>
                </c:pt>
                <c:pt idx="351">
                  <c:v>44699</c:v>
                </c:pt>
                <c:pt idx="352">
                  <c:v>44700</c:v>
                </c:pt>
                <c:pt idx="353">
                  <c:v>44701</c:v>
                </c:pt>
                <c:pt idx="354">
                  <c:v>44702</c:v>
                </c:pt>
                <c:pt idx="355">
                  <c:v>44703</c:v>
                </c:pt>
                <c:pt idx="356">
                  <c:v>44704</c:v>
                </c:pt>
                <c:pt idx="357">
                  <c:v>44705</c:v>
                </c:pt>
                <c:pt idx="358">
                  <c:v>44706</c:v>
                </c:pt>
                <c:pt idx="359">
                  <c:v>44707</c:v>
                </c:pt>
                <c:pt idx="360">
                  <c:v>44708</c:v>
                </c:pt>
                <c:pt idx="361">
                  <c:v>44709</c:v>
                </c:pt>
                <c:pt idx="362">
                  <c:v>44710</c:v>
                </c:pt>
                <c:pt idx="363">
                  <c:v>44711</c:v>
                </c:pt>
                <c:pt idx="364">
                  <c:v>44712</c:v>
                </c:pt>
                <c:pt idx="365">
                  <c:v>44713</c:v>
                </c:pt>
                <c:pt idx="366">
                  <c:v>44714</c:v>
                </c:pt>
                <c:pt idx="367">
                  <c:v>44715</c:v>
                </c:pt>
                <c:pt idx="368">
                  <c:v>44716</c:v>
                </c:pt>
                <c:pt idx="369">
                  <c:v>44717</c:v>
                </c:pt>
                <c:pt idx="370">
                  <c:v>44718</c:v>
                </c:pt>
                <c:pt idx="371">
                  <c:v>44719</c:v>
                </c:pt>
                <c:pt idx="372">
                  <c:v>44720</c:v>
                </c:pt>
                <c:pt idx="373">
                  <c:v>44721</c:v>
                </c:pt>
                <c:pt idx="374">
                  <c:v>44722</c:v>
                </c:pt>
                <c:pt idx="375">
                  <c:v>44723</c:v>
                </c:pt>
                <c:pt idx="376">
                  <c:v>44724</c:v>
                </c:pt>
                <c:pt idx="377">
                  <c:v>44725</c:v>
                </c:pt>
                <c:pt idx="378">
                  <c:v>44726</c:v>
                </c:pt>
                <c:pt idx="379">
                  <c:v>44727</c:v>
                </c:pt>
                <c:pt idx="380">
                  <c:v>44728</c:v>
                </c:pt>
                <c:pt idx="381">
                  <c:v>44729</c:v>
                </c:pt>
                <c:pt idx="382">
                  <c:v>44730</c:v>
                </c:pt>
                <c:pt idx="383">
                  <c:v>44731</c:v>
                </c:pt>
                <c:pt idx="384">
                  <c:v>44732</c:v>
                </c:pt>
                <c:pt idx="385">
                  <c:v>44733</c:v>
                </c:pt>
                <c:pt idx="386">
                  <c:v>44734</c:v>
                </c:pt>
                <c:pt idx="387">
                  <c:v>44735</c:v>
                </c:pt>
                <c:pt idx="388">
                  <c:v>44736</c:v>
                </c:pt>
                <c:pt idx="389">
                  <c:v>44737</c:v>
                </c:pt>
                <c:pt idx="390">
                  <c:v>44738</c:v>
                </c:pt>
                <c:pt idx="391">
                  <c:v>44739</c:v>
                </c:pt>
                <c:pt idx="392">
                  <c:v>44740</c:v>
                </c:pt>
                <c:pt idx="393">
                  <c:v>44741</c:v>
                </c:pt>
                <c:pt idx="394">
                  <c:v>44742</c:v>
                </c:pt>
                <c:pt idx="395">
                  <c:v>44743</c:v>
                </c:pt>
                <c:pt idx="396">
                  <c:v>44744</c:v>
                </c:pt>
                <c:pt idx="397">
                  <c:v>44745</c:v>
                </c:pt>
                <c:pt idx="398">
                  <c:v>44746</c:v>
                </c:pt>
                <c:pt idx="399">
                  <c:v>44747</c:v>
                </c:pt>
                <c:pt idx="400">
                  <c:v>44748</c:v>
                </c:pt>
                <c:pt idx="401">
                  <c:v>44749</c:v>
                </c:pt>
                <c:pt idx="402">
                  <c:v>44750</c:v>
                </c:pt>
                <c:pt idx="403">
                  <c:v>44751</c:v>
                </c:pt>
                <c:pt idx="404">
                  <c:v>44752</c:v>
                </c:pt>
                <c:pt idx="405">
                  <c:v>44753</c:v>
                </c:pt>
                <c:pt idx="406">
                  <c:v>44754</c:v>
                </c:pt>
                <c:pt idx="407">
                  <c:v>44755</c:v>
                </c:pt>
                <c:pt idx="408">
                  <c:v>44756</c:v>
                </c:pt>
                <c:pt idx="409">
                  <c:v>44757</c:v>
                </c:pt>
                <c:pt idx="410">
                  <c:v>44758</c:v>
                </c:pt>
                <c:pt idx="411">
                  <c:v>44759</c:v>
                </c:pt>
                <c:pt idx="412">
                  <c:v>44760</c:v>
                </c:pt>
                <c:pt idx="413">
                  <c:v>44761</c:v>
                </c:pt>
                <c:pt idx="414">
                  <c:v>44762</c:v>
                </c:pt>
                <c:pt idx="415">
                  <c:v>44763</c:v>
                </c:pt>
                <c:pt idx="416">
                  <c:v>44764</c:v>
                </c:pt>
                <c:pt idx="417">
                  <c:v>44765</c:v>
                </c:pt>
                <c:pt idx="418">
                  <c:v>44766</c:v>
                </c:pt>
                <c:pt idx="419">
                  <c:v>44767</c:v>
                </c:pt>
                <c:pt idx="420">
                  <c:v>44768</c:v>
                </c:pt>
                <c:pt idx="421">
                  <c:v>44769</c:v>
                </c:pt>
                <c:pt idx="422">
                  <c:v>44770</c:v>
                </c:pt>
                <c:pt idx="423">
                  <c:v>44771</c:v>
                </c:pt>
                <c:pt idx="424">
                  <c:v>44772</c:v>
                </c:pt>
                <c:pt idx="425">
                  <c:v>44773</c:v>
                </c:pt>
                <c:pt idx="426">
                  <c:v>44774</c:v>
                </c:pt>
                <c:pt idx="427">
                  <c:v>44775</c:v>
                </c:pt>
                <c:pt idx="428">
                  <c:v>44776</c:v>
                </c:pt>
                <c:pt idx="429">
                  <c:v>44777</c:v>
                </c:pt>
                <c:pt idx="430">
                  <c:v>44778</c:v>
                </c:pt>
                <c:pt idx="431">
                  <c:v>44779</c:v>
                </c:pt>
                <c:pt idx="432">
                  <c:v>44780</c:v>
                </c:pt>
                <c:pt idx="433">
                  <c:v>44781</c:v>
                </c:pt>
                <c:pt idx="434">
                  <c:v>44782</c:v>
                </c:pt>
                <c:pt idx="435">
                  <c:v>44783</c:v>
                </c:pt>
                <c:pt idx="436">
                  <c:v>44784</c:v>
                </c:pt>
                <c:pt idx="437">
                  <c:v>44785</c:v>
                </c:pt>
                <c:pt idx="438">
                  <c:v>44786</c:v>
                </c:pt>
                <c:pt idx="439">
                  <c:v>44787</c:v>
                </c:pt>
                <c:pt idx="440">
                  <c:v>44788</c:v>
                </c:pt>
                <c:pt idx="441">
                  <c:v>44789</c:v>
                </c:pt>
                <c:pt idx="442">
                  <c:v>44790</c:v>
                </c:pt>
                <c:pt idx="443">
                  <c:v>44791</c:v>
                </c:pt>
                <c:pt idx="444">
                  <c:v>44792</c:v>
                </c:pt>
                <c:pt idx="445">
                  <c:v>44793</c:v>
                </c:pt>
                <c:pt idx="446">
                  <c:v>44794</c:v>
                </c:pt>
                <c:pt idx="447">
                  <c:v>44795</c:v>
                </c:pt>
                <c:pt idx="448">
                  <c:v>44796</c:v>
                </c:pt>
                <c:pt idx="449">
                  <c:v>44797</c:v>
                </c:pt>
                <c:pt idx="450">
                  <c:v>44798</c:v>
                </c:pt>
                <c:pt idx="451">
                  <c:v>44799</c:v>
                </c:pt>
                <c:pt idx="452">
                  <c:v>44800</c:v>
                </c:pt>
                <c:pt idx="453">
                  <c:v>44801</c:v>
                </c:pt>
                <c:pt idx="454">
                  <c:v>44802</c:v>
                </c:pt>
                <c:pt idx="455">
                  <c:v>44803</c:v>
                </c:pt>
                <c:pt idx="456">
                  <c:v>44804</c:v>
                </c:pt>
                <c:pt idx="457">
                  <c:v>44805</c:v>
                </c:pt>
                <c:pt idx="458">
                  <c:v>44806</c:v>
                </c:pt>
                <c:pt idx="459">
                  <c:v>44807</c:v>
                </c:pt>
                <c:pt idx="460">
                  <c:v>44808</c:v>
                </c:pt>
                <c:pt idx="461">
                  <c:v>44809</c:v>
                </c:pt>
                <c:pt idx="462">
                  <c:v>44810</c:v>
                </c:pt>
                <c:pt idx="463">
                  <c:v>44811</c:v>
                </c:pt>
                <c:pt idx="464">
                  <c:v>44812</c:v>
                </c:pt>
                <c:pt idx="465">
                  <c:v>44813</c:v>
                </c:pt>
                <c:pt idx="466">
                  <c:v>44814</c:v>
                </c:pt>
                <c:pt idx="467">
                  <c:v>44815</c:v>
                </c:pt>
                <c:pt idx="468">
                  <c:v>44816</c:v>
                </c:pt>
                <c:pt idx="469">
                  <c:v>44817</c:v>
                </c:pt>
                <c:pt idx="470">
                  <c:v>44818</c:v>
                </c:pt>
                <c:pt idx="471">
                  <c:v>44819</c:v>
                </c:pt>
                <c:pt idx="472">
                  <c:v>44820</c:v>
                </c:pt>
                <c:pt idx="473">
                  <c:v>44821</c:v>
                </c:pt>
                <c:pt idx="474">
                  <c:v>44822</c:v>
                </c:pt>
                <c:pt idx="475">
                  <c:v>44823</c:v>
                </c:pt>
                <c:pt idx="476">
                  <c:v>44824</c:v>
                </c:pt>
                <c:pt idx="477">
                  <c:v>44825</c:v>
                </c:pt>
                <c:pt idx="478">
                  <c:v>44826</c:v>
                </c:pt>
                <c:pt idx="479">
                  <c:v>44827</c:v>
                </c:pt>
                <c:pt idx="480">
                  <c:v>44828</c:v>
                </c:pt>
                <c:pt idx="481">
                  <c:v>44829</c:v>
                </c:pt>
                <c:pt idx="482">
                  <c:v>44830</c:v>
                </c:pt>
                <c:pt idx="483">
                  <c:v>44831</c:v>
                </c:pt>
                <c:pt idx="484">
                  <c:v>44832</c:v>
                </c:pt>
                <c:pt idx="485">
                  <c:v>44833</c:v>
                </c:pt>
                <c:pt idx="486">
                  <c:v>44834</c:v>
                </c:pt>
                <c:pt idx="487">
                  <c:v>44835</c:v>
                </c:pt>
                <c:pt idx="488">
                  <c:v>44836</c:v>
                </c:pt>
                <c:pt idx="489">
                  <c:v>44837</c:v>
                </c:pt>
                <c:pt idx="490">
                  <c:v>44838</c:v>
                </c:pt>
                <c:pt idx="491">
                  <c:v>44839</c:v>
                </c:pt>
                <c:pt idx="492">
                  <c:v>44840</c:v>
                </c:pt>
                <c:pt idx="493">
                  <c:v>44841</c:v>
                </c:pt>
                <c:pt idx="494">
                  <c:v>44842</c:v>
                </c:pt>
                <c:pt idx="495">
                  <c:v>44843</c:v>
                </c:pt>
                <c:pt idx="496">
                  <c:v>44844</c:v>
                </c:pt>
                <c:pt idx="497">
                  <c:v>44845</c:v>
                </c:pt>
                <c:pt idx="498">
                  <c:v>44846</c:v>
                </c:pt>
                <c:pt idx="499">
                  <c:v>44847</c:v>
                </c:pt>
                <c:pt idx="500">
                  <c:v>44848</c:v>
                </c:pt>
                <c:pt idx="501">
                  <c:v>44849</c:v>
                </c:pt>
                <c:pt idx="502">
                  <c:v>44850</c:v>
                </c:pt>
                <c:pt idx="503">
                  <c:v>44851</c:v>
                </c:pt>
                <c:pt idx="504">
                  <c:v>44852</c:v>
                </c:pt>
                <c:pt idx="505">
                  <c:v>44853</c:v>
                </c:pt>
                <c:pt idx="506">
                  <c:v>44854</c:v>
                </c:pt>
                <c:pt idx="507">
                  <c:v>44855</c:v>
                </c:pt>
                <c:pt idx="508">
                  <c:v>44856</c:v>
                </c:pt>
                <c:pt idx="509">
                  <c:v>44857</c:v>
                </c:pt>
                <c:pt idx="510">
                  <c:v>44858</c:v>
                </c:pt>
                <c:pt idx="511">
                  <c:v>44859</c:v>
                </c:pt>
                <c:pt idx="512">
                  <c:v>44860</c:v>
                </c:pt>
                <c:pt idx="513">
                  <c:v>44861</c:v>
                </c:pt>
                <c:pt idx="514">
                  <c:v>44862</c:v>
                </c:pt>
                <c:pt idx="515">
                  <c:v>44863</c:v>
                </c:pt>
                <c:pt idx="516">
                  <c:v>44864</c:v>
                </c:pt>
                <c:pt idx="517">
                  <c:v>44865</c:v>
                </c:pt>
                <c:pt idx="518">
                  <c:v>44866</c:v>
                </c:pt>
                <c:pt idx="519">
                  <c:v>44867</c:v>
                </c:pt>
                <c:pt idx="520">
                  <c:v>44868</c:v>
                </c:pt>
                <c:pt idx="521">
                  <c:v>44869</c:v>
                </c:pt>
                <c:pt idx="522">
                  <c:v>44870</c:v>
                </c:pt>
                <c:pt idx="523">
                  <c:v>44871</c:v>
                </c:pt>
                <c:pt idx="524">
                  <c:v>44872</c:v>
                </c:pt>
                <c:pt idx="525">
                  <c:v>44873</c:v>
                </c:pt>
                <c:pt idx="526">
                  <c:v>44874</c:v>
                </c:pt>
                <c:pt idx="527">
                  <c:v>44875</c:v>
                </c:pt>
                <c:pt idx="528">
                  <c:v>44876</c:v>
                </c:pt>
                <c:pt idx="529">
                  <c:v>44877</c:v>
                </c:pt>
                <c:pt idx="530">
                  <c:v>44878</c:v>
                </c:pt>
                <c:pt idx="531">
                  <c:v>44879</c:v>
                </c:pt>
                <c:pt idx="532">
                  <c:v>44880</c:v>
                </c:pt>
                <c:pt idx="533">
                  <c:v>44881</c:v>
                </c:pt>
                <c:pt idx="534">
                  <c:v>44882</c:v>
                </c:pt>
                <c:pt idx="535">
                  <c:v>44883</c:v>
                </c:pt>
                <c:pt idx="536">
                  <c:v>44884</c:v>
                </c:pt>
                <c:pt idx="537">
                  <c:v>44885</c:v>
                </c:pt>
                <c:pt idx="538">
                  <c:v>44886</c:v>
                </c:pt>
                <c:pt idx="539">
                  <c:v>44887</c:v>
                </c:pt>
                <c:pt idx="540">
                  <c:v>44888</c:v>
                </c:pt>
                <c:pt idx="541">
                  <c:v>44889</c:v>
                </c:pt>
                <c:pt idx="542">
                  <c:v>44890</c:v>
                </c:pt>
                <c:pt idx="543">
                  <c:v>44891</c:v>
                </c:pt>
                <c:pt idx="544">
                  <c:v>44892</c:v>
                </c:pt>
                <c:pt idx="545">
                  <c:v>44893</c:v>
                </c:pt>
                <c:pt idx="546">
                  <c:v>44894</c:v>
                </c:pt>
                <c:pt idx="547">
                  <c:v>44895</c:v>
                </c:pt>
                <c:pt idx="548">
                  <c:v>44896</c:v>
                </c:pt>
                <c:pt idx="549">
                  <c:v>44897</c:v>
                </c:pt>
                <c:pt idx="550">
                  <c:v>44898</c:v>
                </c:pt>
                <c:pt idx="551">
                  <c:v>44899</c:v>
                </c:pt>
                <c:pt idx="552">
                  <c:v>44900</c:v>
                </c:pt>
                <c:pt idx="553">
                  <c:v>44901</c:v>
                </c:pt>
                <c:pt idx="554">
                  <c:v>44902</c:v>
                </c:pt>
                <c:pt idx="555">
                  <c:v>44903</c:v>
                </c:pt>
                <c:pt idx="556">
                  <c:v>44904</c:v>
                </c:pt>
                <c:pt idx="557">
                  <c:v>44905</c:v>
                </c:pt>
                <c:pt idx="558">
                  <c:v>44906</c:v>
                </c:pt>
                <c:pt idx="559">
                  <c:v>44907</c:v>
                </c:pt>
                <c:pt idx="560">
                  <c:v>44908</c:v>
                </c:pt>
                <c:pt idx="561">
                  <c:v>44909</c:v>
                </c:pt>
                <c:pt idx="562">
                  <c:v>44910</c:v>
                </c:pt>
                <c:pt idx="563">
                  <c:v>44911</c:v>
                </c:pt>
                <c:pt idx="564">
                  <c:v>44912</c:v>
                </c:pt>
                <c:pt idx="565">
                  <c:v>44913</c:v>
                </c:pt>
                <c:pt idx="566">
                  <c:v>44914</c:v>
                </c:pt>
                <c:pt idx="567">
                  <c:v>44915</c:v>
                </c:pt>
                <c:pt idx="568">
                  <c:v>44916</c:v>
                </c:pt>
                <c:pt idx="569">
                  <c:v>44917</c:v>
                </c:pt>
                <c:pt idx="570">
                  <c:v>44918</c:v>
                </c:pt>
                <c:pt idx="571">
                  <c:v>44919</c:v>
                </c:pt>
                <c:pt idx="572">
                  <c:v>44920</c:v>
                </c:pt>
                <c:pt idx="573">
                  <c:v>44921</c:v>
                </c:pt>
                <c:pt idx="574">
                  <c:v>44922</c:v>
                </c:pt>
                <c:pt idx="575">
                  <c:v>44923</c:v>
                </c:pt>
                <c:pt idx="576">
                  <c:v>44924</c:v>
                </c:pt>
                <c:pt idx="577">
                  <c:v>44925</c:v>
                </c:pt>
                <c:pt idx="578">
                  <c:v>44926</c:v>
                </c:pt>
                <c:pt idx="579">
                  <c:v>44927</c:v>
                </c:pt>
                <c:pt idx="580">
                  <c:v>44928</c:v>
                </c:pt>
                <c:pt idx="581">
                  <c:v>44929</c:v>
                </c:pt>
                <c:pt idx="582">
                  <c:v>44930</c:v>
                </c:pt>
                <c:pt idx="583">
                  <c:v>44931</c:v>
                </c:pt>
                <c:pt idx="584">
                  <c:v>44932</c:v>
                </c:pt>
                <c:pt idx="585">
                  <c:v>44933</c:v>
                </c:pt>
                <c:pt idx="586">
                  <c:v>44934</c:v>
                </c:pt>
                <c:pt idx="587">
                  <c:v>44935</c:v>
                </c:pt>
                <c:pt idx="588">
                  <c:v>44936</c:v>
                </c:pt>
                <c:pt idx="589">
                  <c:v>44937</c:v>
                </c:pt>
                <c:pt idx="590">
                  <c:v>44938</c:v>
                </c:pt>
                <c:pt idx="591">
                  <c:v>44939</c:v>
                </c:pt>
                <c:pt idx="592">
                  <c:v>44940</c:v>
                </c:pt>
                <c:pt idx="593">
                  <c:v>44941</c:v>
                </c:pt>
                <c:pt idx="594">
                  <c:v>44942</c:v>
                </c:pt>
                <c:pt idx="595">
                  <c:v>44943</c:v>
                </c:pt>
                <c:pt idx="596">
                  <c:v>44944</c:v>
                </c:pt>
                <c:pt idx="597">
                  <c:v>44945</c:v>
                </c:pt>
                <c:pt idx="598">
                  <c:v>44946</c:v>
                </c:pt>
                <c:pt idx="599">
                  <c:v>44947</c:v>
                </c:pt>
                <c:pt idx="600">
                  <c:v>44948</c:v>
                </c:pt>
                <c:pt idx="601">
                  <c:v>44949</c:v>
                </c:pt>
                <c:pt idx="602">
                  <c:v>44950</c:v>
                </c:pt>
                <c:pt idx="603">
                  <c:v>44951</c:v>
                </c:pt>
                <c:pt idx="604">
                  <c:v>44952</c:v>
                </c:pt>
                <c:pt idx="605">
                  <c:v>44953</c:v>
                </c:pt>
                <c:pt idx="606">
                  <c:v>44954</c:v>
                </c:pt>
                <c:pt idx="607">
                  <c:v>44955</c:v>
                </c:pt>
                <c:pt idx="608">
                  <c:v>44956</c:v>
                </c:pt>
                <c:pt idx="609">
                  <c:v>44957</c:v>
                </c:pt>
                <c:pt idx="610">
                  <c:v>44958</c:v>
                </c:pt>
                <c:pt idx="611">
                  <c:v>44959</c:v>
                </c:pt>
                <c:pt idx="612">
                  <c:v>44960</c:v>
                </c:pt>
                <c:pt idx="613">
                  <c:v>44961</c:v>
                </c:pt>
                <c:pt idx="614">
                  <c:v>44962</c:v>
                </c:pt>
                <c:pt idx="615">
                  <c:v>44963</c:v>
                </c:pt>
                <c:pt idx="616">
                  <c:v>44964</c:v>
                </c:pt>
                <c:pt idx="617">
                  <c:v>44965</c:v>
                </c:pt>
                <c:pt idx="618">
                  <c:v>44966</c:v>
                </c:pt>
                <c:pt idx="619">
                  <c:v>44967</c:v>
                </c:pt>
                <c:pt idx="620">
                  <c:v>44968</c:v>
                </c:pt>
                <c:pt idx="621">
                  <c:v>44969</c:v>
                </c:pt>
                <c:pt idx="622">
                  <c:v>44970</c:v>
                </c:pt>
                <c:pt idx="623">
                  <c:v>44971</c:v>
                </c:pt>
                <c:pt idx="624">
                  <c:v>44972</c:v>
                </c:pt>
                <c:pt idx="625">
                  <c:v>44973</c:v>
                </c:pt>
                <c:pt idx="626">
                  <c:v>44974</c:v>
                </c:pt>
                <c:pt idx="627">
                  <c:v>44975</c:v>
                </c:pt>
                <c:pt idx="628">
                  <c:v>44976</c:v>
                </c:pt>
                <c:pt idx="629">
                  <c:v>44977</c:v>
                </c:pt>
                <c:pt idx="630">
                  <c:v>44978</c:v>
                </c:pt>
                <c:pt idx="631">
                  <c:v>44979</c:v>
                </c:pt>
                <c:pt idx="632">
                  <c:v>44980</c:v>
                </c:pt>
                <c:pt idx="633">
                  <c:v>44981</c:v>
                </c:pt>
                <c:pt idx="634">
                  <c:v>44982</c:v>
                </c:pt>
                <c:pt idx="635">
                  <c:v>44983</c:v>
                </c:pt>
                <c:pt idx="636">
                  <c:v>44984</c:v>
                </c:pt>
                <c:pt idx="637">
                  <c:v>44985</c:v>
                </c:pt>
                <c:pt idx="638">
                  <c:v>44986</c:v>
                </c:pt>
                <c:pt idx="639">
                  <c:v>44987</c:v>
                </c:pt>
                <c:pt idx="640">
                  <c:v>44988</c:v>
                </c:pt>
                <c:pt idx="641">
                  <c:v>44989</c:v>
                </c:pt>
                <c:pt idx="642">
                  <c:v>44990</c:v>
                </c:pt>
                <c:pt idx="643">
                  <c:v>44991</c:v>
                </c:pt>
                <c:pt idx="644">
                  <c:v>44992</c:v>
                </c:pt>
                <c:pt idx="645">
                  <c:v>44993</c:v>
                </c:pt>
                <c:pt idx="646">
                  <c:v>44994</c:v>
                </c:pt>
                <c:pt idx="647">
                  <c:v>44995</c:v>
                </c:pt>
                <c:pt idx="648">
                  <c:v>44996</c:v>
                </c:pt>
                <c:pt idx="649">
                  <c:v>44997</c:v>
                </c:pt>
                <c:pt idx="650">
                  <c:v>44998</c:v>
                </c:pt>
                <c:pt idx="651">
                  <c:v>44999</c:v>
                </c:pt>
                <c:pt idx="652">
                  <c:v>45000</c:v>
                </c:pt>
                <c:pt idx="653">
                  <c:v>45001</c:v>
                </c:pt>
                <c:pt idx="654">
                  <c:v>45002</c:v>
                </c:pt>
                <c:pt idx="655">
                  <c:v>45003</c:v>
                </c:pt>
                <c:pt idx="656">
                  <c:v>45004</c:v>
                </c:pt>
                <c:pt idx="657">
                  <c:v>45005</c:v>
                </c:pt>
                <c:pt idx="658">
                  <c:v>45006</c:v>
                </c:pt>
                <c:pt idx="659">
                  <c:v>45007</c:v>
                </c:pt>
                <c:pt idx="660">
                  <c:v>45008</c:v>
                </c:pt>
                <c:pt idx="661">
                  <c:v>45009</c:v>
                </c:pt>
                <c:pt idx="662">
                  <c:v>45010</c:v>
                </c:pt>
                <c:pt idx="663">
                  <c:v>45011</c:v>
                </c:pt>
                <c:pt idx="664">
                  <c:v>45012</c:v>
                </c:pt>
                <c:pt idx="665">
                  <c:v>45013</c:v>
                </c:pt>
                <c:pt idx="666">
                  <c:v>45014</c:v>
                </c:pt>
                <c:pt idx="667">
                  <c:v>45015</c:v>
                </c:pt>
                <c:pt idx="668">
                  <c:v>45016</c:v>
                </c:pt>
                <c:pt idx="669">
                  <c:v>45017</c:v>
                </c:pt>
                <c:pt idx="670">
                  <c:v>45018</c:v>
                </c:pt>
                <c:pt idx="671">
                  <c:v>45019</c:v>
                </c:pt>
                <c:pt idx="672">
                  <c:v>45020</c:v>
                </c:pt>
                <c:pt idx="673">
                  <c:v>45021</c:v>
                </c:pt>
                <c:pt idx="674">
                  <c:v>45022</c:v>
                </c:pt>
                <c:pt idx="675">
                  <c:v>45023</c:v>
                </c:pt>
                <c:pt idx="676">
                  <c:v>45024</c:v>
                </c:pt>
                <c:pt idx="677">
                  <c:v>45025</c:v>
                </c:pt>
                <c:pt idx="678">
                  <c:v>45026</c:v>
                </c:pt>
                <c:pt idx="679">
                  <c:v>45027</c:v>
                </c:pt>
                <c:pt idx="680">
                  <c:v>45028</c:v>
                </c:pt>
                <c:pt idx="681">
                  <c:v>45029</c:v>
                </c:pt>
                <c:pt idx="682">
                  <c:v>45030</c:v>
                </c:pt>
                <c:pt idx="683">
                  <c:v>45031</c:v>
                </c:pt>
                <c:pt idx="684">
                  <c:v>45032</c:v>
                </c:pt>
                <c:pt idx="685">
                  <c:v>45033</c:v>
                </c:pt>
                <c:pt idx="686">
                  <c:v>45034</c:v>
                </c:pt>
                <c:pt idx="687">
                  <c:v>45035</c:v>
                </c:pt>
                <c:pt idx="688">
                  <c:v>45036</c:v>
                </c:pt>
                <c:pt idx="689">
                  <c:v>45037</c:v>
                </c:pt>
                <c:pt idx="690">
                  <c:v>45038</c:v>
                </c:pt>
                <c:pt idx="691">
                  <c:v>45039</c:v>
                </c:pt>
                <c:pt idx="692">
                  <c:v>45040</c:v>
                </c:pt>
                <c:pt idx="693">
                  <c:v>45041</c:v>
                </c:pt>
                <c:pt idx="694">
                  <c:v>45042</c:v>
                </c:pt>
                <c:pt idx="695">
                  <c:v>45043</c:v>
                </c:pt>
                <c:pt idx="696">
                  <c:v>45044</c:v>
                </c:pt>
                <c:pt idx="697">
                  <c:v>45045</c:v>
                </c:pt>
                <c:pt idx="698">
                  <c:v>45046</c:v>
                </c:pt>
                <c:pt idx="699">
                  <c:v>45047</c:v>
                </c:pt>
                <c:pt idx="700">
                  <c:v>45048</c:v>
                </c:pt>
                <c:pt idx="701">
                  <c:v>45049</c:v>
                </c:pt>
                <c:pt idx="702">
                  <c:v>45050</c:v>
                </c:pt>
                <c:pt idx="703">
                  <c:v>45051</c:v>
                </c:pt>
                <c:pt idx="704">
                  <c:v>45052</c:v>
                </c:pt>
                <c:pt idx="705">
                  <c:v>45053</c:v>
                </c:pt>
                <c:pt idx="706">
                  <c:v>45054</c:v>
                </c:pt>
                <c:pt idx="707">
                  <c:v>45055</c:v>
                </c:pt>
                <c:pt idx="708">
                  <c:v>45056</c:v>
                </c:pt>
                <c:pt idx="709">
                  <c:v>45057</c:v>
                </c:pt>
                <c:pt idx="710">
                  <c:v>45058</c:v>
                </c:pt>
                <c:pt idx="711">
                  <c:v>45059</c:v>
                </c:pt>
                <c:pt idx="712">
                  <c:v>45060</c:v>
                </c:pt>
                <c:pt idx="713">
                  <c:v>45061</c:v>
                </c:pt>
                <c:pt idx="714">
                  <c:v>45062</c:v>
                </c:pt>
                <c:pt idx="715">
                  <c:v>45063</c:v>
                </c:pt>
                <c:pt idx="716">
                  <c:v>45064</c:v>
                </c:pt>
                <c:pt idx="717">
                  <c:v>45065</c:v>
                </c:pt>
                <c:pt idx="718">
                  <c:v>45066</c:v>
                </c:pt>
                <c:pt idx="719">
                  <c:v>45067</c:v>
                </c:pt>
                <c:pt idx="720">
                  <c:v>45068</c:v>
                </c:pt>
                <c:pt idx="721">
                  <c:v>45069</c:v>
                </c:pt>
                <c:pt idx="722">
                  <c:v>45070</c:v>
                </c:pt>
                <c:pt idx="723">
                  <c:v>45071</c:v>
                </c:pt>
                <c:pt idx="724">
                  <c:v>45072</c:v>
                </c:pt>
                <c:pt idx="725">
                  <c:v>45073</c:v>
                </c:pt>
                <c:pt idx="726">
                  <c:v>45074</c:v>
                </c:pt>
                <c:pt idx="727">
                  <c:v>45075</c:v>
                </c:pt>
                <c:pt idx="728">
                  <c:v>45076</c:v>
                </c:pt>
                <c:pt idx="729">
                  <c:v>45077</c:v>
                </c:pt>
                <c:pt idx="730">
                  <c:v>45078</c:v>
                </c:pt>
                <c:pt idx="731">
                  <c:v>45079</c:v>
                </c:pt>
                <c:pt idx="732">
                  <c:v>45080</c:v>
                </c:pt>
                <c:pt idx="733">
                  <c:v>45081</c:v>
                </c:pt>
                <c:pt idx="734">
                  <c:v>45082</c:v>
                </c:pt>
                <c:pt idx="735">
                  <c:v>45083</c:v>
                </c:pt>
                <c:pt idx="736">
                  <c:v>45084</c:v>
                </c:pt>
                <c:pt idx="737">
                  <c:v>45085</c:v>
                </c:pt>
                <c:pt idx="738">
                  <c:v>45086</c:v>
                </c:pt>
                <c:pt idx="739">
                  <c:v>45087</c:v>
                </c:pt>
                <c:pt idx="740">
                  <c:v>45088</c:v>
                </c:pt>
                <c:pt idx="741">
                  <c:v>45089</c:v>
                </c:pt>
                <c:pt idx="742">
                  <c:v>45090</c:v>
                </c:pt>
                <c:pt idx="743">
                  <c:v>45091</c:v>
                </c:pt>
                <c:pt idx="744">
                  <c:v>45092</c:v>
                </c:pt>
                <c:pt idx="745">
                  <c:v>45093</c:v>
                </c:pt>
                <c:pt idx="746">
                  <c:v>45094</c:v>
                </c:pt>
                <c:pt idx="747">
                  <c:v>45095</c:v>
                </c:pt>
                <c:pt idx="748">
                  <c:v>45096</c:v>
                </c:pt>
                <c:pt idx="749">
                  <c:v>45097</c:v>
                </c:pt>
                <c:pt idx="750">
                  <c:v>45098</c:v>
                </c:pt>
                <c:pt idx="751">
                  <c:v>45099</c:v>
                </c:pt>
                <c:pt idx="752">
                  <c:v>45100</c:v>
                </c:pt>
                <c:pt idx="753">
                  <c:v>45101</c:v>
                </c:pt>
                <c:pt idx="754">
                  <c:v>45102</c:v>
                </c:pt>
                <c:pt idx="755">
                  <c:v>45103</c:v>
                </c:pt>
                <c:pt idx="756">
                  <c:v>45104</c:v>
                </c:pt>
                <c:pt idx="757">
                  <c:v>45105</c:v>
                </c:pt>
                <c:pt idx="758">
                  <c:v>45106</c:v>
                </c:pt>
                <c:pt idx="759">
                  <c:v>45107</c:v>
                </c:pt>
                <c:pt idx="760">
                  <c:v>45108</c:v>
                </c:pt>
                <c:pt idx="761">
                  <c:v>45109</c:v>
                </c:pt>
                <c:pt idx="762">
                  <c:v>45110</c:v>
                </c:pt>
                <c:pt idx="763">
                  <c:v>45111</c:v>
                </c:pt>
                <c:pt idx="764">
                  <c:v>45112</c:v>
                </c:pt>
                <c:pt idx="765">
                  <c:v>45113</c:v>
                </c:pt>
                <c:pt idx="766">
                  <c:v>45114</c:v>
                </c:pt>
                <c:pt idx="767">
                  <c:v>45115</c:v>
                </c:pt>
                <c:pt idx="768">
                  <c:v>45116</c:v>
                </c:pt>
                <c:pt idx="769">
                  <c:v>45117</c:v>
                </c:pt>
                <c:pt idx="770">
                  <c:v>45118</c:v>
                </c:pt>
                <c:pt idx="771">
                  <c:v>45119</c:v>
                </c:pt>
                <c:pt idx="772">
                  <c:v>45120</c:v>
                </c:pt>
                <c:pt idx="773">
                  <c:v>45121</c:v>
                </c:pt>
                <c:pt idx="774">
                  <c:v>45122</c:v>
                </c:pt>
                <c:pt idx="775">
                  <c:v>45123</c:v>
                </c:pt>
                <c:pt idx="776">
                  <c:v>45124</c:v>
                </c:pt>
                <c:pt idx="777">
                  <c:v>45125</c:v>
                </c:pt>
                <c:pt idx="778">
                  <c:v>45126</c:v>
                </c:pt>
                <c:pt idx="779">
                  <c:v>45127</c:v>
                </c:pt>
                <c:pt idx="780">
                  <c:v>45128</c:v>
                </c:pt>
                <c:pt idx="781">
                  <c:v>45129</c:v>
                </c:pt>
                <c:pt idx="782">
                  <c:v>45130</c:v>
                </c:pt>
                <c:pt idx="783">
                  <c:v>45131</c:v>
                </c:pt>
                <c:pt idx="784">
                  <c:v>45132</c:v>
                </c:pt>
                <c:pt idx="785">
                  <c:v>45133</c:v>
                </c:pt>
                <c:pt idx="786">
                  <c:v>45134</c:v>
                </c:pt>
                <c:pt idx="787">
                  <c:v>45135</c:v>
                </c:pt>
                <c:pt idx="788">
                  <c:v>45136</c:v>
                </c:pt>
                <c:pt idx="789">
                  <c:v>45137</c:v>
                </c:pt>
                <c:pt idx="790">
                  <c:v>45138</c:v>
                </c:pt>
                <c:pt idx="791">
                  <c:v>45139</c:v>
                </c:pt>
                <c:pt idx="792">
                  <c:v>45140</c:v>
                </c:pt>
                <c:pt idx="793">
                  <c:v>45141</c:v>
                </c:pt>
                <c:pt idx="794">
                  <c:v>45142</c:v>
                </c:pt>
                <c:pt idx="795">
                  <c:v>45143</c:v>
                </c:pt>
                <c:pt idx="796">
                  <c:v>45144</c:v>
                </c:pt>
                <c:pt idx="797">
                  <c:v>45145</c:v>
                </c:pt>
                <c:pt idx="798">
                  <c:v>45146</c:v>
                </c:pt>
                <c:pt idx="799">
                  <c:v>45147</c:v>
                </c:pt>
                <c:pt idx="800">
                  <c:v>45148</c:v>
                </c:pt>
                <c:pt idx="801">
                  <c:v>45149</c:v>
                </c:pt>
                <c:pt idx="802">
                  <c:v>45150</c:v>
                </c:pt>
                <c:pt idx="803">
                  <c:v>45151</c:v>
                </c:pt>
                <c:pt idx="804">
                  <c:v>45152</c:v>
                </c:pt>
                <c:pt idx="805">
                  <c:v>45153</c:v>
                </c:pt>
                <c:pt idx="806">
                  <c:v>45154</c:v>
                </c:pt>
                <c:pt idx="807">
                  <c:v>45155</c:v>
                </c:pt>
                <c:pt idx="808">
                  <c:v>45156</c:v>
                </c:pt>
                <c:pt idx="809">
                  <c:v>45157</c:v>
                </c:pt>
                <c:pt idx="810">
                  <c:v>45158</c:v>
                </c:pt>
                <c:pt idx="811">
                  <c:v>45159</c:v>
                </c:pt>
                <c:pt idx="812">
                  <c:v>45160</c:v>
                </c:pt>
                <c:pt idx="813">
                  <c:v>45161</c:v>
                </c:pt>
                <c:pt idx="814">
                  <c:v>45162</c:v>
                </c:pt>
                <c:pt idx="815">
                  <c:v>45163</c:v>
                </c:pt>
                <c:pt idx="816">
                  <c:v>45164</c:v>
                </c:pt>
                <c:pt idx="817">
                  <c:v>45165</c:v>
                </c:pt>
                <c:pt idx="818">
                  <c:v>45166</c:v>
                </c:pt>
                <c:pt idx="819">
                  <c:v>45167</c:v>
                </c:pt>
                <c:pt idx="820">
                  <c:v>45168</c:v>
                </c:pt>
                <c:pt idx="821">
                  <c:v>45169</c:v>
                </c:pt>
                <c:pt idx="822">
                  <c:v>45170</c:v>
                </c:pt>
                <c:pt idx="823">
                  <c:v>45171</c:v>
                </c:pt>
                <c:pt idx="824">
                  <c:v>45172</c:v>
                </c:pt>
                <c:pt idx="825">
                  <c:v>45173</c:v>
                </c:pt>
                <c:pt idx="826">
                  <c:v>45174</c:v>
                </c:pt>
                <c:pt idx="827">
                  <c:v>45175</c:v>
                </c:pt>
                <c:pt idx="828">
                  <c:v>45176</c:v>
                </c:pt>
                <c:pt idx="829">
                  <c:v>45177</c:v>
                </c:pt>
                <c:pt idx="830">
                  <c:v>45178</c:v>
                </c:pt>
                <c:pt idx="831">
                  <c:v>45179</c:v>
                </c:pt>
                <c:pt idx="832">
                  <c:v>45180</c:v>
                </c:pt>
                <c:pt idx="833">
                  <c:v>45181</c:v>
                </c:pt>
                <c:pt idx="834">
                  <c:v>45182</c:v>
                </c:pt>
                <c:pt idx="835">
                  <c:v>45183</c:v>
                </c:pt>
                <c:pt idx="836">
                  <c:v>45184</c:v>
                </c:pt>
                <c:pt idx="837">
                  <c:v>45185</c:v>
                </c:pt>
                <c:pt idx="838">
                  <c:v>45186</c:v>
                </c:pt>
                <c:pt idx="839">
                  <c:v>45187</c:v>
                </c:pt>
                <c:pt idx="840">
                  <c:v>45188</c:v>
                </c:pt>
                <c:pt idx="841">
                  <c:v>45189</c:v>
                </c:pt>
                <c:pt idx="842">
                  <c:v>45190</c:v>
                </c:pt>
                <c:pt idx="843">
                  <c:v>45191</c:v>
                </c:pt>
                <c:pt idx="844">
                  <c:v>45192</c:v>
                </c:pt>
                <c:pt idx="845">
                  <c:v>45193</c:v>
                </c:pt>
                <c:pt idx="846">
                  <c:v>45194</c:v>
                </c:pt>
                <c:pt idx="847">
                  <c:v>45195</c:v>
                </c:pt>
                <c:pt idx="848">
                  <c:v>45196</c:v>
                </c:pt>
                <c:pt idx="849">
                  <c:v>45197</c:v>
                </c:pt>
                <c:pt idx="850">
                  <c:v>45198</c:v>
                </c:pt>
                <c:pt idx="851">
                  <c:v>45199</c:v>
                </c:pt>
                <c:pt idx="852">
                  <c:v>45200</c:v>
                </c:pt>
                <c:pt idx="853">
                  <c:v>45201</c:v>
                </c:pt>
                <c:pt idx="854">
                  <c:v>45202</c:v>
                </c:pt>
                <c:pt idx="855">
                  <c:v>45203</c:v>
                </c:pt>
                <c:pt idx="856">
                  <c:v>45204</c:v>
                </c:pt>
                <c:pt idx="857">
                  <c:v>45205</c:v>
                </c:pt>
                <c:pt idx="858">
                  <c:v>45206</c:v>
                </c:pt>
                <c:pt idx="859">
                  <c:v>45207</c:v>
                </c:pt>
                <c:pt idx="860">
                  <c:v>45208</c:v>
                </c:pt>
                <c:pt idx="861">
                  <c:v>45209</c:v>
                </c:pt>
                <c:pt idx="862">
                  <c:v>45210</c:v>
                </c:pt>
                <c:pt idx="863">
                  <c:v>45211</c:v>
                </c:pt>
                <c:pt idx="864">
                  <c:v>45212</c:v>
                </c:pt>
                <c:pt idx="865">
                  <c:v>45213</c:v>
                </c:pt>
                <c:pt idx="866">
                  <c:v>45214</c:v>
                </c:pt>
                <c:pt idx="867">
                  <c:v>45215</c:v>
                </c:pt>
                <c:pt idx="868">
                  <c:v>45216</c:v>
                </c:pt>
                <c:pt idx="869">
                  <c:v>45217</c:v>
                </c:pt>
                <c:pt idx="870">
                  <c:v>45218</c:v>
                </c:pt>
                <c:pt idx="871">
                  <c:v>45219</c:v>
                </c:pt>
                <c:pt idx="872">
                  <c:v>45220</c:v>
                </c:pt>
                <c:pt idx="873">
                  <c:v>45221</c:v>
                </c:pt>
                <c:pt idx="874">
                  <c:v>45222</c:v>
                </c:pt>
                <c:pt idx="875">
                  <c:v>45223</c:v>
                </c:pt>
                <c:pt idx="876">
                  <c:v>45224</c:v>
                </c:pt>
                <c:pt idx="877">
                  <c:v>45225</c:v>
                </c:pt>
                <c:pt idx="878">
                  <c:v>45226</c:v>
                </c:pt>
                <c:pt idx="879">
                  <c:v>45227</c:v>
                </c:pt>
                <c:pt idx="880">
                  <c:v>45228</c:v>
                </c:pt>
                <c:pt idx="881">
                  <c:v>45229</c:v>
                </c:pt>
                <c:pt idx="882">
                  <c:v>45230</c:v>
                </c:pt>
                <c:pt idx="883">
                  <c:v>45231</c:v>
                </c:pt>
                <c:pt idx="884">
                  <c:v>45232</c:v>
                </c:pt>
                <c:pt idx="885">
                  <c:v>45233</c:v>
                </c:pt>
                <c:pt idx="886">
                  <c:v>45234</c:v>
                </c:pt>
                <c:pt idx="887">
                  <c:v>45235</c:v>
                </c:pt>
                <c:pt idx="888">
                  <c:v>45236</c:v>
                </c:pt>
                <c:pt idx="889">
                  <c:v>45237</c:v>
                </c:pt>
                <c:pt idx="890">
                  <c:v>45238</c:v>
                </c:pt>
                <c:pt idx="891">
                  <c:v>45239</c:v>
                </c:pt>
                <c:pt idx="892">
                  <c:v>45240</c:v>
                </c:pt>
                <c:pt idx="893">
                  <c:v>45241</c:v>
                </c:pt>
                <c:pt idx="894">
                  <c:v>45242</c:v>
                </c:pt>
                <c:pt idx="895">
                  <c:v>45243</c:v>
                </c:pt>
                <c:pt idx="896">
                  <c:v>45244</c:v>
                </c:pt>
                <c:pt idx="897">
                  <c:v>45245</c:v>
                </c:pt>
                <c:pt idx="898">
                  <c:v>45246</c:v>
                </c:pt>
                <c:pt idx="899">
                  <c:v>45247</c:v>
                </c:pt>
                <c:pt idx="900">
                  <c:v>45248</c:v>
                </c:pt>
                <c:pt idx="901">
                  <c:v>45249</c:v>
                </c:pt>
                <c:pt idx="902">
                  <c:v>45250</c:v>
                </c:pt>
                <c:pt idx="903">
                  <c:v>45251</c:v>
                </c:pt>
                <c:pt idx="904">
                  <c:v>45252</c:v>
                </c:pt>
                <c:pt idx="905">
                  <c:v>45253</c:v>
                </c:pt>
                <c:pt idx="906">
                  <c:v>45254</c:v>
                </c:pt>
                <c:pt idx="907">
                  <c:v>45255</c:v>
                </c:pt>
                <c:pt idx="908">
                  <c:v>45256</c:v>
                </c:pt>
                <c:pt idx="909">
                  <c:v>45257</c:v>
                </c:pt>
                <c:pt idx="910">
                  <c:v>45258</c:v>
                </c:pt>
                <c:pt idx="911">
                  <c:v>45259</c:v>
                </c:pt>
                <c:pt idx="912">
                  <c:v>45260</c:v>
                </c:pt>
                <c:pt idx="913">
                  <c:v>45261</c:v>
                </c:pt>
                <c:pt idx="914">
                  <c:v>45262</c:v>
                </c:pt>
                <c:pt idx="915">
                  <c:v>45263</c:v>
                </c:pt>
                <c:pt idx="916">
                  <c:v>45264</c:v>
                </c:pt>
                <c:pt idx="917">
                  <c:v>45265</c:v>
                </c:pt>
                <c:pt idx="918">
                  <c:v>45266</c:v>
                </c:pt>
                <c:pt idx="919">
                  <c:v>45267</c:v>
                </c:pt>
                <c:pt idx="920">
                  <c:v>45268</c:v>
                </c:pt>
                <c:pt idx="921">
                  <c:v>45269</c:v>
                </c:pt>
                <c:pt idx="922">
                  <c:v>45270</c:v>
                </c:pt>
                <c:pt idx="923">
                  <c:v>45271</c:v>
                </c:pt>
                <c:pt idx="924">
                  <c:v>45272</c:v>
                </c:pt>
                <c:pt idx="925">
                  <c:v>45273</c:v>
                </c:pt>
                <c:pt idx="926">
                  <c:v>45274</c:v>
                </c:pt>
                <c:pt idx="927">
                  <c:v>45275</c:v>
                </c:pt>
                <c:pt idx="928">
                  <c:v>45276</c:v>
                </c:pt>
                <c:pt idx="929">
                  <c:v>45277</c:v>
                </c:pt>
                <c:pt idx="930">
                  <c:v>45278</c:v>
                </c:pt>
                <c:pt idx="931">
                  <c:v>45279</c:v>
                </c:pt>
                <c:pt idx="932">
                  <c:v>45280</c:v>
                </c:pt>
                <c:pt idx="933">
                  <c:v>45281</c:v>
                </c:pt>
                <c:pt idx="934">
                  <c:v>45282</c:v>
                </c:pt>
                <c:pt idx="935">
                  <c:v>45283</c:v>
                </c:pt>
                <c:pt idx="936">
                  <c:v>45284</c:v>
                </c:pt>
                <c:pt idx="937">
                  <c:v>45285</c:v>
                </c:pt>
                <c:pt idx="938">
                  <c:v>45286</c:v>
                </c:pt>
                <c:pt idx="939">
                  <c:v>45287</c:v>
                </c:pt>
                <c:pt idx="940">
                  <c:v>45288</c:v>
                </c:pt>
                <c:pt idx="941">
                  <c:v>45289</c:v>
                </c:pt>
                <c:pt idx="942">
                  <c:v>45290</c:v>
                </c:pt>
                <c:pt idx="943">
                  <c:v>45291</c:v>
                </c:pt>
                <c:pt idx="944">
                  <c:v>45292</c:v>
                </c:pt>
                <c:pt idx="945">
                  <c:v>45293</c:v>
                </c:pt>
                <c:pt idx="946">
                  <c:v>45294</c:v>
                </c:pt>
                <c:pt idx="947">
                  <c:v>45295</c:v>
                </c:pt>
                <c:pt idx="948">
                  <c:v>45296</c:v>
                </c:pt>
                <c:pt idx="949">
                  <c:v>45297</c:v>
                </c:pt>
                <c:pt idx="950">
                  <c:v>45298</c:v>
                </c:pt>
                <c:pt idx="951">
                  <c:v>45299</c:v>
                </c:pt>
                <c:pt idx="952">
                  <c:v>45300</c:v>
                </c:pt>
                <c:pt idx="953">
                  <c:v>45301</c:v>
                </c:pt>
                <c:pt idx="954">
                  <c:v>45302</c:v>
                </c:pt>
                <c:pt idx="955">
                  <c:v>45303</c:v>
                </c:pt>
                <c:pt idx="956">
                  <c:v>45304</c:v>
                </c:pt>
                <c:pt idx="957">
                  <c:v>45305</c:v>
                </c:pt>
                <c:pt idx="958">
                  <c:v>45306</c:v>
                </c:pt>
                <c:pt idx="959">
                  <c:v>45307</c:v>
                </c:pt>
                <c:pt idx="960">
                  <c:v>45308</c:v>
                </c:pt>
                <c:pt idx="961">
                  <c:v>45309</c:v>
                </c:pt>
                <c:pt idx="962">
                  <c:v>45310</c:v>
                </c:pt>
                <c:pt idx="963">
                  <c:v>45311</c:v>
                </c:pt>
                <c:pt idx="964">
                  <c:v>45312</c:v>
                </c:pt>
                <c:pt idx="965">
                  <c:v>45313</c:v>
                </c:pt>
                <c:pt idx="966">
                  <c:v>45314</c:v>
                </c:pt>
                <c:pt idx="967">
                  <c:v>45315</c:v>
                </c:pt>
                <c:pt idx="968">
                  <c:v>45316</c:v>
                </c:pt>
                <c:pt idx="969">
                  <c:v>45317</c:v>
                </c:pt>
                <c:pt idx="970">
                  <c:v>45318</c:v>
                </c:pt>
                <c:pt idx="971">
                  <c:v>45319</c:v>
                </c:pt>
                <c:pt idx="972">
                  <c:v>45320</c:v>
                </c:pt>
                <c:pt idx="973">
                  <c:v>45321</c:v>
                </c:pt>
                <c:pt idx="974">
                  <c:v>45322</c:v>
                </c:pt>
                <c:pt idx="975">
                  <c:v>45323</c:v>
                </c:pt>
                <c:pt idx="976">
                  <c:v>45324</c:v>
                </c:pt>
                <c:pt idx="977">
                  <c:v>45325</c:v>
                </c:pt>
                <c:pt idx="978">
                  <c:v>45326</c:v>
                </c:pt>
                <c:pt idx="979">
                  <c:v>45327</c:v>
                </c:pt>
                <c:pt idx="980">
                  <c:v>45328</c:v>
                </c:pt>
                <c:pt idx="981">
                  <c:v>45329</c:v>
                </c:pt>
                <c:pt idx="982">
                  <c:v>45330</c:v>
                </c:pt>
                <c:pt idx="983">
                  <c:v>45331</c:v>
                </c:pt>
                <c:pt idx="984">
                  <c:v>45332</c:v>
                </c:pt>
                <c:pt idx="985">
                  <c:v>45333</c:v>
                </c:pt>
                <c:pt idx="986">
                  <c:v>45334</c:v>
                </c:pt>
                <c:pt idx="987">
                  <c:v>45335</c:v>
                </c:pt>
                <c:pt idx="988">
                  <c:v>45336</c:v>
                </c:pt>
                <c:pt idx="989">
                  <c:v>45337</c:v>
                </c:pt>
                <c:pt idx="990">
                  <c:v>45338</c:v>
                </c:pt>
                <c:pt idx="991">
                  <c:v>45339</c:v>
                </c:pt>
                <c:pt idx="992">
                  <c:v>45340</c:v>
                </c:pt>
                <c:pt idx="993">
                  <c:v>45341</c:v>
                </c:pt>
                <c:pt idx="994">
                  <c:v>45342</c:v>
                </c:pt>
                <c:pt idx="995">
                  <c:v>45343</c:v>
                </c:pt>
                <c:pt idx="996">
                  <c:v>45344</c:v>
                </c:pt>
                <c:pt idx="997">
                  <c:v>45345</c:v>
                </c:pt>
                <c:pt idx="998">
                  <c:v>45346</c:v>
                </c:pt>
                <c:pt idx="999">
                  <c:v>45347</c:v>
                </c:pt>
                <c:pt idx="1000">
                  <c:v>45348</c:v>
                </c:pt>
                <c:pt idx="1001">
                  <c:v>45349</c:v>
                </c:pt>
                <c:pt idx="1002">
                  <c:v>45350</c:v>
                </c:pt>
                <c:pt idx="1003">
                  <c:v>45351</c:v>
                </c:pt>
                <c:pt idx="1004">
                  <c:v>45352</c:v>
                </c:pt>
                <c:pt idx="1005">
                  <c:v>45353</c:v>
                </c:pt>
                <c:pt idx="1006">
                  <c:v>45354</c:v>
                </c:pt>
                <c:pt idx="1007">
                  <c:v>45355</c:v>
                </c:pt>
                <c:pt idx="1008">
                  <c:v>45356</c:v>
                </c:pt>
                <c:pt idx="1009">
                  <c:v>45357</c:v>
                </c:pt>
                <c:pt idx="1010">
                  <c:v>45358</c:v>
                </c:pt>
                <c:pt idx="1011">
                  <c:v>45359</c:v>
                </c:pt>
                <c:pt idx="1012">
                  <c:v>45360</c:v>
                </c:pt>
                <c:pt idx="1013">
                  <c:v>45361</c:v>
                </c:pt>
                <c:pt idx="1014">
                  <c:v>45362</c:v>
                </c:pt>
                <c:pt idx="1015">
                  <c:v>45363</c:v>
                </c:pt>
                <c:pt idx="1016">
                  <c:v>45364</c:v>
                </c:pt>
                <c:pt idx="1017">
                  <c:v>45365</c:v>
                </c:pt>
                <c:pt idx="1018">
                  <c:v>45366</c:v>
                </c:pt>
                <c:pt idx="1019">
                  <c:v>45367</c:v>
                </c:pt>
                <c:pt idx="1020">
                  <c:v>45368</c:v>
                </c:pt>
                <c:pt idx="1021">
                  <c:v>45369</c:v>
                </c:pt>
                <c:pt idx="1022">
                  <c:v>45370</c:v>
                </c:pt>
                <c:pt idx="1023">
                  <c:v>45371</c:v>
                </c:pt>
                <c:pt idx="1024">
                  <c:v>45372</c:v>
                </c:pt>
                <c:pt idx="1025">
                  <c:v>45373</c:v>
                </c:pt>
                <c:pt idx="1026">
                  <c:v>45374</c:v>
                </c:pt>
                <c:pt idx="1027">
                  <c:v>45375</c:v>
                </c:pt>
                <c:pt idx="1028">
                  <c:v>45376</c:v>
                </c:pt>
                <c:pt idx="1029">
                  <c:v>45377</c:v>
                </c:pt>
                <c:pt idx="1030">
                  <c:v>45378</c:v>
                </c:pt>
                <c:pt idx="1031">
                  <c:v>45379</c:v>
                </c:pt>
                <c:pt idx="1032">
                  <c:v>45380</c:v>
                </c:pt>
                <c:pt idx="1033">
                  <c:v>45381</c:v>
                </c:pt>
                <c:pt idx="1034">
                  <c:v>45382</c:v>
                </c:pt>
                <c:pt idx="1035">
                  <c:v>45383</c:v>
                </c:pt>
                <c:pt idx="1036">
                  <c:v>45384</c:v>
                </c:pt>
                <c:pt idx="1037">
                  <c:v>45385</c:v>
                </c:pt>
                <c:pt idx="1038">
                  <c:v>45386</c:v>
                </c:pt>
                <c:pt idx="1039">
                  <c:v>45387</c:v>
                </c:pt>
                <c:pt idx="1040">
                  <c:v>45388</c:v>
                </c:pt>
                <c:pt idx="1041">
                  <c:v>45389</c:v>
                </c:pt>
                <c:pt idx="1042">
                  <c:v>45390</c:v>
                </c:pt>
                <c:pt idx="1043">
                  <c:v>45391</c:v>
                </c:pt>
                <c:pt idx="1044">
                  <c:v>45392</c:v>
                </c:pt>
                <c:pt idx="1045">
                  <c:v>45393</c:v>
                </c:pt>
                <c:pt idx="1046">
                  <c:v>45394</c:v>
                </c:pt>
                <c:pt idx="1047">
                  <c:v>45395</c:v>
                </c:pt>
                <c:pt idx="1048">
                  <c:v>45396</c:v>
                </c:pt>
                <c:pt idx="1049">
                  <c:v>45397</c:v>
                </c:pt>
                <c:pt idx="1050">
                  <c:v>45398</c:v>
                </c:pt>
                <c:pt idx="1051">
                  <c:v>45399</c:v>
                </c:pt>
                <c:pt idx="1052">
                  <c:v>45400</c:v>
                </c:pt>
                <c:pt idx="1053">
                  <c:v>45401</c:v>
                </c:pt>
                <c:pt idx="1054">
                  <c:v>45402</c:v>
                </c:pt>
                <c:pt idx="1055">
                  <c:v>45403</c:v>
                </c:pt>
                <c:pt idx="1056">
                  <c:v>45404</c:v>
                </c:pt>
                <c:pt idx="1057">
                  <c:v>45405</c:v>
                </c:pt>
                <c:pt idx="1058">
                  <c:v>45406</c:v>
                </c:pt>
                <c:pt idx="1059">
                  <c:v>45407</c:v>
                </c:pt>
                <c:pt idx="1060">
                  <c:v>45408</c:v>
                </c:pt>
                <c:pt idx="1061">
                  <c:v>45409</c:v>
                </c:pt>
                <c:pt idx="1062">
                  <c:v>45410</c:v>
                </c:pt>
                <c:pt idx="1063">
                  <c:v>45411</c:v>
                </c:pt>
                <c:pt idx="1064">
                  <c:v>45412</c:v>
                </c:pt>
                <c:pt idx="1065">
                  <c:v>45413</c:v>
                </c:pt>
                <c:pt idx="1066">
                  <c:v>45414</c:v>
                </c:pt>
                <c:pt idx="1067">
                  <c:v>45415</c:v>
                </c:pt>
                <c:pt idx="1068">
                  <c:v>45416</c:v>
                </c:pt>
                <c:pt idx="1069">
                  <c:v>45417</c:v>
                </c:pt>
                <c:pt idx="1070">
                  <c:v>45418</c:v>
                </c:pt>
                <c:pt idx="1071">
                  <c:v>45419</c:v>
                </c:pt>
                <c:pt idx="1072">
                  <c:v>45420</c:v>
                </c:pt>
                <c:pt idx="1073">
                  <c:v>45421</c:v>
                </c:pt>
                <c:pt idx="1074">
                  <c:v>45422</c:v>
                </c:pt>
                <c:pt idx="1075">
                  <c:v>45423</c:v>
                </c:pt>
                <c:pt idx="1076">
                  <c:v>45424</c:v>
                </c:pt>
                <c:pt idx="1077">
                  <c:v>45425</c:v>
                </c:pt>
                <c:pt idx="1078">
                  <c:v>45426</c:v>
                </c:pt>
                <c:pt idx="1079">
                  <c:v>45427</c:v>
                </c:pt>
                <c:pt idx="1080">
                  <c:v>45428</c:v>
                </c:pt>
                <c:pt idx="1081">
                  <c:v>45429</c:v>
                </c:pt>
                <c:pt idx="1082">
                  <c:v>45430</c:v>
                </c:pt>
                <c:pt idx="1083">
                  <c:v>45431</c:v>
                </c:pt>
                <c:pt idx="1084">
                  <c:v>45432</c:v>
                </c:pt>
                <c:pt idx="1085">
                  <c:v>45433</c:v>
                </c:pt>
                <c:pt idx="1086">
                  <c:v>45434</c:v>
                </c:pt>
                <c:pt idx="1087">
                  <c:v>45435</c:v>
                </c:pt>
                <c:pt idx="1088">
                  <c:v>45436</c:v>
                </c:pt>
                <c:pt idx="1089">
                  <c:v>45437</c:v>
                </c:pt>
                <c:pt idx="1090">
                  <c:v>45438</c:v>
                </c:pt>
                <c:pt idx="1091">
                  <c:v>45439</c:v>
                </c:pt>
                <c:pt idx="1092">
                  <c:v>45440</c:v>
                </c:pt>
                <c:pt idx="1093">
                  <c:v>45441</c:v>
                </c:pt>
                <c:pt idx="1094">
                  <c:v>45442</c:v>
                </c:pt>
                <c:pt idx="1095">
                  <c:v>45443</c:v>
                </c:pt>
                <c:pt idx="1096">
                  <c:v>45444</c:v>
                </c:pt>
                <c:pt idx="1097">
                  <c:v>45445</c:v>
                </c:pt>
                <c:pt idx="1098">
                  <c:v>45446</c:v>
                </c:pt>
                <c:pt idx="1099">
                  <c:v>45447</c:v>
                </c:pt>
                <c:pt idx="1100">
                  <c:v>45448</c:v>
                </c:pt>
                <c:pt idx="1101">
                  <c:v>45449</c:v>
                </c:pt>
                <c:pt idx="1102">
                  <c:v>45450</c:v>
                </c:pt>
                <c:pt idx="1103">
                  <c:v>45451</c:v>
                </c:pt>
                <c:pt idx="1104">
                  <c:v>45452</c:v>
                </c:pt>
                <c:pt idx="1105">
                  <c:v>45453</c:v>
                </c:pt>
                <c:pt idx="1106">
                  <c:v>45454</c:v>
                </c:pt>
                <c:pt idx="1107">
                  <c:v>45455</c:v>
                </c:pt>
                <c:pt idx="1108">
                  <c:v>45456</c:v>
                </c:pt>
                <c:pt idx="1109">
                  <c:v>45457</c:v>
                </c:pt>
                <c:pt idx="1110">
                  <c:v>45458</c:v>
                </c:pt>
                <c:pt idx="1111">
                  <c:v>45459</c:v>
                </c:pt>
                <c:pt idx="1112">
                  <c:v>45460</c:v>
                </c:pt>
                <c:pt idx="1113">
                  <c:v>45461</c:v>
                </c:pt>
                <c:pt idx="1114">
                  <c:v>45462</c:v>
                </c:pt>
                <c:pt idx="1115">
                  <c:v>45463</c:v>
                </c:pt>
                <c:pt idx="1116">
                  <c:v>45464</c:v>
                </c:pt>
                <c:pt idx="1117">
                  <c:v>45465</c:v>
                </c:pt>
                <c:pt idx="1118">
                  <c:v>45466</c:v>
                </c:pt>
                <c:pt idx="1119">
                  <c:v>45467</c:v>
                </c:pt>
                <c:pt idx="1120">
                  <c:v>45468</c:v>
                </c:pt>
                <c:pt idx="1121">
                  <c:v>45469</c:v>
                </c:pt>
                <c:pt idx="1122">
                  <c:v>45470</c:v>
                </c:pt>
                <c:pt idx="1123">
                  <c:v>45471</c:v>
                </c:pt>
                <c:pt idx="1124">
                  <c:v>45472</c:v>
                </c:pt>
                <c:pt idx="1125">
                  <c:v>45473</c:v>
                </c:pt>
                <c:pt idx="1126">
                  <c:v>45474</c:v>
                </c:pt>
                <c:pt idx="1127">
                  <c:v>45475</c:v>
                </c:pt>
                <c:pt idx="1128">
                  <c:v>45476</c:v>
                </c:pt>
                <c:pt idx="1129">
                  <c:v>45477</c:v>
                </c:pt>
                <c:pt idx="1130">
                  <c:v>45478</c:v>
                </c:pt>
                <c:pt idx="1131">
                  <c:v>45479</c:v>
                </c:pt>
                <c:pt idx="1132">
                  <c:v>45480</c:v>
                </c:pt>
                <c:pt idx="1133">
                  <c:v>45481</c:v>
                </c:pt>
                <c:pt idx="1134">
                  <c:v>45482</c:v>
                </c:pt>
                <c:pt idx="1135">
                  <c:v>45483</c:v>
                </c:pt>
                <c:pt idx="1136">
                  <c:v>45484</c:v>
                </c:pt>
                <c:pt idx="1137">
                  <c:v>45485</c:v>
                </c:pt>
                <c:pt idx="1138">
                  <c:v>45486</c:v>
                </c:pt>
                <c:pt idx="1139">
                  <c:v>45487</c:v>
                </c:pt>
                <c:pt idx="1140">
                  <c:v>45488</c:v>
                </c:pt>
                <c:pt idx="1141">
                  <c:v>45489</c:v>
                </c:pt>
                <c:pt idx="1142">
                  <c:v>45490</c:v>
                </c:pt>
                <c:pt idx="1143">
                  <c:v>45491</c:v>
                </c:pt>
                <c:pt idx="1144">
                  <c:v>45492</c:v>
                </c:pt>
                <c:pt idx="1145">
                  <c:v>45493</c:v>
                </c:pt>
                <c:pt idx="1146">
                  <c:v>45494</c:v>
                </c:pt>
                <c:pt idx="1147">
                  <c:v>45495</c:v>
                </c:pt>
                <c:pt idx="1148">
                  <c:v>45496</c:v>
                </c:pt>
                <c:pt idx="1149">
                  <c:v>45497</c:v>
                </c:pt>
                <c:pt idx="1150">
                  <c:v>45498</c:v>
                </c:pt>
                <c:pt idx="1151">
                  <c:v>45499</c:v>
                </c:pt>
                <c:pt idx="1152">
                  <c:v>45500</c:v>
                </c:pt>
                <c:pt idx="1153">
                  <c:v>45501</c:v>
                </c:pt>
                <c:pt idx="1154">
                  <c:v>45502</c:v>
                </c:pt>
                <c:pt idx="1155">
                  <c:v>45503</c:v>
                </c:pt>
                <c:pt idx="1156">
                  <c:v>45504</c:v>
                </c:pt>
                <c:pt idx="1157">
                  <c:v>45505</c:v>
                </c:pt>
                <c:pt idx="1158">
                  <c:v>45506</c:v>
                </c:pt>
                <c:pt idx="1159">
                  <c:v>45507</c:v>
                </c:pt>
                <c:pt idx="1160">
                  <c:v>45508</c:v>
                </c:pt>
                <c:pt idx="1161">
                  <c:v>45509</c:v>
                </c:pt>
                <c:pt idx="1162">
                  <c:v>45510</c:v>
                </c:pt>
                <c:pt idx="1163">
                  <c:v>45511</c:v>
                </c:pt>
                <c:pt idx="1164">
                  <c:v>45512</c:v>
                </c:pt>
                <c:pt idx="1165">
                  <c:v>45513</c:v>
                </c:pt>
                <c:pt idx="1166">
                  <c:v>45514</c:v>
                </c:pt>
                <c:pt idx="1167">
                  <c:v>45515</c:v>
                </c:pt>
                <c:pt idx="1168">
                  <c:v>45516</c:v>
                </c:pt>
                <c:pt idx="1169">
                  <c:v>45517</c:v>
                </c:pt>
                <c:pt idx="1170">
                  <c:v>45518</c:v>
                </c:pt>
                <c:pt idx="1171">
                  <c:v>45519</c:v>
                </c:pt>
                <c:pt idx="1172">
                  <c:v>45520</c:v>
                </c:pt>
                <c:pt idx="1173">
                  <c:v>45521</c:v>
                </c:pt>
                <c:pt idx="1174">
                  <c:v>45522</c:v>
                </c:pt>
                <c:pt idx="1175">
                  <c:v>45523</c:v>
                </c:pt>
                <c:pt idx="1176">
                  <c:v>45524</c:v>
                </c:pt>
                <c:pt idx="1177">
                  <c:v>45525</c:v>
                </c:pt>
                <c:pt idx="1178">
                  <c:v>45526</c:v>
                </c:pt>
                <c:pt idx="1179">
                  <c:v>45527</c:v>
                </c:pt>
                <c:pt idx="1180">
                  <c:v>45528</c:v>
                </c:pt>
                <c:pt idx="1181">
                  <c:v>45529</c:v>
                </c:pt>
                <c:pt idx="1182">
                  <c:v>45530</c:v>
                </c:pt>
                <c:pt idx="1183">
                  <c:v>45531</c:v>
                </c:pt>
                <c:pt idx="1184">
                  <c:v>45532</c:v>
                </c:pt>
                <c:pt idx="1185">
                  <c:v>45533</c:v>
                </c:pt>
                <c:pt idx="1186">
                  <c:v>45534</c:v>
                </c:pt>
                <c:pt idx="1187">
                  <c:v>45535</c:v>
                </c:pt>
                <c:pt idx="1188">
                  <c:v>45536</c:v>
                </c:pt>
                <c:pt idx="1189">
                  <c:v>45537</c:v>
                </c:pt>
                <c:pt idx="1190">
                  <c:v>45538</c:v>
                </c:pt>
                <c:pt idx="1191">
                  <c:v>45539</c:v>
                </c:pt>
                <c:pt idx="1192">
                  <c:v>45540</c:v>
                </c:pt>
                <c:pt idx="1193">
                  <c:v>45541</c:v>
                </c:pt>
                <c:pt idx="1194">
                  <c:v>45542</c:v>
                </c:pt>
                <c:pt idx="1195">
                  <c:v>45543</c:v>
                </c:pt>
                <c:pt idx="1196">
                  <c:v>45544</c:v>
                </c:pt>
                <c:pt idx="1197">
                  <c:v>45545</c:v>
                </c:pt>
                <c:pt idx="1198">
                  <c:v>45546</c:v>
                </c:pt>
                <c:pt idx="1199">
                  <c:v>45547</c:v>
                </c:pt>
                <c:pt idx="1200">
                  <c:v>45548</c:v>
                </c:pt>
                <c:pt idx="1201">
                  <c:v>45549</c:v>
                </c:pt>
                <c:pt idx="1202">
                  <c:v>45550</c:v>
                </c:pt>
                <c:pt idx="1203">
                  <c:v>45551</c:v>
                </c:pt>
                <c:pt idx="1204">
                  <c:v>45552</c:v>
                </c:pt>
                <c:pt idx="1205">
                  <c:v>45553</c:v>
                </c:pt>
                <c:pt idx="1206">
                  <c:v>45554</c:v>
                </c:pt>
                <c:pt idx="1207">
                  <c:v>45555</c:v>
                </c:pt>
                <c:pt idx="1208">
                  <c:v>45556</c:v>
                </c:pt>
                <c:pt idx="1209">
                  <c:v>45557</c:v>
                </c:pt>
                <c:pt idx="1210">
                  <c:v>45558</c:v>
                </c:pt>
                <c:pt idx="1211">
                  <c:v>45559</c:v>
                </c:pt>
                <c:pt idx="1212">
                  <c:v>45560</c:v>
                </c:pt>
                <c:pt idx="1213">
                  <c:v>45561</c:v>
                </c:pt>
                <c:pt idx="1214">
                  <c:v>45562</c:v>
                </c:pt>
                <c:pt idx="1215">
                  <c:v>45563</c:v>
                </c:pt>
                <c:pt idx="1216">
                  <c:v>45564</c:v>
                </c:pt>
                <c:pt idx="1217">
                  <c:v>45565</c:v>
                </c:pt>
                <c:pt idx="1218">
                  <c:v>45566</c:v>
                </c:pt>
                <c:pt idx="1219">
                  <c:v>45567</c:v>
                </c:pt>
                <c:pt idx="1220">
                  <c:v>45568</c:v>
                </c:pt>
                <c:pt idx="1221">
                  <c:v>45569</c:v>
                </c:pt>
                <c:pt idx="1222">
                  <c:v>45570</c:v>
                </c:pt>
                <c:pt idx="1223">
                  <c:v>45571</c:v>
                </c:pt>
                <c:pt idx="1224">
                  <c:v>45572</c:v>
                </c:pt>
                <c:pt idx="1225">
                  <c:v>45573</c:v>
                </c:pt>
                <c:pt idx="1226">
                  <c:v>45574</c:v>
                </c:pt>
                <c:pt idx="1227">
                  <c:v>45575</c:v>
                </c:pt>
                <c:pt idx="1228">
                  <c:v>45576</c:v>
                </c:pt>
                <c:pt idx="1229">
                  <c:v>45577</c:v>
                </c:pt>
                <c:pt idx="1230">
                  <c:v>45578</c:v>
                </c:pt>
                <c:pt idx="1231">
                  <c:v>45579</c:v>
                </c:pt>
                <c:pt idx="1232">
                  <c:v>45580</c:v>
                </c:pt>
                <c:pt idx="1233">
                  <c:v>45581</c:v>
                </c:pt>
                <c:pt idx="1234">
                  <c:v>45582</c:v>
                </c:pt>
                <c:pt idx="1235">
                  <c:v>45583</c:v>
                </c:pt>
                <c:pt idx="1236">
                  <c:v>45584</c:v>
                </c:pt>
                <c:pt idx="1237">
                  <c:v>45585</c:v>
                </c:pt>
                <c:pt idx="1238">
                  <c:v>45586</c:v>
                </c:pt>
                <c:pt idx="1239">
                  <c:v>45587</c:v>
                </c:pt>
                <c:pt idx="1240">
                  <c:v>45588</c:v>
                </c:pt>
                <c:pt idx="1241">
                  <c:v>45589</c:v>
                </c:pt>
                <c:pt idx="1242">
                  <c:v>45590</c:v>
                </c:pt>
                <c:pt idx="1243">
                  <c:v>45591</c:v>
                </c:pt>
                <c:pt idx="1244">
                  <c:v>45592</c:v>
                </c:pt>
                <c:pt idx="1245">
                  <c:v>45593</c:v>
                </c:pt>
                <c:pt idx="1246">
                  <c:v>45594</c:v>
                </c:pt>
                <c:pt idx="1247">
                  <c:v>45595</c:v>
                </c:pt>
                <c:pt idx="1248">
                  <c:v>45596</c:v>
                </c:pt>
                <c:pt idx="1249">
                  <c:v>45597</c:v>
                </c:pt>
                <c:pt idx="1250">
                  <c:v>45598</c:v>
                </c:pt>
                <c:pt idx="1251">
                  <c:v>45599</c:v>
                </c:pt>
                <c:pt idx="1252">
                  <c:v>45600</c:v>
                </c:pt>
                <c:pt idx="1253">
                  <c:v>45601</c:v>
                </c:pt>
                <c:pt idx="1254">
                  <c:v>45602</c:v>
                </c:pt>
                <c:pt idx="1255">
                  <c:v>45603</c:v>
                </c:pt>
                <c:pt idx="1256">
                  <c:v>45604</c:v>
                </c:pt>
                <c:pt idx="1257">
                  <c:v>45605</c:v>
                </c:pt>
                <c:pt idx="1258">
                  <c:v>45606</c:v>
                </c:pt>
                <c:pt idx="1259">
                  <c:v>45607</c:v>
                </c:pt>
                <c:pt idx="1260">
                  <c:v>45608</c:v>
                </c:pt>
                <c:pt idx="1261">
                  <c:v>45609</c:v>
                </c:pt>
                <c:pt idx="1262">
                  <c:v>45610</c:v>
                </c:pt>
                <c:pt idx="1263">
                  <c:v>45611</c:v>
                </c:pt>
                <c:pt idx="1264">
                  <c:v>45612</c:v>
                </c:pt>
                <c:pt idx="1265">
                  <c:v>45613</c:v>
                </c:pt>
                <c:pt idx="1266">
                  <c:v>45614</c:v>
                </c:pt>
                <c:pt idx="1267">
                  <c:v>45615</c:v>
                </c:pt>
                <c:pt idx="1268">
                  <c:v>45616</c:v>
                </c:pt>
                <c:pt idx="1269">
                  <c:v>45617</c:v>
                </c:pt>
                <c:pt idx="1270">
                  <c:v>45618</c:v>
                </c:pt>
                <c:pt idx="1271">
                  <c:v>45619</c:v>
                </c:pt>
                <c:pt idx="1272">
                  <c:v>45620</c:v>
                </c:pt>
                <c:pt idx="1273">
                  <c:v>45621</c:v>
                </c:pt>
                <c:pt idx="1274">
                  <c:v>45622</c:v>
                </c:pt>
                <c:pt idx="1275">
                  <c:v>45623</c:v>
                </c:pt>
                <c:pt idx="1276">
                  <c:v>45624</c:v>
                </c:pt>
                <c:pt idx="1277">
                  <c:v>45625</c:v>
                </c:pt>
                <c:pt idx="1278">
                  <c:v>45626</c:v>
                </c:pt>
                <c:pt idx="1279">
                  <c:v>45627</c:v>
                </c:pt>
                <c:pt idx="1280">
                  <c:v>45628</c:v>
                </c:pt>
                <c:pt idx="1281">
                  <c:v>45629</c:v>
                </c:pt>
                <c:pt idx="1282">
                  <c:v>45630</c:v>
                </c:pt>
                <c:pt idx="1283">
                  <c:v>45631</c:v>
                </c:pt>
                <c:pt idx="1284">
                  <c:v>45632</c:v>
                </c:pt>
                <c:pt idx="1285">
                  <c:v>45633</c:v>
                </c:pt>
                <c:pt idx="1286">
                  <c:v>45634</c:v>
                </c:pt>
                <c:pt idx="1287">
                  <c:v>45635</c:v>
                </c:pt>
                <c:pt idx="1288">
                  <c:v>45636</c:v>
                </c:pt>
                <c:pt idx="1289">
                  <c:v>45637</c:v>
                </c:pt>
                <c:pt idx="1290">
                  <c:v>45638</c:v>
                </c:pt>
                <c:pt idx="1291">
                  <c:v>45639</c:v>
                </c:pt>
                <c:pt idx="1292">
                  <c:v>45640</c:v>
                </c:pt>
                <c:pt idx="1293">
                  <c:v>45641</c:v>
                </c:pt>
                <c:pt idx="1294">
                  <c:v>45642</c:v>
                </c:pt>
                <c:pt idx="1295">
                  <c:v>45643</c:v>
                </c:pt>
                <c:pt idx="1296">
                  <c:v>45644</c:v>
                </c:pt>
                <c:pt idx="1297">
                  <c:v>45645</c:v>
                </c:pt>
                <c:pt idx="1298">
                  <c:v>45646</c:v>
                </c:pt>
                <c:pt idx="1299">
                  <c:v>45647</c:v>
                </c:pt>
                <c:pt idx="1300">
                  <c:v>45648</c:v>
                </c:pt>
                <c:pt idx="1301">
                  <c:v>45649</c:v>
                </c:pt>
                <c:pt idx="1302">
                  <c:v>45650</c:v>
                </c:pt>
                <c:pt idx="1303">
                  <c:v>45651</c:v>
                </c:pt>
                <c:pt idx="1304">
                  <c:v>45652</c:v>
                </c:pt>
                <c:pt idx="1305">
                  <c:v>45653</c:v>
                </c:pt>
                <c:pt idx="1306">
                  <c:v>45654</c:v>
                </c:pt>
                <c:pt idx="1307">
                  <c:v>45655</c:v>
                </c:pt>
                <c:pt idx="1308">
                  <c:v>45656</c:v>
                </c:pt>
                <c:pt idx="1309">
                  <c:v>45657</c:v>
                </c:pt>
                <c:pt idx="1310">
                  <c:v>45658</c:v>
                </c:pt>
                <c:pt idx="1311">
                  <c:v>45659</c:v>
                </c:pt>
                <c:pt idx="1312">
                  <c:v>45660</c:v>
                </c:pt>
                <c:pt idx="1313">
                  <c:v>45661</c:v>
                </c:pt>
                <c:pt idx="1314">
                  <c:v>45662</c:v>
                </c:pt>
                <c:pt idx="1315">
                  <c:v>45663</c:v>
                </c:pt>
                <c:pt idx="1316">
                  <c:v>45664</c:v>
                </c:pt>
                <c:pt idx="1317">
                  <c:v>45665</c:v>
                </c:pt>
                <c:pt idx="1318">
                  <c:v>45666</c:v>
                </c:pt>
                <c:pt idx="1319">
                  <c:v>45667</c:v>
                </c:pt>
                <c:pt idx="1320">
                  <c:v>45668</c:v>
                </c:pt>
                <c:pt idx="1321">
                  <c:v>45669</c:v>
                </c:pt>
                <c:pt idx="1322">
                  <c:v>45670</c:v>
                </c:pt>
                <c:pt idx="1323">
                  <c:v>45671</c:v>
                </c:pt>
                <c:pt idx="1324">
                  <c:v>45672</c:v>
                </c:pt>
                <c:pt idx="1325">
                  <c:v>45673</c:v>
                </c:pt>
                <c:pt idx="1326">
                  <c:v>45674</c:v>
                </c:pt>
                <c:pt idx="1327">
                  <c:v>45675</c:v>
                </c:pt>
                <c:pt idx="1328">
                  <c:v>45676</c:v>
                </c:pt>
                <c:pt idx="1329">
                  <c:v>45677</c:v>
                </c:pt>
                <c:pt idx="1330">
                  <c:v>45678</c:v>
                </c:pt>
                <c:pt idx="1331">
                  <c:v>45679</c:v>
                </c:pt>
                <c:pt idx="1332">
                  <c:v>45680</c:v>
                </c:pt>
                <c:pt idx="1333">
                  <c:v>45681</c:v>
                </c:pt>
                <c:pt idx="1334">
                  <c:v>45682</c:v>
                </c:pt>
                <c:pt idx="1335">
                  <c:v>45683</c:v>
                </c:pt>
                <c:pt idx="1336">
                  <c:v>45684</c:v>
                </c:pt>
                <c:pt idx="1337">
                  <c:v>45685</c:v>
                </c:pt>
                <c:pt idx="1338">
                  <c:v>45686</c:v>
                </c:pt>
                <c:pt idx="1339">
                  <c:v>45687</c:v>
                </c:pt>
                <c:pt idx="1340">
                  <c:v>45688</c:v>
                </c:pt>
                <c:pt idx="1341">
                  <c:v>45689</c:v>
                </c:pt>
                <c:pt idx="1342">
                  <c:v>45690</c:v>
                </c:pt>
                <c:pt idx="1343">
                  <c:v>45691</c:v>
                </c:pt>
                <c:pt idx="1344">
                  <c:v>45692</c:v>
                </c:pt>
                <c:pt idx="1345">
                  <c:v>45693</c:v>
                </c:pt>
                <c:pt idx="1346">
                  <c:v>45694</c:v>
                </c:pt>
                <c:pt idx="1347">
                  <c:v>45695</c:v>
                </c:pt>
                <c:pt idx="1348">
                  <c:v>45696</c:v>
                </c:pt>
                <c:pt idx="1349">
                  <c:v>45697</c:v>
                </c:pt>
                <c:pt idx="1350">
                  <c:v>45698</c:v>
                </c:pt>
                <c:pt idx="1351">
                  <c:v>45699</c:v>
                </c:pt>
                <c:pt idx="1352">
                  <c:v>45700</c:v>
                </c:pt>
                <c:pt idx="1353">
                  <c:v>45701</c:v>
                </c:pt>
                <c:pt idx="1354">
                  <c:v>45702</c:v>
                </c:pt>
                <c:pt idx="1355">
                  <c:v>45703</c:v>
                </c:pt>
                <c:pt idx="1356">
                  <c:v>45704</c:v>
                </c:pt>
                <c:pt idx="1357">
                  <c:v>45705</c:v>
                </c:pt>
                <c:pt idx="1358">
                  <c:v>45706</c:v>
                </c:pt>
                <c:pt idx="1359">
                  <c:v>45707</c:v>
                </c:pt>
                <c:pt idx="1360">
                  <c:v>45708</c:v>
                </c:pt>
                <c:pt idx="1361">
                  <c:v>45709</c:v>
                </c:pt>
                <c:pt idx="1362">
                  <c:v>45710</c:v>
                </c:pt>
                <c:pt idx="1363">
                  <c:v>45711</c:v>
                </c:pt>
                <c:pt idx="1364">
                  <c:v>45712</c:v>
                </c:pt>
                <c:pt idx="1365">
                  <c:v>45713</c:v>
                </c:pt>
                <c:pt idx="1366">
                  <c:v>45714</c:v>
                </c:pt>
                <c:pt idx="1367">
                  <c:v>45715</c:v>
                </c:pt>
                <c:pt idx="1368">
                  <c:v>45716</c:v>
                </c:pt>
                <c:pt idx="1369">
                  <c:v>45717</c:v>
                </c:pt>
                <c:pt idx="1370">
                  <c:v>45718</c:v>
                </c:pt>
                <c:pt idx="1371">
                  <c:v>45719</c:v>
                </c:pt>
                <c:pt idx="1372">
                  <c:v>45720</c:v>
                </c:pt>
                <c:pt idx="1373">
                  <c:v>45721</c:v>
                </c:pt>
                <c:pt idx="1374">
                  <c:v>45722</c:v>
                </c:pt>
                <c:pt idx="1375">
                  <c:v>45723</c:v>
                </c:pt>
                <c:pt idx="1376">
                  <c:v>45724</c:v>
                </c:pt>
                <c:pt idx="1377">
                  <c:v>45725</c:v>
                </c:pt>
                <c:pt idx="1378">
                  <c:v>45726</c:v>
                </c:pt>
                <c:pt idx="1379">
                  <c:v>45727</c:v>
                </c:pt>
                <c:pt idx="1380">
                  <c:v>45728</c:v>
                </c:pt>
                <c:pt idx="1381">
                  <c:v>45729</c:v>
                </c:pt>
                <c:pt idx="1382">
                  <c:v>45730</c:v>
                </c:pt>
              </c:numCache>
            </c:numRef>
          </c:cat>
          <c:val>
            <c:numRef>
              <c:f>'EU UK clean'!$E$2:$E$1384</c:f>
              <c:numCache>
                <c:formatCode>0.00</c:formatCode>
                <c:ptCount val="1383"/>
                <c:pt idx="0">
                  <c:v>55.803400000000003</c:v>
                </c:pt>
                <c:pt idx="1">
                  <c:v>54.107399999999998</c:v>
                </c:pt>
                <c:pt idx="2">
                  <c:v>53.807200000000002</c:v>
                </c:pt>
                <c:pt idx="3">
                  <c:v>53.390099999999997</c:v>
                </c:pt>
                <c:pt idx="4">
                  <c:v>53.390099999999997</c:v>
                </c:pt>
                <c:pt idx="5">
                  <c:v>53.390099999999997</c:v>
                </c:pt>
                <c:pt idx="6">
                  <c:v>54.1218</c:v>
                </c:pt>
                <c:pt idx="7">
                  <c:v>54.529600000000002</c:v>
                </c:pt>
                <c:pt idx="8">
                  <c:v>55.2102</c:v>
                </c:pt>
                <c:pt idx="9">
                  <c:v>54.639400000000002</c:v>
                </c:pt>
                <c:pt idx="10">
                  <c:v>53.786000000000001</c:v>
                </c:pt>
                <c:pt idx="11">
                  <c:v>53.786000000000001</c:v>
                </c:pt>
                <c:pt idx="12">
                  <c:v>53.786000000000001</c:v>
                </c:pt>
                <c:pt idx="13">
                  <c:v>53.260800000000003</c:v>
                </c:pt>
                <c:pt idx="14">
                  <c:v>51.6541</c:v>
                </c:pt>
                <c:pt idx="15">
                  <c:v>51.380600000000001</c:v>
                </c:pt>
                <c:pt idx="16">
                  <c:v>51.33</c:v>
                </c:pt>
                <c:pt idx="17">
                  <c:v>51.757300000000001</c:v>
                </c:pt>
                <c:pt idx="18">
                  <c:v>51.757300000000001</c:v>
                </c:pt>
                <c:pt idx="19">
                  <c:v>51.757300000000001</c:v>
                </c:pt>
                <c:pt idx="20">
                  <c:v>52.177</c:v>
                </c:pt>
                <c:pt idx="21">
                  <c:v>52.945300000000003</c:v>
                </c:pt>
                <c:pt idx="22">
                  <c:v>54.193199999999997</c:v>
                </c:pt>
                <c:pt idx="23">
                  <c:v>54.492699999999999</c:v>
                </c:pt>
                <c:pt idx="24">
                  <c:v>54.217599999999997</c:v>
                </c:pt>
                <c:pt idx="25">
                  <c:v>54.217599999999997</c:v>
                </c:pt>
                <c:pt idx="26">
                  <c:v>54.217599999999997</c:v>
                </c:pt>
                <c:pt idx="27">
                  <c:v>55.011099999999999</c:v>
                </c:pt>
                <c:pt idx="28">
                  <c:v>54.451500000000003</c:v>
                </c:pt>
                <c:pt idx="29">
                  <c:v>54.192599999999999</c:v>
                </c:pt>
                <c:pt idx="30">
                  <c:v>55.583300000000001</c:v>
                </c:pt>
                <c:pt idx="31">
                  <c:v>55.230600000000003</c:v>
                </c:pt>
                <c:pt idx="32">
                  <c:v>55.230600000000003</c:v>
                </c:pt>
                <c:pt idx="33">
                  <c:v>55.230600000000003</c:v>
                </c:pt>
                <c:pt idx="34">
                  <c:v>55.565300000000001</c:v>
                </c:pt>
                <c:pt idx="35">
                  <c:v>52.662399999999998</c:v>
                </c:pt>
                <c:pt idx="36">
                  <c:v>51.344999999999999</c:v>
                </c:pt>
                <c:pt idx="37">
                  <c:v>51.1999</c:v>
                </c:pt>
                <c:pt idx="38">
                  <c:v>51.1999</c:v>
                </c:pt>
                <c:pt idx="39">
                  <c:v>51.1999</c:v>
                </c:pt>
                <c:pt idx="40">
                  <c:v>51.1999</c:v>
                </c:pt>
                <c:pt idx="41">
                  <c:v>50.309699999999999</c:v>
                </c:pt>
                <c:pt idx="42">
                  <c:v>50.819699999999997</c:v>
                </c:pt>
                <c:pt idx="43">
                  <c:v>50.752699999999997</c:v>
                </c:pt>
                <c:pt idx="44">
                  <c:v>50.946100000000001</c:v>
                </c:pt>
                <c:pt idx="45">
                  <c:v>51.114899999999999</c:v>
                </c:pt>
                <c:pt idx="46">
                  <c:v>51.114899999999999</c:v>
                </c:pt>
                <c:pt idx="47">
                  <c:v>51.114899999999999</c:v>
                </c:pt>
                <c:pt idx="48">
                  <c:v>51.098199999999999</c:v>
                </c:pt>
                <c:pt idx="49">
                  <c:v>49.685099999999998</c:v>
                </c:pt>
                <c:pt idx="50">
                  <c:v>50.6004</c:v>
                </c:pt>
                <c:pt idx="51">
                  <c:v>50.138500000000001</c:v>
                </c:pt>
                <c:pt idx="52">
                  <c:v>49.5657</c:v>
                </c:pt>
                <c:pt idx="53">
                  <c:v>49.5657</c:v>
                </c:pt>
                <c:pt idx="54">
                  <c:v>49.5657</c:v>
                </c:pt>
                <c:pt idx="55">
                  <c:v>50.872799999999998</c:v>
                </c:pt>
                <c:pt idx="56">
                  <c:v>49.846200000000003</c:v>
                </c:pt>
                <c:pt idx="57">
                  <c:v>51.013599999999997</c:v>
                </c:pt>
                <c:pt idx="58">
                  <c:v>51.680799999999998</c:v>
                </c:pt>
                <c:pt idx="59">
                  <c:v>51.656100000000002</c:v>
                </c:pt>
                <c:pt idx="60">
                  <c:v>51.656100000000002</c:v>
                </c:pt>
                <c:pt idx="61">
                  <c:v>51.656100000000002</c:v>
                </c:pt>
                <c:pt idx="62">
                  <c:v>53.302599999999998</c:v>
                </c:pt>
                <c:pt idx="63">
                  <c:v>53.482500000000002</c:v>
                </c:pt>
                <c:pt idx="64">
                  <c:v>55.147799999999997</c:v>
                </c:pt>
                <c:pt idx="65">
                  <c:v>56.254399999999997</c:v>
                </c:pt>
                <c:pt idx="66">
                  <c:v>56.8718</c:v>
                </c:pt>
                <c:pt idx="67">
                  <c:v>56.8718</c:v>
                </c:pt>
                <c:pt idx="68">
                  <c:v>56.8718</c:v>
                </c:pt>
                <c:pt idx="69">
                  <c:v>56.664099999999998</c:v>
                </c:pt>
                <c:pt idx="70">
                  <c:v>56.759099999999997</c:v>
                </c:pt>
                <c:pt idx="71">
                  <c:v>57.9116</c:v>
                </c:pt>
                <c:pt idx="72">
                  <c:v>57.231900000000003</c:v>
                </c:pt>
                <c:pt idx="73">
                  <c:v>56.643900000000002</c:v>
                </c:pt>
                <c:pt idx="74">
                  <c:v>56.643900000000002</c:v>
                </c:pt>
                <c:pt idx="75">
                  <c:v>56.643900000000002</c:v>
                </c:pt>
                <c:pt idx="76">
                  <c:v>58.675899999999999</c:v>
                </c:pt>
                <c:pt idx="77">
                  <c:v>57.885899999999999</c:v>
                </c:pt>
                <c:pt idx="78">
                  <c:v>57.746299999999998</c:v>
                </c:pt>
                <c:pt idx="79">
                  <c:v>55.002699999999997</c:v>
                </c:pt>
                <c:pt idx="80">
                  <c:v>55.5685</c:v>
                </c:pt>
                <c:pt idx="81">
                  <c:v>55.5685</c:v>
                </c:pt>
                <c:pt idx="82">
                  <c:v>55.5685</c:v>
                </c:pt>
                <c:pt idx="83">
                  <c:v>56.624000000000002</c:v>
                </c:pt>
                <c:pt idx="84">
                  <c:v>57.012300000000003</c:v>
                </c:pt>
                <c:pt idx="85">
                  <c:v>56.992600000000003</c:v>
                </c:pt>
                <c:pt idx="86">
                  <c:v>57.397500000000001</c:v>
                </c:pt>
                <c:pt idx="87">
                  <c:v>59.216099999999997</c:v>
                </c:pt>
                <c:pt idx="88">
                  <c:v>59.216099999999997</c:v>
                </c:pt>
                <c:pt idx="89">
                  <c:v>59.216099999999997</c:v>
                </c:pt>
                <c:pt idx="90">
                  <c:v>59.185099999999998</c:v>
                </c:pt>
                <c:pt idx="91">
                  <c:v>60.739400000000003</c:v>
                </c:pt>
                <c:pt idx="92">
                  <c:v>60.666400000000003</c:v>
                </c:pt>
                <c:pt idx="93">
                  <c:v>61.828600000000002</c:v>
                </c:pt>
                <c:pt idx="94">
                  <c:v>61.754399999999997</c:v>
                </c:pt>
                <c:pt idx="95">
                  <c:v>61.754399999999997</c:v>
                </c:pt>
                <c:pt idx="96">
                  <c:v>61.754399999999997</c:v>
                </c:pt>
                <c:pt idx="97">
                  <c:v>62.688099999999999</c:v>
                </c:pt>
                <c:pt idx="98">
                  <c:v>62.126199999999997</c:v>
                </c:pt>
                <c:pt idx="99">
                  <c:v>62.604100000000003</c:v>
                </c:pt>
                <c:pt idx="100">
                  <c:v>63.175699999999999</c:v>
                </c:pt>
                <c:pt idx="101">
                  <c:v>62.397399999999998</c:v>
                </c:pt>
                <c:pt idx="102">
                  <c:v>62.397399999999998</c:v>
                </c:pt>
                <c:pt idx="103">
                  <c:v>62.397399999999998</c:v>
                </c:pt>
                <c:pt idx="104">
                  <c:v>62.676200000000001</c:v>
                </c:pt>
                <c:pt idx="105">
                  <c:v>62.092399999999998</c:v>
                </c:pt>
                <c:pt idx="106">
                  <c:v>62.916600000000003</c:v>
                </c:pt>
                <c:pt idx="107">
                  <c:v>63.545999999999999</c:v>
                </c:pt>
                <c:pt idx="108">
                  <c:v>64.618200000000002</c:v>
                </c:pt>
                <c:pt idx="109">
                  <c:v>64.618200000000002</c:v>
                </c:pt>
                <c:pt idx="110">
                  <c:v>64.618200000000002</c:v>
                </c:pt>
                <c:pt idx="111">
                  <c:v>65.503799999999998</c:v>
                </c:pt>
                <c:pt idx="112">
                  <c:v>64.97</c:v>
                </c:pt>
                <c:pt idx="113">
                  <c:v>65.883700000000005</c:v>
                </c:pt>
                <c:pt idx="114">
                  <c:v>69.243799999999993</c:v>
                </c:pt>
                <c:pt idx="115">
                  <c:v>75.551599999999993</c:v>
                </c:pt>
                <c:pt idx="116">
                  <c:v>75.551599999999993</c:v>
                </c:pt>
                <c:pt idx="117">
                  <c:v>75.551599999999993</c:v>
                </c:pt>
                <c:pt idx="118">
                  <c:v>83.528400000000005</c:v>
                </c:pt>
                <c:pt idx="119">
                  <c:v>86.6434</c:v>
                </c:pt>
                <c:pt idx="120">
                  <c:v>87.410200000000003</c:v>
                </c:pt>
                <c:pt idx="121">
                  <c:v>86.225899999999996</c:v>
                </c:pt>
                <c:pt idx="122">
                  <c:v>86.22</c:v>
                </c:pt>
                <c:pt idx="123">
                  <c:v>86.22</c:v>
                </c:pt>
                <c:pt idx="124">
                  <c:v>86.22</c:v>
                </c:pt>
                <c:pt idx="125">
                  <c:v>80.673400000000001</c:v>
                </c:pt>
                <c:pt idx="126">
                  <c:v>81.481200000000001</c:v>
                </c:pt>
                <c:pt idx="127">
                  <c:v>71.178100000000001</c:v>
                </c:pt>
                <c:pt idx="128">
                  <c:v>73.721199999999996</c:v>
                </c:pt>
                <c:pt idx="129">
                  <c:v>73.059299999999993</c:v>
                </c:pt>
                <c:pt idx="130">
                  <c:v>73.059299999999993</c:v>
                </c:pt>
                <c:pt idx="131">
                  <c:v>73.059299999999993</c:v>
                </c:pt>
                <c:pt idx="132">
                  <c:v>75.013499999999993</c:v>
                </c:pt>
                <c:pt idx="133">
                  <c:v>76.042699999999996</c:v>
                </c:pt>
                <c:pt idx="134">
                  <c:v>77.398799999999994</c:v>
                </c:pt>
                <c:pt idx="135">
                  <c:v>78.044899999999998</c:v>
                </c:pt>
                <c:pt idx="136">
                  <c:v>71.567400000000006</c:v>
                </c:pt>
                <c:pt idx="137">
                  <c:v>71.567400000000006</c:v>
                </c:pt>
                <c:pt idx="138">
                  <c:v>71.567400000000006</c:v>
                </c:pt>
                <c:pt idx="139">
                  <c:v>69.340800000000002</c:v>
                </c:pt>
                <c:pt idx="140">
                  <c:v>63.921700000000001</c:v>
                </c:pt>
                <c:pt idx="141">
                  <c:v>66.991699999999994</c:v>
                </c:pt>
                <c:pt idx="142">
                  <c:v>68.572800000000001</c:v>
                </c:pt>
                <c:pt idx="143">
                  <c:v>69.0411</c:v>
                </c:pt>
                <c:pt idx="144">
                  <c:v>69.0411</c:v>
                </c:pt>
                <c:pt idx="145">
                  <c:v>69.0411</c:v>
                </c:pt>
                <c:pt idx="146">
                  <c:v>68.238900000000001</c:v>
                </c:pt>
                <c:pt idx="147">
                  <c:v>66.2881</c:v>
                </c:pt>
                <c:pt idx="148">
                  <c:v>64.083799999999997</c:v>
                </c:pt>
                <c:pt idx="149">
                  <c:v>63.16</c:v>
                </c:pt>
                <c:pt idx="150">
                  <c:v>63.344799999999999</c:v>
                </c:pt>
                <c:pt idx="151">
                  <c:v>63.344799999999999</c:v>
                </c:pt>
                <c:pt idx="152">
                  <c:v>63.344799999999999</c:v>
                </c:pt>
                <c:pt idx="153">
                  <c:v>61.010899999999999</c:v>
                </c:pt>
                <c:pt idx="154">
                  <c:v>60.714500000000001</c:v>
                </c:pt>
                <c:pt idx="155">
                  <c:v>63.331899999999997</c:v>
                </c:pt>
                <c:pt idx="156">
                  <c:v>63.0931</c:v>
                </c:pt>
                <c:pt idx="157">
                  <c:v>63.183100000000003</c:v>
                </c:pt>
                <c:pt idx="158">
                  <c:v>63.183100000000003</c:v>
                </c:pt>
                <c:pt idx="159">
                  <c:v>63.183100000000003</c:v>
                </c:pt>
                <c:pt idx="160">
                  <c:v>63.256</c:v>
                </c:pt>
                <c:pt idx="161">
                  <c:v>63.879100000000001</c:v>
                </c:pt>
                <c:pt idx="162">
                  <c:v>65.086299999999994</c:v>
                </c:pt>
                <c:pt idx="163">
                  <c:v>65.912199999999999</c:v>
                </c:pt>
                <c:pt idx="164">
                  <c:v>66.522400000000005</c:v>
                </c:pt>
                <c:pt idx="165">
                  <c:v>66.522400000000005</c:v>
                </c:pt>
                <c:pt idx="166">
                  <c:v>66.522400000000005</c:v>
                </c:pt>
                <c:pt idx="167">
                  <c:v>69.159899999999993</c:v>
                </c:pt>
                <c:pt idx="168">
                  <c:v>69.511300000000006</c:v>
                </c:pt>
                <c:pt idx="169">
                  <c:v>71.518600000000006</c:v>
                </c:pt>
                <c:pt idx="170">
                  <c:v>74.073599999999999</c:v>
                </c:pt>
                <c:pt idx="171">
                  <c:v>75.445599999999999</c:v>
                </c:pt>
                <c:pt idx="172">
                  <c:v>75.445599999999999</c:v>
                </c:pt>
                <c:pt idx="173">
                  <c:v>75.445599999999999</c:v>
                </c:pt>
                <c:pt idx="174">
                  <c:v>77.678299999999993</c:v>
                </c:pt>
                <c:pt idx="175">
                  <c:v>79.218400000000003</c:v>
                </c:pt>
                <c:pt idx="176">
                  <c:v>81.944400000000002</c:v>
                </c:pt>
                <c:pt idx="177">
                  <c:v>83.468800000000002</c:v>
                </c:pt>
                <c:pt idx="178">
                  <c:v>81.718299999999999</c:v>
                </c:pt>
                <c:pt idx="179">
                  <c:v>81.718299999999999</c:v>
                </c:pt>
                <c:pt idx="180">
                  <c:v>81.718299999999999</c:v>
                </c:pt>
                <c:pt idx="181">
                  <c:v>82.3446</c:v>
                </c:pt>
                <c:pt idx="182">
                  <c:v>85.614000000000004</c:v>
                </c:pt>
                <c:pt idx="183">
                  <c:v>80.411799999999999</c:v>
                </c:pt>
                <c:pt idx="184">
                  <c:v>80.754099999999994</c:v>
                </c:pt>
                <c:pt idx="185">
                  <c:v>81.048299999999998</c:v>
                </c:pt>
                <c:pt idx="186">
                  <c:v>81.048299999999998</c:v>
                </c:pt>
                <c:pt idx="187">
                  <c:v>81.048299999999998</c:v>
                </c:pt>
                <c:pt idx="188">
                  <c:v>82.475800000000007</c:v>
                </c:pt>
                <c:pt idx="189">
                  <c:v>83.748400000000004</c:v>
                </c:pt>
                <c:pt idx="190">
                  <c:v>86.889499999999998</c:v>
                </c:pt>
                <c:pt idx="191">
                  <c:v>84.919499999999999</c:v>
                </c:pt>
                <c:pt idx="192">
                  <c:v>85.630600000000001</c:v>
                </c:pt>
                <c:pt idx="193">
                  <c:v>85.630600000000001</c:v>
                </c:pt>
                <c:pt idx="194">
                  <c:v>85.630600000000001</c:v>
                </c:pt>
                <c:pt idx="195">
                  <c:v>86.040099999999995</c:v>
                </c:pt>
                <c:pt idx="196">
                  <c:v>84.621200000000002</c:v>
                </c:pt>
                <c:pt idx="197">
                  <c:v>87.302899999999994</c:v>
                </c:pt>
                <c:pt idx="198">
                  <c:v>93.322299999999998</c:v>
                </c:pt>
                <c:pt idx="199">
                  <c:v>89.205200000000005</c:v>
                </c:pt>
                <c:pt idx="200">
                  <c:v>89.205200000000005</c:v>
                </c:pt>
                <c:pt idx="201">
                  <c:v>89.205200000000005</c:v>
                </c:pt>
                <c:pt idx="202">
                  <c:v>90.076899999999995</c:v>
                </c:pt>
                <c:pt idx="203">
                  <c:v>91.052999999999997</c:v>
                </c:pt>
                <c:pt idx="204">
                  <c:v>89.364000000000004</c:v>
                </c:pt>
                <c:pt idx="205">
                  <c:v>88.272300000000001</c:v>
                </c:pt>
                <c:pt idx="206">
                  <c:v>88.281599999999997</c:v>
                </c:pt>
                <c:pt idx="207">
                  <c:v>88.281599999999997</c:v>
                </c:pt>
                <c:pt idx="208">
                  <c:v>88.281599999999997</c:v>
                </c:pt>
                <c:pt idx="209">
                  <c:v>88.281599999999997</c:v>
                </c:pt>
                <c:pt idx="210">
                  <c:v>88.429400000000001</c:v>
                </c:pt>
                <c:pt idx="211">
                  <c:v>88.010499999999993</c:v>
                </c:pt>
                <c:pt idx="212">
                  <c:v>87.7517</c:v>
                </c:pt>
                <c:pt idx="213">
                  <c:v>86.994799999999998</c:v>
                </c:pt>
                <c:pt idx="214">
                  <c:v>86.994799999999998</c:v>
                </c:pt>
                <c:pt idx="215">
                  <c:v>86.994799999999998</c:v>
                </c:pt>
                <c:pt idx="216">
                  <c:v>86.884200000000007</c:v>
                </c:pt>
                <c:pt idx="217">
                  <c:v>88.425899999999999</c:v>
                </c:pt>
                <c:pt idx="218">
                  <c:v>90.357399999999998</c:v>
                </c:pt>
                <c:pt idx="219">
                  <c:v>90.019499999999994</c:v>
                </c:pt>
                <c:pt idx="220">
                  <c:v>90.315200000000004</c:v>
                </c:pt>
                <c:pt idx="221">
                  <c:v>90.315200000000004</c:v>
                </c:pt>
                <c:pt idx="222">
                  <c:v>90.315200000000004</c:v>
                </c:pt>
                <c:pt idx="223">
                  <c:v>87.232299999999995</c:v>
                </c:pt>
                <c:pt idx="224">
                  <c:v>83.426199999999994</c:v>
                </c:pt>
                <c:pt idx="225">
                  <c:v>82.063400000000001</c:v>
                </c:pt>
                <c:pt idx="226">
                  <c:v>82.901399999999995</c:v>
                </c:pt>
                <c:pt idx="227">
                  <c:v>85.800200000000004</c:v>
                </c:pt>
                <c:pt idx="228">
                  <c:v>85.800200000000004</c:v>
                </c:pt>
                <c:pt idx="229">
                  <c:v>85.800200000000004</c:v>
                </c:pt>
                <c:pt idx="230">
                  <c:v>84.955699999999993</c:v>
                </c:pt>
                <c:pt idx="231">
                  <c:v>86.252399999999994</c:v>
                </c:pt>
                <c:pt idx="232">
                  <c:v>88.086799999999997</c:v>
                </c:pt>
                <c:pt idx="233">
                  <c:v>93.256500000000003</c:v>
                </c:pt>
                <c:pt idx="234">
                  <c:v>91.829800000000006</c:v>
                </c:pt>
                <c:pt idx="235">
                  <c:v>91.829800000000006</c:v>
                </c:pt>
                <c:pt idx="236">
                  <c:v>91.829800000000006</c:v>
                </c:pt>
                <c:pt idx="237">
                  <c:v>92.574299999999994</c:v>
                </c:pt>
                <c:pt idx="238">
                  <c:v>94.740399999999994</c:v>
                </c:pt>
                <c:pt idx="239">
                  <c:v>97.641900000000007</c:v>
                </c:pt>
                <c:pt idx="240">
                  <c:v>98.898899999999998</c:v>
                </c:pt>
                <c:pt idx="241">
                  <c:v>99.425299999999993</c:v>
                </c:pt>
                <c:pt idx="242">
                  <c:v>99.425299999999993</c:v>
                </c:pt>
                <c:pt idx="243">
                  <c:v>99.425299999999993</c:v>
                </c:pt>
                <c:pt idx="244">
                  <c:v>99.4191</c:v>
                </c:pt>
                <c:pt idx="245">
                  <c:v>96.661000000000001</c:v>
                </c:pt>
                <c:pt idx="246">
                  <c:v>100.41370000000001</c:v>
                </c:pt>
                <c:pt idx="247">
                  <c:v>100.80759999999999</c:v>
                </c:pt>
                <c:pt idx="248">
                  <c:v>101.50960000000001</c:v>
                </c:pt>
                <c:pt idx="249">
                  <c:v>101.50960000000001</c:v>
                </c:pt>
                <c:pt idx="250">
                  <c:v>101.50960000000001</c:v>
                </c:pt>
                <c:pt idx="251">
                  <c:v>100.1948</c:v>
                </c:pt>
                <c:pt idx="252">
                  <c:v>100.7906</c:v>
                </c:pt>
                <c:pt idx="253">
                  <c:v>94.676900000000003</c:v>
                </c:pt>
                <c:pt idx="254">
                  <c:v>94.601699999999994</c:v>
                </c:pt>
                <c:pt idx="255">
                  <c:v>96.691199999999995</c:v>
                </c:pt>
                <c:pt idx="256">
                  <c:v>96.691199999999995</c:v>
                </c:pt>
                <c:pt idx="257">
                  <c:v>96.691199999999995</c:v>
                </c:pt>
                <c:pt idx="258">
                  <c:v>97.443899999999999</c:v>
                </c:pt>
                <c:pt idx="259">
                  <c:v>98.191400000000002</c:v>
                </c:pt>
                <c:pt idx="260">
                  <c:v>99.2971</c:v>
                </c:pt>
                <c:pt idx="261">
                  <c:v>98.151899999999998</c:v>
                </c:pt>
                <c:pt idx="262">
                  <c:v>102.4873</c:v>
                </c:pt>
                <c:pt idx="263">
                  <c:v>102.4873</c:v>
                </c:pt>
                <c:pt idx="264">
                  <c:v>102.4873</c:v>
                </c:pt>
                <c:pt idx="265">
                  <c:v>102.5835</c:v>
                </c:pt>
                <c:pt idx="266">
                  <c:v>99.0381</c:v>
                </c:pt>
                <c:pt idx="267">
                  <c:v>101.3263</c:v>
                </c:pt>
                <c:pt idx="268">
                  <c:v>96.246200000000002</c:v>
                </c:pt>
                <c:pt idx="269">
                  <c:v>97.957999999999998</c:v>
                </c:pt>
                <c:pt idx="270">
                  <c:v>97.957999999999998</c:v>
                </c:pt>
                <c:pt idx="271">
                  <c:v>97.957999999999998</c:v>
                </c:pt>
                <c:pt idx="272">
                  <c:v>93.129900000000006</c:v>
                </c:pt>
                <c:pt idx="273">
                  <c:v>82.722999999999999</c:v>
                </c:pt>
                <c:pt idx="274">
                  <c:v>85.865899999999996</c:v>
                </c:pt>
                <c:pt idx="275">
                  <c:v>85.233099999999993</c:v>
                </c:pt>
                <c:pt idx="276">
                  <c:v>85.279399999999995</c:v>
                </c:pt>
                <c:pt idx="277">
                  <c:v>85.279399999999995</c:v>
                </c:pt>
                <c:pt idx="278">
                  <c:v>85.279399999999995</c:v>
                </c:pt>
                <c:pt idx="279">
                  <c:v>81.815399999999997</c:v>
                </c:pt>
                <c:pt idx="280">
                  <c:v>81.685400000000001</c:v>
                </c:pt>
                <c:pt idx="281">
                  <c:v>79.370599999999996</c:v>
                </c:pt>
                <c:pt idx="282">
                  <c:v>84.858900000000006</c:v>
                </c:pt>
                <c:pt idx="283">
                  <c:v>88.1267</c:v>
                </c:pt>
                <c:pt idx="284">
                  <c:v>88.1267</c:v>
                </c:pt>
                <c:pt idx="285">
                  <c:v>88.1267</c:v>
                </c:pt>
                <c:pt idx="286">
                  <c:v>91.6404</c:v>
                </c:pt>
                <c:pt idx="287">
                  <c:v>93.215000000000003</c:v>
                </c:pt>
                <c:pt idx="288">
                  <c:v>94.668300000000002</c:v>
                </c:pt>
                <c:pt idx="289">
                  <c:v>95.344800000000006</c:v>
                </c:pt>
                <c:pt idx="290">
                  <c:v>93.369100000000003</c:v>
                </c:pt>
                <c:pt idx="291">
                  <c:v>93.369100000000003</c:v>
                </c:pt>
                <c:pt idx="292">
                  <c:v>93.369100000000003</c:v>
                </c:pt>
                <c:pt idx="293">
                  <c:v>90.456599999999995</c:v>
                </c:pt>
                <c:pt idx="294">
                  <c:v>87.758899999999997</c:v>
                </c:pt>
                <c:pt idx="295">
                  <c:v>88.148399999999995</c:v>
                </c:pt>
                <c:pt idx="296">
                  <c:v>90.025000000000006</c:v>
                </c:pt>
                <c:pt idx="297">
                  <c:v>89.385900000000007</c:v>
                </c:pt>
                <c:pt idx="298">
                  <c:v>91.508799999999994</c:v>
                </c:pt>
                <c:pt idx="299">
                  <c:v>91.508799999999994</c:v>
                </c:pt>
                <c:pt idx="300">
                  <c:v>91.221000000000004</c:v>
                </c:pt>
                <c:pt idx="301">
                  <c:v>92.124600000000001</c:v>
                </c:pt>
                <c:pt idx="302">
                  <c:v>87.839799999999997</c:v>
                </c:pt>
                <c:pt idx="303">
                  <c:v>86.494500000000002</c:v>
                </c:pt>
                <c:pt idx="304">
                  <c:v>86.731200000000001</c:v>
                </c:pt>
                <c:pt idx="305">
                  <c:v>86.731200000000001</c:v>
                </c:pt>
                <c:pt idx="306">
                  <c:v>86.731200000000001</c:v>
                </c:pt>
                <c:pt idx="307">
                  <c:v>85.826700000000002</c:v>
                </c:pt>
                <c:pt idx="308">
                  <c:v>84.644900000000007</c:v>
                </c:pt>
                <c:pt idx="309">
                  <c:v>84.170900000000003</c:v>
                </c:pt>
                <c:pt idx="310">
                  <c:v>88.711799999999997</c:v>
                </c:pt>
                <c:pt idx="311">
                  <c:v>90.660399999999996</c:v>
                </c:pt>
                <c:pt idx="312">
                  <c:v>90.660399999999996</c:v>
                </c:pt>
                <c:pt idx="313">
                  <c:v>90.660399999999996</c:v>
                </c:pt>
                <c:pt idx="314">
                  <c:v>89.457899999999995</c:v>
                </c:pt>
                <c:pt idx="315">
                  <c:v>89.916700000000006</c:v>
                </c:pt>
                <c:pt idx="316">
                  <c:v>89.601299999999995</c:v>
                </c:pt>
                <c:pt idx="317">
                  <c:v>91.366299999999995</c:v>
                </c:pt>
                <c:pt idx="318">
                  <c:v>91.366299999999995</c:v>
                </c:pt>
                <c:pt idx="319">
                  <c:v>91.366299999999995</c:v>
                </c:pt>
                <c:pt idx="320">
                  <c:v>91.366299999999995</c:v>
                </c:pt>
                <c:pt idx="321">
                  <c:v>91.366299999999995</c:v>
                </c:pt>
                <c:pt idx="322">
                  <c:v>87.252099999999999</c:v>
                </c:pt>
                <c:pt idx="323">
                  <c:v>93.111599999999996</c:v>
                </c:pt>
                <c:pt idx="324">
                  <c:v>92.920500000000004</c:v>
                </c:pt>
                <c:pt idx="325">
                  <c:v>95.799800000000005</c:v>
                </c:pt>
                <c:pt idx="326">
                  <c:v>95.799800000000005</c:v>
                </c:pt>
                <c:pt idx="327">
                  <c:v>95.799800000000005</c:v>
                </c:pt>
                <c:pt idx="328">
                  <c:v>93.513599999999997</c:v>
                </c:pt>
                <c:pt idx="329">
                  <c:v>94.704899999999995</c:v>
                </c:pt>
                <c:pt idx="330">
                  <c:v>92.976299999999995</c:v>
                </c:pt>
                <c:pt idx="331">
                  <c:v>93.799599999999998</c:v>
                </c:pt>
                <c:pt idx="332">
                  <c:v>93.816999999999993</c:v>
                </c:pt>
                <c:pt idx="333">
                  <c:v>93.816999999999993</c:v>
                </c:pt>
                <c:pt idx="334">
                  <c:v>93.816999999999993</c:v>
                </c:pt>
                <c:pt idx="335">
                  <c:v>93.926699999999997</c:v>
                </c:pt>
                <c:pt idx="336">
                  <c:v>95.839799999999997</c:v>
                </c:pt>
                <c:pt idx="337">
                  <c:v>95.244299999999996</c:v>
                </c:pt>
                <c:pt idx="338">
                  <c:v>96.783699999999996</c:v>
                </c:pt>
                <c:pt idx="339">
                  <c:v>101.1387</c:v>
                </c:pt>
                <c:pt idx="340">
                  <c:v>101.1387</c:v>
                </c:pt>
                <c:pt idx="341">
                  <c:v>101.1387</c:v>
                </c:pt>
                <c:pt idx="342">
                  <c:v>99.8416</c:v>
                </c:pt>
                <c:pt idx="343">
                  <c:v>99.585300000000004</c:v>
                </c:pt>
                <c:pt idx="344">
                  <c:v>101.9053</c:v>
                </c:pt>
                <c:pt idx="345">
                  <c:v>98.343400000000003</c:v>
                </c:pt>
                <c:pt idx="346">
                  <c:v>96.692700000000002</c:v>
                </c:pt>
                <c:pt idx="347">
                  <c:v>96.692700000000002</c:v>
                </c:pt>
                <c:pt idx="348">
                  <c:v>96.692700000000002</c:v>
                </c:pt>
                <c:pt idx="349">
                  <c:v>97.501300000000001</c:v>
                </c:pt>
                <c:pt idx="350">
                  <c:v>99.111400000000003</c:v>
                </c:pt>
                <c:pt idx="351">
                  <c:v>95.748199999999997</c:v>
                </c:pt>
                <c:pt idx="352">
                  <c:v>96.438000000000002</c:v>
                </c:pt>
                <c:pt idx="353">
                  <c:v>95.107299999999995</c:v>
                </c:pt>
                <c:pt idx="354">
                  <c:v>95.107299999999995</c:v>
                </c:pt>
                <c:pt idx="355">
                  <c:v>95.107299999999995</c:v>
                </c:pt>
                <c:pt idx="356">
                  <c:v>92.530299999999997</c:v>
                </c:pt>
                <c:pt idx="357">
                  <c:v>91.778400000000005</c:v>
                </c:pt>
                <c:pt idx="358">
                  <c:v>92.162499999999994</c:v>
                </c:pt>
                <c:pt idx="359">
                  <c:v>94.824399999999997</c:v>
                </c:pt>
                <c:pt idx="360">
                  <c:v>94.774699999999996</c:v>
                </c:pt>
                <c:pt idx="361">
                  <c:v>94.774699999999996</c:v>
                </c:pt>
                <c:pt idx="362">
                  <c:v>94.774699999999996</c:v>
                </c:pt>
                <c:pt idx="363">
                  <c:v>93.270700000000005</c:v>
                </c:pt>
                <c:pt idx="364">
                  <c:v>95.010499999999993</c:v>
                </c:pt>
                <c:pt idx="365">
                  <c:v>94.835499999999996</c:v>
                </c:pt>
                <c:pt idx="366">
                  <c:v>94.794300000000007</c:v>
                </c:pt>
                <c:pt idx="367">
                  <c:v>94.544600000000003</c:v>
                </c:pt>
                <c:pt idx="368">
                  <c:v>94.544600000000003</c:v>
                </c:pt>
                <c:pt idx="369">
                  <c:v>94.544600000000003</c:v>
                </c:pt>
                <c:pt idx="370">
                  <c:v>93.695499999999996</c:v>
                </c:pt>
                <c:pt idx="371">
                  <c:v>94.722700000000003</c:v>
                </c:pt>
                <c:pt idx="372">
                  <c:v>93.578699999999998</c:v>
                </c:pt>
                <c:pt idx="373">
                  <c:v>93.972200000000001</c:v>
                </c:pt>
                <c:pt idx="374">
                  <c:v>94.064499999999995</c:v>
                </c:pt>
                <c:pt idx="375">
                  <c:v>94.064499999999995</c:v>
                </c:pt>
                <c:pt idx="376">
                  <c:v>94.064499999999995</c:v>
                </c:pt>
                <c:pt idx="377">
                  <c:v>92.486900000000006</c:v>
                </c:pt>
                <c:pt idx="378">
                  <c:v>92.760300000000001</c:v>
                </c:pt>
                <c:pt idx="379">
                  <c:v>93.248999999999995</c:v>
                </c:pt>
                <c:pt idx="380">
                  <c:v>93.699600000000004</c:v>
                </c:pt>
                <c:pt idx="381">
                  <c:v>93.040899999999993</c:v>
                </c:pt>
                <c:pt idx="382">
                  <c:v>93.040899999999993</c:v>
                </c:pt>
                <c:pt idx="383">
                  <c:v>93.040899999999993</c:v>
                </c:pt>
                <c:pt idx="384">
                  <c:v>93.483199999999997</c:v>
                </c:pt>
                <c:pt idx="385">
                  <c:v>92.605500000000006</c:v>
                </c:pt>
                <c:pt idx="386">
                  <c:v>91.494399999999999</c:v>
                </c:pt>
                <c:pt idx="387">
                  <c:v>91.484300000000005</c:v>
                </c:pt>
                <c:pt idx="388">
                  <c:v>92.348399999999998</c:v>
                </c:pt>
                <c:pt idx="389">
                  <c:v>92.348399999999998</c:v>
                </c:pt>
                <c:pt idx="390">
                  <c:v>92.348399999999998</c:v>
                </c:pt>
                <c:pt idx="391">
                  <c:v>92.2042</c:v>
                </c:pt>
                <c:pt idx="392">
                  <c:v>93.885400000000004</c:v>
                </c:pt>
                <c:pt idx="393">
                  <c:v>94.447199999999995</c:v>
                </c:pt>
                <c:pt idx="394">
                  <c:v>96.993700000000004</c:v>
                </c:pt>
                <c:pt idx="395">
                  <c:v>96.874700000000004</c:v>
                </c:pt>
                <c:pt idx="396">
                  <c:v>96.874700000000004</c:v>
                </c:pt>
                <c:pt idx="397">
                  <c:v>96.874700000000004</c:v>
                </c:pt>
                <c:pt idx="398">
                  <c:v>97.580299999999994</c:v>
                </c:pt>
                <c:pt idx="399">
                  <c:v>97.070300000000003</c:v>
                </c:pt>
                <c:pt idx="400">
                  <c:v>95.254199999999997</c:v>
                </c:pt>
                <c:pt idx="401">
                  <c:v>94.412800000000004</c:v>
                </c:pt>
                <c:pt idx="402">
                  <c:v>94.614900000000006</c:v>
                </c:pt>
                <c:pt idx="403">
                  <c:v>94.614900000000006</c:v>
                </c:pt>
                <c:pt idx="404">
                  <c:v>94.614900000000006</c:v>
                </c:pt>
                <c:pt idx="405">
                  <c:v>95.670699999999997</c:v>
                </c:pt>
                <c:pt idx="406">
                  <c:v>95.575500000000005</c:v>
                </c:pt>
                <c:pt idx="407">
                  <c:v>94.6297</c:v>
                </c:pt>
                <c:pt idx="408">
                  <c:v>94.548199999999994</c:v>
                </c:pt>
                <c:pt idx="409">
                  <c:v>96.413600000000002</c:v>
                </c:pt>
                <c:pt idx="410">
                  <c:v>96.413600000000002</c:v>
                </c:pt>
                <c:pt idx="411">
                  <c:v>96.413600000000002</c:v>
                </c:pt>
                <c:pt idx="412">
                  <c:v>97.369799999999998</c:v>
                </c:pt>
                <c:pt idx="413">
                  <c:v>95.8583</c:v>
                </c:pt>
                <c:pt idx="414">
                  <c:v>90.7042</c:v>
                </c:pt>
                <c:pt idx="415">
                  <c:v>89.894199999999998</c:v>
                </c:pt>
                <c:pt idx="416">
                  <c:v>88.864400000000003</c:v>
                </c:pt>
                <c:pt idx="417">
                  <c:v>88.864400000000003</c:v>
                </c:pt>
                <c:pt idx="418">
                  <c:v>88.864400000000003</c:v>
                </c:pt>
                <c:pt idx="419">
                  <c:v>88.253</c:v>
                </c:pt>
                <c:pt idx="420">
                  <c:v>89.275999999999996</c:v>
                </c:pt>
                <c:pt idx="421">
                  <c:v>88.853999999999999</c:v>
                </c:pt>
                <c:pt idx="422">
                  <c:v>91.642099999999999</c:v>
                </c:pt>
                <c:pt idx="423">
                  <c:v>91.653800000000004</c:v>
                </c:pt>
                <c:pt idx="424">
                  <c:v>91.653800000000004</c:v>
                </c:pt>
                <c:pt idx="425">
                  <c:v>91.653800000000004</c:v>
                </c:pt>
                <c:pt idx="426">
                  <c:v>92.509</c:v>
                </c:pt>
                <c:pt idx="427">
                  <c:v>93.001900000000006</c:v>
                </c:pt>
                <c:pt idx="428">
                  <c:v>94.6083</c:v>
                </c:pt>
                <c:pt idx="429">
                  <c:v>93.742199999999997</c:v>
                </c:pt>
                <c:pt idx="430">
                  <c:v>94.828400000000002</c:v>
                </c:pt>
                <c:pt idx="431">
                  <c:v>94.828400000000002</c:v>
                </c:pt>
                <c:pt idx="432">
                  <c:v>94.828400000000002</c:v>
                </c:pt>
                <c:pt idx="433">
                  <c:v>94.980099999999993</c:v>
                </c:pt>
                <c:pt idx="434">
                  <c:v>95.575000000000003</c:v>
                </c:pt>
                <c:pt idx="435">
                  <c:v>95.499200000000002</c:v>
                </c:pt>
                <c:pt idx="436">
                  <c:v>98.492500000000007</c:v>
                </c:pt>
                <c:pt idx="437">
                  <c:v>100.7024</c:v>
                </c:pt>
                <c:pt idx="438">
                  <c:v>100.7024</c:v>
                </c:pt>
                <c:pt idx="439">
                  <c:v>100.7024</c:v>
                </c:pt>
                <c:pt idx="440">
                  <c:v>104.8533</c:v>
                </c:pt>
                <c:pt idx="441">
                  <c:v>108.3023</c:v>
                </c:pt>
                <c:pt idx="442">
                  <c:v>110.0608</c:v>
                </c:pt>
                <c:pt idx="443">
                  <c:v>110.23690000000001</c:v>
                </c:pt>
                <c:pt idx="444">
                  <c:v>113.2002</c:v>
                </c:pt>
                <c:pt idx="445">
                  <c:v>113.2002</c:v>
                </c:pt>
                <c:pt idx="446">
                  <c:v>113.2002</c:v>
                </c:pt>
                <c:pt idx="447">
                  <c:v>110.2908</c:v>
                </c:pt>
                <c:pt idx="448">
                  <c:v>108.55670000000001</c:v>
                </c:pt>
                <c:pt idx="449">
                  <c:v>108.373</c:v>
                </c:pt>
                <c:pt idx="450">
                  <c:v>111.0175</c:v>
                </c:pt>
                <c:pt idx="451">
                  <c:v>112.95659999999999</c:v>
                </c:pt>
                <c:pt idx="452">
                  <c:v>112.95659999999999</c:v>
                </c:pt>
                <c:pt idx="453">
                  <c:v>112.95659999999999</c:v>
                </c:pt>
                <c:pt idx="454">
                  <c:v>111.85899999999999</c:v>
                </c:pt>
                <c:pt idx="455">
                  <c:v>106.05410000000001</c:v>
                </c:pt>
                <c:pt idx="456">
                  <c:v>110.8154</c:v>
                </c:pt>
                <c:pt idx="457">
                  <c:v>110.16160000000001</c:v>
                </c:pt>
                <c:pt idx="458">
                  <c:v>108.5825</c:v>
                </c:pt>
                <c:pt idx="459">
                  <c:v>108.5825</c:v>
                </c:pt>
                <c:pt idx="460">
                  <c:v>108.5825</c:v>
                </c:pt>
                <c:pt idx="461">
                  <c:v>104.7384</c:v>
                </c:pt>
                <c:pt idx="462">
                  <c:v>99.518299999999996</c:v>
                </c:pt>
                <c:pt idx="463">
                  <c:v>90.683199999999999</c:v>
                </c:pt>
                <c:pt idx="464">
                  <c:v>86.802999999999997</c:v>
                </c:pt>
                <c:pt idx="465">
                  <c:v>86.714299999999994</c:v>
                </c:pt>
                <c:pt idx="466">
                  <c:v>86.714299999999994</c:v>
                </c:pt>
                <c:pt idx="467">
                  <c:v>86.714299999999994</c:v>
                </c:pt>
                <c:pt idx="468">
                  <c:v>90.529899999999998</c:v>
                </c:pt>
                <c:pt idx="469">
                  <c:v>89.557900000000004</c:v>
                </c:pt>
                <c:pt idx="470">
                  <c:v>90.163899999999998</c:v>
                </c:pt>
                <c:pt idx="471">
                  <c:v>87.675700000000006</c:v>
                </c:pt>
                <c:pt idx="472">
                  <c:v>86.098399999999998</c:v>
                </c:pt>
                <c:pt idx="473">
                  <c:v>86.098399999999998</c:v>
                </c:pt>
                <c:pt idx="474">
                  <c:v>86.098399999999998</c:v>
                </c:pt>
                <c:pt idx="475">
                  <c:v>83.761499999999998</c:v>
                </c:pt>
                <c:pt idx="476">
                  <c:v>83.013900000000007</c:v>
                </c:pt>
                <c:pt idx="477">
                  <c:v>84.158699999999996</c:v>
                </c:pt>
                <c:pt idx="478">
                  <c:v>85.369500000000002</c:v>
                </c:pt>
                <c:pt idx="479">
                  <c:v>82.516099999999994</c:v>
                </c:pt>
                <c:pt idx="480">
                  <c:v>82.516099999999994</c:v>
                </c:pt>
                <c:pt idx="481">
                  <c:v>82.516099999999994</c:v>
                </c:pt>
                <c:pt idx="482">
                  <c:v>82.803899999999999</c:v>
                </c:pt>
                <c:pt idx="483">
                  <c:v>83.360399999999998</c:v>
                </c:pt>
                <c:pt idx="484">
                  <c:v>82.022400000000005</c:v>
                </c:pt>
                <c:pt idx="485">
                  <c:v>82.360200000000006</c:v>
                </c:pt>
                <c:pt idx="486">
                  <c:v>83.612700000000004</c:v>
                </c:pt>
                <c:pt idx="487">
                  <c:v>83.612700000000004</c:v>
                </c:pt>
                <c:pt idx="488">
                  <c:v>83.612700000000004</c:v>
                </c:pt>
                <c:pt idx="489">
                  <c:v>83.760199999999998</c:v>
                </c:pt>
                <c:pt idx="490">
                  <c:v>83.508099999999999</c:v>
                </c:pt>
                <c:pt idx="491">
                  <c:v>82.322000000000003</c:v>
                </c:pt>
                <c:pt idx="492">
                  <c:v>83.201099999999997</c:v>
                </c:pt>
                <c:pt idx="493">
                  <c:v>84.341300000000004</c:v>
                </c:pt>
                <c:pt idx="494">
                  <c:v>84.341300000000004</c:v>
                </c:pt>
                <c:pt idx="495">
                  <c:v>84.341300000000004</c:v>
                </c:pt>
                <c:pt idx="496">
                  <c:v>80.804699999999997</c:v>
                </c:pt>
                <c:pt idx="497">
                  <c:v>79.404399999999995</c:v>
                </c:pt>
                <c:pt idx="498">
                  <c:v>80.919899999999998</c:v>
                </c:pt>
                <c:pt idx="499">
                  <c:v>83.374799999999993</c:v>
                </c:pt>
                <c:pt idx="500">
                  <c:v>80.911699999999996</c:v>
                </c:pt>
                <c:pt idx="501">
                  <c:v>80.911699999999996</c:v>
                </c:pt>
                <c:pt idx="502">
                  <c:v>80.911699999999996</c:v>
                </c:pt>
                <c:pt idx="503">
                  <c:v>80.498599999999996</c:v>
                </c:pt>
                <c:pt idx="504">
                  <c:v>79.859200000000001</c:v>
                </c:pt>
                <c:pt idx="505">
                  <c:v>78.144199999999998</c:v>
                </c:pt>
                <c:pt idx="506">
                  <c:v>77.9298</c:v>
                </c:pt>
                <c:pt idx="507">
                  <c:v>78.504000000000005</c:v>
                </c:pt>
                <c:pt idx="508">
                  <c:v>78.504000000000005</c:v>
                </c:pt>
                <c:pt idx="509">
                  <c:v>78.504000000000005</c:v>
                </c:pt>
                <c:pt idx="510">
                  <c:v>81.968500000000006</c:v>
                </c:pt>
                <c:pt idx="511">
                  <c:v>86.421199999999999</c:v>
                </c:pt>
                <c:pt idx="512">
                  <c:v>86.983099999999993</c:v>
                </c:pt>
                <c:pt idx="513">
                  <c:v>89.088700000000003</c:v>
                </c:pt>
                <c:pt idx="514">
                  <c:v>90.2346</c:v>
                </c:pt>
                <c:pt idx="515">
                  <c:v>90.2346</c:v>
                </c:pt>
                <c:pt idx="516">
                  <c:v>90.2346</c:v>
                </c:pt>
                <c:pt idx="517">
                  <c:v>89.461799999999997</c:v>
                </c:pt>
                <c:pt idx="518">
                  <c:v>86.104699999999994</c:v>
                </c:pt>
                <c:pt idx="519">
                  <c:v>85.249700000000004</c:v>
                </c:pt>
                <c:pt idx="520">
                  <c:v>83.333299999999994</c:v>
                </c:pt>
                <c:pt idx="521">
                  <c:v>83.666799999999995</c:v>
                </c:pt>
                <c:pt idx="522">
                  <c:v>83.666799999999995</c:v>
                </c:pt>
                <c:pt idx="523">
                  <c:v>83.666799999999995</c:v>
                </c:pt>
                <c:pt idx="524">
                  <c:v>84.983099999999993</c:v>
                </c:pt>
                <c:pt idx="525">
                  <c:v>83.957099999999997</c:v>
                </c:pt>
                <c:pt idx="526">
                  <c:v>81.823800000000006</c:v>
                </c:pt>
                <c:pt idx="527">
                  <c:v>80.597499999999997</c:v>
                </c:pt>
                <c:pt idx="528">
                  <c:v>81.347499999999997</c:v>
                </c:pt>
                <c:pt idx="529">
                  <c:v>81.347499999999997</c:v>
                </c:pt>
                <c:pt idx="530">
                  <c:v>81.347499999999997</c:v>
                </c:pt>
                <c:pt idx="531">
                  <c:v>79.736800000000002</c:v>
                </c:pt>
                <c:pt idx="532">
                  <c:v>79.355099999999993</c:v>
                </c:pt>
                <c:pt idx="533">
                  <c:v>77.0321</c:v>
                </c:pt>
                <c:pt idx="534">
                  <c:v>76.387500000000003</c:v>
                </c:pt>
                <c:pt idx="535">
                  <c:v>76.1173</c:v>
                </c:pt>
                <c:pt idx="536">
                  <c:v>76.1173</c:v>
                </c:pt>
                <c:pt idx="537">
                  <c:v>76.1173</c:v>
                </c:pt>
                <c:pt idx="538">
                  <c:v>77.794300000000007</c:v>
                </c:pt>
                <c:pt idx="539">
                  <c:v>77.329300000000003</c:v>
                </c:pt>
                <c:pt idx="540">
                  <c:v>78.407799999999995</c:v>
                </c:pt>
                <c:pt idx="541">
                  <c:v>80.911900000000003</c:v>
                </c:pt>
                <c:pt idx="542">
                  <c:v>80.386600000000001</c:v>
                </c:pt>
                <c:pt idx="543">
                  <c:v>80.386600000000001</c:v>
                </c:pt>
                <c:pt idx="544">
                  <c:v>80.386600000000001</c:v>
                </c:pt>
                <c:pt idx="545">
                  <c:v>79.116900000000001</c:v>
                </c:pt>
                <c:pt idx="546">
                  <c:v>79.902100000000004</c:v>
                </c:pt>
                <c:pt idx="547">
                  <c:v>82.288899999999998</c:v>
                </c:pt>
                <c:pt idx="548">
                  <c:v>87.510900000000007</c:v>
                </c:pt>
                <c:pt idx="549">
                  <c:v>92.120400000000004</c:v>
                </c:pt>
                <c:pt idx="550">
                  <c:v>92.120400000000004</c:v>
                </c:pt>
                <c:pt idx="551">
                  <c:v>92.120400000000004</c:v>
                </c:pt>
                <c:pt idx="552">
                  <c:v>92.617800000000003</c:v>
                </c:pt>
                <c:pt idx="553">
                  <c:v>91.772099999999995</c:v>
                </c:pt>
                <c:pt idx="554">
                  <c:v>90.061099999999996</c:v>
                </c:pt>
                <c:pt idx="555">
                  <c:v>88.165700000000001</c:v>
                </c:pt>
                <c:pt idx="556">
                  <c:v>86.864500000000007</c:v>
                </c:pt>
                <c:pt idx="557">
                  <c:v>86.864500000000007</c:v>
                </c:pt>
                <c:pt idx="558">
                  <c:v>86.864500000000007</c:v>
                </c:pt>
                <c:pt idx="559">
                  <c:v>86.68</c:v>
                </c:pt>
                <c:pt idx="560">
                  <c:v>84.603499999999997</c:v>
                </c:pt>
                <c:pt idx="561">
                  <c:v>81.318700000000007</c:v>
                </c:pt>
                <c:pt idx="562">
                  <c:v>81.896699999999996</c:v>
                </c:pt>
                <c:pt idx="563">
                  <c:v>81.265100000000004</c:v>
                </c:pt>
                <c:pt idx="564">
                  <c:v>81.265100000000004</c:v>
                </c:pt>
                <c:pt idx="565">
                  <c:v>81.265100000000004</c:v>
                </c:pt>
                <c:pt idx="566">
                  <c:v>79.375100000000003</c:v>
                </c:pt>
                <c:pt idx="567">
                  <c:v>79.721199999999996</c:v>
                </c:pt>
                <c:pt idx="568">
                  <c:v>77.7744</c:v>
                </c:pt>
                <c:pt idx="569">
                  <c:v>79.655000000000001</c:v>
                </c:pt>
                <c:pt idx="570">
                  <c:v>81.358599999999996</c:v>
                </c:pt>
                <c:pt idx="571">
                  <c:v>81.358599999999996</c:v>
                </c:pt>
                <c:pt idx="572">
                  <c:v>81.358599999999996</c:v>
                </c:pt>
                <c:pt idx="573">
                  <c:v>81.358599999999996</c:v>
                </c:pt>
                <c:pt idx="574">
                  <c:v>81.079599999999999</c:v>
                </c:pt>
                <c:pt idx="575">
                  <c:v>78.153000000000006</c:v>
                </c:pt>
                <c:pt idx="576">
                  <c:v>76.522599999999997</c:v>
                </c:pt>
                <c:pt idx="577">
                  <c:v>77.289100000000005</c:v>
                </c:pt>
                <c:pt idx="578">
                  <c:v>77.289100000000005</c:v>
                </c:pt>
                <c:pt idx="579">
                  <c:v>77.289100000000005</c:v>
                </c:pt>
                <c:pt idx="580">
                  <c:v>77.343999999999994</c:v>
                </c:pt>
                <c:pt idx="581">
                  <c:v>75.504300000000001</c:v>
                </c:pt>
                <c:pt idx="582">
                  <c:v>71.778899999999993</c:v>
                </c:pt>
                <c:pt idx="583">
                  <c:v>71.8322</c:v>
                </c:pt>
                <c:pt idx="584">
                  <c:v>72.336799999999997</c:v>
                </c:pt>
                <c:pt idx="585">
                  <c:v>72.336799999999997</c:v>
                </c:pt>
                <c:pt idx="586">
                  <c:v>72.336799999999997</c:v>
                </c:pt>
                <c:pt idx="587">
                  <c:v>74.368499999999997</c:v>
                </c:pt>
                <c:pt idx="588">
                  <c:v>72.965000000000003</c:v>
                </c:pt>
                <c:pt idx="589">
                  <c:v>71.092699999999994</c:v>
                </c:pt>
                <c:pt idx="590">
                  <c:v>71.710499999999996</c:v>
                </c:pt>
                <c:pt idx="591">
                  <c:v>71.441400000000002</c:v>
                </c:pt>
                <c:pt idx="592">
                  <c:v>71.441400000000002</c:v>
                </c:pt>
                <c:pt idx="593">
                  <c:v>71.441400000000002</c:v>
                </c:pt>
                <c:pt idx="594">
                  <c:v>70.033100000000005</c:v>
                </c:pt>
                <c:pt idx="595">
                  <c:v>71.482600000000005</c:v>
                </c:pt>
                <c:pt idx="596">
                  <c:v>74.877200000000002</c:v>
                </c:pt>
                <c:pt idx="597">
                  <c:v>74.468299999999999</c:v>
                </c:pt>
                <c:pt idx="598">
                  <c:v>73.869900000000001</c:v>
                </c:pt>
                <c:pt idx="599">
                  <c:v>73.869900000000001</c:v>
                </c:pt>
                <c:pt idx="600">
                  <c:v>73.869900000000001</c:v>
                </c:pt>
                <c:pt idx="601">
                  <c:v>72.342799999999997</c:v>
                </c:pt>
                <c:pt idx="602">
                  <c:v>70.285600000000002</c:v>
                </c:pt>
                <c:pt idx="603">
                  <c:v>72.205600000000004</c:v>
                </c:pt>
                <c:pt idx="604">
                  <c:v>78.310299999999998</c:v>
                </c:pt>
                <c:pt idx="605">
                  <c:v>79.535799999999995</c:v>
                </c:pt>
                <c:pt idx="606">
                  <c:v>79.535799999999995</c:v>
                </c:pt>
                <c:pt idx="607">
                  <c:v>79.535799999999995</c:v>
                </c:pt>
                <c:pt idx="608">
                  <c:v>80.099599999999995</c:v>
                </c:pt>
                <c:pt idx="609">
                  <c:v>82.919899999999998</c:v>
                </c:pt>
                <c:pt idx="610">
                  <c:v>85.247600000000006</c:v>
                </c:pt>
                <c:pt idx="611">
                  <c:v>84.859300000000005</c:v>
                </c:pt>
                <c:pt idx="612">
                  <c:v>89.882400000000004</c:v>
                </c:pt>
                <c:pt idx="613">
                  <c:v>89.882400000000004</c:v>
                </c:pt>
                <c:pt idx="614">
                  <c:v>89.882400000000004</c:v>
                </c:pt>
                <c:pt idx="615">
                  <c:v>86.471500000000006</c:v>
                </c:pt>
                <c:pt idx="616">
                  <c:v>87.096199999999996</c:v>
                </c:pt>
                <c:pt idx="617">
                  <c:v>88.040499999999994</c:v>
                </c:pt>
                <c:pt idx="618">
                  <c:v>89.216499999999996</c:v>
                </c:pt>
                <c:pt idx="619">
                  <c:v>90.641599999999997</c:v>
                </c:pt>
                <c:pt idx="620">
                  <c:v>90.641599999999997</c:v>
                </c:pt>
                <c:pt idx="621">
                  <c:v>90.641599999999997</c:v>
                </c:pt>
                <c:pt idx="622">
                  <c:v>89.804100000000005</c:v>
                </c:pt>
                <c:pt idx="623">
                  <c:v>88.828400000000002</c:v>
                </c:pt>
                <c:pt idx="624">
                  <c:v>89.648200000000003</c:v>
                </c:pt>
                <c:pt idx="625">
                  <c:v>89.780900000000003</c:v>
                </c:pt>
                <c:pt idx="626">
                  <c:v>89.303399999999996</c:v>
                </c:pt>
                <c:pt idx="627">
                  <c:v>89.303399999999996</c:v>
                </c:pt>
                <c:pt idx="628">
                  <c:v>89.303399999999996</c:v>
                </c:pt>
                <c:pt idx="629">
                  <c:v>91.077100000000002</c:v>
                </c:pt>
                <c:pt idx="630">
                  <c:v>92.897400000000005</c:v>
                </c:pt>
                <c:pt idx="631">
                  <c:v>89.328599999999994</c:v>
                </c:pt>
                <c:pt idx="632">
                  <c:v>89.471299999999999</c:v>
                </c:pt>
                <c:pt idx="633">
                  <c:v>90.384699999999995</c:v>
                </c:pt>
                <c:pt idx="634">
                  <c:v>90.384699999999995</c:v>
                </c:pt>
                <c:pt idx="635">
                  <c:v>90.384699999999995</c:v>
                </c:pt>
                <c:pt idx="636">
                  <c:v>92.468699999999998</c:v>
                </c:pt>
                <c:pt idx="637">
                  <c:v>92.210999999999999</c:v>
                </c:pt>
                <c:pt idx="638">
                  <c:v>89.924800000000005</c:v>
                </c:pt>
                <c:pt idx="639">
                  <c:v>87.627399999999994</c:v>
                </c:pt>
                <c:pt idx="640">
                  <c:v>86.332300000000004</c:v>
                </c:pt>
                <c:pt idx="641">
                  <c:v>86.332300000000004</c:v>
                </c:pt>
                <c:pt idx="642">
                  <c:v>86.332300000000004</c:v>
                </c:pt>
                <c:pt idx="643">
                  <c:v>85.072800000000001</c:v>
                </c:pt>
                <c:pt idx="644">
                  <c:v>87.008799999999994</c:v>
                </c:pt>
                <c:pt idx="645">
                  <c:v>89.161799999999999</c:v>
                </c:pt>
                <c:pt idx="646">
                  <c:v>90.064599999999999</c:v>
                </c:pt>
                <c:pt idx="647">
                  <c:v>92.048299999999998</c:v>
                </c:pt>
                <c:pt idx="648">
                  <c:v>92.048299999999998</c:v>
                </c:pt>
                <c:pt idx="649">
                  <c:v>92.048299999999998</c:v>
                </c:pt>
                <c:pt idx="650">
                  <c:v>90.177700000000002</c:v>
                </c:pt>
                <c:pt idx="651">
                  <c:v>87.105599999999995</c:v>
                </c:pt>
                <c:pt idx="652">
                  <c:v>84.006699999999995</c:v>
                </c:pt>
                <c:pt idx="653">
                  <c:v>80.334800000000001</c:v>
                </c:pt>
                <c:pt idx="654">
                  <c:v>80.788200000000003</c:v>
                </c:pt>
                <c:pt idx="655">
                  <c:v>80.788200000000003</c:v>
                </c:pt>
                <c:pt idx="656">
                  <c:v>80.788200000000003</c:v>
                </c:pt>
                <c:pt idx="657">
                  <c:v>80.756100000000004</c:v>
                </c:pt>
                <c:pt idx="658">
                  <c:v>80.765199999999993</c:v>
                </c:pt>
                <c:pt idx="659">
                  <c:v>80.409400000000005</c:v>
                </c:pt>
                <c:pt idx="660">
                  <c:v>81.798000000000002</c:v>
                </c:pt>
                <c:pt idx="661">
                  <c:v>79.4178</c:v>
                </c:pt>
                <c:pt idx="662">
                  <c:v>79.4178</c:v>
                </c:pt>
                <c:pt idx="663">
                  <c:v>79.4178</c:v>
                </c:pt>
                <c:pt idx="664">
                  <c:v>78.025000000000006</c:v>
                </c:pt>
                <c:pt idx="665">
                  <c:v>79.783500000000004</c:v>
                </c:pt>
                <c:pt idx="666">
                  <c:v>79.863200000000006</c:v>
                </c:pt>
                <c:pt idx="667">
                  <c:v>80.474999999999994</c:v>
                </c:pt>
                <c:pt idx="668">
                  <c:v>80.994100000000003</c:v>
                </c:pt>
                <c:pt idx="669">
                  <c:v>80.994100000000003</c:v>
                </c:pt>
                <c:pt idx="670">
                  <c:v>80.994100000000003</c:v>
                </c:pt>
                <c:pt idx="671">
                  <c:v>85.055199999999999</c:v>
                </c:pt>
                <c:pt idx="672">
                  <c:v>83.828599999999994</c:v>
                </c:pt>
                <c:pt idx="673">
                  <c:v>81.040099999999995</c:v>
                </c:pt>
                <c:pt idx="674">
                  <c:v>81.147499999999994</c:v>
                </c:pt>
                <c:pt idx="675">
                  <c:v>81.147499999999994</c:v>
                </c:pt>
                <c:pt idx="676">
                  <c:v>81.147499999999994</c:v>
                </c:pt>
                <c:pt idx="677">
                  <c:v>81.147499999999994</c:v>
                </c:pt>
                <c:pt idx="678">
                  <c:v>81.147499999999994</c:v>
                </c:pt>
                <c:pt idx="679">
                  <c:v>81.321700000000007</c:v>
                </c:pt>
                <c:pt idx="680">
                  <c:v>79.454300000000003</c:v>
                </c:pt>
                <c:pt idx="681">
                  <c:v>77.721500000000006</c:v>
                </c:pt>
                <c:pt idx="682">
                  <c:v>76.831800000000001</c:v>
                </c:pt>
                <c:pt idx="683">
                  <c:v>76.831800000000001</c:v>
                </c:pt>
                <c:pt idx="684">
                  <c:v>76.831800000000001</c:v>
                </c:pt>
                <c:pt idx="685">
                  <c:v>75.837599999999995</c:v>
                </c:pt>
                <c:pt idx="686">
                  <c:v>75.604399999999998</c:v>
                </c:pt>
                <c:pt idx="687">
                  <c:v>73.477999999999994</c:v>
                </c:pt>
                <c:pt idx="688">
                  <c:v>70.661199999999994</c:v>
                </c:pt>
                <c:pt idx="689">
                  <c:v>68.691400000000002</c:v>
                </c:pt>
                <c:pt idx="690">
                  <c:v>68.691400000000002</c:v>
                </c:pt>
                <c:pt idx="691">
                  <c:v>68.691400000000002</c:v>
                </c:pt>
                <c:pt idx="692">
                  <c:v>69.407499999999999</c:v>
                </c:pt>
                <c:pt idx="693">
                  <c:v>68.746099999999998</c:v>
                </c:pt>
                <c:pt idx="694">
                  <c:v>67.491</c:v>
                </c:pt>
                <c:pt idx="695">
                  <c:v>67.546499999999995</c:v>
                </c:pt>
                <c:pt idx="696">
                  <c:v>67.257199999999997</c:v>
                </c:pt>
                <c:pt idx="697">
                  <c:v>67.257199999999997</c:v>
                </c:pt>
                <c:pt idx="698">
                  <c:v>67.257199999999997</c:v>
                </c:pt>
                <c:pt idx="699">
                  <c:v>67.257199999999997</c:v>
                </c:pt>
                <c:pt idx="700">
                  <c:v>66.451999999999998</c:v>
                </c:pt>
                <c:pt idx="701">
                  <c:v>64.125100000000003</c:v>
                </c:pt>
                <c:pt idx="702">
                  <c:v>64.750299999999996</c:v>
                </c:pt>
                <c:pt idx="703">
                  <c:v>66.366799999999998</c:v>
                </c:pt>
                <c:pt idx="704">
                  <c:v>66.366799999999998</c:v>
                </c:pt>
                <c:pt idx="705">
                  <c:v>66.366799999999998</c:v>
                </c:pt>
                <c:pt idx="706">
                  <c:v>66.480900000000005</c:v>
                </c:pt>
                <c:pt idx="707">
                  <c:v>65.950100000000006</c:v>
                </c:pt>
                <c:pt idx="708">
                  <c:v>67.9161</c:v>
                </c:pt>
                <c:pt idx="709">
                  <c:v>67.077600000000004</c:v>
                </c:pt>
                <c:pt idx="710">
                  <c:v>65.249399999999994</c:v>
                </c:pt>
                <c:pt idx="711">
                  <c:v>65.249399999999994</c:v>
                </c:pt>
                <c:pt idx="712">
                  <c:v>65.249399999999994</c:v>
                </c:pt>
                <c:pt idx="713">
                  <c:v>63.616399999999999</c:v>
                </c:pt>
                <c:pt idx="714">
                  <c:v>63.551000000000002</c:v>
                </c:pt>
                <c:pt idx="715">
                  <c:v>66.873800000000003</c:v>
                </c:pt>
                <c:pt idx="716">
                  <c:v>69.363600000000005</c:v>
                </c:pt>
                <c:pt idx="717">
                  <c:v>68.413200000000003</c:v>
                </c:pt>
                <c:pt idx="718">
                  <c:v>68.413200000000003</c:v>
                </c:pt>
                <c:pt idx="719">
                  <c:v>68.413200000000003</c:v>
                </c:pt>
                <c:pt idx="720">
                  <c:v>65.230400000000003</c:v>
                </c:pt>
                <c:pt idx="721">
                  <c:v>61.671599999999998</c:v>
                </c:pt>
                <c:pt idx="722">
                  <c:v>61.338299999999997</c:v>
                </c:pt>
                <c:pt idx="723">
                  <c:v>59.244399999999999</c:v>
                </c:pt>
                <c:pt idx="724">
                  <c:v>59.230800000000002</c:v>
                </c:pt>
                <c:pt idx="725">
                  <c:v>59.230800000000002</c:v>
                </c:pt>
                <c:pt idx="726">
                  <c:v>59.230800000000002</c:v>
                </c:pt>
                <c:pt idx="727">
                  <c:v>59.236199999999997</c:v>
                </c:pt>
                <c:pt idx="728">
                  <c:v>55.809600000000003</c:v>
                </c:pt>
                <c:pt idx="729">
                  <c:v>58.5961</c:v>
                </c:pt>
                <c:pt idx="730">
                  <c:v>57.665199999999999</c:v>
                </c:pt>
                <c:pt idx="731">
                  <c:v>57.826099999999997</c:v>
                </c:pt>
                <c:pt idx="732">
                  <c:v>57.826099999999997</c:v>
                </c:pt>
                <c:pt idx="733">
                  <c:v>57.826099999999997</c:v>
                </c:pt>
                <c:pt idx="734">
                  <c:v>58.466500000000003</c:v>
                </c:pt>
                <c:pt idx="735">
                  <c:v>58.093200000000003</c:v>
                </c:pt>
                <c:pt idx="736">
                  <c:v>60.125599999999999</c:v>
                </c:pt>
                <c:pt idx="737">
                  <c:v>59.921300000000002</c:v>
                </c:pt>
                <c:pt idx="738">
                  <c:v>60.632899999999999</c:v>
                </c:pt>
                <c:pt idx="739">
                  <c:v>60.632899999999999</c:v>
                </c:pt>
                <c:pt idx="740">
                  <c:v>60.632899999999999</c:v>
                </c:pt>
                <c:pt idx="741">
                  <c:v>61.229300000000002</c:v>
                </c:pt>
                <c:pt idx="742">
                  <c:v>62.749000000000002</c:v>
                </c:pt>
                <c:pt idx="743">
                  <c:v>66.888999999999996</c:v>
                </c:pt>
                <c:pt idx="744">
                  <c:v>68.645899999999997</c:v>
                </c:pt>
                <c:pt idx="745">
                  <c:v>67.378399999999999</c:v>
                </c:pt>
                <c:pt idx="746">
                  <c:v>67.401799999999994</c:v>
                </c:pt>
                <c:pt idx="747">
                  <c:v>67.401799999999994</c:v>
                </c:pt>
                <c:pt idx="748">
                  <c:v>67.528300000000002</c:v>
                </c:pt>
                <c:pt idx="749">
                  <c:v>67.323999999999998</c:v>
                </c:pt>
                <c:pt idx="750">
                  <c:v>65.689499999999995</c:v>
                </c:pt>
                <c:pt idx="751">
                  <c:v>63.345500000000001</c:v>
                </c:pt>
                <c:pt idx="752">
                  <c:v>60.400799999999997</c:v>
                </c:pt>
                <c:pt idx="753">
                  <c:v>60.400799999999997</c:v>
                </c:pt>
                <c:pt idx="754">
                  <c:v>60.400799999999997</c:v>
                </c:pt>
                <c:pt idx="755">
                  <c:v>58.233800000000002</c:v>
                </c:pt>
                <c:pt idx="756">
                  <c:v>58.157899999999998</c:v>
                </c:pt>
                <c:pt idx="757">
                  <c:v>60.865499999999997</c:v>
                </c:pt>
                <c:pt idx="758">
                  <c:v>60.578699999999998</c:v>
                </c:pt>
                <c:pt idx="759">
                  <c:v>60.831000000000003</c:v>
                </c:pt>
                <c:pt idx="760">
                  <c:v>60.831000000000003</c:v>
                </c:pt>
                <c:pt idx="761">
                  <c:v>60.831000000000003</c:v>
                </c:pt>
                <c:pt idx="762">
                  <c:v>65.829300000000003</c:v>
                </c:pt>
                <c:pt idx="763">
                  <c:v>63.7774</c:v>
                </c:pt>
                <c:pt idx="764">
                  <c:v>59.718699999999998</c:v>
                </c:pt>
                <c:pt idx="765">
                  <c:v>58.1526</c:v>
                </c:pt>
                <c:pt idx="766">
                  <c:v>57.0822</c:v>
                </c:pt>
                <c:pt idx="767">
                  <c:v>57.0822</c:v>
                </c:pt>
                <c:pt idx="768">
                  <c:v>57.0822</c:v>
                </c:pt>
                <c:pt idx="769">
                  <c:v>57.784100000000002</c:v>
                </c:pt>
                <c:pt idx="770">
                  <c:v>57.948500000000003</c:v>
                </c:pt>
                <c:pt idx="771">
                  <c:v>57.227899999999998</c:v>
                </c:pt>
                <c:pt idx="772">
                  <c:v>57.110799999999998</c:v>
                </c:pt>
                <c:pt idx="773">
                  <c:v>55.906100000000002</c:v>
                </c:pt>
                <c:pt idx="774">
                  <c:v>55.906100000000002</c:v>
                </c:pt>
                <c:pt idx="775">
                  <c:v>55.906100000000002</c:v>
                </c:pt>
                <c:pt idx="776">
                  <c:v>55.8033</c:v>
                </c:pt>
                <c:pt idx="777">
                  <c:v>54.765999999999998</c:v>
                </c:pt>
                <c:pt idx="778">
                  <c:v>55.109400000000001</c:v>
                </c:pt>
                <c:pt idx="779">
                  <c:v>54.314300000000003</c:v>
                </c:pt>
                <c:pt idx="780">
                  <c:v>53.998600000000003</c:v>
                </c:pt>
                <c:pt idx="781">
                  <c:v>53.998600000000003</c:v>
                </c:pt>
                <c:pt idx="782">
                  <c:v>53.998600000000003</c:v>
                </c:pt>
                <c:pt idx="783">
                  <c:v>53.908499999999997</c:v>
                </c:pt>
                <c:pt idx="784">
                  <c:v>54.139400000000002</c:v>
                </c:pt>
                <c:pt idx="785">
                  <c:v>54.040500000000002</c:v>
                </c:pt>
                <c:pt idx="786">
                  <c:v>54.165500000000002</c:v>
                </c:pt>
                <c:pt idx="787">
                  <c:v>53.564700000000002</c:v>
                </c:pt>
                <c:pt idx="788">
                  <c:v>53.564700000000002</c:v>
                </c:pt>
                <c:pt idx="789">
                  <c:v>53.564700000000002</c:v>
                </c:pt>
                <c:pt idx="790">
                  <c:v>51.769399999999997</c:v>
                </c:pt>
                <c:pt idx="791">
                  <c:v>47.854199999999999</c:v>
                </c:pt>
                <c:pt idx="792">
                  <c:v>46.142400000000002</c:v>
                </c:pt>
                <c:pt idx="793">
                  <c:v>45.832000000000001</c:v>
                </c:pt>
                <c:pt idx="794">
                  <c:v>46.848399999999998</c:v>
                </c:pt>
                <c:pt idx="795">
                  <c:v>46.848399999999998</c:v>
                </c:pt>
                <c:pt idx="796">
                  <c:v>46.848399999999998</c:v>
                </c:pt>
                <c:pt idx="797">
                  <c:v>45.785299999999999</c:v>
                </c:pt>
                <c:pt idx="798">
                  <c:v>46.089700000000001</c:v>
                </c:pt>
                <c:pt idx="799">
                  <c:v>45.405000000000001</c:v>
                </c:pt>
                <c:pt idx="800">
                  <c:v>45.080100000000002</c:v>
                </c:pt>
                <c:pt idx="801">
                  <c:v>45.663400000000003</c:v>
                </c:pt>
                <c:pt idx="802">
                  <c:v>45.663400000000003</c:v>
                </c:pt>
                <c:pt idx="803">
                  <c:v>45.663400000000003</c:v>
                </c:pt>
                <c:pt idx="804">
                  <c:v>45.618499999999997</c:v>
                </c:pt>
                <c:pt idx="805">
                  <c:v>45.733199999999997</c:v>
                </c:pt>
                <c:pt idx="806">
                  <c:v>46.832900000000002</c:v>
                </c:pt>
                <c:pt idx="807">
                  <c:v>48.3752</c:v>
                </c:pt>
                <c:pt idx="808">
                  <c:v>49.770200000000003</c:v>
                </c:pt>
                <c:pt idx="809">
                  <c:v>49.770200000000003</c:v>
                </c:pt>
                <c:pt idx="810">
                  <c:v>49.770200000000003</c:v>
                </c:pt>
                <c:pt idx="811">
                  <c:v>52.471499999999999</c:v>
                </c:pt>
                <c:pt idx="812">
                  <c:v>57.850999999999999</c:v>
                </c:pt>
                <c:pt idx="813">
                  <c:v>57.102499999999999</c:v>
                </c:pt>
                <c:pt idx="814">
                  <c:v>54.173999999999999</c:v>
                </c:pt>
                <c:pt idx="815">
                  <c:v>54.995699999999999</c:v>
                </c:pt>
                <c:pt idx="816">
                  <c:v>54.995699999999999</c:v>
                </c:pt>
                <c:pt idx="817">
                  <c:v>54.995699999999999</c:v>
                </c:pt>
                <c:pt idx="818">
                  <c:v>54.8855</c:v>
                </c:pt>
                <c:pt idx="819">
                  <c:v>53.994900000000001</c:v>
                </c:pt>
                <c:pt idx="820">
                  <c:v>53.852400000000003</c:v>
                </c:pt>
                <c:pt idx="821">
                  <c:v>54.084299999999999</c:v>
                </c:pt>
                <c:pt idx="822">
                  <c:v>51.871699999999997</c:v>
                </c:pt>
                <c:pt idx="823">
                  <c:v>51.871699999999997</c:v>
                </c:pt>
                <c:pt idx="824">
                  <c:v>51.871699999999997</c:v>
                </c:pt>
                <c:pt idx="825">
                  <c:v>51.1631</c:v>
                </c:pt>
                <c:pt idx="826">
                  <c:v>50.575800000000001</c:v>
                </c:pt>
                <c:pt idx="827">
                  <c:v>50.126899999999999</c:v>
                </c:pt>
                <c:pt idx="828">
                  <c:v>49.091999999999999</c:v>
                </c:pt>
                <c:pt idx="829">
                  <c:v>48.393300000000004</c:v>
                </c:pt>
                <c:pt idx="830">
                  <c:v>48.393300000000004</c:v>
                </c:pt>
                <c:pt idx="831">
                  <c:v>48.393300000000004</c:v>
                </c:pt>
                <c:pt idx="832">
                  <c:v>46.456499999999998</c:v>
                </c:pt>
                <c:pt idx="833">
                  <c:v>45.132399999999997</c:v>
                </c:pt>
                <c:pt idx="834">
                  <c:v>44.662599999999998</c:v>
                </c:pt>
                <c:pt idx="835">
                  <c:v>44.677</c:v>
                </c:pt>
                <c:pt idx="836">
                  <c:v>43.946100000000001</c:v>
                </c:pt>
                <c:pt idx="837">
                  <c:v>43.946100000000001</c:v>
                </c:pt>
                <c:pt idx="838">
                  <c:v>43.946100000000001</c:v>
                </c:pt>
                <c:pt idx="839">
                  <c:v>41.873199999999997</c:v>
                </c:pt>
                <c:pt idx="840">
                  <c:v>41.756</c:v>
                </c:pt>
                <c:pt idx="841">
                  <c:v>40.598599999999998</c:v>
                </c:pt>
                <c:pt idx="842">
                  <c:v>38.909999999999997</c:v>
                </c:pt>
                <c:pt idx="843">
                  <c:v>41.626800000000003</c:v>
                </c:pt>
                <c:pt idx="844">
                  <c:v>41.626800000000003</c:v>
                </c:pt>
                <c:pt idx="845">
                  <c:v>41.626800000000003</c:v>
                </c:pt>
                <c:pt idx="846">
                  <c:v>40.706000000000003</c:v>
                </c:pt>
                <c:pt idx="847">
                  <c:v>40.484900000000003</c:v>
                </c:pt>
                <c:pt idx="848">
                  <c:v>41.2395</c:v>
                </c:pt>
                <c:pt idx="849">
                  <c:v>42.058100000000003</c:v>
                </c:pt>
                <c:pt idx="850">
                  <c:v>44.773200000000003</c:v>
                </c:pt>
                <c:pt idx="851">
                  <c:v>44.773200000000003</c:v>
                </c:pt>
                <c:pt idx="852">
                  <c:v>44.773200000000003</c:v>
                </c:pt>
                <c:pt idx="853">
                  <c:v>45.181699999999999</c:v>
                </c:pt>
                <c:pt idx="854">
                  <c:v>47.317799999999998</c:v>
                </c:pt>
                <c:pt idx="855">
                  <c:v>46.992699999999999</c:v>
                </c:pt>
                <c:pt idx="856">
                  <c:v>47.5261</c:v>
                </c:pt>
                <c:pt idx="857">
                  <c:v>50.075099999999999</c:v>
                </c:pt>
                <c:pt idx="858">
                  <c:v>50.075099999999999</c:v>
                </c:pt>
                <c:pt idx="859">
                  <c:v>50.075099999999999</c:v>
                </c:pt>
                <c:pt idx="860">
                  <c:v>50.6935</c:v>
                </c:pt>
                <c:pt idx="861">
                  <c:v>55.4925</c:v>
                </c:pt>
                <c:pt idx="862">
                  <c:v>56.790100000000002</c:v>
                </c:pt>
                <c:pt idx="863">
                  <c:v>56.9557</c:v>
                </c:pt>
                <c:pt idx="864">
                  <c:v>59.480400000000003</c:v>
                </c:pt>
                <c:pt idx="865">
                  <c:v>59.480400000000003</c:v>
                </c:pt>
                <c:pt idx="866">
                  <c:v>59.480400000000003</c:v>
                </c:pt>
                <c:pt idx="867">
                  <c:v>58.443600000000004</c:v>
                </c:pt>
                <c:pt idx="868">
                  <c:v>55.551699999999997</c:v>
                </c:pt>
                <c:pt idx="869">
                  <c:v>51.933999999999997</c:v>
                </c:pt>
                <c:pt idx="870">
                  <c:v>48.807099999999998</c:v>
                </c:pt>
                <c:pt idx="871">
                  <c:v>48.444600000000001</c:v>
                </c:pt>
                <c:pt idx="872">
                  <c:v>48.444600000000001</c:v>
                </c:pt>
                <c:pt idx="873">
                  <c:v>48.444600000000001</c:v>
                </c:pt>
                <c:pt idx="874">
                  <c:v>47.169899999999998</c:v>
                </c:pt>
                <c:pt idx="875">
                  <c:v>46.182099999999998</c:v>
                </c:pt>
                <c:pt idx="876">
                  <c:v>44.486499999999999</c:v>
                </c:pt>
                <c:pt idx="877">
                  <c:v>43.914200000000001</c:v>
                </c:pt>
                <c:pt idx="878">
                  <c:v>42.793300000000002</c:v>
                </c:pt>
                <c:pt idx="879">
                  <c:v>42.793300000000002</c:v>
                </c:pt>
                <c:pt idx="880">
                  <c:v>42.793300000000002</c:v>
                </c:pt>
                <c:pt idx="881">
                  <c:v>42.692799999999998</c:v>
                </c:pt>
                <c:pt idx="882">
                  <c:v>44.4452</c:v>
                </c:pt>
                <c:pt idx="883">
                  <c:v>44.257899999999999</c:v>
                </c:pt>
                <c:pt idx="884">
                  <c:v>42.036499999999997</c:v>
                </c:pt>
                <c:pt idx="885">
                  <c:v>43.008400000000002</c:v>
                </c:pt>
                <c:pt idx="886">
                  <c:v>43.008400000000002</c:v>
                </c:pt>
                <c:pt idx="887">
                  <c:v>43.008400000000002</c:v>
                </c:pt>
                <c:pt idx="888">
                  <c:v>44.125100000000003</c:v>
                </c:pt>
                <c:pt idx="889">
                  <c:v>47.067</c:v>
                </c:pt>
                <c:pt idx="890">
                  <c:v>49.037500000000001</c:v>
                </c:pt>
                <c:pt idx="891">
                  <c:v>50.1462</c:v>
                </c:pt>
                <c:pt idx="892">
                  <c:v>50.7348</c:v>
                </c:pt>
                <c:pt idx="893">
                  <c:v>50.7348</c:v>
                </c:pt>
                <c:pt idx="894">
                  <c:v>50.7348</c:v>
                </c:pt>
                <c:pt idx="895">
                  <c:v>46.595100000000002</c:v>
                </c:pt>
                <c:pt idx="896">
                  <c:v>47.070999999999998</c:v>
                </c:pt>
                <c:pt idx="897">
                  <c:v>47.930900000000001</c:v>
                </c:pt>
                <c:pt idx="898">
                  <c:v>47.177799999999998</c:v>
                </c:pt>
                <c:pt idx="899">
                  <c:v>48.114899999999999</c:v>
                </c:pt>
                <c:pt idx="900">
                  <c:v>48.114899999999999</c:v>
                </c:pt>
                <c:pt idx="901">
                  <c:v>48.114899999999999</c:v>
                </c:pt>
                <c:pt idx="902">
                  <c:v>48.020099999999999</c:v>
                </c:pt>
                <c:pt idx="903">
                  <c:v>49.790399999999998</c:v>
                </c:pt>
                <c:pt idx="904">
                  <c:v>49.936799999999998</c:v>
                </c:pt>
                <c:pt idx="905">
                  <c:v>51.817300000000003</c:v>
                </c:pt>
                <c:pt idx="906">
                  <c:v>52.811599999999999</c:v>
                </c:pt>
                <c:pt idx="907">
                  <c:v>52.811599999999999</c:v>
                </c:pt>
                <c:pt idx="908">
                  <c:v>52.811599999999999</c:v>
                </c:pt>
                <c:pt idx="909">
                  <c:v>49.474400000000003</c:v>
                </c:pt>
                <c:pt idx="910">
                  <c:v>49.205300000000001</c:v>
                </c:pt>
                <c:pt idx="911">
                  <c:v>47.882100000000001</c:v>
                </c:pt>
                <c:pt idx="912">
                  <c:v>46.834499999999998</c:v>
                </c:pt>
                <c:pt idx="913">
                  <c:v>44.5929</c:v>
                </c:pt>
                <c:pt idx="914">
                  <c:v>44.5929</c:v>
                </c:pt>
                <c:pt idx="915">
                  <c:v>44.5929</c:v>
                </c:pt>
                <c:pt idx="916">
                  <c:v>43.35</c:v>
                </c:pt>
                <c:pt idx="917">
                  <c:v>41.167499999999997</c:v>
                </c:pt>
                <c:pt idx="918">
                  <c:v>38.675400000000003</c:v>
                </c:pt>
                <c:pt idx="919">
                  <c:v>38.822200000000002</c:v>
                </c:pt>
                <c:pt idx="920">
                  <c:v>37.939100000000003</c:v>
                </c:pt>
                <c:pt idx="921">
                  <c:v>37.939100000000003</c:v>
                </c:pt>
                <c:pt idx="922">
                  <c:v>37.939100000000003</c:v>
                </c:pt>
                <c:pt idx="923">
                  <c:v>38.864199999999997</c:v>
                </c:pt>
                <c:pt idx="924">
                  <c:v>38.974499999999999</c:v>
                </c:pt>
                <c:pt idx="925">
                  <c:v>39.746899999999997</c:v>
                </c:pt>
                <c:pt idx="926">
                  <c:v>38.764499999999998</c:v>
                </c:pt>
                <c:pt idx="927">
                  <c:v>39.751600000000003</c:v>
                </c:pt>
                <c:pt idx="928">
                  <c:v>39.751600000000003</c:v>
                </c:pt>
                <c:pt idx="929">
                  <c:v>39.751600000000003</c:v>
                </c:pt>
                <c:pt idx="930">
                  <c:v>40.828600000000002</c:v>
                </c:pt>
                <c:pt idx="931">
                  <c:v>43.707500000000003</c:v>
                </c:pt>
                <c:pt idx="932">
                  <c:v>46.825699999999998</c:v>
                </c:pt>
                <c:pt idx="933">
                  <c:v>46.886699999999998</c:v>
                </c:pt>
                <c:pt idx="934">
                  <c:v>46.607399999999998</c:v>
                </c:pt>
                <c:pt idx="935">
                  <c:v>46.607399999999998</c:v>
                </c:pt>
                <c:pt idx="936">
                  <c:v>46.607399999999998</c:v>
                </c:pt>
                <c:pt idx="937">
                  <c:v>46.607399999999998</c:v>
                </c:pt>
                <c:pt idx="938">
                  <c:v>38.1952</c:v>
                </c:pt>
                <c:pt idx="939">
                  <c:v>48.865600000000001</c:v>
                </c:pt>
                <c:pt idx="940">
                  <c:v>49.862200000000001</c:v>
                </c:pt>
                <c:pt idx="941">
                  <c:v>49.962600000000002</c:v>
                </c:pt>
                <c:pt idx="942">
                  <c:v>49.962600000000002</c:v>
                </c:pt>
                <c:pt idx="943">
                  <c:v>49.962600000000002</c:v>
                </c:pt>
                <c:pt idx="944">
                  <c:v>49.962600000000002</c:v>
                </c:pt>
                <c:pt idx="945">
                  <c:v>46.315399999999997</c:v>
                </c:pt>
                <c:pt idx="946">
                  <c:v>49.311900000000001</c:v>
                </c:pt>
                <c:pt idx="947">
                  <c:v>48.633499999999998</c:v>
                </c:pt>
                <c:pt idx="948">
                  <c:v>49.008200000000002</c:v>
                </c:pt>
                <c:pt idx="949">
                  <c:v>49.008200000000002</c:v>
                </c:pt>
                <c:pt idx="950">
                  <c:v>49.008200000000002</c:v>
                </c:pt>
                <c:pt idx="951">
                  <c:v>45.119</c:v>
                </c:pt>
                <c:pt idx="952">
                  <c:v>43.764099999999999</c:v>
                </c:pt>
                <c:pt idx="953">
                  <c:v>42.5351</c:v>
                </c:pt>
                <c:pt idx="954">
                  <c:v>40.7104</c:v>
                </c:pt>
                <c:pt idx="955">
                  <c:v>40.011600000000001</c:v>
                </c:pt>
                <c:pt idx="956">
                  <c:v>40.011600000000001</c:v>
                </c:pt>
                <c:pt idx="957">
                  <c:v>40.011600000000001</c:v>
                </c:pt>
                <c:pt idx="958">
                  <c:v>39.500399999999999</c:v>
                </c:pt>
                <c:pt idx="959">
                  <c:v>38.406999999999996</c:v>
                </c:pt>
                <c:pt idx="960">
                  <c:v>36.9619</c:v>
                </c:pt>
                <c:pt idx="961">
                  <c:v>37.774099999999997</c:v>
                </c:pt>
                <c:pt idx="962">
                  <c:v>39.790300000000002</c:v>
                </c:pt>
                <c:pt idx="963">
                  <c:v>39.790300000000002</c:v>
                </c:pt>
                <c:pt idx="964">
                  <c:v>39.790300000000002</c:v>
                </c:pt>
                <c:pt idx="965">
                  <c:v>38.539299999999997</c:v>
                </c:pt>
                <c:pt idx="966">
                  <c:v>38.494399999999999</c:v>
                </c:pt>
                <c:pt idx="967">
                  <c:v>39.1265</c:v>
                </c:pt>
                <c:pt idx="968">
                  <c:v>37.702500000000001</c:v>
                </c:pt>
                <c:pt idx="969">
                  <c:v>37.145099999999999</c:v>
                </c:pt>
                <c:pt idx="970">
                  <c:v>37.145099999999999</c:v>
                </c:pt>
                <c:pt idx="971">
                  <c:v>37.145099999999999</c:v>
                </c:pt>
                <c:pt idx="972">
                  <c:v>35.073300000000003</c:v>
                </c:pt>
                <c:pt idx="973">
                  <c:v>36.845399999999998</c:v>
                </c:pt>
                <c:pt idx="974">
                  <c:v>38.497100000000003</c:v>
                </c:pt>
                <c:pt idx="975">
                  <c:v>40.3735</c:v>
                </c:pt>
                <c:pt idx="976">
                  <c:v>41.952500000000001</c:v>
                </c:pt>
                <c:pt idx="977">
                  <c:v>41.952500000000001</c:v>
                </c:pt>
                <c:pt idx="978">
                  <c:v>41.952500000000001</c:v>
                </c:pt>
                <c:pt idx="979">
                  <c:v>42.560899999999997</c:v>
                </c:pt>
                <c:pt idx="980">
                  <c:v>39.714500000000001</c:v>
                </c:pt>
                <c:pt idx="981">
                  <c:v>38.766800000000003</c:v>
                </c:pt>
                <c:pt idx="982">
                  <c:v>38.604799999999997</c:v>
                </c:pt>
                <c:pt idx="983">
                  <c:v>39.267299999999999</c:v>
                </c:pt>
                <c:pt idx="984">
                  <c:v>39.267299999999999</c:v>
                </c:pt>
                <c:pt idx="985">
                  <c:v>39.267299999999999</c:v>
                </c:pt>
                <c:pt idx="986">
                  <c:v>38.4818</c:v>
                </c:pt>
                <c:pt idx="987">
                  <c:v>39.5779</c:v>
                </c:pt>
                <c:pt idx="988">
                  <c:v>39.937600000000003</c:v>
                </c:pt>
                <c:pt idx="989">
                  <c:v>40.205500000000001</c:v>
                </c:pt>
                <c:pt idx="990">
                  <c:v>38.911299999999997</c:v>
                </c:pt>
                <c:pt idx="991">
                  <c:v>38.911299999999997</c:v>
                </c:pt>
                <c:pt idx="992">
                  <c:v>38.911299999999997</c:v>
                </c:pt>
                <c:pt idx="993">
                  <c:v>37.367800000000003</c:v>
                </c:pt>
                <c:pt idx="994">
                  <c:v>37.847299999999997</c:v>
                </c:pt>
                <c:pt idx="995">
                  <c:v>37.982199999999999</c:v>
                </c:pt>
                <c:pt idx="996">
                  <c:v>37.687600000000003</c:v>
                </c:pt>
                <c:pt idx="997">
                  <c:v>39.2547</c:v>
                </c:pt>
                <c:pt idx="998">
                  <c:v>39.2547</c:v>
                </c:pt>
                <c:pt idx="999">
                  <c:v>39.2547</c:v>
                </c:pt>
                <c:pt idx="1000">
                  <c:v>39.043199999999999</c:v>
                </c:pt>
                <c:pt idx="1001">
                  <c:v>39.652000000000001</c:v>
                </c:pt>
                <c:pt idx="1002">
                  <c:v>41.275100000000002</c:v>
                </c:pt>
                <c:pt idx="1003">
                  <c:v>39.413899999999998</c:v>
                </c:pt>
                <c:pt idx="1004">
                  <c:v>39.129300000000001</c:v>
                </c:pt>
                <c:pt idx="1005">
                  <c:v>39.129300000000001</c:v>
                </c:pt>
                <c:pt idx="1006">
                  <c:v>39.129300000000001</c:v>
                </c:pt>
                <c:pt idx="1007">
                  <c:v>38.6175</c:v>
                </c:pt>
                <c:pt idx="1008">
                  <c:v>40.634500000000003</c:v>
                </c:pt>
                <c:pt idx="1009">
                  <c:v>40.398600000000002</c:v>
                </c:pt>
                <c:pt idx="1010">
                  <c:v>39.709800000000001</c:v>
                </c:pt>
                <c:pt idx="1011">
                  <c:v>39.651000000000003</c:v>
                </c:pt>
                <c:pt idx="1012">
                  <c:v>39.651000000000003</c:v>
                </c:pt>
                <c:pt idx="1013">
                  <c:v>39.651000000000003</c:v>
                </c:pt>
                <c:pt idx="1014">
                  <c:v>39.174700000000001</c:v>
                </c:pt>
                <c:pt idx="1015">
                  <c:v>40.850499999999997</c:v>
                </c:pt>
                <c:pt idx="1016">
                  <c:v>41.006</c:v>
                </c:pt>
                <c:pt idx="1017">
                  <c:v>42.355400000000003</c:v>
                </c:pt>
                <c:pt idx="1018">
                  <c:v>42.0794</c:v>
                </c:pt>
                <c:pt idx="1019">
                  <c:v>42.0794</c:v>
                </c:pt>
                <c:pt idx="1020">
                  <c:v>42.0794</c:v>
                </c:pt>
                <c:pt idx="1021">
                  <c:v>42.525599999999997</c:v>
                </c:pt>
                <c:pt idx="1022">
                  <c:v>40.119399999999999</c:v>
                </c:pt>
                <c:pt idx="1023">
                  <c:v>40.848300000000002</c:v>
                </c:pt>
                <c:pt idx="1024">
                  <c:v>39.625100000000003</c:v>
                </c:pt>
                <c:pt idx="1025">
                  <c:v>41.9955</c:v>
                </c:pt>
                <c:pt idx="1026">
                  <c:v>41.9955</c:v>
                </c:pt>
                <c:pt idx="1027">
                  <c:v>41.9955</c:v>
                </c:pt>
                <c:pt idx="1028">
                  <c:v>44.295099999999998</c:v>
                </c:pt>
                <c:pt idx="1029">
                  <c:v>42.657800000000002</c:v>
                </c:pt>
                <c:pt idx="1030">
                  <c:v>42.148600000000002</c:v>
                </c:pt>
                <c:pt idx="1031">
                  <c:v>41.936599999999999</c:v>
                </c:pt>
                <c:pt idx="1032">
                  <c:v>41.936599999999999</c:v>
                </c:pt>
                <c:pt idx="1033">
                  <c:v>41.936599999999999</c:v>
                </c:pt>
                <c:pt idx="1034">
                  <c:v>41.936599999999999</c:v>
                </c:pt>
                <c:pt idx="1035">
                  <c:v>41.936599999999999</c:v>
                </c:pt>
                <c:pt idx="1036">
                  <c:v>39.305300000000003</c:v>
                </c:pt>
                <c:pt idx="1037">
                  <c:v>38.558900000000001</c:v>
                </c:pt>
                <c:pt idx="1038">
                  <c:v>38.898200000000003</c:v>
                </c:pt>
                <c:pt idx="1039">
                  <c:v>39.732799999999997</c:v>
                </c:pt>
                <c:pt idx="1040">
                  <c:v>39.732799999999997</c:v>
                </c:pt>
                <c:pt idx="1041">
                  <c:v>39.732799999999997</c:v>
                </c:pt>
                <c:pt idx="1042">
                  <c:v>40.2821</c:v>
                </c:pt>
                <c:pt idx="1043">
                  <c:v>39.772100000000002</c:v>
                </c:pt>
                <c:pt idx="1044">
                  <c:v>39.268000000000001</c:v>
                </c:pt>
                <c:pt idx="1045">
                  <c:v>41.859099999999998</c:v>
                </c:pt>
                <c:pt idx="1046">
                  <c:v>43.020699999999998</c:v>
                </c:pt>
                <c:pt idx="1047">
                  <c:v>43.020699999999998</c:v>
                </c:pt>
                <c:pt idx="1048">
                  <c:v>43.020699999999998</c:v>
                </c:pt>
                <c:pt idx="1049">
                  <c:v>40.583100000000002</c:v>
                </c:pt>
                <c:pt idx="1050">
                  <c:v>41.619900000000001</c:v>
                </c:pt>
                <c:pt idx="1051">
                  <c:v>40.128799999999998</c:v>
                </c:pt>
                <c:pt idx="1052">
                  <c:v>39.5899</c:v>
                </c:pt>
                <c:pt idx="1053">
                  <c:v>39.418399999999998</c:v>
                </c:pt>
                <c:pt idx="1054">
                  <c:v>39.418399999999998</c:v>
                </c:pt>
                <c:pt idx="1055">
                  <c:v>39.418399999999998</c:v>
                </c:pt>
                <c:pt idx="1056">
                  <c:v>40.114400000000003</c:v>
                </c:pt>
                <c:pt idx="1057">
                  <c:v>41.150500000000001</c:v>
                </c:pt>
                <c:pt idx="1058">
                  <c:v>41.689500000000002</c:v>
                </c:pt>
                <c:pt idx="1059">
                  <c:v>41.003799999999998</c:v>
                </c:pt>
                <c:pt idx="1060">
                  <c:v>40.680500000000002</c:v>
                </c:pt>
                <c:pt idx="1061">
                  <c:v>40.680500000000002</c:v>
                </c:pt>
                <c:pt idx="1062">
                  <c:v>40.680500000000002</c:v>
                </c:pt>
                <c:pt idx="1063">
                  <c:v>39.956499999999998</c:v>
                </c:pt>
                <c:pt idx="1064">
                  <c:v>40.454900000000002</c:v>
                </c:pt>
                <c:pt idx="1065">
                  <c:v>41.507800000000003</c:v>
                </c:pt>
                <c:pt idx="1066">
                  <c:v>42.320399999999999</c:v>
                </c:pt>
                <c:pt idx="1067">
                  <c:v>41.847299999999997</c:v>
                </c:pt>
                <c:pt idx="1068">
                  <c:v>41.847299999999997</c:v>
                </c:pt>
                <c:pt idx="1069">
                  <c:v>41.847299999999997</c:v>
                </c:pt>
                <c:pt idx="1070">
                  <c:v>41.8048</c:v>
                </c:pt>
                <c:pt idx="1071">
                  <c:v>42.3752</c:v>
                </c:pt>
                <c:pt idx="1072">
                  <c:v>42.319600000000001</c:v>
                </c:pt>
                <c:pt idx="1073">
                  <c:v>42.956000000000003</c:v>
                </c:pt>
                <c:pt idx="1074">
                  <c:v>43.204900000000002</c:v>
                </c:pt>
                <c:pt idx="1075">
                  <c:v>43.204900000000002</c:v>
                </c:pt>
                <c:pt idx="1076">
                  <c:v>43.204900000000002</c:v>
                </c:pt>
                <c:pt idx="1077">
                  <c:v>42.442100000000003</c:v>
                </c:pt>
                <c:pt idx="1078">
                  <c:v>41.612900000000003</c:v>
                </c:pt>
                <c:pt idx="1079">
                  <c:v>43.895600000000002</c:v>
                </c:pt>
                <c:pt idx="1080">
                  <c:v>44.775799999999997</c:v>
                </c:pt>
                <c:pt idx="1081">
                  <c:v>44.955399999999997</c:v>
                </c:pt>
                <c:pt idx="1082">
                  <c:v>44.955399999999997</c:v>
                </c:pt>
                <c:pt idx="1083">
                  <c:v>44.955399999999997</c:v>
                </c:pt>
                <c:pt idx="1084">
                  <c:v>48.5458</c:v>
                </c:pt>
                <c:pt idx="1085">
                  <c:v>49.052</c:v>
                </c:pt>
                <c:pt idx="1086">
                  <c:v>49.222099999999998</c:v>
                </c:pt>
                <c:pt idx="1087">
                  <c:v>50.4726</c:v>
                </c:pt>
                <c:pt idx="1088">
                  <c:v>51.970300000000002</c:v>
                </c:pt>
                <c:pt idx="1089">
                  <c:v>51.970300000000002</c:v>
                </c:pt>
                <c:pt idx="1090">
                  <c:v>51.970300000000002</c:v>
                </c:pt>
                <c:pt idx="1091">
                  <c:v>52.074800000000003</c:v>
                </c:pt>
                <c:pt idx="1092">
                  <c:v>51.363399999999999</c:v>
                </c:pt>
                <c:pt idx="1093">
                  <c:v>51.168799999999997</c:v>
                </c:pt>
                <c:pt idx="1094">
                  <c:v>52.723100000000002</c:v>
                </c:pt>
                <c:pt idx="1095">
                  <c:v>55.104599999999998</c:v>
                </c:pt>
                <c:pt idx="1096">
                  <c:v>55.104599999999998</c:v>
                </c:pt>
                <c:pt idx="1097">
                  <c:v>55.104599999999998</c:v>
                </c:pt>
                <c:pt idx="1098">
                  <c:v>55.333100000000002</c:v>
                </c:pt>
                <c:pt idx="1099">
                  <c:v>53.7684</c:v>
                </c:pt>
                <c:pt idx="1100">
                  <c:v>53.005400000000002</c:v>
                </c:pt>
                <c:pt idx="1101">
                  <c:v>53.509300000000003</c:v>
                </c:pt>
                <c:pt idx="1102">
                  <c:v>54.029600000000002</c:v>
                </c:pt>
                <c:pt idx="1103">
                  <c:v>54.029600000000002</c:v>
                </c:pt>
                <c:pt idx="1104">
                  <c:v>54.029600000000002</c:v>
                </c:pt>
                <c:pt idx="1105">
                  <c:v>53.225299999999997</c:v>
                </c:pt>
                <c:pt idx="1106">
                  <c:v>55.286299999999997</c:v>
                </c:pt>
                <c:pt idx="1107">
                  <c:v>56.101500000000001</c:v>
                </c:pt>
                <c:pt idx="1108">
                  <c:v>56.695999999999998</c:v>
                </c:pt>
                <c:pt idx="1109">
                  <c:v>55.982399999999998</c:v>
                </c:pt>
                <c:pt idx="1110">
                  <c:v>55.982399999999998</c:v>
                </c:pt>
                <c:pt idx="1111">
                  <c:v>55.982399999999998</c:v>
                </c:pt>
                <c:pt idx="1112">
                  <c:v>56.601999999999997</c:v>
                </c:pt>
                <c:pt idx="1113">
                  <c:v>57.440300000000001</c:v>
                </c:pt>
                <c:pt idx="1114">
                  <c:v>56.704799999999999</c:v>
                </c:pt>
                <c:pt idx="1115">
                  <c:v>52.370600000000003</c:v>
                </c:pt>
                <c:pt idx="1116">
                  <c:v>51.506900000000002</c:v>
                </c:pt>
                <c:pt idx="1117">
                  <c:v>51.506900000000002</c:v>
                </c:pt>
                <c:pt idx="1118">
                  <c:v>51.506900000000002</c:v>
                </c:pt>
                <c:pt idx="1119">
                  <c:v>52.685000000000002</c:v>
                </c:pt>
                <c:pt idx="1120">
                  <c:v>54.803800000000003</c:v>
                </c:pt>
                <c:pt idx="1121">
                  <c:v>52.952500000000001</c:v>
                </c:pt>
                <c:pt idx="1122">
                  <c:v>52.914099999999998</c:v>
                </c:pt>
                <c:pt idx="1123">
                  <c:v>53.1676</c:v>
                </c:pt>
                <c:pt idx="1124">
                  <c:v>53.1676</c:v>
                </c:pt>
                <c:pt idx="1125">
                  <c:v>53.1676</c:v>
                </c:pt>
                <c:pt idx="1126">
                  <c:v>52.482599999999998</c:v>
                </c:pt>
                <c:pt idx="1127">
                  <c:v>53.695900000000002</c:v>
                </c:pt>
                <c:pt idx="1128">
                  <c:v>52.786999999999999</c:v>
                </c:pt>
                <c:pt idx="1129">
                  <c:v>53.577100000000002</c:v>
                </c:pt>
                <c:pt idx="1130">
                  <c:v>52.178699999999999</c:v>
                </c:pt>
                <c:pt idx="1131">
                  <c:v>52.178699999999999</c:v>
                </c:pt>
                <c:pt idx="1132">
                  <c:v>52.178699999999999</c:v>
                </c:pt>
                <c:pt idx="1133">
                  <c:v>50.669400000000003</c:v>
                </c:pt>
                <c:pt idx="1134">
                  <c:v>49.614800000000002</c:v>
                </c:pt>
                <c:pt idx="1135">
                  <c:v>48.380200000000002</c:v>
                </c:pt>
                <c:pt idx="1136">
                  <c:v>47.743299999999998</c:v>
                </c:pt>
                <c:pt idx="1137">
                  <c:v>47.305100000000003</c:v>
                </c:pt>
                <c:pt idx="1138">
                  <c:v>47.305100000000003</c:v>
                </c:pt>
                <c:pt idx="1139">
                  <c:v>47.305100000000003</c:v>
                </c:pt>
                <c:pt idx="1140">
                  <c:v>47.0105</c:v>
                </c:pt>
                <c:pt idx="1141">
                  <c:v>47.562399999999997</c:v>
                </c:pt>
                <c:pt idx="1142">
                  <c:v>47.631500000000003</c:v>
                </c:pt>
                <c:pt idx="1143">
                  <c:v>47.745800000000003</c:v>
                </c:pt>
                <c:pt idx="1144">
                  <c:v>47.235399999999998</c:v>
                </c:pt>
                <c:pt idx="1145">
                  <c:v>47.235399999999998</c:v>
                </c:pt>
                <c:pt idx="1146">
                  <c:v>47.235399999999998</c:v>
                </c:pt>
                <c:pt idx="1147">
                  <c:v>46.3932</c:v>
                </c:pt>
                <c:pt idx="1148">
                  <c:v>46.947299999999998</c:v>
                </c:pt>
                <c:pt idx="1149">
                  <c:v>45.991</c:v>
                </c:pt>
                <c:pt idx="1150">
                  <c:v>46.131900000000002</c:v>
                </c:pt>
                <c:pt idx="1151">
                  <c:v>45.829500000000003</c:v>
                </c:pt>
                <c:pt idx="1152">
                  <c:v>45.829500000000003</c:v>
                </c:pt>
                <c:pt idx="1153">
                  <c:v>45.829500000000003</c:v>
                </c:pt>
                <c:pt idx="1154">
                  <c:v>45.598399999999998</c:v>
                </c:pt>
                <c:pt idx="1155">
                  <c:v>44.932400000000001</c:v>
                </c:pt>
                <c:pt idx="1156">
                  <c:v>44.382599999999996</c:v>
                </c:pt>
                <c:pt idx="1157">
                  <c:v>46.3429</c:v>
                </c:pt>
                <c:pt idx="1158">
                  <c:v>44.717599999999997</c:v>
                </c:pt>
                <c:pt idx="1159">
                  <c:v>44.717599999999997</c:v>
                </c:pt>
                <c:pt idx="1160">
                  <c:v>44.717599999999997</c:v>
                </c:pt>
                <c:pt idx="1161">
                  <c:v>43.992600000000003</c:v>
                </c:pt>
                <c:pt idx="1162">
                  <c:v>44.466200000000001</c:v>
                </c:pt>
                <c:pt idx="1163">
                  <c:v>43.539099999999998</c:v>
                </c:pt>
                <c:pt idx="1164">
                  <c:v>43.940899999999999</c:v>
                </c:pt>
                <c:pt idx="1165">
                  <c:v>43.298200000000001</c:v>
                </c:pt>
                <c:pt idx="1166">
                  <c:v>43.298200000000001</c:v>
                </c:pt>
                <c:pt idx="1167">
                  <c:v>43.298200000000001</c:v>
                </c:pt>
                <c:pt idx="1168">
                  <c:v>44.369599999999998</c:v>
                </c:pt>
                <c:pt idx="1169">
                  <c:v>44.126899999999999</c:v>
                </c:pt>
                <c:pt idx="1170">
                  <c:v>44.367800000000003</c:v>
                </c:pt>
                <c:pt idx="1171">
                  <c:v>46.522199999999998</c:v>
                </c:pt>
                <c:pt idx="1172">
                  <c:v>47.1995</c:v>
                </c:pt>
                <c:pt idx="1173">
                  <c:v>47.1995</c:v>
                </c:pt>
                <c:pt idx="1174">
                  <c:v>47.1995</c:v>
                </c:pt>
                <c:pt idx="1175">
                  <c:v>46.783900000000003</c:v>
                </c:pt>
                <c:pt idx="1176">
                  <c:v>47.174700000000001</c:v>
                </c:pt>
                <c:pt idx="1177">
                  <c:v>46.680700000000002</c:v>
                </c:pt>
                <c:pt idx="1178">
                  <c:v>46.231000000000002</c:v>
                </c:pt>
                <c:pt idx="1179">
                  <c:v>46.4636</c:v>
                </c:pt>
                <c:pt idx="1180">
                  <c:v>46.4636</c:v>
                </c:pt>
                <c:pt idx="1181">
                  <c:v>46.4636</c:v>
                </c:pt>
                <c:pt idx="1182">
                  <c:v>46.511899999999997</c:v>
                </c:pt>
                <c:pt idx="1183">
                  <c:v>46.993099999999998</c:v>
                </c:pt>
                <c:pt idx="1184">
                  <c:v>48.726900000000001</c:v>
                </c:pt>
                <c:pt idx="1185">
                  <c:v>49.278300000000002</c:v>
                </c:pt>
                <c:pt idx="1186">
                  <c:v>50.630099999999999</c:v>
                </c:pt>
                <c:pt idx="1187">
                  <c:v>50.630099999999999</c:v>
                </c:pt>
                <c:pt idx="1188">
                  <c:v>50.630099999999999</c:v>
                </c:pt>
                <c:pt idx="1189">
                  <c:v>49.976199999999999</c:v>
                </c:pt>
                <c:pt idx="1190">
                  <c:v>49.497500000000002</c:v>
                </c:pt>
                <c:pt idx="1191">
                  <c:v>48.760800000000003</c:v>
                </c:pt>
                <c:pt idx="1192">
                  <c:v>49.016800000000003</c:v>
                </c:pt>
                <c:pt idx="1193">
                  <c:v>48.770400000000002</c:v>
                </c:pt>
                <c:pt idx="1194">
                  <c:v>48.770400000000002</c:v>
                </c:pt>
                <c:pt idx="1195">
                  <c:v>48.770400000000002</c:v>
                </c:pt>
                <c:pt idx="1196">
                  <c:v>49.807400000000001</c:v>
                </c:pt>
                <c:pt idx="1197">
                  <c:v>49.427399999999999</c:v>
                </c:pt>
                <c:pt idx="1198">
                  <c:v>49.576300000000003</c:v>
                </c:pt>
                <c:pt idx="1199">
                  <c:v>49.644799999999996</c:v>
                </c:pt>
                <c:pt idx="1200">
                  <c:v>50.073999999999998</c:v>
                </c:pt>
                <c:pt idx="1201">
                  <c:v>50.073999999999998</c:v>
                </c:pt>
                <c:pt idx="1202">
                  <c:v>50.073999999999998</c:v>
                </c:pt>
                <c:pt idx="1203">
                  <c:v>48.7316</c:v>
                </c:pt>
                <c:pt idx="1204">
                  <c:v>47.533200000000001</c:v>
                </c:pt>
                <c:pt idx="1205">
                  <c:v>46.351999999999997</c:v>
                </c:pt>
                <c:pt idx="1206">
                  <c:v>45.8352</c:v>
                </c:pt>
                <c:pt idx="1207">
                  <c:v>46.347299999999997</c:v>
                </c:pt>
                <c:pt idx="1208">
                  <c:v>46.347299999999997</c:v>
                </c:pt>
                <c:pt idx="1209">
                  <c:v>46.347299999999997</c:v>
                </c:pt>
                <c:pt idx="1210">
                  <c:v>45.870399999999997</c:v>
                </c:pt>
                <c:pt idx="1211">
                  <c:v>45.722200000000001</c:v>
                </c:pt>
                <c:pt idx="1212">
                  <c:v>45.306199999999997</c:v>
                </c:pt>
                <c:pt idx="1213">
                  <c:v>43.882100000000001</c:v>
                </c:pt>
                <c:pt idx="1214">
                  <c:v>43.797499999999999</c:v>
                </c:pt>
                <c:pt idx="1215">
                  <c:v>43.797499999999999</c:v>
                </c:pt>
                <c:pt idx="1216">
                  <c:v>43.797499999999999</c:v>
                </c:pt>
                <c:pt idx="1217">
                  <c:v>43.0916</c:v>
                </c:pt>
                <c:pt idx="1218">
                  <c:v>42.816099999999999</c:v>
                </c:pt>
                <c:pt idx="1219">
                  <c:v>42.203000000000003</c:v>
                </c:pt>
                <c:pt idx="1220">
                  <c:v>42.998899999999999</c:v>
                </c:pt>
                <c:pt idx="1221">
                  <c:v>42.503100000000003</c:v>
                </c:pt>
                <c:pt idx="1222">
                  <c:v>42.503100000000003</c:v>
                </c:pt>
                <c:pt idx="1223">
                  <c:v>42.503100000000003</c:v>
                </c:pt>
                <c:pt idx="1224">
                  <c:v>41.612000000000002</c:v>
                </c:pt>
                <c:pt idx="1225">
                  <c:v>42.779699999999998</c:v>
                </c:pt>
                <c:pt idx="1226">
                  <c:v>43.288800000000002</c:v>
                </c:pt>
                <c:pt idx="1227">
                  <c:v>45.037399999999998</c:v>
                </c:pt>
                <c:pt idx="1228">
                  <c:v>44.405900000000003</c:v>
                </c:pt>
                <c:pt idx="1229">
                  <c:v>44.405900000000003</c:v>
                </c:pt>
                <c:pt idx="1230">
                  <c:v>44.405900000000003</c:v>
                </c:pt>
                <c:pt idx="1231">
                  <c:v>45.909300000000002</c:v>
                </c:pt>
                <c:pt idx="1232">
                  <c:v>46.3919</c:v>
                </c:pt>
                <c:pt idx="1233">
                  <c:v>45.691000000000003</c:v>
                </c:pt>
                <c:pt idx="1234">
                  <c:v>45.725200000000001</c:v>
                </c:pt>
                <c:pt idx="1235">
                  <c:v>46.329599999999999</c:v>
                </c:pt>
                <c:pt idx="1236">
                  <c:v>46.329599999999999</c:v>
                </c:pt>
                <c:pt idx="1237">
                  <c:v>46.329599999999999</c:v>
                </c:pt>
                <c:pt idx="1238">
                  <c:v>47.446399999999997</c:v>
                </c:pt>
                <c:pt idx="1239">
                  <c:v>47.9482</c:v>
                </c:pt>
                <c:pt idx="1240">
                  <c:v>48.263300000000001</c:v>
                </c:pt>
                <c:pt idx="1241">
                  <c:v>47.674599999999998</c:v>
                </c:pt>
                <c:pt idx="1242">
                  <c:v>46.630200000000002</c:v>
                </c:pt>
                <c:pt idx="1243">
                  <c:v>46.630200000000002</c:v>
                </c:pt>
                <c:pt idx="1244">
                  <c:v>46.630200000000002</c:v>
                </c:pt>
                <c:pt idx="1245">
                  <c:v>45.827800000000003</c:v>
                </c:pt>
                <c:pt idx="1246">
                  <c:v>46.832099999999997</c:v>
                </c:pt>
                <c:pt idx="1247">
                  <c:v>44.447099999999999</c:v>
                </c:pt>
                <c:pt idx="1248">
                  <c:v>44.929699999999997</c:v>
                </c:pt>
                <c:pt idx="1249">
                  <c:v>44.798699999999997</c:v>
                </c:pt>
                <c:pt idx="1250">
                  <c:v>44.798699999999997</c:v>
                </c:pt>
                <c:pt idx="1251">
                  <c:v>44.798699999999997</c:v>
                </c:pt>
                <c:pt idx="1252">
                  <c:v>44.906799999999997</c:v>
                </c:pt>
                <c:pt idx="1253">
                  <c:v>45.412300000000002</c:v>
                </c:pt>
                <c:pt idx="1254">
                  <c:v>45.143799999999999</c:v>
                </c:pt>
                <c:pt idx="1255">
                  <c:v>45.440899999999999</c:v>
                </c:pt>
                <c:pt idx="1256">
                  <c:v>46.7014</c:v>
                </c:pt>
                <c:pt idx="1257">
                  <c:v>46.7014</c:v>
                </c:pt>
                <c:pt idx="1258">
                  <c:v>46.7014</c:v>
                </c:pt>
                <c:pt idx="1259">
                  <c:v>46.4925</c:v>
                </c:pt>
                <c:pt idx="1260">
                  <c:v>46.224400000000003</c:v>
                </c:pt>
                <c:pt idx="1261">
                  <c:v>44.801200000000001</c:v>
                </c:pt>
                <c:pt idx="1262">
                  <c:v>45.744199999999999</c:v>
                </c:pt>
                <c:pt idx="1263">
                  <c:v>45.497599999999998</c:v>
                </c:pt>
                <c:pt idx="1264">
                  <c:v>45.497599999999998</c:v>
                </c:pt>
                <c:pt idx="1265">
                  <c:v>45.497599999999998</c:v>
                </c:pt>
                <c:pt idx="1266">
                  <c:v>45.440399999999997</c:v>
                </c:pt>
                <c:pt idx="1267">
                  <c:v>44.142600000000002</c:v>
                </c:pt>
                <c:pt idx="1268">
                  <c:v>44.099299999999999</c:v>
                </c:pt>
                <c:pt idx="1269">
                  <c:v>45.164700000000003</c:v>
                </c:pt>
                <c:pt idx="1270">
                  <c:v>44.648800000000001</c:v>
                </c:pt>
                <c:pt idx="1271">
                  <c:v>44.648800000000001</c:v>
                </c:pt>
                <c:pt idx="1272">
                  <c:v>44.648800000000001</c:v>
                </c:pt>
                <c:pt idx="1273">
                  <c:v>44.737299999999998</c:v>
                </c:pt>
                <c:pt idx="1274">
                  <c:v>44.298000000000002</c:v>
                </c:pt>
                <c:pt idx="1275">
                  <c:v>43.021599999999999</c:v>
                </c:pt>
                <c:pt idx="1276">
                  <c:v>43.830300000000001</c:v>
                </c:pt>
                <c:pt idx="1277">
                  <c:v>43.807499999999997</c:v>
                </c:pt>
                <c:pt idx="1278">
                  <c:v>43.807499999999997</c:v>
                </c:pt>
                <c:pt idx="1279">
                  <c:v>43.807499999999997</c:v>
                </c:pt>
                <c:pt idx="1280">
                  <c:v>44.331600000000002</c:v>
                </c:pt>
                <c:pt idx="1281">
                  <c:v>43.994999999999997</c:v>
                </c:pt>
                <c:pt idx="1282">
                  <c:v>43.728099999999998</c:v>
                </c:pt>
                <c:pt idx="1283">
                  <c:v>43.6111</c:v>
                </c:pt>
                <c:pt idx="1284">
                  <c:v>42.616599999999998</c:v>
                </c:pt>
                <c:pt idx="1285">
                  <c:v>42.616599999999998</c:v>
                </c:pt>
                <c:pt idx="1286">
                  <c:v>42.616599999999998</c:v>
                </c:pt>
                <c:pt idx="1287">
                  <c:v>41.905700000000003</c:v>
                </c:pt>
                <c:pt idx="1288">
                  <c:v>41.790300000000002</c:v>
                </c:pt>
                <c:pt idx="1289">
                  <c:v>42.385199999999998</c:v>
                </c:pt>
                <c:pt idx="1290">
                  <c:v>41.7455</c:v>
                </c:pt>
                <c:pt idx="1291">
                  <c:v>40.3767</c:v>
                </c:pt>
                <c:pt idx="1292">
                  <c:v>40.3767</c:v>
                </c:pt>
                <c:pt idx="1293">
                  <c:v>40.3767</c:v>
                </c:pt>
                <c:pt idx="1294">
                  <c:v>40.315899999999999</c:v>
                </c:pt>
                <c:pt idx="1295">
                  <c:v>38.464300000000001</c:v>
                </c:pt>
                <c:pt idx="1296">
                  <c:v>38.6815</c:v>
                </c:pt>
                <c:pt idx="1297">
                  <c:v>39.6143</c:v>
                </c:pt>
                <c:pt idx="1298">
                  <c:v>39.185200000000002</c:v>
                </c:pt>
                <c:pt idx="1299">
                  <c:v>39.185200000000002</c:v>
                </c:pt>
                <c:pt idx="1300">
                  <c:v>39.185200000000002</c:v>
                </c:pt>
                <c:pt idx="1301">
                  <c:v>39.4482</c:v>
                </c:pt>
                <c:pt idx="1302">
                  <c:v>39.200499999999998</c:v>
                </c:pt>
                <c:pt idx="1303">
                  <c:v>39.200499999999998</c:v>
                </c:pt>
                <c:pt idx="1304">
                  <c:v>39.019100000000002</c:v>
                </c:pt>
                <c:pt idx="1305">
                  <c:v>40.024999999999999</c:v>
                </c:pt>
                <c:pt idx="1306">
                  <c:v>40.024999999999999</c:v>
                </c:pt>
                <c:pt idx="1307">
                  <c:v>40.024999999999999</c:v>
                </c:pt>
                <c:pt idx="1308">
                  <c:v>40.614800000000002</c:v>
                </c:pt>
                <c:pt idx="1309">
                  <c:v>41.257599999999996</c:v>
                </c:pt>
                <c:pt idx="1310">
                  <c:v>41.257599999999996</c:v>
                </c:pt>
                <c:pt idx="1311">
                  <c:v>41.639600000000002</c:v>
                </c:pt>
                <c:pt idx="1312">
                  <c:v>41.979399999999998</c:v>
                </c:pt>
                <c:pt idx="1313">
                  <c:v>41.979399999999998</c:v>
                </c:pt>
                <c:pt idx="1314">
                  <c:v>41.979399999999998</c:v>
                </c:pt>
                <c:pt idx="1315">
                  <c:v>40.783200000000001</c:v>
                </c:pt>
                <c:pt idx="1316">
                  <c:v>39.799799999999998</c:v>
                </c:pt>
                <c:pt idx="1317">
                  <c:v>39.470999999999997</c:v>
                </c:pt>
                <c:pt idx="1318">
                  <c:v>38.814900000000002</c:v>
                </c:pt>
                <c:pt idx="1319">
                  <c:v>39.668799999999997</c:v>
                </c:pt>
                <c:pt idx="1320">
                  <c:v>39.668799999999997</c:v>
                </c:pt>
                <c:pt idx="1321">
                  <c:v>39.668799999999997</c:v>
                </c:pt>
                <c:pt idx="1322">
                  <c:v>39.781399999999998</c:v>
                </c:pt>
                <c:pt idx="1323">
                  <c:v>38.783700000000003</c:v>
                </c:pt>
                <c:pt idx="1324">
                  <c:v>37.704700000000003</c:v>
                </c:pt>
                <c:pt idx="1325">
                  <c:v>36.863</c:v>
                </c:pt>
                <c:pt idx="1326">
                  <c:v>35.747700000000002</c:v>
                </c:pt>
                <c:pt idx="1327">
                  <c:v>35.747700000000002</c:v>
                </c:pt>
                <c:pt idx="1328">
                  <c:v>35.747700000000002</c:v>
                </c:pt>
                <c:pt idx="1329">
                  <c:v>37.298400000000001</c:v>
                </c:pt>
                <c:pt idx="1330">
                  <c:v>37.266599999999997</c:v>
                </c:pt>
                <c:pt idx="1331">
                  <c:v>36.937899999999999</c:v>
                </c:pt>
                <c:pt idx="1332">
                  <c:v>38.132800000000003</c:v>
                </c:pt>
                <c:pt idx="1333">
                  <c:v>39.828000000000003</c:v>
                </c:pt>
                <c:pt idx="1334">
                  <c:v>39.828000000000003</c:v>
                </c:pt>
                <c:pt idx="1335">
                  <c:v>39.828000000000003</c:v>
                </c:pt>
                <c:pt idx="1336">
                  <c:v>40.211199999999998</c:v>
                </c:pt>
                <c:pt idx="1337">
                  <c:v>45.571599999999997</c:v>
                </c:pt>
                <c:pt idx="1338">
                  <c:v>48.134900000000002</c:v>
                </c:pt>
                <c:pt idx="1339">
                  <c:v>50.582500000000003</c:v>
                </c:pt>
                <c:pt idx="1340">
                  <c:v>52.5428</c:v>
                </c:pt>
                <c:pt idx="1341">
                  <c:v>52.5428</c:v>
                </c:pt>
                <c:pt idx="1342">
                  <c:v>52.5428</c:v>
                </c:pt>
                <c:pt idx="1343">
                  <c:v>51.951000000000001</c:v>
                </c:pt>
                <c:pt idx="1344">
                  <c:v>50.7164</c:v>
                </c:pt>
                <c:pt idx="1345">
                  <c:v>52.7532</c:v>
                </c:pt>
                <c:pt idx="1346">
                  <c:v>52.480600000000003</c:v>
                </c:pt>
                <c:pt idx="1347">
                  <c:v>54.071199999999997</c:v>
                </c:pt>
                <c:pt idx="1348">
                  <c:v>54.071199999999997</c:v>
                </c:pt>
                <c:pt idx="1349">
                  <c:v>54.071199999999997</c:v>
                </c:pt>
                <c:pt idx="1350">
                  <c:v>55.8337</c:v>
                </c:pt>
                <c:pt idx="1351">
                  <c:v>54.861699999999999</c:v>
                </c:pt>
                <c:pt idx="1352">
                  <c:v>53.289000000000001</c:v>
                </c:pt>
                <c:pt idx="1353">
                  <c:v>53.088999999999999</c:v>
                </c:pt>
                <c:pt idx="1354">
                  <c:v>53.836399999999998</c:v>
                </c:pt>
                <c:pt idx="1355">
                  <c:v>53.836399999999998</c:v>
                </c:pt>
                <c:pt idx="1356">
                  <c:v>53.836399999999998</c:v>
                </c:pt>
                <c:pt idx="1357">
                  <c:v>52.217500000000001</c:v>
                </c:pt>
                <c:pt idx="1358">
                  <c:v>51.261699999999998</c:v>
                </c:pt>
                <c:pt idx="1359">
                  <c:v>49.771799999999999</c:v>
                </c:pt>
                <c:pt idx="1360">
                  <c:v>46.581299999999999</c:v>
                </c:pt>
                <c:pt idx="1361">
                  <c:v>47.1967</c:v>
                </c:pt>
                <c:pt idx="1362">
                  <c:v>47.1967</c:v>
                </c:pt>
                <c:pt idx="1363">
                  <c:v>47.1967</c:v>
                </c:pt>
                <c:pt idx="1364">
                  <c:v>47.820799999999998</c:v>
                </c:pt>
                <c:pt idx="1365">
                  <c:v>47.281300000000002</c:v>
                </c:pt>
                <c:pt idx="1366">
                  <c:v>48.643599999999999</c:v>
                </c:pt>
                <c:pt idx="1367">
                  <c:v>50.681600000000003</c:v>
                </c:pt>
                <c:pt idx="1368">
                  <c:v>50.079900000000002</c:v>
                </c:pt>
                <c:pt idx="1369">
                  <c:v>50.079900000000002</c:v>
                </c:pt>
                <c:pt idx="1370">
                  <c:v>50.079900000000002</c:v>
                </c:pt>
                <c:pt idx="1371">
                  <c:v>48.479300000000002</c:v>
                </c:pt>
                <c:pt idx="1372">
                  <c:v>46.311100000000003</c:v>
                </c:pt>
                <c:pt idx="1373">
                  <c:v>45.712600000000002</c:v>
                </c:pt>
                <c:pt idx="1374">
                  <c:v>44.730899999999998</c:v>
                </c:pt>
                <c:pt idx="1375">
                  <c:v>44.738799999999998</c:v>
                </c:pt>
                <c:pt idx="1376">
                  <c:v>44.738799999999998</c:v>
                </c:pt>
                <c:pt idx="1377">
                  <c:v>44.738799999999998</c:v>
                </c:pt>
                <c:pt idx="1378">
                  <c:v>45.176400000000001</c:v>
                </c:pt>
                <c:pt idx="1379">
                  <c:v>43.959000000000003</c:v>
                </c:pt>
                <c:pt idx="1380">
                  <c:v>47.491599999999998</c:v>
                </c:pt>
                <c:pt idx="1381">
                  <c:v>50.7532</c:v>
                </c:pt>
                <c:pt idx="1382">
                  <c:v>50.710999999999999</c:v>
                </c:pt>
              </c:numCache>
            </c:numRef>
          </c:val>
          <c:smooth val="0"/>
          <c:extLst>
            <c:ext xmlns:c16="http://schemas.microsoft.com/office/drawing/2014/chart" uri="{C3380CC4-5D6E-409C-BE32-E72D297353CC}">
              <c16:uniqueId val="{00000002-425E-4982-A325-295ECFB272C1}"/>
            </c:ext>
          </c:extLst>
        </c:ser>
        <c:dLbls>
          <c:showLegendKey val="0"/>
          <c:showVal val="0"/>
          <c:showCatName val="0"/>
          <c:showSerName val="0"/>
          <c:showPercent val="0"/>
          <c:showBubbleSize val="0"/>
        </c:dLbls>
        <c:marker val="1"/>
        <c:smooth val="0"/>
        <c:axId val="405964080"/>
        <c:axId val="405964440"/>
      </c:lineChart>
      <c:dateAx>
        <c:axId val="405964080"/>
        <c:scaling>
          <c:orientation val="minMax"/>
        </c:scaling>
        <c:delete val="0"/>
        <c:axPos val="b"/>
        <c:numFmt formatCode="m/d/yyyy" sourceLinked="1"/>
        <c:majorTickMark val="out"/>
        <c:minorTickMark val="none"/>
        <c:tickLblPos val="nextTo"/>
        <c:txPr>
          <a:bodyPr/>
          <a:lstStyle/>
          <a:p>
            <a:pPr>
              <a:defRPr sz="600"/>
            </a:pPr>
            <a:endParaRPr lang="en-US"/>
          </a:p>
        </c:txPr>
        <c:crossAx val="405964440"/>
        <c:crossesAt val="0"/>
        <c:auto val="1"/>
        <c:lblOffset val="100"/>
        <c:baseTimeUnit val="days"/>
      </c:dateAx>
      <c:valAx>
        <c:axId val="405964440"/>
        <c:scaling>
          <c:orientation val="minMax"/>
        </c:scaling>
        <c:delete val="0"/>
        <c:axPos val="l"/>
        <c:title>
          <c:tx>
            <c:rich>
              <a:bodyPr/>
              <a:lstStyle/>
              <a:p>
                <a:pPr>
                  <a:defRPr/>
                </a:pPr>
                <a:r>
                  <a:rPr lang="en-GB" noProof="0"/>
                  <a:t>Allowance price (€/ton CO2e)</a:t>
                </a:r>
              </a:p>
            </c:rich>
          </c:tx>
          <c:overlay val="0"/>
        </c:title>
        <c:numFmt formatCode="General" sourceLinked="1"/>
        <c:majorTickMark val="out"/>
        <c:minorTickMark val="none"/>
        <c:tickLblPos val="nextTo"/>
        <c:crossAx val="405964080"/>
        <c:crosses val="autoZero"/>
        <c:crossBetween val="between"/>
        <c:majorUnit val="15"/>
      </c:valAx>
      <c:valAx>
        <c:axId val="1014323192"/>
        <c:scaling>
          <c:orientation val="minMax"/>
          <c:max val="1.2"/>
        </c:scaling>
        <c:delete val="0"/>
        <c:axPos val="r"/>
        <c:title>
          <c:tx>
            <c:rich>
              <a:bodyPr/>
              <a:lstStyle/>
              <a:p>
                <a:pPr>
                  <a:defRPr/>
                </a:pPr>
                <a:r>
                  <a:rPr lang="en-GB" noProof="0"/>
                  <a:t>Price difference (%)</a:t>
                </a:r>
              </a:p>
            </c:rich>
          </c:tx>
          <c:overlay val="0"/>
        </c:title>
        <c:numFmt formatCode="0%" sourceLinked="0"/>
        <c:majorTickMark val="out"/>
        <c:minorTickMark val="none"/>
        <c:tickLblPos val="nextTo"/>
        <c:crossAx val="1014319952"/>
        <c:crosses val="max"/>
        <c:crossBetween val="between"/>
      </c:valAx>
      <c:dateAx>
        <c:axId val="1014319952"/>
        <c:scaling>
          <c:orientation val="minMax"/>
        </c:scaling>
        <c:delete val="1"/>
        <c:axPos val="b"/>
        <c:numFmt formatCode="m/d/yyyy" sourceLinked="1"/>
        <c:majorTickMark val="out"/>
        <c:minorTickMark val="none"/>
        <c:tickLblPos val="nextTo"/>
        <c:crossAx val="1014323192"/>
        <c:crossesAt val="0"/>
        <c:auto val="1"/>
        <c:lblOffset val="100"/>
        <c:baseTimeUnit val="days"/>
      </c:dateAx>
    </c:plotArea>
    <c:legend>
      <c:legendPos val="b"/>
      <c:overlay val="0"/>
      <c:spPr>
        <a:ln>
          <a:noFill/>
        </a:ln>
      </c:sp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ln>
      <a:noFill/>
    </a:ln>
  </c:spPr>
  <c:txPr>
    <a:bodyPr/>
    <a:lstStyle/>
    <a:p>
      <a:pPr>
        <a:defRPr sz="1000">
          <a:solidFill>
            <a:schemeClr val="tx1"/>
          </a:solidFill>
          <a:latin typeface="+mn-lt"/>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2"/>
          <c:order val="2"/>
          <c:tx>
            <c:strRef>
              <c:f>'[2026 State of the EU ETS - KPI analysis.xlsx]UKA vs. EUA prices'!$AE$6</c:f>
              <c:strCache>
                <c:ptCount val="1"/>
                <c:pt idx="0">
                  <c:v>Price difference</c:v>
                </c:pt>
              </c:strCache>
            </c:strRef>
          </c:tx>
          <c:spPr>
            <a:solidFill>
              <a:srgbClr val="DAE3F3"/>
            </a:solidFill>
            <a:ln>
              <a:noFill/>
            </a:ln>
            <a:effectLst/>
          </c:spPr>
          <c:cat>
            <c:numRef>
              <c:f>'[2026 State of the EU ETS - KPI analysis.xlsx]UKA vs. EUA prices'!$AB$7:$AB$1204</c:f>
              <c:numCache>
                <c:formatCode>m/d/yyyy</c:formatCode>
                <c:ptCount val="1198"/>
                <c:pt idx="0">
                  <c:v>44348</c:v>
                </c:pt>
                <c:pt idx="1">
                  <c:v>44349</c:v>
                </c:pt>
                <c:pt idx="2">
                  <c:v>44350</c:v>
                </c:pt>
                <c:pt idx="3">
                  <c:v>44351</c:v>
                </c:pt>
                <c:pt idx="4">
                  <c:v>44354</c:v>
                </c:pt>
                <c:pt idx="5">
                  <c:v>44355</c:v>
                </c:pt>
                <c:pt idx="6">
                  <c:v>44356</c:v>
                </c:pt>
                <c:pt idx="7">
                  <c:v>44357</c:v>
                </c:pt>
                <c:pt idx="8">
                  <c:v>44358</c:v>
                </c:pt>
                <c:pt idx="9">
                  <c:v>44361</c:v>
                </c:pt>
                <c:pt idx="10">
                  <c:v>44362</c:v>
                </c:pt>
                <c:pt idx="11">
                  <c:v>44363</c:v>
                </c:pt>
                <c:pt idx="12">
                  <c:v>44364</c:v>
                </c:pt>
                <c:pt idx="13">
                  <c:v>44365</c:v>
                </c:pt>
                <c:pt idx="14">
                  <c:v>44368</c:v>
                </c:pt>
                <c:pt idx="15">
                  <c:v>44369</c:v>
                </c:pt>
                <c:pt idx="16">
                  <c:v>44370</c:v>
                </c:pt>
                <c:pt idx="17">
                  <c:v>44371</c:v>
                </c:pt>
                <c:pt idx="18">
                  <c:v>44372</c:v>
                </c:pt>
                <c:pt idx="19">
                  <c:v>44375</c:v>
                </c:pt>
                <c:pt idx="20">
                  <c:v>44376</c:v>
                </c:pt>
                <c:pt idx="21">
                  <c:v>44377</c:v>
                </c:pt>
                <c:pt idx="22">
                  <c:v>44378</c:v>
                </c:pt>
                <c:pt idx="23">
                  <c:v>44379</c:v>
                </c:pt>
                <c:pt idx="24">
                  <c:v>44382</c:v>
                </c:pt>
                <c:pt idx="25">
                  <c:v>44383</c:v>
                </c:pt>
                <c:pt idx="26">
                  <c:v>44384</c:v>
                </c:pt>
                <c:pt idx="27">
                  <c:v>44385</c:v>
                </c:pt>
                <c:pt idx="28">
                  <c:v>44386</c:v>
                </c:pt>
                <c:pt idx="29">
                  <c:v>44389</c:v>
                </c:pt>
                <c:pt idx="30">
                  <c:v>44390</c:v>
                </c:pt>
                <c:pt idx="31">
                  <c:v>44391</c:v>
                </c:pt>
                <c:pt idx="32">
                  <c:v>44392</c:v>
                </c:pt>
                <c:pt idx="33">
                  <c:v>44393</c:v>
                </c:pt>
                <c:pt idx="34">
                  <c:v>44396</c:v>
                </c:pt>
                <c:pt idx="35">
                  <c:v>44397</c:v>
                </c:pt>
                <c:pt idx="36">
                  <c:v>44398</c:v>
                </c:pt>
                <c:pt idx="37">
                  <c:v>44399</c:v>
                </c:pt>
                <c:pt idx="38">
                  <c:v>44400</c:v>
                </c:pt>
                <c:pt idx="39">
                  <c:v>44403</c:v>
                </c:pt>
                <c:pt idx="40">
                  <c:v>44404</c:v>
                </c:pt>
                <c:pt idx="41">
                  <c:v>44405</c:v>
                </c:pt>
                <c:pt idx="42">
                  <c:v>44406</c:v>
                </c:pt>
                <c:pt idx="43">
                  <c:v>44407</c:v>
                </c:pt>
                <c:pt idx="44">
                  <c:v>44410</c:v>
                </c:pt>
                <c:pt idx="45">
                  <c:v>44411</c:v>
                </c:pt>
                <c:pt idx="46">
                  <c:v>44412</c:v>
                </c:pt>
                <c:pt idx="47">
                  <c:v>44413</c:v>
                </c:pt>
                <c:pt idx="48">
                  <c:v>44414</c:v>
                </c:pt>
                <c:pt idx="49">
                  <c:v>44417</c:v>
                </c:pt>
                <c:pt idx="50">
                  <c:v>44418</c:v>
                </c:pt>
                <c:pt idx="51">
                  <c:v>44419</c:v>
                </c:pt>
                <c:pt idx="52">
                  <c:v>44420</c:v>
                </c:pt>
                <c:pt idx="53">
                  <c:v>44421</c:v>
                </c:pt>
                <c:pt idx="54">
                  <c:v>44424</c:v>
                </c:pt>
                <c:pt idx="55">
                  <c:v>44425</c:v>
                </c:pt>
                <c:pt idx="56">
                  <c:v>44426</c:v>
                </c:pt>
                <c:pt idx="57">
                  <c:v>44427</c:v>
                </c:pt>
                <c:pt idx="58">
                  <c:v>44428</c:v>
                </c:pt>
                <c:pt idx="59">
                  <c:v>44431</c:v>
                </c:pt>
                <c:pt idx="60">
                  <c:v>44432</c:v>
                </c:pt>
                <c:pt idx="61">
                  <c:v>44433</c:v>
                </c:pt>
                <c:pt idx="62">
                  <c:v>44434</c:v>
                </c:pt>
                <c:pt idx="63">
                  <c:v>44435</c:v>
                </c:pt>
                <c:pt idx="64">
                  <c:v>44438</c:v>
                </c:pt>
                <c:pt idx="65">
                  <c:v>44439</c:v>
                </c:pt>
                <c:pt idx="66">
                  <c:v>44440</c:v>
                </c:pt>
                <c:pt idx="67">
                  <c:v>44441</c:v>
                </c:pt>
                <c:pt idx="68">
                  <c:v>44442</c:v>
                </c:pt>
                <c:pt idx="69">
                  <c:v>44445</c:v>
                </c:pt>
                <c:pt idx="70">
                  <c:v>44446</c:v>
                </c:pt>
                <c:pt idx="71">
                  <c:v>44447</c:v>
                </c:pt>
                <c:pt idx="72">
                  <c:v>44448</c:v>
                </c:pt>
                <c:pt idx="73">
                  <c:v>44449</c:v>
                </c:pt>
                <c:pt idx="74">
                  <c:v>44452</c:v>
                </c:pt>
                <c:pt idx="75">
                  <c:v>44453</c:v>
                </c:pt>
                <c:pt idx="76">
                  <c:v>44454</c:v>
                </c:pt>
                <c:pt idx="77">
                  <c:v>44455</c:v>
                </c:pt>
                <c:pt idx="78">
                  <c:v>44456</c:v>
                </c:pt>
                <c:pt idx="79">
                  <c:v>44459</c:v>
                </c:pt>
                <c:pt idx="80">
                  <c:v>44460</c:v>
                </c:pt>
                <c:pt idx="81">
                  <c:v>44461</c:v>
                </c:pt>
                <c:pt idx="82">
                  <c:v>44462</c:v>
                </c:pt>
                <c:pt idx="83">
                  <c:v>44463</c:v>
                </c:pt>
                <c:pt idx="84">
                  <c:v>44466</c:v>
                </c:pt>
                <c:pt idx="85">
                  <c:v>44467</c:v>
                </c:pt>
                <c:pt idx="86">
                  <c:v>44468</c:v>
                </c:pt>
                <c:pt idx="87">
                  <c:v>44469</c:v>
                </c:pt>
                <c:pt idx="88">
                  <c:v>44470</c:v>
                </c:pt>
                <c:pt idx="89">
                  <c:v>44473</c:v>
                </c:pt>
                <c:pt idx="90">
                  <c:v>44474</c:v>
                </c:pt>
                <c:pt idx="91">
                  <c:v>44475</c:v>
                </c:pt>
                <c:pt idx="92">
                  <c:v>44476</c:v>
                </c:pt>
                <c:pt idx="93">
                  <c:v>44477</c:v>
                </c:pt>
                <c:pt idx="94">
                  <c:v>44480</c:v>
                </c:pt>
                <c:pt idx="95">
                  <c:v>44481</c:v>
                </c:pt>
                <c:pt idx="96">
                  <c:v>44482</c:v>
                </c:pt>
                <c:pt idx="97">
                  <c:v>44483</c:v>
                </c:pt>
                <c:pt idx="98">
                  <c:v>44484</c:v>
                </c:pt>
                <c:pt idx="99">
                  <c:v>44487</c:v>
                </c:pt>
                <c:pt idx="100">
                  <c:v>44488</c:v>
                </c:pt>
                <c:pt idx="101">
                  <c:v>44489</c:v>
                </c:pt>
                <c:pt idx="102">
                  <c:v>44490</c:v>
                </c:pt>
                <c:pt idx="103">
                  <c:v>44491</c:v>
                </c:pt>
                <c:pt idx="104">
                  <c:v>44494</c:v>
                </c:pt>
                <c:pt idx="105">
                  <c:v>44495</c:v>
                </c:pt>
                <c:pt idx="106">
                  <c:v>44496</c:v>
                </c:pt>
                <c:pt idx="107">
                  <c:v>44497</c:v>
                </c:pt>
                <c:pt idx="108">
                  <c:v>44498</c:v>
                </c:pt>
                <c:pt idx="109">
                  <c:v>44501</c:v>
                </c:pt>
                <c:pt idx="110">
                  <c:v>44502</c:v>
                </c:pt>
                <c:pt idx="111">
                  <c:v>44503</c:v>
                </c:pt>
                <c:pt idx="112">
                  <c:v>44504</c:v>
                </c:pt>
                <c:pt idx="113">
                  <c:v>44505</c:v>
                </c:pt>
                <c:pt idx="114">
                  <c:v>44508</c:v>
                </c:pt>
                <c:pt idx="115">
                  <c:v>44509</c:v>
                </c:pt>
                <c:pt idx="116">
                  <c:v>44510</c:v>
                </c:pt>
                <c:pt idx="117">
                  <c:v>44511</c:v>
                </c:pt>
                <c:pt idx="118">
                  <c:v>44512</c:v>
                </c:pt>
                <c:pt idx="119">
                  <c:v>44515</c:v>
                </c:pt>
                <c:pt idx="120">
                  <c:v>44516</c:v>
                </c:pt>
                <c:pt idx="121">
                  <c:v>44517</c:v>
                </c:pt>
                <c:pt idx="122">
                  <c:v>44518</c:v>
                </c:pt>
                <c:pt idx="123">
                  <c:v>44519</c:v>
                </c:pt>
                <c:pt idx="124">
                  <c:v>44522</c:v>
                </c:pt>
                <c:pt idx="125">
                  <c:v>44523</c:v>
                </c:pt>
                <c:pt idx="126">
                  <c:v>44524</c:v>
                </c:pt>
                <c:pt idx="127">
                  <c:v>44525</c:v>
                </c:pt>
                <c:pt idx="128">
                  <c:v>44526</c:v>
                </c:pt>
                <c:pt idx="129">
                  <c:v>44529</c:v>
                </c:pt>
                <c:pt idx="130">
                  <c:v>44530</c:v>
                </c:pt>
                <c:pt idx="131">
                  <c:v>44531</c:v>
                </c:pt>
                <c:pt idx="132">
                  <c:v>44532</c:v>
                </c:pt>
                <c:pt idx="133">
                  <c:v>44533</c:v>
                </c:pt>
                <c:pt idx="134">
                  <c:v>44536</c:v>
                </c:pt>
                <c:pt idx="135">
                  <c:v>44537</c:v>
                </c:pt>
                <c:pt idx="136">
                  <c:v>44538</c:v>
                </c:pt>
                <c:pt idx="137">
                  <c:v>44539</c:v>
                </c:pt>
                <c:pt idx="138">
                  <c:v>44540</c:v>
                </c:pt>
                <c:pt idx="139">
                  <c:v>44543</c:v>
                </c:pt>
                <c:pt idx="140">
                  <c:v>44544</c:v>
                </c:pt>
                <c:pt idx="141">
                  <c:v>44545</c:v>
                </c:pt>
                <c:pt idx="142">
                  <c:v>44546</c:v>
                </c:pt>
                <c:pt idx="143">
                  <c:v>44547</c:v>
                </c:pt>
                <c:pt idx="144">
                  <c:v>44550</c:v>
                </c:pt>
                <c:pt idx="145">
                  <c:v>44551</c:v>
                </c:pt>
                <c:pt idx="146">
                  <c:v>44552</c:v>
                </c:pt>
                <c:pt idx="147">
                  <c:v>44553</c:v>
                </c:pt>
                <c:pt idx="148">
                  <c:v>44554</c:v>
                </c:pt>
                <c:pt idx="149">
                  <c:v>44557</c:v>
                </c:pt>
                <c:pt idx="150">
                  <c:v>44558</c:v>
                </c:pt>
                <c:pt idx="151">
                  <c:v>44559</c:v>
                </c:pt>
                <c:pt idx="152">
                  <c:v>44560</c:v>
                </c:pt>
                <c:pt idx="153">
                  <c:v>44561</c:v>
                </c:pt>
                <c:pt idx="154">
                  <c:v>44564</c:v>
                </c:pt>
                <c:pt idx="155">
                  <c:v>44565</c:v>
                </c:pt>
                <c:pt idx="156">
                  <c:v>44566</c:v>
                </c:pt>
                <c:pt idx="157">
                  <c:v>44567</c:v>
                </c:pt>
                <c:pt idx="158">
                  <c:v>44568</c:v>
                </c:pt>
                <c:pt idx="159">
                  <c:v>44571</c:v>
                </c:pt>
                <c:pt idx="160">
                  <c:v>44572</c:v>
                </c:pt>
                <c:pt idx="161">
                  <c:v>44573</c:v>
                </c:pt>
                <c:pt idx="162">
                  <c:v>44574</c:v>
                </c:pt>
                <c:pt idx="163">
                  <c:v>44575</c:v>
                </c:pt>
                <c:pt idx="164">
                  <c:v>44578</c:v>
                </c:pt>
                <c:pt idx="165">
                  <c:v>44579</c:v>
                </c:pt>
                <c:pt idx="166">
                  <c:v>44580</c:v>
                </c:pt>
                <c:pt idx="167">
                  <c:v>44581</c:v>
                </c:pt>
                <c:pt idx="168">
                  <c:v>44582</c:v>
                </c:pt>
                <c:pt idx="169">
                  <c:v>44585</c:v>
                </c:pt>
                <c:pt idx="170">
                  <c:v>44586</c:v>
                </c:pt>
                <c:pt idx="171">
                  <c:v>44587</c:v>
                </c:pt>
                <c:pt idx="172">
                  <c:v>44588</c:v>
                </c:pt>
                <c:pt idx="173">
                  <c:v>44589</c:v>
                </c:pt>
                <c:pt idx="174">
                  <c:v>44592</c:v>
                </c:pt>
                <c:pt idx="175">
                  <c:v>44593</c:v>
                </c:pt>
                <c:pt idx="176">
                  <c:v>44594</c:v>
                </c:pt>
                <c:pt idx="177">
                  <c:v>44595</c:v>
                </c:pt>
                <c:pt idx="178">
                  <c:v>44596</c:v>
                </c:pt>
                <c:pt idx="179">
                  <c:v>44599</c:v>
                </c:pt>
                <c:pt idx="180">
                  <c:v>44600</c:v>
                </c:pt>
                <c:pt idx="181">
                  <c:v>44601</c:v>
                </c:pt>
                <c:pt idx="182">
                  <c:v>44602</c:v>
                </c:pt>
                <c:pt idx="183">
                  <c:v>44603</c:v>
                </c:pt>
                <c:pt idx="184">
                  <c:v>44606</c:v>
                </c:pt>
                <c:pt idx="185">
                  <c:v>44607</c:v>
                </c:pt>
                <c:pt idx="186">
                  <c:v>44608</c:v>
                </c:pt>
                <c:pt idx="187">
                  <c:v>44609</c:v>
                </c:pt>
                <c:pt idx="188">
                  <c:v>44610</c:v>
                </c:pt>
                <c:pt idx="189">
                  <c:v>44613</c:v>
                </c:pt>
                <c:pt idx="190">
                  <c:v>44614</c:v>
                </c:pt>
                <c:pt idx="191">
                  <c:v>44615</c:v>
                </c:pt>
                <c:pt idx="192">
                  <c:v>44616</c:v>
                </c:pt>
                <c:pt idx="193">
                  <c:v>44617</c:v>
                </c:pt>
                <c:pt idx="194">
                  <c:v>44620</c:v>
                </c:pt>
                <c:pt idx="195">
                  <c:v>44621</c:v>
                </c:pt>
                <c:pt idx="196">
                  <c:v>44622</c:v>
                </c:pt>
                <c:pt idx="197">
                  <c:v>44623</c:v>
                </c:pt>
                <c:pt idx="198">
                  <c:v>44624</c:v>
                </c:pt>
                <c:pt idx="199">
                  <c:v>44627</c:v>
                </c:pt>
                <c:pt idx="200">
                  <c:v>44628</c:v>
                </c:pt>
                <c:pt idx="201">
                  <c:v>44629</c:v>
                </c:pt>
                <c:pt idx="202">
                  <c:v>44630</c:v>
                </c:pt>
                <c:pt idx="203">
                  <c:v>44631</c:v>
                </c:pt>
                <c:pt idx="204">
                  <c:v>44634</c:v>
                </c:pt>
                <c:pt idx="205">
                  <c:v>44635</c:v>
                </c:pt>
                <c:pt idx="206">
                  <c:v>44636</c:v>
                </c:pt>
                <c:pt idx="207">
                  <c:v>44637</c:v>
                </c:pt>
                <c:pt idx="208">
                  <c:v>44638</c:v>
                </c:pt>
                <c:pt idx="209">
                  <c:v>44641</c:v>
                </c:pt>
                <c:pt idx="210">
                  <c:v>44642</c:v>
                </c:pt>
                <c:pt idx="211">
                  <c:v>44643</c:v>
                </c:pt>
                <c:pt idx="212">
                  <c:v>44644</c:v>
                </c:pt>
                <c:pt idx="213">
                  <c:v>44645</c:v>
                </c:pt>
                <c:pt idx="214">
                  <c:v>44648</c:v>
                </c:pt>
                <c:pt idx="215">
                  <c:v>44649</c:v>
                </c:pt>
                <c:pt idx="216">
                  <c:v>44650</c:v>
                </c:pt>
                <c:pt idx="217">
                  <c:v>44651</c:v>
                </c:pt>
                <c:pt idx="218">
                  <c:v>44652</c:v>
                </c:pt>
                <c:pt idx="219">
                  <c:v>44655</c:v>
                </c:pt>
                <c:pt idx="220">
                  <c:v>44656</c:v>
                </c:pt>
                <c:pt idx="221">
                  <c:v>44657</c:v>
                </c:pt>
                <c:pt idx="222">
                  <c:v>44658</c:v>
                </c:pt>
                <c:pt idx="223">
                  <c:v>44659</c:v>
                </c:pt>
                <c:pt idx="224">
                  <c:v>44662</c:v>
                </c:pt>
                <c:pt idx="225">
                  <c:v>44663</c:v>
                </c:pt>
                <c:pt idx="226">
                  <c:v>44664</c:v>
                </c:pt>
                <c:pt idx="227">
                  <c:v>44665</c:v>
                </c:pt>
                <c:pt idx="228">
                  <c:v>44666</c:v>
                </c:pt>
                <c:pt idx="229">
                  <c:v>44669</c:v>
                </c:pt>
                <c:pt idx="230">
                  <c:v>44670</c:v>
                </c:pt>
                <c:pt idx="231">
                  <c:v>44671</c:v>
                </c:pt>
                <c:pt idx="232">
                  <c:v>44672</c:v>
                </c:pt>
                <c:pt idx="233">
                  <c:v>44673</c:v>
                </c:pt>
                <c:pt idx="234">
                  <c:v>44676</c:v>
                </c:pt>
                <c:pt idx="235">
                  <c:v>44677</c:v>
                </c:pt>
                <c:pt idx="236">
                  <c:v>44678</c:v>
                </c:pt>
                <c:pt idx="237">
                  <c:v>44679</c:v>
                </c:pt>
                <c:pt idx="238">
                  <c:v>44680</c:v>
                </c:pt>
                <c:pt idx="239">
                  <c:v>44683</c:v>
                </c:pt>
                <c:pt idx="240">
                  <c:v>44684</c:v>
                </c:pt>
                <c:pt idx="241">
                  <c:v>44685</c:v>
                </c:pt>
                <c:pt idx="242">
                  <c:v>44686</c:v>
                </c:pt>
                <c:pt idx="243">
                  <c:v>44687</c:v>
                </c:pt>
                <c:pt idx="244">
                  <c:v>44690</c:v>
                </c:pt>
                <c:pt idx="245">
                  <c:v>44691</c:v>
                </c:pt>
                <c:pt idx="246">
                  <c:v>44692</c:v>
                </c:pt>
                <c:pt idx="247">
                  <c:v>44693</c:v>
                </c:pt>
                <c:pt idx="248">
                  <c:v>44694</c:v>
                </c:pt>
                <c:pt idx="249">
                  <c:v>44697</c:v>
                </c:pt>
                <c:pt idx="250">
                  <c:v>44698</c:v>
                </c:pt>
                <c:pt idx="251">
                  <c:v>44699</c:v>
                </c:pt>
                <c:pt idx="252">
                  <c:v>44700</c:v>
                </c:pt>
                <c:pt idx="253">
                  <c:v>44701</c:v>
                </c:pt>
                <c:pt idx="254">
                  <c:v>44704</c:v>
                </c:pt>
                <c:pt idx="255">
                  <c:v>44705</c:v>
                </c:pt>
                <c:pt idx="256">
                  <c:v>44706</c:v>
                </c:pt>
                <c:pt idx="257">
                  <c:v>44707</c:v>
                </c:pt>
                <c:pt idx="258">
                  <c:v>44708</c:v>
                </c:pt>
                <c:pt idx="259">
                  <c:v>44711</c:v>
                </c:pt>
                <c:pt idx="260">
                  <c:v>44712</c:v>
                </c:pt>
                <c:pt idx="261">
                  <c:v>44713</c:v>
                </c:pt>
                <c:pt idx="262">
                  <c:v>44714</c:v>
                </c:pt>
                <c:pt idx="263">
                  <c:v>44715</c:v>
                </c:pt>
                <c:pt idx="264">
                  <c:v>44718</c:v>
                </c:pt>
                <c:pt idx="265">
                  <c:v>44719</c:v>
                </c:pt>
                <c:pt idx="266">
                  <c:v>44720</c:v>
                </c:pt>
                <c:pt idx="267">
                  <c:v>44721</c:v>
                </c:pt>
                <c:pt idx="268">
                  <c:v>44722</c:v>
                </c:pt>
                <c:pt idx="269">
                  <c:v>44725</c:v>
                </c:pt>
                <c:pt idx="270">
                  <c:v>44726</c:v>
                </c:pt>
                <c:pt idx="271">
                  <c:v>44727</c:v>
                </c:pt>
                <c:pt idx="272">
                  <c:v>44728</c:v>
                </c:pt>
                <c:pt idx="273">
                  <c:v>44729</c:v>
                </c:pt>
                <c:pt idx="274">
                  <c:v>44732</c:v>
                </c:pt>
                <c:pt idx="275">
                  <c:v>44733</c:v>
                </c:pt>
                <c:pt idx="276">
                  <c:v>44734</c:v>
                </c:pt>
                <c:pt idx="277">
                  <c:v>44735</c:v>
                </c:pt>
                <c:pt idx="278">
                  <c:v>44736</c:v>
                </c:pt>
                <c:pt idx="279">
                  <c:v>44739</c:v>
                </c:pt>
                <c:pt idx="280">
                  <c:v>44740</c:v>
                </c:pt>
                <c:pt idx="281">
                  <c:v>44741</c:v>
                </c:pt>
                <c:pt idx="282">
                  <c:v>44742</c:v>
                </c:pt>
                <c:pt idx="283">
                  <c:v>44743</c:v>
                </c:pt>
                <c:pt idx="284">
                  <c:v>44746</c:v>
                </c:pt>
                <c:pt idx="285">
                  <c:v>44747</c:v>
                </c:pt>
                <c:pt idx="286">
                  <c:v>44748</c:v>
                </c:pt>
                <c:pt idx="287">
                  <c:v>44749</c:v>
                </c:pt>
                <c:pt idx="288">
                  <c:v>44750</c:v>
                </c:pt>
                <c:pt idx="289">
                  <c:v>44753</c:v>
                </c:pt>
                <c:pt idx="290">
                  <c:v>44754</c:v>
                </c:pt>
                <c:pt idx="291">
                  <c:v>44755</c:v>
                </c:pt>
                <c:pt idx="292">
                  <c:v>44756</c:v>
                </c:pt>
                <c:pt idx="293">
                  <c:v>44757</c:v>
                </c:pt>
                <c:pt idx="294">
                  <c:v>44760</c:v>
                </c:pt>
                <c:pt idx="295">
                  <c:v>44761</c:v>
                </c:pt>
                <c:pt idx="296">
                  <c:v>44762</c:v>
                </c:pt>
                <c:pt idx="297">
                  <c:v>44763</c:v>
                </c:pt>
                <c:pt idx="298">
                  <c:v>44764</c:v>
                </c:pt>
                <c:pt idx="299">
                  <c:v>44767</c:v>
                </c:pt>
                <c:pt idx="300">
                  <c:v>44768</c:v>
                </c:pt>
                <c:pt idx="301">
                  <c:v>44769</c:v>
                </c:pt>
                <c:pt idx="302">
                  <c:v>44770</c:v>
                </c:pt>
                <c:pt idx="303">
                  <c:v>44771</c:v>
                </c:pt>
                <c:pt idx="304">
                  <c:v>44774</c:v>
                </c:pt>
                <c:pt idx="305">
                  <c:v>44775</c:v>
                </c:pt>
                <c:pt idx="306">
                  <c:v>44776</c:v>
                </c:pt>
                <c:pt idx="307">
                  <c:v>44777</c:v>
                </c:pt>
                <c:pt idx="308">
                  <c:v>44778</c:v>
                </c:pt>
                <c:pt idx="309">
                  <c:v>44781</c:v>
                </c:pt>
                <c:pt idx="310">
                  <c:v>44782</c:v>
                </c:pt>
                <c:pt idx="311">
                  <c:v>44783</c:v>
                </c:pt>
                <c:pt idx="312">
                  <c:v>44784</c:v>
                </c:pt>
                <c:pt idx="313">
                  <c:v>44785</c:v>
                </c:pt>
                <c:pt idx="314">
                  <c:v>44788</c:v>
                </c:pt>
                <c:pt idx="315">
                  <c:v>44789</c:v>
                </c:pt>
                <c:pt idx="316">
                  <c:v>44790</c:v>
                </c:pt>
                <c:pt idx="317">
                  <c:v>44791</c:v>
                </c:pt>
                <c:pt idx="318">
                  <c:v>44792</c:v>
                </c:pt>
                <c:pt idx="319">
                  <c:v>44795</c:v>
                </c:pt>
                <c:pt idx="320">
                  <c:v>44796</c:v>
                </c:pt>
                <c:pt idx="321">
                  <c:v>44797</c:v>
                </c:pt>
                <c:pt idx="322">
                  <c:v>44798</c:v>
                </c:pt>
                <c:pt idx="323">
                  <c:v>44799</c:v>
                </c:pt>
                <c:pt idx="324">
                  <c:v>44802</c:v>
                </c:pt>
                <c:pt idx="325">
                  <c:v>44803</c:v>
                </c:pt>
                <c:pt idx="326">
                  <c:v>44804</c:v>
                </c:pt>
                <c:pt idx="327">
                  <c:v>44805</c:v>
                </c:pt>
                <c:pt idx="328">
                  <c:v>44806</c:v>
                </c:pt>
                <c:pt idx="329">
                  <c:v>44809</c:v>
                </c:pt>
                <c:pt idx="330">
                  <c:v>44810</c:v>
                </c:pt>
                <c:pt idx="331">
                  <c:v>44811</c:v>
                </c:pt>
                <c:pt idx="332">
                  <c:v>44812</c:v>
                </c:pt>
                <c:pt idx="333">
                  <c:v>44813</c:v>
                </c:pt>
                <c:pt idx="334">
                  <c:v>44816</c:v>
                </c:pt>
                <c:pt idx="335">
                  <c:v>44817</c:v>
                </c:pt>
                <c:pt idx="336">
                  <c:v>44818</c:v>
                </c:pt>
                <c:pt idx="337">
                  <c:v>44819</c:v>
                </c:pt>
                <c:pt idx="338">
                  <c:v>44820</c:v>
                </c:pt>
                <c:pt idx="339">
                  <c:v>44823</c:v>
                </c:pt>
                <c:pt idx="340">
                  <c:v>44824</c:v>
                </c:pt>
                <c:pt idx="341">
                  <c:v>44825</c:v>
                </c:pt>
                <c:pt idx="342">
                  <c:v>44826</c:v>
                </c:pt>
                <c:pt idx="343">
                  <c:v>44827</c:v>
                </c:pt>
                <c:pt idx="344">
                  <c:v>44830</c:v>
                </c:pt>
                <c:pt idx="345">
                  <c:v>44831</c:v>
                </c:pt>
                <c:pt idx="346">
                  <c:v>44832</c:v>
                </c:pt>
                <c:pt idx="347">
                  <c:v>44833</c:v>
                </c:pt>
                <c:pt idx="348">
                  <c:v>44834</c:v>
                </c:pt>
                <c:pt idx="349">
                  <c:v>44837</c:v>
                </c:pt>
                <c:pt idx="350">
                  <c:v>44838</c:v>
                </c:pt>
                <c:pt idx="351">
                  <c:v>44839</c:v>
                </c:pt>
                <c:pt idx="352">
                  <c:v>44840</c:v>
                </c:pt>
                <c:pt idx="353">
                  <c:v>44841</c:v>
                </c:pt>
                <c:pt idx="354">
                  <c:v>44844</c:v>
                </c:pt>
                <c:pt idx="355">
                  <c:v>44845</c:v>
                </c:pt>
                <c:pt idx="356">
                  <c:v>44846</c:v>
                </c:pt>
                <c:pt idx="357">
                  <c:v>44847</c:v>
                </c:pt>
                <c:pt idx="358">
                  <c:v>44848</c:v>
                </c:pt>
                <c:pt idx="359">
                  <c:v>44851</c:v>
                </c:pt>
                <c:pt idx="360">
                  <c:v>44852</c:v>
                </c:pt>
                <c:pt idx="361">
                  <c:v>44853</c:v>
                </c:pt>
                <c:pt idx="362">
                  <c:v>44854</c:v>
                </c:pt>
                <c:pt idx="363">
                  <c:v>44855</c:v>
                </c:pt>
                <c:pt idx="364">
                  <c:v>44858</c:v>
                </c:pt>
                <c:pt idx="365">
                  <c:v>44859</c:v>
                </c:pt>
                <c:pt idx="366">
                  <c:v>44860</c:v>
                </c:pt>
                <c:pt idx="367">
                  <c:v>44861</c:v>
                </c:pt>
                <c:pt idx="368">
                  <c:v>44862</c:v>
                </c:pt>
                <c:pt idx="369">
                  <c:v>44865</c:v>
                </c:pt>
                <c:pt idx="370">
                  <c:v>44866</c:v>
                </c:pt>
                <c:pt idx="371">
                  <c:v>44867</c:v>
                </c:pt>
                <c:pt idx="372">
                  <c:v>44868</c:v>
                </c:pt>
                <c:pt idx="373">
                  <c:v>44869</c:v>
                </c:pt>
                <c:pt idx="374">
                  <c:v>44872</c:v>
                </c:pt>
                <c:pt idx="375">
                  <c:v>44873</c:v>
                </c:pt>
                <c:pt idx="376">
                  <c:v>44874</c:v>
                </c:pt>
                <c:pt idx="377">
                  <c:v>44875</c:v>
                </c:pt>
                <c:pt idx="378">
                  <c:v>44876</c:v>
                </c:pt>
                <c:pt idx="379">
                  <c:v>44879</c:v>
                </c:pt>
                <c:pt idx="380">
                  <c:v>44880</c:v>
                </c:pt>
                <c:pt idx="381">
                  <c:v>44881</c:v>
                </c:pt>
                <c:pt idx="382">
                  <c:v>44882</c:v>
                </c:pt>
                <c:pt idx="383">
                  <c:v>44883</c:v>
                </c:pt>
                <c:pt idx="384">
                  <c:v>44886</c:v>
                </c:pt>
                <c:pt idx="385">
                  <c:v>44887</c:v>
                </c:pt>
                <c:pt idx="386">
                  <c:v>44888</c:v>
                </c:pt>
                <c:pt idx="387">
                  <c:v>44889</c:v>
                </c:pt>
                <c:pt idx="388">
                  <c:v>44890</c:v>
                </c:pt>
                <c:pt idx="389">
                  <c:v>44893</c:v>
                </c:pt>
                <c:pt idx="390">
                  <c:v>44894</c:v>
                </c:pt>
                <c:pt idx="391">
                  <c:v>44895</c:v>
                </c:pt>
                <c:pt idx="392">
                  <c:v>44896</c:v>
                </c:pt>
                <c:pt idx="393">
                  <c:v>44897</c:v>
                </c:pt>
                <c:pt idx="394">
                  <c:v>44900</c:v>
                </c:pt>
                <c:pt idx="395">
                  <c:v>44901</c:v>
                </c:pt>
                <c:pt idx="396">
                  <c:v>44902</c:v>
                </c:pt>
                <c:pt idx="397">
                  <c:v>44903</c:v>
                </c:pt>
                <c:pt idx="398">
                  <c:v>44904</c:v>
                </c:pt>
                <c:pt idx="399">
                  <c:v>44907</c:v>
                </c:pt>
                <c:pt idx="400">
                  <c:v>44908</c:v>
                </c:pt>
                <c:pt idx="401">
                  <c:v>44909</c:v>
                </c:pt>
                <c:pt idx="402">
                  <c:v>44910</c:v>
                </c:pt>
                <c:pt idx="403">
                  <c:v>44911</c:v>
                </c:pt>
                <c:pt idx="404">
                  <c:v>44914</c:v>
                </c:pt>
                <c:pt idx="405">
                  <c:v>44915</c:v>
                </c:pt>
                <c:pt idx="406">
                  <c:v>44916</c:v>
                </c:pt>
                <c:pt idx="407">
                  <c:v>44917</c:v>
                </c:pt>
                <c:pt idx="408">
                  <c:v>44918</c:v>
                </c:pt>
                <c:pt idx="409">
                  <c:v>44921</c:v>
                </c:pt>
                <c:pt idx="410">
                  <c:v>44922</c:v>
                </c:pt>
                <c:pt idx="411">
                  <c:v>44923</c:v>
                </c:pt>
                <c:pt idx="412">
                  <c:v>44924</c:v>
                </c:pt>
                <c:pt idx="413">
                  <c:v>44925</c:v>
                </c:pt>
                <c:pt idx="414">
                  <c:v>44928</c:v>
                </c:pt>
                <c:pt idx="415">
                  <c:v>44929</c:v>
                </c:pt>
                <c:pt idx="416">
                  <c:v>44930</c:v>
                </c:pt>
                <c:pt idx="417">
                  <c:v>44931</c:v>
                </c:pt>
                <c:pt idx="418">
                  <c:v>44932</c:v>
                </c:pt>
                <c:pt idx="419">
                  <c:v>44935</c:v>
                </c:pt>
                <c:pt idx="420">
                  <c:v>44936</c:v>
                </c:pt>
                <c:pt idx="421">
                  <c:v>44937</c:v>
                </c:pt>
                <c:pt idx="422">
                  <c:v>44938</c:v>
                </c:pt>
                <c:pt idx="423">
                  <c:v>44939</c:v>
                </c:pt>
                <c:pt idx="424">
                  <c:v>44942</c:v>
                </c:pt>
                <c:pt idx="425">
                  <c:v>44943</c:v>
                </c:pt>
                <c:pt idx="426">
                  <c:v>44944</c:v>
                </c:pt>
                <c:pt idx="427">
                  <c:v>44945</c:v>
                </c:pt>
                <c:pt idx="428">
                  <c:v>44946</c:v>
                </c:pt>
                <c:pt idx="429">
                  <c:v>44949</c:v>
                </c:pt>
                <c:pt idx="430">
                  <c:v>44950</c:v>
                </c:pt>
                <c:pt idx="431">
                  <c:v>44951</c:v>
                </c:pt>
                <c:pt idx="432">
                  <c:v>44952</c:v>
                </c:pt>
                <c:pt idx="433">
                  <c:v>44953</c:v>
                </c:pt>
                <c:pt idx="434">
                  <c:v>44956</c:v>
                </c:pt>
                <c:pt idx="435">
                  <c:v>44957</c:v>
                </c:pt>
                <c:pt idx="436">
                  <c:v>44958</c:v>
                </c:pt>
                <c:pt idx="437">
                  <c:v>44959</c:v>
                </c:pt>
                <c:pt idx="438">
                  <c:v>44960</c:v>
                </c:pt>
                <c:pt idx="439">
                  <c:v>44963</c:v>
                </c:pt>
                <c:pt idx="440">
                  <c:v>44964</c:v>
                </c:pt>
                <c:pt idx="441">
                  <c:v>44965</c:v>
                </c:pt>
                <c:pt idx="442">
                  <c:v>44966</c:v>
                </c:pt>
                <c:pt idx="443">
                  <c:v>44967</c:v>
                </c:pt>
                <c:pt idx="444">
                  <c:v>44970</c:v>
                </c:pt>
                <c:pt idx="445">
                  <c:v>44971</c:v>
                </c:pt>
                <c:pt idx="446">
                  <c:v>44972</c:v>
                </c:pt>
                <c:pt idx="447">
                  <c:v>44973</c:v>
                </c:pt>
                <c:pt idx="448">
                  <c:v>44974</c:v>
                </c:pt>
                <c:pt idx="449">
                  <c:v>44977</c:v>
                </c:pt>
                <c:pt idx="450">
                  <c:v>44978</c:v>
                </c:pt>
                <c:pt idx="451">
                  <c:v>44979</c:v>
                </c:pt>
                <c:pt idx="452">
                  <c:v>44980</c:v>
                </c:pt>
                <c:pt idx="453">
                  <c:v>44981</c:v>
                </c:pt>
                <c:pt idx="454">
                  <c:v>44984</c:v>
                </c:pt>
                <c:pt idx="455">
                  <c:v>44985</c:v>
                </c:pt>
                <c:pt idx="456">
                  <c:v>44986</c:v>
                </c:pt>
                <c:pt idx="457">
                  <c:v>44987</c:v>
                </c:pt>
                <c:pt idx="458">
                  <c:v>44988</c:v>
                </c:pt>
                <c:pt idx="459">
                  <c:v>44991</c:v>
                </c:pt>
                <c:pt idx="460">
                  <c:v>44992</c:v>
                </c:pt>
                <c:pt idx="461">
                  <c:v>44993</c:v>
                </c:pt>
                <c:pt idx="462">
                  <c:v>44994</c:v>
                </c:pt>
                <c:pt idx="463">
                  <c:v>44995</c:v>
                </c:pt>
                <c:pt idx="464">
                  <c:v>44998</c:v>
                </c:pt>
                <c:pt idx="465">
                  <c:v>44999</c:v>
                </c:pt>
                <c:pt idx="466">
                  <c:v>45000</c:v>
                </c:pt>
                <c:pt idx="467">
                  <c:v>45001</c:v>
                </c:pt>
                <c:pt idx="468">
                  <c:v>45002</c:v>
                </c:pt>
                <c:pt idx="469">
                  <c:v>45005</c:v>
                </c:pt>
                <c:pt idx="470">
                  <c:v>45006</c:v>
                </c:pt>
                <c:pt idx="471">
                  <c:v>45007</c:v>
                </c:pt>
                <c:pt idx="472">
                  <c:v>45008</c:v>
                </c:pt>
                <c:pt idx="473">
                  <c:v>45009</c:v>
                </c:pt>
                <c:pt idx="474">
                  <c:v>45012</c:v>
                </c:pt>
                <c:pt idx="475">
                  <c:v>45013</c:v>
                </c:pt>
                <c:pt idx="476">
                  <c:v>45014</c:v>
                </c:pt>
                <c:pt idx="477">
                  <c:v>45015</c:v>
                </c:pt>
                <c:pt idx="478">
                  <c:v>45016</c:v>
                </c:pt>
                <c:pt idx="479">
                  <c:v>45019</c:v>
                </c:pt>
                <c:pt idx="480">
                  <c:v>45020</c:v>
                </c:pt>
                <c:pt idx="481">
                  <c:v>45021</c:v>
                </c:pt>
                <c:pt idx="482">
                  <c:v>45022</c:v>
                </c:pt>
                <c:pt idx="483">
                  <c:v>45023</c:v>
                </c:pt>
                <c:pt idx="484">
                  <c:v>45026</c:v>
                </c:pt>
                <c:pt idx="485">
                  <c:v>45027</c:v>
                </c:pt>
                <c:pt idx="486">
                  <c:v>45028</c:v>
                </c:pt>
                <c:pt idx="487">
                  <c:v>45029</c:v>
                </c:pt>
                <c:pt idx="488">
                  <c:v>45030</c:v>
                </c:pt>
                <c:pt idx="489">
                  <c:v>45033</c:v>
                </c:pt>
                <c:pt idx="490">
                  <c:v>45034</c:v>
                </c:pt>
                <c:pt idx="491">
                  <c:v>45035</c:v>
                </c:pt>
                <c:pt idx="492">
                  <c:v>45036</c:v>
                </c:pt>
                <c:pt idx="493">
                  <c:v>45037</c:v>
                </c:pt>
                <c:pt idx="494">
                  <c:v>45040</c:v>
                </c:pt>
                <c:pt idx="495">
                  <c:v>45041</c:v>
                </c:pt>
                <c:pt idx="496">
                  <c:v>45042</c:v>
                </c:pt>
                <c:pt idx="497">
                  <c:v>45043</c:v>
                </c:pt>
                <c:pt idx="498">
                  <c:v>45044</c:v>
                </c:pt>
                <c:pt idx="499">
                  <c:v>45047</c:v>
                </c:pt>
                <c:pt idx="500">
                  <c:v>45048</c:v>
                </c:pt>
                <c:pt idx="501">
                  <c:v>45049</c:v>
                </c:pt>
                <c:pt idx="502">
                  <c:v>45050</c:v>
                </c:pt>
                <c:pt idx="503">
                  <c:v>45051</c:v>
                </c:pt>
                <c:pt idx="504">
                  <c:v>45054</c:v>
                </c:pt>
                <c:pt idx="505">
                  <c:v>45055</c:v>
                </c:pt>
                <c:pt idx="506">
                  <c:v>45056</c:v>
                </c:pt>
                <c:pt idx="507">
                  <c:v>45057</c:v>
                </c:pt>
                <c:pt idx="508">
                  <c:v>45058</c:v>
                </c:pt>
                <c:pt idx="509">
                  <c:v>45061</c:v>
                </c:pt>
                <c:pt idx="510">
                  <c:v>45062</c:v>
                </c:pt>
                <c:pt idx="511">
                  <c:v>45063</c:v>
                </c:pt>
                <c:pt idx="512">
                  <c:v>45064</c:v>
                </c:pt>
                <c:pt idx="513">
                  <c:v>45065</c:v>
                </c:pt>
                <c:pt idx="514">
                  <c:v>45068</c:v>
                </c:pt>
                <c:pt idx="515">
                  <c:v>45069</c:v>
                </c:pt>
                <c:pt idx="516">
                  <c:v>45070</c:v>
                </c:pt>
                <c:pt idx="517">
                  <c:v>45071</c:v>
                </c:pt>
                <c:pt idx="518">
                  <c:v>45072</c:v>
                </c:pt>
                <c:pt idx="519">
                  <c:v>45075</c:v>
                </c:pt>
                <c:pt idx="520">
                  <c:v>45076</c:v>
                </c:pt>
                <c:pt idx="521">
                  <c:v>45077</c:v>
                </c:pt>
                <c:pt idx="522">
                  <c:v>45078</c:v>
                </c:pt>
                <c:pt idx="523">
                  <c:v>45079</c:v>
                </c:pt>
                <c:pt idx="524">
                  <c:v>45082</c:v>
                </c:pt>
                <c:pt idx="525">
                  <c:v>45083</c:v>
                </c:pt>
                <c:pt idx="526">
                  <c:v>45084</c:v>
                </c:pt>
                <c:pt idx="527">
                  <c:v>45085</c:v>
                </c:pt>
                <c:pt idx="528">
                  <c:v>45086</c:v>
                </c:pt>
                <c:pt idx="529">
                  <c:v>45089</c:v>
                </c:pt>
                <c:pt idx="530">
                  <c:v>45090</c:v>
                </c:pt>
                <c:pt idx="531">
                  <c:v>45091</c:v>
                </c:pt>
                <c:pt idx="532">
                  <c:v>45092</c:v>
                </c:pt>
                <c:pt idx="533">
                  <c:v>45093</c:v>
                </c:pt>
                <c:pt idx="534">
                  <c:v>45096</c:v>
                </c:pt>
                <c:pt idx="535">
                  <c:v>45097</c:v>
                </c:pt>
                <c:pt idx="536">
                  <c:v>45098</c:v>
                </c:pt>
                <c:pt idx="537">
                  <c:v>45099</c:v>
                </c:pt>
                <c:pt idx="538">
                  <c:v>45100</c:v>
                </c:pt>
                <c:pt idx="539">
                  <c:v>45103</c:v>
                </c:pt>
                <c:pt idx="540">
                  <c:v>45104</c:v>
                </c:pt>
                <c:pt idx="541">
                  <c:v>45105</c:v>
                </c:pt>
                <c:pt idx="542">
                  <c:v>45106</c:v>
                </c:pt>
                <c:pt idx="543">
                  <c:v>45107</c:v>
                </c:pt>
                <c:pt idx="544">
                  <c:v>45110</c:v>
                </c:pt>
                <c:pt idx="545">
                  <c:v>45111</c:v>
                </c:pt>
                <c:pt idx="546">
                  <c:v>45112</c:v>
                </c:pt>
                <c:pt idx="547">
                  <c:v>45113</c:v>
                </c:pt>
                <c:pt idx="548">
                  <c:v>45114</c:v>
                </c:pt>
                <c:pt idx="549">
                  <c:v>45117</c:v>
                </c:pt>
                <c:pt idx="550">
                  <c:v>45118</c:v>
                </c:pt>
                <c:pt idx="551">
                  <c:v>45119</c:v>
                </c:pt>
                <c:pt idx="552">
                  <c:v>45120</c:v>
                </c:pt>
                <c:pt idx="553">
                  <c:v>45121</c:v>
                </c:pt>
                <c:pt idx="554">
                  <c:v>45124</c:v>
                </c:pt>
                <c:pt idx="555">
                  <c:v>45125</c:v>
                </c:pt>
                <c:pt idx="556">
                  <c:v>45126</c:v>
                </c:pt>
                <c:pt idx="557">
                  <c:v>45127</c:v>
                </c:pt>
                <c:pt idx="558">
                  <c:v>45128</c:v>
                </c:pt>
                <c:pt idx="559">
                  <c:v>45131</c:v>
                </c:pt>
                <c:pt idx="560">
                  <c:v>45132</c:v>
                </c:pt>
                <c:pt idx="561">
                  <c:v>45133</c:v>
                </c:pt>
                <c:pt idx="562">
                  <c:v>45134</c:v>
                </c:pt>
                <c:pt idx="563">
                  <c:v>45135</c:v>
                </c:pt>
                <c:pt idx="564">
                  <c:v>45138</c:v>
                </c:pt>
                <c:pt idx="565">
                  <c:v>45139</c:v>
                </c:pt>
                <c:pt idx="566">
                  <c:v>45140</c:v>
                </c:pt>
                <c:pt idx="567">
                  <c:v>45141</c:v>
                </c:pt>
                <c:pt idx="568">
                  <c:v>45142</c:v>
                </c:pt>
                <c:pt idx="569">
                  <c:v>45145</c:v>
                </c:pt>
                <c:pt idx="570">
                  <c:v>45146</c:v>
                </c:pt>
                <c:pt idx="571">
                  <c:v>45147</c:v>
                </c:pt>
                <c:pt idx="572">
                  <c:v>45148</c:v>
                </c:pt>
                <c:pt idx="573">
                  <c:v>45149</c:v>
                </c:pt>
                <c:pt idx="574">
                  <c:v>45152</c:v>
                </c:pt>
                <c:pt idx="575">
                  <c:v>45153</c:v>
                </c:pt>
                <c:pt idx="576">
                  <c:v>45154</c:v>
                </c:pt>
                <c:pt idx="577">
                  <c:v>45155</c:v>
                </c:pt>
                <c:pt idx="578">
                  <c:v>45156</c:v>
                </c:pt>
                <c:pt idx="579">
                  <c:v>45159</c:v>
                </c:pt>
                <c:pt idx="580">
                  <c:v>45160</c:v>
                </c:pt>
                <c:pt idx="581">
                  <c:v>45161</c:v>
                </c:pt>
                <c:pt idx="582">
                  <c:v>45162</c:v>
                </c:pt>
                <c:pt idx="583">
                  <c:v>45163</c:v>
                </c:pt>
                <c:pt idx="584">
                  <c:v>45166</c:v>
                </c:pt>
                <c:pt idx="585">
                  <c:v>45167</c:v>
                </c:pt>
                <c:pt idx="586">
                  <c:v>45168</c:v>
                </c:pt>
                <c:pt idx="587">
                  <c:v>45169</c:v>
                </c:pt>
                <c:pt idx="588">
                  <c:v>45170</c:v>
                </c:pt>
                <c:pt idx="589">
                  <c:v>45173</c:v>
                </c:pt>
                <c:pt idx="590">
                  <c:v>45174</c:v>
                </c:pt>
                <c:pt idx="591">
                  <c:v>45175</c:v>
                </c:pt>
                <c:pt idx="592">
                  <c:v>45176</c:v>
                </c:pt>
                <c:pt idx="593">
                  <c:v>45177</c:v>
                </c:pt>
                <c:pt idx="594">
                  <c:v>45180</c:v>
                </c:pt>
                <c:pt idx="595">
                  <c:v>45181</c:v>
                </c:pt>
                <c:pt idx="596">
                  <c:v>45182</c:v>
                </c:pt>
                <c:pt idx="597">
                  <c:v>45183</c:v>
                </c:pt>
                <c:pt idx="598">
                  <c:v>45184</c:v>
                </c:pt>
                <c:pt idx="599">
                  <c:v>45187</c:v>
                </c:pt>
                <c:pt idx="600">
                  <c:v>45188</c:v>
                </c:pt>
                <c:pt idx="601">
                  <c:v>45189</c:v>
                </c:pt>
                <c:pt idx="602">
                  <c:v>45190</c:v>
                </c:pt>
                <c:pt idx="603">
                  <c:v>45191</c:v>
                </c:pt>
                <c:pt idx="604">
                  <c:v>45194</c:v>
                </c:pt>
                <c:pt idx="605">
                  <c:v>45195</c:v>
                </c:pt>
                <c:pt idx="606">
                  <c:v>45196</c:v>
                </c:pt>
                <c:pt idx="607">
                  <c:v>45197</c:v>
                </c:pt>
                <c:pt idx="608">
                  <c:v>45198</c:v>
                </c:pt>
                <c:pt idx="609">
                  <c:v>45201</c:v>
                </c:pt>
                <c:pt idx="610">
                  <c:v>45202</c:v>
                </c:pt>
                <c:pt idx="611">
                  <c:v>45203</c:v>
                </c:pt>
                <c:pt idx="612">
                  <c:v>45204</c:v>
                </c:pt>
                <c:pt idx="613">
                  <c:v>45205</c:v>
                </c:pt>
                <c:pt idx="614">
                  <c:v>45208</c:v>
                </c:pt>
                <c:pt idx="615">
                  <c:v>45209</c:v>
                </c:pt>
                <c:pt idx="616">
                  <c:v>45210</c:v>
                </c:pt>
                <c:pt idx="617">
                  <c:v>45211</c:v>
                </c:pt>
                <c:pt idx="618">
                  <c:v>45212</c:v>
                </c:pt>
                <c:pt idx="619">
                  <c:v>45215</c:v>
                </c:pt>
                <c:pt idx="620">
                  <c:v>45216</c:v>
                </c:pt>
                <c:pt idx="621">
                  <c:v>45217</c:v>
                </c:pt>
                <c:pt idx="622">
                  <c:v>45218</c:v>
                </c:pt>
                <c:pt idx="623">
                  <c:v>45219</c:v>
                </c:pt>
                <c:pt idx="624">
                  <c:v>45222</c:v>
                </c:pt>
                <c:pt idx="625">
                  <c:v>45223</c:v>
                </c:pt>
                <c:pt idx="626">
                  <c:v>45224</c:v>
                </c:pt>
                <c:pt idx="627">
                  <c:v>45225</c:v>
                </c:pt>
                <c:pt idx="628">
                  <c:v>45226</c:v>
                </c:pt>
                <c:pt idx="629">
                  <c:v>45229</c:v>
                </c:pt>
                <c:pt idx="630">
                  <c:v>45230</c:v>
                </c:pt>
                <c:pt idx="631">
                  <c:v>45231</c:v>
                </c:pt>
                <c:pt idx="632">
                  <c:v>45232</c:v>
                </c:pt>
                <c:pt idx="633">
                  <c:v>45233</c:v>
                </c:pt>
                <c:pt idx="634">
                  <c:v>45236</c:v>
                </c:pt>
                <c:pt idx="635">
                  <c:v>45237</c:v>
                </c:pt>
                <c:pt idx="636">
                  <c:v>45238</c:v>
                </c:pt>
                <c:pt idx="637">
                  <c:v>45239</c:v>
                </c:pt>
                <c:pt idx="638">
                  <c:v>45240</c:v>
                </c:pt>
                <c:pt idx="639">
                  <c:v>45243</c:v>
                </c:pt>
                <c:pt idx="640">
                  <c:v>45244</c:v>
                </c:pt>
                <c:pt idx="641">
                  <c:v>45245</c:v>
                </c:pt>
                <c:pt idx="642">
                  <c:v>45246</c:v>
                </c:pt>
                <c:pt idx="643">
                  <c:v>45247</c:v>
                </c:pt>
                <c:pt idx="644">
                  <c:v>45250</c:v>
                </c:pt>
                <c:pt idx="645">
                  <c:v>45251</c:v>
                </c:pt>
                <c:pt idx="646">
                  <c:v>45252</c:v>
                </c:pt>
                <c:pt idx="647">
                  <c:v>45253</c:v>
                </c:pt>
                <c:pt idx="648">
                  <c:v>45254</c:v>
                </c:pt>
                <c:pt idx="649">
                  <c:v>45257</c:v>
                </c:pt>
                <c:pt idx="650">
                  <c:v>45258</c:v>
                </c:pt>
                <c:pt idx="651">
                  <c:v>45259</c:v>
                </c:pt>
                <c:pt idx="652">
                  <c:v>45260</c:v>
                </c:pt>
                <c:pt idx="653">
                  <c:v>45261</c:v>
                </c:pt>
                <c:pt idx="654">
                  <c:v>45264</c:v>
                </c:pt>
                <c:pt idx="655">
                  <c:v>45265</c:v>
                </c:pt>
                <c:pt idx="656">
                  <c:v>45266</c:v>
                </c:pt>
                <c:pt idx="657">
                  <c:v>45267</c:v>
                </c:pt>
                <c:pt idx="658">
                  <c:v>45268</c:v>
                </c:pt>
                <c:pt idx="659">
                  <c:v>45271</c:v>
                </c:pt>
                <c:pt idx="660">
                  <c:v>45272</c:v>
                </c:pt>
                <c:pt idx="661">
                  <c:v>45273</c:v>
                </c:pt>
                <c:pt idx="662">
                  <c:v>45274</c:v>
                </c:pt>
                <c:pt idx="663">
                  <c:v>45275</c:v>
                </c:pt>
                <c:pt idx="664">
                  <c:v>45278</c:v>
                </c:pt>
                <c:pt idx="665">
                  <c:v>45279</c:v>
                </c:pt>
                <c:pt idx="666">
                  <c:v>45280</c:v>
                </c:pt>
                <c:pt idx="667">
                  <c:v>45281</c:v>
                </c:pt>
                <c:pt idx="668">
                  <c:v>45282</c:v>
                </c:pt>
                <c:pt idx="669">
                  <c:v>45285</c:v>
                </c:pt>
                <c:pt idx="670">
                  <c:v>45286</c:v>
                </c:pt>
                <c:pt idx="671">
                  <c:v>45287</c:v>
                </c:pt>
                <c:pt idx="672">
                  <c:v>45288</c:v>
                </c:pt>
                <c:pt idx="673">
                  <c:v>45289</c:v>
                </c:pt>
                <c:pt idx="674">
                  <c:v>45292</c:v>
                </c:pt>
                <c:pt idx="675">
                  <c:v>45293</c:v>
                </c:pt>
                <c:pt idx="676">
                  <c:v>45294</c:v>
                </c:pt>
                <c:pt idx="677">
                  <c:v>45295</c:v>
                </c:pt>
                <c:pt idx="678">
                  <c:v>45296</c:v>
                </c:pt>
                <c:pt idx="679">
                  <c:v>45299</c:v>
                </c:pt>
                <c:pt idx="680">
                  <c:v>45300</c:v>
                </c:pt>
                <c:pt idx="681">
                  <c:v>45301</c:v>
                </c:pt>
                <c:pt idx="682">
                  <c:v>45302</c:v>
                </c:pt>
                <c:pt idx="683">
                  <c:v>45303</c:v>
                </c:pt>
                <c:pt idx="684">
                  <c:v>45306</c:v>
                </c:pt>
                <c:pt idx="685">
                  <c:v>45307</c:v>
                </c:pt>
                <c:pt idx="686">
                  <c:v>45308</c:v>
                </c:pt>
                <c:pt idx="687">
                  <c:v>45309</c:v>
                </c:pt>
                <c:pt idx="688">
                  <c:v>45310</c:v>
                </c:pt>
                <c:pt idx="689">
                  <c:v>45313</c:v>
                </c:pt>
                <c:pt idx="690">
                  <c:v>45314</c:v>
                </c:pt>
                <c:pt idx="691">
                  <c:v>45315</c:v>
                </c:pt>
                <c:pt idx="692">
                  <c:v>45316</c:v>
                </c:pt>
                <c:pt idx="693">
                  <c:v>45317</c:v>
                </c:pt>
                <c:pt idx="694">
                  <c:v>45320</c:v>
                </c:pt>
                <c:pt idx="695">
                  <c:v>45321</c:v>
                </c:pt>
                <c:pt idx="696">
                  <c:v>45322</c:v>
                </c:pt>
                <c:pt idx="697">
                  <c:v>45323</c:v>
                </c:pt>
                <c:pt idx="698">
                  <c:v>45324</c:v>
                </c:pt>
                <c:pt idx="699">
                  <c:v>45327</c:v>
                </c:pt>
                <c:pt idx="700">
                  <c:v>45328</c:v>
                </c:pt>
                <c:pt idx="701">
                  <c:v>45329</c:v>
                </c:pt>
                <c:pt idx="702">
                  <c:v>45330</c:v>
                </c:pt>
                <c:pt idx="703">
                  <c:v>45331</c:v>
                </c:pt>
                <c:pt idx="704">
                  <c:v>45334</c:v>
                </c:pt>
                <c:pt idx="705">
                  <c:v>45335</c:v>
                </c:pt>
                <c:pt idx="706">
                  <c:v>45336</c:v>
                </c:pt>
                <c:pt idx="707">
                  <c:v>45337</c:v>
                </c:pt>
                <c:pt idx="708">
                  <c:v>45338</c:v>
                </c:pt>
                <c:pt idx="709">
                  <c:v>45341</c:v>
                </c:pt>
                <c:pt idx="710">
                  <c:v>45342</c:v>
                </c:pt>
                <c:pt idx="711">
                  <c:v>45343</c:v>
                </c:pt>
                <c:pt idx="712">
                  <c:v>45344</c:v>
                </c:pt>
                <c:pt idx="713">
                  <c:v>45345</c:v>
                </c:pt>
                <c:pt idx="714">
                  <c:v>45348</c:v>
                </c:pt>
                <c:pt idx="715">
                  <c:v>45349</c:v>
                </c:pt>
                <c:pt idx="716">
                  <c:v>45350</c:v>
                </c:pt>
                <c:pt idx="717">
                  <c:v>45351</c:v>
                </c:pt>
                <c:pt idx="718">
                  <c:v>45352</c:v>
                </c:pt>
                <c:pt idx="719">
                  <c:v>45355</c:v>
                </c:pt>
                <c:pt idx="720">
                  <c:v>45356</c:v>
                </c:pt>
                <c:pt idx="721">
                  <c:v>45357</c:v>
                </c:pt>
                <c:pt idx="722">
                  <c:v>45358</c:v>
                </c:pt>
                <c:pt idx="723">
                  <c:v>45359</c:v>
                </c:pt>
                <c:pt idx="724">
                  <c:v>45362</c:v>
                </c:pt>
                <c:pt idx="725">
                  <c:v>45363</c:v>
                </c:pt>
                <c:pt idx="726">
                  <c:v>45364</c:v>
                </c:pt>
                <c:pt idx="727">
                  <c:v>45365</c:v>
                </c:pt>
                <c:pt idx="728">
                  <c:v>45366</c:v>
                </c:pt>
                <c:pt idx="729">
                  <c:v>45369</c:v>
                </c:pt>
                <c:pt idx="730">
                  <c:v>45370</c:v>
                </c:pt>
                <c:pt idx="731">
                  <c:v>45371</c:v>
                </c:pt>
                <c:pt idx="732">
                  <c:v>45372</c:v>
                </c:pt>
                <c:pt idx="733">
                  <c:v>45373</c:v>
                </c:pt>
                <c:pt idx="734">
                  <c:v>45376</c:v>
                </c:pt>
                <c:pt idx="735">
                  <c:v>45377</c:v>
                </c:pt>
                <c:pt idx="736">
                  <c:v>45378</c:v>
                </c:pt>
                <c:pt idx="737">
                  <c:v>45379</c:v>
                </c:pt>
                <c:pt idx="738">
                  <c:v>45380</c:v>
                </c:pt>
                <c:pt idx="739">
                  <c:v>45383</c:v>
                </c:pt>
                <c:pt idx="740">
                  <c:v>45384</c:v>
                </c:pt>
                <c:pt idx="741">
                  <c:v>45385</c:v>
                </c:pt>
                <c:pt idx="742">
                  <c:v>45386</c:v>
                </c:pt>
                <c:pt idx="743">
                  <c:v>45387</c:v>
                </c:pt>
                <c:pt idx="744">
                  <c:v>45390</c:v>
                </c:pt>
                <c:pt idx="745">
                  <c:v>45391</c:v>
                </c:pt>
                <c:pt idx="746">
                  <c:v>45392</c:v>
                </c:pt>
                <c:pt idx="747">
                  <c:v>45393</c:v>
                </c:pt>
                <c:pt idx="748">
                  <c:v>45394</c:v>
                </c:pt>
                <c:pt idx="749">
                  <c:v>45397</c:v>
                </c:pt>
                <c:pt idx="750">
                  <c:v>45398</c:v>
                </c:pt>
                <c:pt idx="751">
                  <c:v>45399</c:v>
                </c:pt>
                <c:pt idx="752">
                  <c:v>45400</c:v>
                </c:pt>
                <c:pt idx="753">
                  <c:v>45401</c:v>
                </c:pt>
                <c:pt idx="754">
                  <c:v>45404</c:v>
                </c:pt>
                <c:pt idx="755">
                  <c:v>45405</c:v>
                </c:pt>
                <c:pt idx="756">
                  <c:v>45406</c:v>
                </c:pt>
                <c:pt idx="757">
                  <c:v>45407</c:v>
                </c:pt>
                <c:pt idx="758">
                  <c:v>45408</c:v>
                </c:pt>
                <c:pt idx="759">
                  <c:v>45411</c:v>
                </c:pt>
                <c:pt idx="760">
                  <c:v>45412</c:v>
                </c:pt>
                <c:pt idx="761">
                  <c:v>45413</c:v>
                </c:pt>
                <c:pt idx="762">
                  <c:v>45414</c:v>
                </c:pt>
                <c:pt idx="763">
                  <c:v>45415</c:v>
                </c:pt>
                <c:pt idx="764">
                  <c:v>45418</c:v>
                </c:pt>
                <c:pt idx="765">
                  <c:v>45419</c:v>
                </c:pt>
                <c:pt idx="766">
                  <c:v>45420</c:v>
                </c:pt>
                <c:pt idx="767">
                  <c:v>45421</c:v>
                </c:pt>
                <c:pt idx="768">
                  <c:v>45422</c:v>
                </c:pt>
                <c:pt idx="769">
                  <c:v>45425</c:v>
                </c:pt>
                <c:pt idx="770">
                  <c:v>45426</c:v>
                </c:pt>
                <c:pt idx="771">
                  <c:v>45427</c:v>
                </c:pt>
                <c:pt idx="772">
                  <c:v>45428</c:v>
                </c:pt>
                <c:pt idx="773">
                  <c:v>45429</c:v>
                </c:pt>
                <c:pt idx="774">
                  <c:v>45432</c:v>
                </c:pt>
                <c:pt idx="775">
                  <c:v>45433</c:v>
                </c:pt>
                <c:pt idx="776">
                  <c:v>45434</c:v>
                </c:pt>
                <c:pt idx="777">
                  <c:v>45435</c:v>
                </c:pt>
                <c:pt idx="778">
                  <c:v>45436</c:v>
                </c:pt>
                <c:pt idx="779">
                  <c:v>45439</c:v>
                </c:pt>
                <c:pt idx="780">
                  <c:v>45440</c:v>
                </c:pt>
                <c:pt idx="781">
                  <c:v>45441</c:v>
                </c:pt>
                <c:pt idx="782">
                  <c:v>45442</c:v>
                </c:pt>
                <c:pt idx="783">
                  <c:v>45443</c:v>
                </c:pt>
                <c:pt idx="784">
                  <c:v>45446</c:v>
                </c:pt>
                <c:pt idx="785">
                  <c:v>45447</c:v>
                </c:pt>
                <c:pt idx="786">
                  <c:v>45448</c:v>
                </c:pt>
                <c:pt idx="787">
                  <c:v>45449</c:v>
                </c:pt>
                <c:pt idx="788">
                  <c:v>45450</c:v>
                </c:pt>
                <c:pt idx="789">
                  <c:v>45453</c:v>
                </c:pt>
                <c:pt idx="790">
                  <c:v>45454</c:v>
                </c:pt>
                <c:pt idx="791">
                  <c:v>45455</c:v>
                </c:pt>
                <c:pt idx="792">
                  <c:v>45456</c:v>
                </c:pt>
                <c:pt idx="793">
                  <c:v>45457</c:v>
                </c:pt>
                <c:pt idx="794">
                  <c:v>45460</c:v>
                </c:pt>
                <c:pt idx="795">
                  <c:v>45461</c:v>
                </c:pt>
                <c:pt idx="796">
                  <c:v>45462</c:v>
                </c:pt>
                <c:pt idx="797">
                  <c:v>45463</c:v>
                </c:pt>
                <c:pt idx="798">
                  <c:v>45464</c:v>
                </c:pt>
                <c:pt idx="799">
                  <c:v>45467</c:v>
                </c:pt>
                <c:pt idx="800">
                  <c:v>45468</c:v>
                </c:pt>
                <c:pt idx="801">
                  <c:v>45469</c:v>
                </c:pt>
                <c:pt idx="802">
                  <c:v>45470</c:v>
                </c:pt>
                <c:pt idx="803">
                  <c:v>45471</c:v>
                </c:pt>
                <c:pt idx="804">
                  <c:v>45474</c:v>
                </c:pt>
                <c:pt idx="805">
                  <c:v>45475</c:v>
                </c:pt>
                <c:pt idx="806">
                  <c:v>45476</c:v>
                </c:pt>
                <c:pt idx="807">
                  <c:v>45477</c:v>
                </c:pt>
                <c:pt idx="808">
                  <c:v>45478</c:v>
                </c:pt>
                <c:pt idx="809">
                  <c:v>45481</c:v>
                </c:pt>
                <c:pt idx="810">
                  <c:v>45482</c:v>
                </c:pt>
                <c:pt idx="811">
                  <c:v>45483</c:v>
                </c:pt>
                <c:pt idx="812">
                  <c:v>45484</c:v>
                </c:pt>
                <c:pt idx="813">
                  <c:v>45485</c:v>
                </c:pt>
                <c:pt idx="814">
                  <c:v>45488</c:v>
                </c:pt>
                <c:pt idx="815">
                  <c:v>45489</c:v>
                </c:pt>
                <c:pt idx="816">
                  <c:v>45490</c:v>
                </c:pt>
                <c:pt idx="817">
                  <c:v>45491</c:v>
                </c:pt>
                <c:pt idx="818">
                  <c:v>45492</c:v>
                </c:pt>
                <c:pt idx="819">
                  <c:v>45495</c:v>
                </c:pt>
                <c:pt idx="820">
                  <c:v>45496</c:v>
                </c:pt>
                <c:pt idx="821">
                  <c:v>45497</c:v>
                </c:pt>
                <c:pt idx="822">
                  <c:v>45498</c:v>
                </c:pt>
                <c:pt idx="823">
                  <c:v>45499</c:v>
                </c:pt>
                <c:pt idx="824">
                  <c:v>45502</c:v>
                </c:pt>
                <c:pt idx="825">
                  <c:v>45503</c:v>
                </c:pt>
                <c:pt idx="826">
                  <c:v>45504</c:v>
                </c:pt>
                <c:pt idx="827">
                  <c:v>45505</c:v>
                </c:pt>
                <c:pt idx="828">
                  <c:v>45506</c:v>
                </c:pt>
                <c:pt idx="829">
                  <c:v>45509</c:v>
                </c:pt>
                <c:pt idx="830">
                  <c:v>45510</c:v>
                </c:pt>
                <c:pt idx="831">
                  <c:v>45511</c:v>
                </c:pt>
                <c:pt idx="832">
                  <c:v>45512</c:v>
                </c:pt>
                <c:pt idx="833">
                  <c:v>45513</c:v>
                </c:pt>
                <c:pt idx="834">
                  <c:v>45516</c:v>
                </c:pt>
                <c:pt idx="835">
                  <c:v>45517</c:v>
                </c:pt>
                <c:pt idx="836">
                  <c:v>45518</c:v>
                </c:pt>
                <c:pt idx="837">
                  <c:v>45519</c:v>
                </c:pt>
                <c:pt idx="838">
                  <c:v>45520</c:v>
                </c:pt>
                <c:pt idx="839">
                  <c:v>45523</c:v>
                </c:pt>
                <c:pt idx="840">
                  <c:v>45524</c:v>
                </c:pt>
                <c:pt idx="841">
                  <c:v>45525</c:v>
                </c:pt>
                <c:pt idx="842">
                  <c:v>45526</c:v>
                </c:pt>
                <c:pt idx="843">
                  <c:v>45527</c:v>
                </c:pt>
                <c:pt idx="844">
                  <c:v>45530</c:v>
                </c:pt>
                <c:pt idx="845">
                  <c:v>45531</c:v>
                </c:pt>
                <c:pt idx="846">
                  <c:v>45532</c:v>
                </c:pt>
                <c:pt idx="847">
                  <c:v>45533</c:v>
                </c:pt>
                <c:pt idx="848">
                  <c:v>45534</c:v>
                </c:pt>
                <c:pt idx="849">
                  <c:v>45537</c:v>
                </c:pt>
                <c:pt idx="850">
                  <c:v>45538</c:v>
                </c:pt>
                <c:pt idx="851">
                  <c:v>45539</c:v>
                </c:pt>
                <c:pt idx="852">
                  <c:v>45540</c:v>
                </c:pt>
                <c:pt idx="853">
                  <c:v>45541</c:v>
                </c:pt>
                <c:pt idx="854">
                  <c:v>45544</c:v>
                </c:pt>
                <c:pt idx="855">
                  <c:v>45545</c:v>
                </c:pt>
                <c:pt idx="856">
                  <c:v>45546</c:v>
                </c:pt>
                <c:pt idx="857">
                  <c:v>45547</c:v>
                </c:pt>
                <c:pt idx="858">
                  <c:v>45548</c:v>
                </c:pt>
                <c:pt idx="859">
                  <c:v>45551</c:v>
                </c:pt>
                <c:pt idx="860">
                  <c:v>45552</c:v>
                </c:pt>
                <c:pt idx="861">
                  <c:v>45553</c:v>
                </c:pt>
                <c:pt idx="862">
                  <c:v>45554</c:v>
                </c:pt>
                <c:pt idx="863">
                  <c:v>45555</c:v>
                </c:pt>
                <c:pt idx="864">
                  <c:v>45558</c:v>
                </c:pt>
                <c:pt idx="865">
                  <c:v>45559</c:v>
                </c:pt>
                <c:pt idx="866">
                  <c:v>45560</c:v>
                </c:pt>
                <c:pt idx="867">
                  <c:v>45561</c:v>
                </c:pt>
                <c:pt idx="868">
                  <c:v>45562</c:v>
                </c:pt>
                <c:pt idx="869">
                  <c:v>45565</c:v>
                </c:pt>
                <c:pt idx="870">
                  <c:v>45566</c:v>
                </c:pt>
                <c:pt idx="871">
                  <c:v>45567</c:v>
                </c:pt>
                <c:pt idx="872">
                  <c:v>45568</c:v>
                </c:pt>
                <c:pt idx="873">
                  <c:v>45569</c:v>
                </c:pt>
                <c:pt idx="874">
                  <c:v>45572</c:v>
                </c:pt>
                <c:pt idx="875">
                  <c:v>45573</c:v>
                </c:pt>
                <c:pt idx="876">
                  <c:v>45574</c:v>
                </c:pt>
                <c:pt idx="877">
                  <c:v>45575</c:v>
                </c:pt>
                <c:pt idx="878">
                  <c:v>45576</c:v>
                </c:pt>
                <c:pt idx="879">
                  <c:v>45579</c:v>
                </c:pt>
                <c:pt idx="880">
                  <c:v>45580</c:v>
                </c:pt>
                <c:pt idx="881">
                  <c:v>45581</c:v>
                </c:pt>
                <c:pt idx="882">
                  <c:v>45582</c:v>
                </c:pt>
                <c:pt idx="883">
                  <c:v>45583</c:v>
                </c:pt>
                <c:pt idx="884">
                  <c:v>45586</c:v>
                </c:pt>
                <c:pt idx="885">
                  <c:v>45587</c:v>
                </c:pt>
                <c:pt idx="886">
                  <c:v>45588</c:v>
                </c:pt>
                <c:pt idx="887">
                  <c:v>45589</c:v>
                </c:pt>
                <c:pt idx="888">
                  <c:v>45590</c:v>
                </c:pt>
                <c:pt idx="889">
                  <c:v>45593</c:v>
                </c:pt>
                <c:pt idx="890">
                  <c:v>45594</c:v>
                </c:pt>
                <c:pt idx="891">
                  <c:v>45595</c:v>
                </c:pt>
                <c:pt idx="892">
                  <c:v>45596</c:v>
                </c:pt>
                <c:pt idx="893">
                  <c:v>45597</c:v>
                </c:pt>
                <c:pt idx="894">
                  <c:v>45600</c:v>
                </c:pt>
                <c:pt idx="895">
                  <c:v>45601</c:v>
                </c:pt>
                <c:pt idx="896">
                  <c:v>45602</c:v>
                </c:pt>
                <c:pt idx="897">
                  <c:v>45603</c:v>
                </c:pt>
                <c:pt idx="898">
                  <c:v>45604</c:v>
                </c:pt>
                <c:pt idx="899">
                  <c:v>45607</c:v>
                </c:pt>
                <c:pt idx="900">
                  <c:v>45608</c:v>
                </c:pt>
                <c:pt idx="901">
                  <c:v>45609</c:v>
                </c:pt>
                <c:pt idx="902">
                  <c:v>45610</c:v>
                </c:pt>
                <c:pt idx="903">
                  <c:v>45611</c:v>
                </c:pt>
                <c:pt idx="904">
                  <c:v>45614</c:v>
                </c:pt>
                <c:pt idx="905">
                  <c:v>45615</c:v>
                </c:pt>
                <c:pt idx="906">
                  <c:v>45616</c:v>
                </c:pt>
                <c:pt idx="907">
                  <c:v>45617</c:v>
                </c:pt>
                <c:pt idx="908">
                  <c:v>45618</c:v>
                </c:pt>
                <c:pt idx="909">
                  <c:v>45621</c:v>
                </c:pt>
                <c:pt idx="910">
                  <c:v>45622</c:v>
                </c:pt>
                <c:pt idx="911">
                  <c:v>45623</c:v>
                </c:pt>
                <c:pt idx="912">
                  <c:v>45624</c:v>
                </c:pt>
                <c:pt idx="913">
                  <c:v>45625</c:v>
                </c:pt>
                <c:pt idx="914">
                  <c:v>45628</c:v>
                </c:pt>
                <c:pt idx="915">
                  <c:v>45629</c:v>
                </c:pt>
                <c:pt idx="916">
                  <c:v>45630</c:v>
                </c:pt>
                <c:pt idx="917">
                  <c:v>45631</c:v>
                </c:pt>
                <c:pt idx="918">
                  <c:v>45632</c:v>
                </c:pt>
                <c:pt idx="919">
                  <c:v>45635</c:v>
                </c:pt>
                <c:pt idx="920">
                  <c:v>45636</c:v>
                </c:pt>
                <c:pt idx="921">
                  <c:v>45637</c:v>
                </c:pt>
                <c:pt idx="922">
                  <c:v>45638</c:v>
                </c:pt>
                <c:pt idx="923">
                  <c:v>45639</c:v>
                </c:pt>
                <c:pt idx="924">
                  <c:v>45642</c:v>
                </c:pt>
                <c:pt idx="925">
                  <c:v>45643</c:v>
                </c:pt>
                <c:pt idx="926">
                  <c:v>45644</c:v>
                </c:pt>
                <c:pt idx="927">
                  <c:v>45645</c:v>
                </c:pt>
                <c:pt idx="928">
                  <c:v>45646</c:v>
                </c:pt>
                <c:pt idx="929">
                  <c:v>45649</c:v>
                </c:pt>
                <c:pt idx="930">
                  <c:v>45650</c:v>
                </c:pt>
                <c:pt idx="931">
                  <c:v>45651</c:v>
                </c:pt>
                <c:pt idx="932">
                  <c:v>45652</c:v>
                </c:pt>
                <c:pt idx="933">
                  <c:v>45653</c:v>
                </c:pt>
                <c:pt idx="934">
                  <c:v>45656</c:v>
                </c:pt>
                <c:pt idx="935">
                  <c:v>45657</c:v>
                </c:pt>
                <c:pt idx="936">
                  <c:v>45658</c:v>
                </c:pt>
                <c:pt idx="937">
                  <c:v>45659</c:v>
                </c:pt>
                <c:pt idx="938">
                  <c:v>45660</c:v>
                </c:pt>
                <c:pt idx="939">
                  <c:v>45663</c:v>
                </c:pt>
                <c:pt idx="940">
                  <c:v>45664</c:v>
                </c:pt>
                <c:pt idx="941">
                  <c:v>45665</c:v>
                </c:pt>
                <c:pt idx="942">
                  <c:v>45666</c:v>
                </c:pt>
                <c:pt idx="943">
                  <c:v>45667</c:v>
                </c:pt>
                <c:pt idx="944">
                  <c:v>45670</c:v>
                </c:pt>
                <c:pt idx="945">
                  <c:v>45671</c:v>
                </c:pt>
                <c:pt idx="946">
                  <c:v>45672</c:v>
                </c:pt>
                <c:pt idx="947">
                  <c:v>45673</c:v>
                </c:pt>
                <c:pt idx="948">
                  <c:v>45674</c:v>
                </c:pt>
                <c:pt idx="949">
                  <c:v>45677</c:v>
                </c:pt>
                <c:pt idx="950">
                  <c:v>45678</c:v>
                </c:pt>
                <c:pt idx="951">
                  <c:v>45679</c:v>
                </c:pt>
                <c:pt idx="952">
                  <c:v>45680</c:v>
                </c:pt>
                <c:pt idx="953">
                  <c:v>45681</c:v>
                </c:pt>
                <c:pt idx="954">
                  <c:v>45684</c:v>
                </c:pt>
                <c:pt idx="955">
                  <c:v>45685</c:v>
                </c:pt>
                <c:pt idx="956">
                  <c:v>45686</c:v>
                </c:pt>
                <c:pt idx="957">
                  <c:v>45687</c:v>
                </c:pt>
                <c:pt idx="958">
                  <c:v>45688</c:v>
                </c:pt>
                <c:pt idx="959">
                  <c:v>45691</c:v>
                </c:pt>
                <c:pt idx="960">
                  <c:v>45692</c:v>
                </c:pt>
                <c:pt idx="961">
                  <c:v>45693</c:v>
                </c:pt>
                <c:pt idx="962">
                  <c:v>45694</c:v>
                </c:pt>
                <c:pt idx="963">
                  <c:v>45695</c:v>
                </c:pt>
                <c:pt idx="964">
                  <c:v>45698</c:v>
                </c:pt>
                <c:pt idx="965">
                  <c:v>45699</c:v>
                </c:pt>
                <c:pt idx="966">
                  <c:v>45700</c:v>
                </c:pt>
                <c:pt idx="967">
                  <c:v>45701</c:v>
                </c:pt>
                <c:pt idx="968">
                  <c:v>45702</c:v>
                </c:pt>
                <c:pt idx="969">
                  <c:v>45705</c:v>
                </c:pt>
                <c:pt idx="970">
                  <c:v>45706</c:v>
                </c:pt>
                <c:pt idx="971">
                  <c:v>45707</c:v>
                </c:pt>
                <c:pt idx="972">
                  <c:v>45708</c:v>
                </c:pt>
                <c:pt idx="973">
                  <c:v>45709</c:v>
                </c:pt>
                <c:pt idx="974">
                  <c:v>45712</c:v>
                </c:pt>
                <c:pt idx="975">
                  <c:v>45713</c:v>
                </c:pt>
                <c:pt idx="976">
                  <c:v>45714</c:v>
                </c:pt>
                <c:pt idx="977">
                  <c:v>45715</c:v>
                </c:pt>
                <c:pt idx="978">
                  <c:v>45716</c:v>
                </c:pt>
                <c:pt idx="979">
                  <c:v>45719</c:v>
                </c:pt>
                <c:pt idx="980">
                  <c:v>45720</c:v>
                </c:pt>
                <c:pt idx="981">
                  <c:v>45721</c:v>
                </c:pt>
                <c:pt idx="982">
                  <c:v>45722</c:v>
                </c:pt>
                <c:pt idx="983">
                  <c:v>45723</c:v>
                </c:pt>
                <c:pt idx="984">
                  <c:v>45726</c:v>
                </c:pt>
                <c:pt idx="985">
                  <c:v>45727</c:v>
                </c:pt>
                <c:pt idx="986">
                  <c:v>45728</c:v>
                </c:pt>
                <c:pt idx="987">
                  <c:v>45729</c:v>
                </c:pt>
                <c:pt idx="988">
                  <c:v>45730</c:v>
                </c:pt>
                <c:pt idx="989">
                  <c:v>45733</c:v>
                </c:pt>
                <c:pt idx="990">
                  <c:v>45734</c:v>
                </c:pt>
                <c:pt idx="991">
                  <c:v>45735</c:v>
                </c:pt>
                <c:pt idx="992">
                  <c:v>45736</c:v>
                </c:pt>
                <c:pt idx="993">
                  <c:v>45737</c:v>
                </c:pt>
                <c:pt idx="994">
                  <c:v>45740</c:v>
                </c:pt>
                <c:pt idx="995">
                  <c:v>45741</c:v>
                </c:pt>
                <c:pt idx="996">
                  <c:v>45742</c:v>
                </c:pt>
                <c:pt idx="997">
                  <c:v>45743</c:v>
                </c:pt>
                <c:pt idx="998">
                  <c:v>45744</c:v>
                </c:pt>
                <c:pt idx="999">
                  <c:v>45747</c:v>
                </c:pt>
                <c:pt idx="1000">
                  <c:v>45748</c:v>
                </c:pt>
                <c:pt idx="1001">
                  <c:v>45749</c:v>
                </c:pt>
                <c:pt idx="1002">
                  <c:v>45750</c:v>
                </c:pt>
                <c:pt idx="1003">
                  <c:v>45751</c:v>
                </c:pt>
                <c:pt idx="1004">
                  <c:v>45754</c:v>
                </c:pt>
                <c:pt idx="1005">
                  <c:v>45755</c:v>
                </c:pt>
                <c:pt idx="1006">
                  <c:v>45756</c:v>
                </c:pt>
                <c:pt idx="1007">
                  <c:v>45757</c:v>
                </c:pt>
                <c:pt idx="1008">
                  <c:v>45758</c:v>
                </c:pt>
                <c:pt idx="1009">
                  <c:v>45761</c:v>
                </c:pt>
                <c:pt idx="1010">
                  <c:v>45762</c:v>
                </c:pt>
                <c:pt idx="1011">
                  <c:v>45763</c:v>
                </c:pt>
                <c:pt idx="1012">
                  <c:v>45764</c:v>
                </c:pt>
                <c:pt idx="1013">
                  <c:v>45765</c:v>
                </c:pt>
                <c:pt idx="1014">
                  <c:v>45768</c:v>
                </c:pt>
                <c:pt idx="1015">
                  <c:v>45769</c:v>
                </c:pt>
                <c:pt idx="1016">
                  <c:v>45770</c:v>
                </c:pt>
                <c:pt idx="1017">
                  <c:v>45771</c:v>
                </c:pt>
                <c:pt idx="1018">
                  <c:v>45772</c:v>
                </c:pt>
                <c:pt idx="1019">
                  <c:v>45775</c:v>
                </c:pt>
                <c:pt idx="1020">
                  <c:v>45776</c:v>
                </c:pt>
                <c:pt idx="1021">
                  <c:v>45777</c:v>
                </c:pt>
                <c:pt idx="1022">
                  <c:v>45778</c:v>
                </c:pt>
                <c:pt idx="1023">
                  <c:v>45779</c:v>
                </c:pt>
                <c:pt idx="1024">
                  <c:v>45782</c:v>
                </c:pt>
                <c:pt idx="1025">
                  <c:v>45783</c:v>
                </c:pt>
                <c:pt idx="1026">
                  <c:v>45784</c:v>
                </c:pt>
                <c:pt idx="1027">
                  <c:v>45785</c:v>
                </c:pt>
                <c:pt idx="1028">
                  <c:v>45786</c:v>
                </c:pt>
                <c:pt idx="1029">
                  <c:v>45789</c:v>
                </c:pt>
                <c:pt idx="1030">
                  <c:v>45790</c:v>
                </c:pt>
                <c:pt idx="1031">
                  <c:v>45791</c:v>
                </c:pt>
                <c:pt idx="1032">
                  <c:v>45792</c:v>
                </c:pt>
                <c:pt idx="1033">
                  <c:v>45793</c:v>
                </c:pt>
                <c:pt idx="1034">
                  <c:v>45796</c:v>
                </c:pt>
                <c:pt idx="1035">
                  <c:v>45797</c:v>
                </c:pt>
                <c:pt idx="1036">
                  <c:v>45798</c:v>
                </c:pt>
                <c:pt idx="1037">
                  <c:v>45799</c:v>
                </c:pt>
                <c:pt idx="1038">
                  <c:v>45800</c:v>
                </c:pt>
                <c:pt idx="1039">
                  <c:v>45803</c:v>
                </c:pt>
                <c:pt idx="1040">
                  <c:v>45804</c:v>
                </c:pt>
                <c:pt idx="1041">
                  <c:v>45805</c:v>
                </c:pt>
                <c:pt idx="1042">
                  <c:v>45806</c:v>
                </c:pt>
                <c:pt idx="1043">
                  <c:v>45807</c:v>
                </c:pt>
                <c:pt idx="1044">
                  <c:v>45810</c:v>
                </c:pt>
                <c:pt idx="1045">
                  <c:v>45811</c:v>
                </c:pt>
                <c:pt idx="1046">
                  <c:v>45812</c:v>
                </c:pt>
                <c:pt idx="1047">
                  <c:v>45813</c:v>
                </c:pt>
                <c:pt idx="1048">
                  <c:v>45814</c:v>
                </c:pt>
                <c:pt idx="1049">
                  <c:v>45817</c:v>
                </c:pt>
                <c:pt idx="1050">
                  <c:v>45818</c:v>
                </c:pt>
                <c:pt idx="1051">
                  <c:v>45819</c:v>
                </c:pt>
                <c:pt idx="1052">
                  <c:v>45820</c:v>
                </c:pt>
                <c:pt idx="1053">
                  <c:v>45821</c:v>
                </c:pt>
                <c:pt idx="1054">
                  <c:v>45824</c:v>
                </c:pt>
                <c:pt idx="1055">
                  <c:v>45825</c:v>
                </c:pt>
                <c:pt idx="1056">
                  <c:v>45826</c:v>
                </c:pt>
                <c:pt idx="1057">
                  <c:v>45827</c:v>
                </c:pt>
                <c:pt idx="1058">
                  <c:v>45828</c:v>
                </c:pt>
                <c:pt idx="1059">
                  <c:v>45831</c:v>
                </c:pt>
                <c:pt idx="1060">
                  <c:v>45832</c:v>
                </c:pt>
                <c:pt idx="1061">
                  <c:v>45833</c:v>
                </c:pt>
                <c:pt idx="1062">
                  <c:v>45834</c:v>
                </c:pt>
                <c:pt idx="1063">
                  <c:v>45835</c:v>
                </c:pt>
                <c:pt idx="1064">
                  <c:v>45838</c:v>
                </c:pt>
                <c:pt idx="1065">
                  <c:v>45839</c:v>
                </c:pt>
                <c:pt idx="1066">
                  <c:v>45840</c:v>
                </c:pt>
                <c:pt idx="1067">
                  <c:v>45841</c:v>
                </c:pt>
                <c:pt idx="1068">
                  <c:v>45842</c:v>
                </c:pt>
                <c:pt idx="1069">
                  <c:v>45845</c:v>
                </c:pt>
                <c:pt idx="1070">
                  <c:v>45846</c:v>
                </c:pt>
                <c:pt idx="1071">
                  <c:v>45847</c:v>
                </c:pt>
                <c:pt idx="1072">
                  <c:v>45848</c:v>
                </c:pt>
                <c:pt idx="1073">
                  <c:v>45849</c:v>
                </c:pt>
                <c:pt idx="1074">
                  <c:v>45852</c:v>
                </c:pt>
                <c:pt idx="1075">
                  <c:v>45853</c:v>
                </c:pt>
                <c:pt idx="1076">
                  <c:v>45854</c:v>
                </c:pt>
                <c:pt idx="1077">
                  <c:v>45855</c:v>
                </c:pt>
                <c:pt idx="1078">
                  <c:v>45856</c:v>
                </c:pt>
                <c:pt idx="1079">
                  <c:v>45859</c:v>
                </c:pt>
                <c:pt idx="1080">
                  <c:v>45860</c:v>
                </c:pt>
                <c:pt idx="1081">
                  <c:v>45861</c:v>
                </c:pt>
                <c:pt idx="1082">
                  <c:v>45862</c:v>
                </c:pt>
                <c:pt idx="1083">
                  <c:v>45863</c:v>
                </c:pt>
                <c:pt idx="1084">
                  <c:v>45866</c:v>
                </c:pt>
                <c:pt idx="1085">
                  <c:v>45867</c:v>
                </c:pt>
                <c:pt idx="1086">
                  <c:v>45868</c:v>
                </c:pt>
                <c:pt idx="1087">
                  <c:v>45869</c:v>
                </c:pt>
                <c:pt idx="1088">
                  <c:v>45870</c:v>
                </c:pt>
                <c:pt idx="1089">
                  <c:v>45873</c:v>
                </c:pt>
                <c:pt idx="1090">
                  <c:v>45874</c:v>
                </c:pt>
                <c:pt idx="1091">
                  <c:v>45875</c:v>
                </c:pt>
                <c:pt idx="1092">
                  <c:v>45876</c:v>
                </c:pt>
                <c:pt idx="1093">
                  <c:v>45877</c:v>
                </c:pt>
                <c:pt idx="1094">
                  <c:v>45880</c:v>
                </c:pt>
                <c:pt idx="1095">
                  <c:v>45881</c:v>
                </c:pt>
                <c:pt idx="1096">
                  <c:v>45882</c:v>
                </c:pt>
                <c:pt idx="1097">
                  <c:v>45883</c:v>
                </c:pt>
                <c:pt idx="1098">
                  <c:v>45884</c:v>
                </c:pt>
                <c:pt idx="1099">
                  <c:v>45887</c:v>
                </c:pt>
                <c:pt idx="1100">
                  <c:v>45888</c:v>
                </c:pt>
                <c:pt idx="1101">
                  <c:v>45889</c:v>
                </c:pt>
                <c:pt idx="1102">
                  <c:v>45890</c:v>
                </c:pt>
                <c:pt idx="1103">
                  <c:v>45891</c:v>
                </c:pt>
                <c:pt idx="1104">
                  <c:v>45894</c:v>
                </c:pt>
                <c:pt idx="1105">
                  <c:v>45895</c:v>
                </c:pt>
                <c:pt idx="1106">
                  <c:v>45896</c:v>
                </c:pt>
                <c:pt idx="1107">
                  <c:v>45897</c:v>
                </c:pt>
                <c:pt idx="1108">
                  <c:v>45898</c:v>
                </c:pt>
                <c:pt idx="1109">
                  <c:v>45901</c:v>
                </c:pt>
                <c:pt idx="1110">
                  <c:v>45902</c:v>
                </c:pt>
                <c:pt idx="1111">
                  <c:v>45903</c:v>
                </c:pt>
                <c:pt idx="1112">
                  <c:v>45904</c:v>
                </c:pt>
                <c:pt idx="1113">
                  <c:v>45905</c:v>
                </c:pt>
                <c:pt idx="1114">
                  <c:v>45908</c:v>
                </c:pt>
                <c:pt idx="1115">
                  <c:v>45909</c:v>
                </c:pt>
                <c:pt idx="1116">
                  <c:v>45910</c:v>
                </c:pt>
                <c:pt idx="1117">
                  <c:v>45911</c:v>
                </c:pt>
                <c:pt idx="1118">
                  <c:v>45912</c:v>
                </c:pt>
                <c:pt idx="1119">
                  <c:v>45915</c:v>
                </c:pt>
                <c:pt idx="1120">
                  <c:v>45916</c:v>
                </c:pt>
                <c:pt idx="1121">
                  <c:v>45917</c:v>
                </c:pt>
                <c:pt idx="1122">
                  <c:v>45918</c:v>
                </c:pt>
                <c:pt idx="1123">
                  <c:v>45919</c:v>
                </c:pt>
                <c:pt idx="1124">
                  <c:v>45922</c:v>
                </c:pt>
                <c:pt idx="1125">
                  <c:v>45923</c:v>
                </c:pt>
                <c:pt idx="1126">
                  <c:v>45924</c:v>
                </c:pt>
                <c:pt idx="1127">
                  <c:v>45925</c:v>
                </c:pt>
                <c:pt idx="1128">
                  <c:v>45926</c:v>
                </c:pt>
                <c:pt idx="1129">
                  <c:v>45929</c:v>
                </c:pt>
                <c:pt idx="1130">
                  <c:v>45930</c:v>
                </c:pt>
                <c:pt idx="1131">
                  <c:v>45931</c:v>
                </c:pt>
                <c:pt idx="1132">
                  <c:v>45932</c:v>
                </c:pt>
                <c:pt idx="1133">
                  <c:v>45933</c:v>
                </c:pt>
                <c:pt idx="1134">
                  <c:v>45936</c:v>
                </c:pt>
                <c:pt idx="1135">
                  <c:v>45937</c:v>
                </c:pt>
                <c:pt idx="1136">
                  <c:v>45938</c:v>
                </c:pt>
                <c:pt idx="1137">
                  <c:v>45939</c:v>
                </c:pt>
                <c:pt idx="1138">
                  <c:v>45940</c:v>
                </c:pt>
                <c:pt idx="1139">
                  <c:v>45943</c:v>
                </c:pt>
                <c:pt idx="1140">
                  <c:v>45944</c:v>
                </c:pt>
                <c:pt idx="1141">
                  <c:v>45945</c:v>
                </c:pt>
                <c:pt idx="1142">
                  <c:v>45946</c:v>
                </c:pt>
                <c:pt idx="1143">
                  <c:v>45947</c:v>
                </c:pt>
                <c:pt idx="1144">
                  <c:v>45950</c:v>
                </c:pt>
                <c:pt idx="1145">
                  <c:v>45951</c:v>
                </c:pt>
                <c:pt idx="1146">
                  <c:v>45952</c:v>
                </c:pt>
                <c:pt idx="1147">
                  <c:v>45953</c:v>
                </c:pt>
                <c:pt idx="1148">
                  <c:v>45954</c:v>
                </c:pt>
                <c:pt idx="1149">
                  <c:v>45957</c:v>
                </c:pt>
                <c:pt idx="1150">
                  <c:v>45958</c:v>
                </c:pt>
                <c:pt idx="1151">
                  <c:v>45959</c:v>
                </c:pt>
                <c:pt idx="1152">
                  <c:v>45960</c:v>
                </c:pt>
                <c:pt idx="1153">
                  <c:v>45961</c:v>
                </c:pt>
                <c:pt idx="1154">
                  <c:v>45964</c:v>
                </c:pt>
                <c:pt idx="1155">
                  <c:v>45965</c:v>
                </c:pt>
                <c:pt idx="1156">
                  <c:v>45966</c:v>
                </c:pt>
                <c:pt idx="1157">
                  <c:v>45967</c:v>
                </c:pt>
                <c:pt idx="1158">
                  <c:v>45968</c:v>
                </c:pt>
                <c:pt idx="1159">
                  <c:v>45971</c:v>
                </c:pt>
                <c:pt idx="1160">
                  <c:v>45972</c:v>
                </c:pt>
                <c:pt idx="1161">
                  <c:v>45973</c:v>
                </c:pt>
                <c:pt idx="1162">
                  <c:v>45974</c:v>
                </c:pt>
                <c:pt idx="1163">
                  <c:v>45975</c:v>
                </c:pt>
                <c:pt idx="1164">
                  <c:v>45978</c:v>
                </c:pt>
                <c:pt idx="1165">
                  <c:v>45979</c:v>
                </c:pt>
                <c:pt idx="1166">
                  <c:v>45980</c:v>
                </c:pt>
                <c:pt idx="1167">
                  <c:v>45981</c:v>
                </c:pt>
                <c:pt idx="1168">
                  <c:v>45982</c:v>
                </c:pt>
                <c:pt idx="1169">
                  <c:v>45985</c:v>
                </c:pt>
                <c:pt idx="1170">
                  <c:v>45986</c:v>
                </c:pt>
                <c:pt idx="1171">
                  <c:v>45987</c:v>
                </c:pt>
                <c:pt idx="1172">
                  <c:v>45988</c:v>
                </c:pt>
                <c:pt idx="1173">
                  <c:v>45989</c:v>
                </c:pt>
                <c:pt idx="1174">
                  <c:v>45992</c:v>
                </c:pt>
                <c:pt idx="1175">
                  <c:v>45993</c:v>
                </c:pt>
                <c:pt idx="1176">
                  <c:v>45994</c:v>
                </c:pt>
                <c:pt idx="1177">
                  <c:v>45995</c:v>
                </c:pt>
                <c:pt idx="1178">
                  <c:v>45996</c:v>
                </c:pt>
                <c:pt idx="1179">
                  <c:v>45999</c:v>
                </c:pt>
                <c:pt idx="1180">
                  <c:v>46000</c:v>
                </c:pt>
                <c:pt idx="1181">
                  <c:v>46001</c:v>
                </c:pt>
                <c:pt idx="1182">
                  <c:v>46002</c:v>
                </c:pt>
                <c:pt idx="1183">
                  <c:v>46003</c:v>
                </c:pt>
                <c:pt idx="1184">
                  <c:v>46006</c:v>
                </c:pt>
                <c:pt idx="1185">
                  <c:v>46007</c:v>
                </c:pt>
                <c:pt idx="1186">
                  <c:v>46008</c:v>
                </c:pt>
                <c:pt idx="1187">
                  <c:v>46009</c:v>
                </c:pt>
                <c:pt idx="1188">
                  <c:v>46010</c:v>
                </c:pt>
                <c:pt idx="1189">
                  <c:v>46013</c:v>
                </c:pt>
                <c:pt idx="1190">
                  <c:v>46014</c:v>
                </c:pt>
                <c:pt idx="1191">
                  <c:v>46015</c:v>
                </c:pt>
                <c:pt idx="1192">
                  <c:v>46016</c:v>
                </c:pt>
                <c:pt idx="1193">
                  <c:v>46017</c:v>
                </c:pt>
                <c:pt idx="1194">
                  <c:v>46020</c:v>
                </c:pt>
                <c:pt idx="1195">
                  <c:v>46021</c:v>
                </c:pt>
                <c:pt idx="1196">
                  <c:v>46022</c:v>
                </c:pt>
                <c:pt idx="1197">
                  <c:v>46023</c:v>
                </c:pt>
              </c:numCache>
            </c:numRef>
          </c:cat>
          <c:val>
            <c:numRef>
              <c:f>'[2026 State of the EU ETS - KPI analysis.xlsx]UKA vs. EUA prices'!$AE$7:$AE$1204</c:f>
              <c:numCache>
                <c:formatCode>0%</c:formatCode>
                <c:ptCount val="1198"/>
                <c:pt idx="0">
                  <c:v>-6.0810623052959499E-2</c:v>
                </c:pt>
                <c:pt idx="1">
                  <c:v>-5.0037553648068833E-2</c:v>
                </c:pt>
                <c:pt idx="2">
                  <c:v>-6.6296389189189051E-2</c:v>
                </c:pt>
                <c:pt idx="3">
                  <c:v>-6.4059169398907101E-2</c:v>
                </c:pt>
                <c:pt idx="4">
                  <c:v>-4.8996178686760102E-2</c:v>
                </c:pt>
                <c:pt idx="5">
                  <c:v>-4.3272204472843502E-2</c:v>
                </c:pt>
                <c:pt idx="6">
                  <c:v>-3.0794352767838335E-2</c:v>
                </c:pt>
                <c:pt idx="7">
                  <c:v>-1.5729047720042369E-2</c:v>
                </c:pt>
                <c:pt idx="8">
                  <c:v>-2.0749305856833052E-2</c:v>
                </c:pt>
                <c:pt idx="9">
                  <c:v>-6.7750382513662244E-3</c:v>
                </c:pt>
                <c:pt idx="10">
                  <c:v>-4.9191011235955083E-3</c:v>
                </c:pt>
                <c:pt idx="11">
                  <c:v>-7.9088435374152386E-4</c:v>
                </c:pt>
                <c:pt idx="12">
                  <c:v>-8.1827448747153215E-3</c:v>
                </c:pt>
                <c:pt idx="13">
                  <c:v>2.7570945945946499E-3</c:v>
                </c:pt>
                <c:pt idx="14">
                  <c:v>4.6580313199104497E-3</c:v>
                </c:pt>
                <c:pt idx="15">
                  <c:v>8.7769536423840996E-3</c:v>
                </c:pt>
                <c:pt idx="16">
                  <c:v>8.7972894168468121E-3</c:v>
                </c:pt>
                <c:pt idx="17">
                  <c:v>1.0960356837606967E-2</c:v>
                </c:pt>
                <c:pt idx="18">
                  <c:v>1.5353540772532183E-2</c:v>
                </c:pt>
                <c:pt idx="19">
                  <c:v>8.8875927889713428E-3</c:v>
                </c:pt>
                <c:pt idx="20">
                  <c:v>2.1826222222222379E-2</c:v>
                </c:pt>
                <c:pt idx="21">
                  <c:v>4.017803225806451E-2</c:v>
                </c:pt>
                <c:pt idx="22">
                  <c:v>3.7181608113759979E-2</c:v>
                </c:pt>
                <c:pt idx="23">
                  <c:v>3.8373063157894675E-2</c:v>
                </c:pt>
                <c:pt idx="24">
                  <c:v>4.1477636554621743E-2</c:v>
                </c:pt>
                <c:pt idx="25">
                  <c:v>2.5779777777777891E-2</c:v>
                </c:pt>
                <c:pt idx="26">
                  <c:v>2.4831435079726547E-2</c:v>
                </c:pt>
                <c:pt idx="27">
                  <c:v>2.2463163265306226E-2</c:v>
                </c:pt>
                <c:pt idx="28">
                  <c:v>2.6070359426681261E-2</c:v>
                </c:pt>
                <c:pt idx="29">
                  <c:v>2.7833844367015255E-2</c:v>
                </c:pt>
                <c:pt idx="30">
                  <c:v>3.9950828347906218E-2</c:v>
                </c:pt>
                <c:pt idx="31">
                  <c:v>5.1569287366959753E-2</c:v>
                </c:pt>
                <c:pt idx="32">
                  <c:v>3.9725428571428585E-2</c:v>
                </c:pt>
                <c:pt idx="33">
                  <c:v>3.4727344036697222E-2</c:v>
                </c:pt>
                <c:pt idx="34">
                  <c:v>2.5672056947608057E-2</c:v>
                </c:pt>
                <c:pt idx="35">
                  <c:v>3.0690569767442007E-2</c:v>
                </c:pt>
                <c:pt idx="36">
                  <c:v>3.0427189931350074E-2</c:v>
                </c:pt>
                <c:pt idx="37">
                  <c:v>1.2994118881118942E-2</c:v>
                </c:pt>
                <c:pt idx="38">
                  <c:v>2.6717752358490617E-2</c:v>
                </c:pt>
                <c:pt idx="39">
                  <c:v>4.5744618215271475E-2</c:v>
                </c:pt>
                <c:pt idx="40">
                  <c:v>6.14649765368371E-2</c:v>
                </c:pt>
                <c:pt idx="41">
                  <c:v>5.5405390463027067E-2</c:v>
                </c:pt>
                <c:pt idx="42">
                  <c:v>4.5843529679326742E-2</c:v>
                </c:pt>
                <c:pt idx="43">
                  <c:v>3.2404774897680823E-2</c:v>
                </c:pt>
                <c:pt idx="44">
                  <c:v>2.1150238982679287E-2</c:v>
                </c:pt>
                <c:pt idx="45">
                  <c:v>1.3228357064622217E-2</c:v>
                </c:pt>
                <c:pt idx="46">
                  <c:v>5.6612819420783387E-3</c:v>
                </c:pt>
                <c:pt idx="47">
                  <c:v>-4.8779937304076109E-3</c:v>
                </c:pt>
                <c:pt idx="48">
                  <c:v>-3.7234404145077647E-3</c:v>
                </c:pt>
                <c:pt idx="49">
                  <c:v>-7.7844648063309899E-4</c:v>
                </c:pt>
                <c:pt idx="50">
                  <c:v>1.1468516666666533E-2</c:v>
                </c:pt>
                <c:pt idx="51">
                  <c:v>-2.2731009174311967E-3</c:v>
                </c:pt>
                <c:pt idx="52">
                  <c:v>-1.6981200000000026E-2</c:v>
                </c:pt>
                <c:pt idx="53">
                  <c:v>-2.231320746887977E-2</c:v>
                </c:pt>
                <c:pt idx="54">
                  <c:v>-8.7924337349397242E-3</c:v>
                </c:pt>
                <c:pt idx="55">
                  <c:v>-1.1331182425592227E-2</c:v>
                </c:pt>
                <c:pt idx="56">
                  <c:v>-1.0671927220979802E-2</c:v>
                </c:pt>
                <c:pt idx="57">
                  <c:v>-2.7321322278911545E-2</c:v>
                </c:pt>
                <c:pt idx="58">
                  <c:v>-2.1388247639034449E-2</c:v>
                </c:pt>
                <c:pt idx="59">
                  <c:v>-2.2676654980408363E-2</c:v>
                </c:pt>
                <c:pt idx="60">
                  <c:v>-6.5304529616724838E-3</c:v>
                </c:pt>
                <c:pt idx="61">
                  <c:v>-7.9420664206642372E-3</c:v>
                </c:pt>
                <c:pt idx="62">
                  <c:v>-9.364739837398375E-3</c:v>
                </c:pt>
                <c:pt idx="63">
                  <c:v>-3.6498522167488241E-3</c:v>
                </c:pt>
                <c:pt idx="64">
                  <c:v>2.6610537931034524E-2</c:v>
                </c:pt>
                <c:pt idx="65">
                  <c:v>3.3838190184054426E-4</c:v>
                </c:pt>
                <c:pt idx="66">
                  <c:v>-9.0068036091381382E-3</c:v>
                </c:pt>
                <c:pt idx="67">
                  <c:v>-4.9904367469878821E-3</c:v>
                </c:pt>
                <c:pt idx="68">
                  <c:v>-7.0347481607243318E-3</c:v>
                </c:pt>
                <c:pt idx="69">
                  <c:v>-6.0319932998324785E-3</c:v>
                </c:pt>
                <c:pt idx="70">
                  <c:v>-2.192738317756997E-3</c:v>
                </c:pt>
                <c:pt idx="71">
                  <c:v>-2.4611514136903623E-3</c:v>
                </c:pt>
                <c:pt idx="72">
                  <c:v>-6.7388991674374862E-3</c:v>
                </c:pt>
                <c:pt idx="73">
                  <c:v>-2.3676842105263191E-2</c:v>
                </c:pt>
                <c:pt idx="74">
                  <c:v>-2.5627291471415299E-2</c:v>
                </c:pt>
                <c:pt idx="75">
                  <c:v>-3.611428031734034E-2</c:v>
                </c:pt>
                <c:pt idx="76">
                  <c:v>-4.8582044609665406E-2</c:v>
                </c:pt>
                <c:pt idx="77">
                  <c:v>-6.6660605219322641E-2</c:v>
                </c:pt>
                <c:pt idx="78">
                  <c:v>-7.9515728788977558E-2</c:v>
                </c:pt>
                <c:pt idx="79">
                  <c:v>-7.3641004631279067E-2</c:v>
                </c:pt>
                <c:pt idx="80">
                  <c:v>-7.4034277518823952E-2</c:v>
                </c:pt>
                <c:pt idx="81">
                  <c:v>-8.0197670314154562E-2</c:v>
                </c:pt>
                <c:pt idx="82">
                  <c:v>-0.12569809121621631</c:v>
                </c:pt>
                <c:pt idx="83">
                  <c:v>-0.16692713204633206</c:v>
                </c:pt>
                <c:pt idx="84">
                  <c:v>-0.2293643447792571</c:v>
                </c:pt>
                <c:pt idx="85">
                  <c:v>-0.28534658251644945</c:v>
                </c:pt>
                <c:pt idx="86">
                  <c:v>-0.28063316040232922</c:v>
                </c:pt>
                <c:pt idx="87">
                  <c:v>-0.28397409433962267</c:v>
                </c:pt>
                <c:pt idx="88">
                  <c:v>-0.28044521056194982</c:v>
                </c:pt>
                <c:pt idx="89">
                  <c:v>-0.21411565217391307</c:v>
                </c:pt>
                <c:pt idx="90">
                  <c:v>-0.20570654755043236</c:v>
                </c:pt>
                <c:pt idx="91">
                  <c:v>-0.16940701058201055</c:v>
                </c:pt>
                <c:pt idx="92">
                  <c:v>-0.18110425813656666</c:v>
                </c:pt>
                <c:pt idx="93">
                  <c:v>-0.20595995830660682</c:v>
                </c:pt>
                <c:pt idx="94">
                  <c:v>-0.21455980913642062</c:v>
                </c:pt>
                <c:pt idx="95">
                  <c:v>-0.22743818252126838</c:v>
                </c:pt>
                <c:pt idx="96">
                  <c:v>-0.23935615652965284</c:v>
                </c:pt>
                <c:pt idx="97">
                  <c:v>-0.21513739130434772</c:v>
                </c:pt>
                <c:pt idx="98">
                  <c:v>-0.17219644767249923</c:v>
                </c:pt>
                <c:pt idx="99">
                  <c:v>-0.15835076085106378</c:v>
                </c:pt>
                <c:pt idx="100">
                  <c:v>-0.14976858701683002</c:v>
                </c:pt>
                <c:pt idx="101">
                  <c:v>-0.14099519000703739</c:v>
                </c:pt>
                <c:pt idx="102">
                  <c:v>-0.1573906551724138</c:v>
                </c:pt>
                <c:pt idx="103">
                  <c:v>-0.15904209716045153</c:v>
                </c:pt>
                <c:pt idx="104">
                  <c:v>-0.13882764705882353</c:v>
                </c:pt>
                <c:pt idx="105">
                  <c:v>-0.10094889642857152</c:v>
                </c:pt>
                <c:pt idx="106">
                  <c:v>-6.8895365943361611E-2</c:v>
                </c:pt>
                <c:pt idx="107">
                  <c:v>-7.6312783177570079E-2</c:v>
                </c:pt>
                <c:pt idx="108">
                  <c:v>-7.6274134078212305E-2</c:v>
                </c:pt>
                <c:pt idx="109">
                  <c:v>-6.852988394584146E-2</c:v>
                </c:pt>
                <c:pt idx="110">
                  <c:v>-2.2935338491295948E-2</c:v>
                </c:pt>
                <c:pt idx="111">
                  <c:v>-5.8606333951762415E-2</c:v>
                </c:pt>
                <c:pt idx="112">
                  <c:v>-5.3879444444444376E-2</c:v>
                </c:pt>
                <c:pt idx="113">
                  <c:v>-6.2635138376383709E-2</c:v>
                </c:pt>
                <c:pt idx="114">
                  <c:v>-4.3283895144914181E-2</c:v>
                </c:pt>
                <c:pt idx="115">
                  <c:v>-5.6211198536139075E-2</c:v>
                </c:pt>
                <c:pt idx="116">
                  <c:v>-3.1508929915755463E-2</c:v>
                </c:pt>
                <c:pt idx="117">
                  <c:v>-3.5274327195467262E-2</c:v>
                </c:pt>
                <c:pt idx="118">
                  <c:v>-5.0561363636363564E-2</c:v>
                </c:pt>
                <c:pt idx="119">
                  <c:v>-4.8639706879024081E-2</c:v>
                </c:pt>
                <c:pt idx="120">
                  <c:v>-2.9866777098199179E-2</c:v>
                </c:pt>
                <c:pt idx="121">
                  <c:v>-6.2813740458015396E-2</c:v>
                </c:pt>
                <c:pt idx="122">
                  <c:v>-6.8638222578062583E-2</c:v>
                </c:pt>
                <c:pt idx="123">
                  <c:v>-8.2401311475409772E-2</c:v>
                </c:pt>
                <c:pt idx="124">
                  <c:v>-0.10083418697318014</c:v>
                </c:pt>
                <c:pt idx="125">
                  <c:v>-0.1276289962546816</c:v>
                </c:pt>
                <c:pt idx="126">
                  <c:v>-0.11115456063907035</c:v>
                </c:pt>
                <c:pt idx="127">
                  <c:v>-0.10894297274275989</c:v>
                </c:pt>
                <c:pt idx="128">
                  <c:v>-0.11066518411552348</c:v>
                </c:pt>
                <c:pt idx="129">
                  <c:v>-0.10008538637992841</c:v>
                </c:pt>
                <c:pt idx="130">
                  <c:v>-0.12085880443714042</c:v>
                </c:pt>
                <c:pt idx="131">
                  <c:v>-4.5768781058170158E-2</c:v>
                </c:pt>
                <c:pt idx="132">
                  <c:v>-1.1934152012788838E-2</c:v>
                </c:pt>
                <c:pt idx="133">
                  <c:v>-3.5506376811594215E-2</c:v>
                </c:pt>
                <c:pt idx="134">
                  <c:v>-1.5703714245054665E-2</c:v>
                </c:pt>
                <c:pt idx="135">
                  <c:v>1.3016017699115059E-2</c:v>
                </c:pt>
                <c:pt idx="136">
                  <c:v>2.2084180548092271E-2</c:v>
                </c:pt>
                <c:pt idx="137">
                  <c:v>-5.6224540214109213E-2</c:v>
                </c:pt>
                <c:pt idx="138">
                  <c:v>-2.2863802296964664E-2</c:v>
                </c:pt>
                <c:pt idx="139">
                  <c:v>-4.6211816693944231E-2</c:v>
                </c:pt>
                <c:pt idx="140">
                  <c:v>-6.1275864932189249E-2</c:v>
                </c:pt>
                <c:pt idx="141">
                  <c:v>-7.8419776370739588E-2</c:v>
                </c:pt>
                <c:pt idx="142">
                  <c:v>-9.1987001262626239E-2</c:v>
                </c:pt>
                <c:pt idx="143">
                  <c:v>-0.17873967644350916</c:v>
                </c:pt>
                <c:pt idx="144">
                  <c:v>-0.11875271661237796</c:v>
                </c:pt>
                <c:pt idx="145">
                  <c:v>-0.12069258598726122</c:v>
                </c:pt>
                <c:pt idx="146">
                  <c:v>-0.15088948190575363</c:v>
                </c:pt>
                <c:pt idx="147">
                  <c:v>-0.16932226754966895</c:v>
                </c:pt>
                <c:pt idx="148">
                  <c:v>-0.14592512068965524</c:v>
                </c:pt>
                <c:pt idx="149">
                  <c:v>-0.1396997877984085</c:v>
                </c:pt>
                <c:pt idx="150">
                  <c:v>-0.11405518302387262</c:v>
                </c:pt>
                <c:pt idx="151">
                  <c:v>-0.10470445033112588</c:v>
                </c:pt>
                <c:pt idx="152">
                  <c:v>-0.10534191489361705</c:v>
                </c:pt>
                <c:pt idx="153">
                  <c:v>-9.1573967828418076E-2</c:v>
                </c:pt>
                <c:pt idx="154">
                  <c:v>-5.2522607238605766E-2</c:v>
                </c:pt>
                <c:pt idx="155">
                  <c:v>-5.885413838812302E-2</c:v>
                </c:pt>
                <c:pt idx="156">
                  <c:v>-4.8386177656392249E-2</c:v>
                </c:pt>
                <c:pt idx="157">
                  <c:v>-5.0934971204188641E-2</c:v>
                </c:pt>
                <c:pt idx="158">
                  <c:v>-6.8419529411764587E-2</c:v>
                </c:pt>
                <c:pt idx="159">
                  <c:v>-9.4325990508474511E-2</c:v>
                </c:pt>
                <c:pt idx="160">
                  <c:v>-3.9281214609286602E-2</c:v>
                </c:pt>
                <c:pt idx="161">
                  <c:v>-4.1145616911130341E-2</c:v>
                </c:pt>
                <c:pt idx="162">
                  <c:v>-4.4793471473176076E-2</c:v>
                </c:pt>
                <c:pt idx="163">
                  <c:v>-6.0406217957505171E-2</c:v>
                </c:pt>
                <c:pt idx="164">
                  <c:v>-6.8559842323651476E-2</c:v>
                </c:pt>
                <c:pt idx="165">
                  <c:v>-5.7210452501022295E-2</c:v>
                </c:pt>
                <c:pt idx="166">
                  <c:v>-8.3096814396991625E-2</c:v>
                </c:pt>
                <c:pt idx="167">
                  <c:v>-9.6748878326996163E-2</c:v>
                </c:pt>
                <c:pt idx="168">
                  <c:v>-9.4297498717948722E-2</c:v>
                </c:pt>
                <c:pt idx="169">
                  <c:v>-0.10713567588130861</c:v>
                </c:pt>
                <c:pt idx="170">
                  <c:v>-9.2737408600817833E-2</c:v>
                </c:pt>
                <c:pt idx="171">
                  <c:v>-0.11032989299026102</c:v>
                </c:pt>
                <c:pt idx="172">
                  <c:v>-0.11232364412811384</c:v>
                </c:pt>
                <c:pt idx="173">
                  <c:v>-0.12383221251475808</c:v>
                </c:pt>
                <c:pt idx="174">
                  <c:v>-0.12410602927289904</c:v>
                </c:pt>
                <c:pt idx="175">
                  <c:v>-9.5724539075731807E-2</c:v>
                </c:pt>
                <c:pt idx="176">
                  <c:v>-8.4093850547913337E-2</c:v>
                </c:pt>
                <c:pt idx="177">
                  <c:v>-8.193291283602934E-2</c:v>
                </c:pt>
                <c:pt idx="178">
                  <c:v>-7.1997856005459535E-2</c:v>
                </c:pt>
                <c:pt idx="179">
                  <c:v>-6.056676608925083E-2</c:v>
                </c:pt>
                <c:pt idx="180">
                  <c:v>-6.2020464556090858E-2</c:v>
                </c:pt>
                <c:pt idx="181">
                  <c:v>-7.0307310403500162E-2</c:v>
                </c:pt>
                <c:pt idx="182">
                  <c:v>-7.0599897921983304E-2</c:v>
                </c:pt>
                <c:pt idx="183">
                  <c:v>-6.788051882845185E-2</c:v>
                </c:pt>
                <c:pt idx="184">
                  <c:v>-8.382263565891454E-2</c:v>
                </c:pt>
                <c:pt idx="185">
                  <c:v>-9.6527562130177463E-2</c:v>
                </c:pt>
                <c:pt idx="186">
                  <c:v>-0.11934052539404556</c:v>
                </c:pt>
                <c:pt idx="187">
                  <c:v>-0.14336677507418411</c:v>
                </c:pt>
                <c:pt idx="188">
                  <c:v>-0.15181423295454544</c:v>
                </c:pt>
                <c:pt idx="189">
                  <c:v>-0.14966822538417734</c:v>
                </c:pt>
                <c:pt idx="190">
                  <c:v>-0.1216646264468608</c:v>
                </c:pt>
                <c:pt idx="191">
                  <c:v>-9.0251386149965668E-2</c:v>
                </c:pt>
                <c:pt idx="192">
                  <c:v>-0.11330750854492191</c:v>
                </c:pt>
                <c:pt idx="193">
                  <c:v>-0.11986124493202958</c:v>
                </c:pt>
                <c:pt idx="194">
                  <c:v>-0.13699641914813426</c:v>
                </c:pt>
                <c:pt idx="195">
                  <c:v>-0.18946763250883403</c:v>
                </c:pt>
                <c:pt idx="196">
                  <c:v>-0.21820621454993835</c:v>
                </c:pt>
                <c:pt idx="197">
                  <c:v>-0.22626487855655794</c:v>
                </c:pt>
                <c:pt idx="198">
                  <c:v>-0.25310419161676662</c:v>
                </c:pt>
                <c:pt idx="199">
                  <c:v>-0.30359440508891145</c:v>
                </c:pt>
                <c:pt idx="200">
                  <c:v>-0.18317266016912712</c:v>
                </c:pt>
                <c:pt idx="201">
                  <c:v>-0.10445854444281734</c:v>
                </c:pt>
                <c:pt idx="202">
                  <c:v>-0.1239700694633616</c:v>
                </c:pt>
                <c:pt idx="203">
                  <c:v>-0.15190299999999998</c:v>
                </c:pt>
                <c:pt idx="204">
                  <c:v>-0.16776052198150274</c:v>
                </c:pt>
                <c:pt idx="205">
                  <c:v>-0.19082136143230138</c:v>
                </c:pt>
                <c:pt idx="206">
                  <c:v>-0.19798386316432504</c:v>
                </c:pt>
                <c:pt idx="207">
                  <c:v>-0.18785563660477453</c:v>
                </c:pt>
                <c:pt idx="208">
                  <c:v>-0.181702725250278</c:v>
                </c:pt>
                <c:pt idx="209">
                  <c:v>-0.16533779232333506</c:v>
                </c:pt>
                <c:pt idx="210">
                  <c:v>-0.11553118693189299</c:v>
                </c:pt>
                <c:pt idx="211">
                  <c:v>-0.1626085586768182</c:v>
                </c:pt>
                <c:pt idx="212">
                  <c:v>-0.15797220312701912</c:v>
                </c:pt>
                <c:pt idx="213">
                  <c:v>-0.14565662886194761</c:v>
                </c:pt>
                <c:pt idx="214">
                  <c:v>-0.14169005333333329</c:v>
                </c:pt>
                <c:pt idx="215">
                  <c:v>-0.14077120438410765</c:v>
                </c:pt>
                <c:pt idx="216">
                  <c:v>-0.13751907658244328</c:v>
                </c:pt>
                <c:pt idx="217">
                  <c:v>-0.14612305661871447</c:v>
                </c:pt>
                <c:pt idx="218">
                  <c:v>-0.12325221691225272</c:v>
                </c:pt>
                <c:pt idx="219">
                  <c:v>-0.11308215488215484</c:v>
                </c:pt>
                <c:pt idx="220">
                  <c:v>-0.10599608999862821</c:v>
                </c:pt>
                <c:pt idx="221">
                  <c:v>-0.11334349848609952</c:v>
                </c:pt>
                <c:pt idx="222">
                  <c:v>-0.12545975353959099</c:v>
                </c:pt>
                <c:pt idx="223">
                  <c:v>-0.14136309324758839</c:v>
                </c:pt>
                <c:pt idx="224">
                  <c:v>-0.15515807433307433</c:v>
                </c:pt>
                <c:pt idx="225">
                  <c:v>-0.14864047127178825</c:v>
                </c:pt>
                <c:pt idx="226">
                  <c:v>-0.16036932691055863</c:v>
                </c:pt>
                <c:pt idx="227">
                  <c:v>-0.14888924775353024</c:v>
                </c:pt>
                <c:pt idx="228">
                  <c:v>-0.14840675866495512</c:v>
                </c:pt>
                <c:pt idx="229">
                  <c:v>-0.14840675866495512</c:v>
                </c:pt>
                <c:pt idx="230">
                  <c:v>-0.11032481947044659</c:v>
                </c:pt>
                <c:pt idx="231">
                  <c:v>-8.4675087939698468E-2</c:v>
                </c:pt>
                <c:pt idx="232">
                  <c:v>-9.6517567263170956E-2</c:v>
                </c:pt>
                <c:pt idx="233">
                  <c:v>-9.5277316777710494E-2</c:v>
                </c:pt>
                <c:pt idx="234">
                  <c:v>-0.13012213570634035</c:v>
                </c:pt>
                <c:pt idx="235">
                  <c:v>-0.14751857772877611</c:v>
                </c:pt>
                <c:pt idx="236">
                  <c:v>-0.15072113158222336</c:v>
                </c:pt>
                <c:pt idx="237">
                  <c:v>-0.14059667282809604</c:v>
                </c:pt>
                <c:pt idx="238">
                  <c:v>-0.12247299071207424</c:v>
                </c:pt>
                <c:pt idx="239">
                  <c:v>-0.13813221052631577</c:v>
                </c:pt>
                <c:pt idx="240">
                  <c:v>-0.10479914333976827</c:v>
                </c:pt>
                <c:pt idx="241">
                  <c:v>-0.10029378751210064</c:v>
                </c:pt>
                <c:pt idx="242">
                  <c:v>-0.10522824571766101</c:v>
                </c:pt>
                <c:pt idx="243">
                  <c:v>-0.11732967342342338</c:v>
                </c:pt>
                <c:pt idx="244">
                  <c:v>-0.14989688252148997</c:v>
                </c:pt>
                <c:pt idx="245">
                  <c:v>-0.14434390523062837</c:v>
                </c:pt>
                <c:pt idx="246">
                  <c:v>-0.14741371361132966</c:v>
                </c:pt>
                <c:pt idx="247">
                  <c:v>-0.12292203425375745</c:v>
                </c:pt>
                <c:pt idx="248">
                  <c:v>-0.10452137931034476</c:v>
                </c:pt>
                <c:pt idx="249">
                  <c:v>-0.10096432955618501</c:v>
                </c:pt>
                <c:pt idx="250">
                  <c:v>-9.4600233918128759E-2</c:v>
                </c:pt>
                <c:pt idx="251">
                  <c:v>-0.13729760442999869</c:v>
                </c:pt>
                <c:pt idx="252">
                  <c:v>-0.15546134931096453</c:v>
                </c:pt>
                <c:pt idx="253">
                  <c:v>-0.17218892800776989</c:v>
                </c:pt>
                <c:pt idx="254">
                  <c:v>-0.17281005617977518</c:v>
                </c:pt>
                <c:pt idx="255">
                  <c:v>-0.13268781094527365</c:v>
                </c:pt>
                <c:pt idx="256">
                  <c:v>-0.13547341551487976</c:v>
                </c:pt>
                <c:pt idx="257">
                  <c:v>-0.12564720746938271</c:v>
                </c:pt>
                <c:pt idx="258">
                  <c:v>-0.13049336902299544</c:v>
                </c:pt>
                <c:pt idx="259">
                  <c:v>-0.11912707897006283</c:v>
                </c:pt>
                <c:pt idx="260">
                  <c:v>-0.13387882794527181</c:v>
                </c:pt>
                <c:pt idx="261">
                  <c:v>-0.1131864698766029</c:v>
                </c:pt>
                <c:pt idx="262">
                  <c:v>-0.11012142511492852</c:v>
                </c:pt>
                <c:pt idx="263">
                  <c:v>-0.10229428986208559</c:v>
                </c:pt>
                <c:pt idx="264">
                  <c:v>-0.14971351466992655</c:v>
                </c:pt>
                <c:pt idx="265">
                  <c:v>-0.15927469113372084</c:v>
                </c:pt>
                <c:pt idx="266">
                  <c:v>-0.16486417828319885</c:v>
                </c:pt>
                <c:pt idx="267">
                  <c:v>-0.15628045598249013</c:v>
                </c:pt>
                <c:pt idx="268">
                  <c:v>-0.14837562324159026</c:v>
                </c:pt>
                <c:pt idx="269">
                  <c:v>-0.13790529556650241</c:v>
                </c:pt>
                <c:pt idx="270">
                  <c:v>-0.11270993788819868</c:v>
                </c:pt>
                <c:pt idx="271">
                  <c:v>-9.657962850552379E-2</c:v>
                </c:pt>
                <c:pt idx="272">
                  <c:v>-0.13406707317073172</c:v>
                </c:pt>
                <c:pt idx="273">
                  <c:v>-0.13427965580823586</c:v>
                </c:pt>
                <c:pt idx="274">
                  <c:v>-0.12139155891680899</c:v>
                </c:pt>
                <c:pt idx="275">
                  <c:v>-0.10581260122699382</c:v>
                </c:pt>
                <c:pt idx="276">
                  <c:v>-0.12512269221199307</c:v>
                </c:pt>
                <c:pt idx="277">
                  <c:v>-0.10066413303437964</c:v>
                </c:pt>
                <c:pt idx="278">
                  <c:v>-0.11631990738453936</c:v>
                </c:pt>
                <c:pt idx="279">
                  <c:v>-9.7573855243722335E-2</c:v>
                </c:pt>
                <c:pt idx="280">
                  <c:v>-8.9077851538925612E-2</c:v>
                </c:pt>
                <c:pt idx="281">
                  <c:v>-8.4731685837526938E-2</c:v>
                </c:pt>
                <c:pt idx="282">
                  <c:v>-8.959510530650662E-2</c:v>
                </c:pt>
                <c:pt idx="283">
                  <c:v>-0.13260780910047956</c:v>
                </c:pt>
                <c:pt idx="284">
                  <c:v>-0.1487563832279222</c:v>
                </c:pt>
                <c:pt idx="285">
                  <c:v>-0.15784840212264142</c:v>
                </c:pt>
                <c:pt idx="286">
                  <c:v>-0.14107255511384179</c:v>
                </c:pt>
                <c:pt idx="287">
                  <c:v>-0.11648941320293399</c:v>
                </c:pt>
                <c:pt idx="288">
                  <c:v>-0.14076169938650299</c:v>
                </c:pt>
                <c:pt idx="289">
                  <c:v>-0.13396546448087421</c:v>
                </c:pt>
                <c:pt idx="290">
                  <c:v>-0.11980979525078751</c:v>
                </c:pt>
                <c:pt idx="291">
                  <c:v>-0.13025789059618931</c:v>
                </c:pt>
                <c:pt idx="292">
                  <c:v>-0.12770230958230966</c:v>
                </c:pt>
                <c:pt idx="293">
                  <c:v>-0.12962991003958269</c:v>
                </c:pt>
                <c:pt idx="294">
                  <c:v>-0.14293061107802257</c:v>
                </c:pt>
                <c:pt idx="295">
                  <c:v>-0.14173731657445271</c:v>
                </c:pt>
                <c:pt idx="296">
                  <c:v>-0.14594512018313613</c:v>
                </c:pt>
                <c:pt idx="297">
                  <c:v>-0.14629871598313518</c:v>
                </c:pt>
                <c:pt idx="298">
                  <c:v>-0.15665866545501753</c:v>
                </c:pt>
                <c:pt idx="299">
                  <c:v>-0.15053523803278682</c:v>
                </c:pt>
                <c:pt idx="300">
                  <c:v>-0.15672942645337493</c:v>
                </c:pt>
                <c:pt idx="301">
                  <c:v>-0.15828835632636967</c:v>
                </c:pt>
                <c:pt idx="302">
                  <c:v>-0.15276629525032095</c:v>
                </c:pt>
                <c:pt idx="303">
                  <c:v>-0.15774103153325678</c:v>
                </c:pt>
                <c:pt idx="304">
                  <c:v>-0.14387585681645096</c:v>
                </c:pt>
                <c:pt idx="305">
                  <c:v>-0.13440894457770466</c:v>
                </c:pt>
                <c:pt idx="306">
                  <c:v>-0.12767018007948344</c:v>
                </c:pt>
                <c:pt idx="307">
                  <c:v>-0.11699565558460968</c:v>
                </c:pt>
                <c:pt idx="308">
                  <c:v>-0.1215649145246587</c:v>
                </c:pt>
                <c:pt idx="309">
                  <c:v>-0.13332489863619601</c:v>
                </c:pt>
                <c:pt idx="310">
                  <c:v>-0.11676959747050958</c:v>
                </c:pt>
                <c:pt idx="311">
                  <c:v>-0.11670481652490881</c:v>
                </c:pt>
                <c:pt idx="312">
                  <c:v>-0.12682296580188684</c:v>
                </c:pt>
                <c:pt idx="313">
                  <c:v>-0.13274714318626896</c:v>
                </c:pt>
                <c:pt idx="314">
                  <c:v>-0.14836974649766504</c:v>
                </c:pt>
                <c:pt idx="315">
                  <c:v>-0.16399380767572233</c:v>
                </c:pt>
                <c:pt idx="316">
                  <c:v>-0.14525043441407073</c:v>
                </c:pt>
                <c:pt idx="317">
                  <c:v>-0.14487110782865575</c:v>
                </c:pt>
                <c:pt idx="318">
                  <c:v>-0.14836077953964186</c:v>
                </c:pt>
                <c:pt idx="319">
                  <c:v>-0.17794691740412977</c:v>
                </c:pt>
                <c:pt idx="320">
                  <c:v>-0.1916072917561184</c:v>
                </c:pt>
                <c:pt idx="321">
                  <c:v>-0.19246135709684351</c:v>
                </c:pt>
                <c:pt idx="322">
                  <c:v>-0.21030023812021395</c:v>
                </c:pt>
                <c:pt idx="323">
                  <c:v>-0.21486917780061662</c:v>
                </c:pt>
                <c:pt idx="324">
                  <c:v>-0.23920892086330936</c:v>
                </c:pt>
                <c:pt idx="325">
                  <c:v>-0.25283682932095419</c:v>
                </c:pt>
                <c:pt idx="326">
                  <c:v>-0.29082489957771146</c:v>
                </c:pt>
                <c:pt idx="327">
                  <c:v>-0.27985221420472112</c:v>
                </c:pt>
                <c:pt idx="328">
                  <c:v>-0.29652517806788514</c:v>
                </c:pt>
                <c:pt idx="329">
                  <c:v>-0.30305115447154468</c:v>
                </c:pt>
                <c:pt idx="330">
                  <c:v>-0.31232401698611267</c:v>
                </c:pt>
                <c:pt idx="331">
                  <c:v>-0.25352683749999999</c:v>
                </c:pt>
                <c:pt idx="332">
                  <c:v>-0.23763581839591791</c:v>
                </c:pt>
                <c:pt idx="333">
                  <c:v>-0.25137487935307157</c:v>
                </c:pt>
                <c:pt idx="334">
                  <c:v>-0.21958477836213378</c:v>
                </c:pt>
                <c:pt idx="335">
                  <c:v>-0.23359770224078991</c:v>
                </c:pt>
                <c:pt idx="336">
                  <c:v>-0.20825679242902201</c:v>
                </c:pt>
                <c:pt idx="337">
                  <c:v>-0.19382964636035113</c:v>
                </c:pt>
                <c:pt idx="338">
                  <c:v>-0.16366749379652604</c:v>
                </c:pt>
                <c:pt idx="339">
                  <c:v>-0.16646454326923071</c:v>
                </c:pt>
                <c:pt idx="340">
                  <c:v>-0.15891770833333335</c:v>
                </c:pt>
                <c:pt idx="341">
                  <c:v>-0.18460071571906347</c:v>
                </c:pt>
                <c:pt idx="342">
                  <c:v>-0.18871269271383323</c:v>
                </c:pt>
                <c:pt idx="343">
                  <c:v>-0.21640148993651231</c:v>
                </c:pt>
                <c:pt idx="344">
                  <c:v>-0.1647471679064825</c:v>
                </c:pt>
                <c:pt idx="345">
                  <c:v>-0.19821210519360388</c:v>
                </c:pt>
                <c:pt idx="346">
                  <c:v>-0.21858089290459734</c:v>
                </c:pt>
                <c:pt idx="347">
                  <c:v>-0.21523028018679111</c:v>
                </c:pt>
                <c:pt idx="348">
                  <c:v>-0.21467959482873517</c:v>
                </c:pt>
                <c:pt idx="349">
                  <c:v>-0.22445011481831692</c:v>
                </c:pt>
                <c:pt idx="350">
                  <c:v>-0.20680304767078633</c:v>
                </c:pt>
                <c:pt idx="351">
                  <c:v>-0.19534425824175833</c:v>
                </c:pt>
                <c:pt idx="352">
                  <c:v>-0.18127644299850892</c:v>
                </c:pt>
                <c:pt idx="353">
                  <c:v>-0.18180930965147457</c:v>
                </c:pt>
                <c:pt idx="354">
                  <c:v>-0.18347754390855875</c:v>
                </c:pt>
                <c:pt idx="355">
                  <c:v>-0.17436965801050094</c:v>
                </c:pt>
                <c:pt idx="356">
                  <c:v>-0.18443891440501042</c:v>
                </c:pt>
                <c:pt idx="357">
                  <c:v>-0.18305145130315506</c:v>
                </c:pt>
                <c:pt idx="358">
                  <c:v>-0.16832833967046917</c:v>
                </c:pt>
                <c:pt idx="359">
                  <c:v>-0.17055021367521367</c:v>
                </c:pt>
                <c:pt idx="360">
                  <c:v>-0.16069090183786866</c:v>
                </c:pt>
                <c:pt idx="361">
                  <c:v>-0.14804846892737578</c:v>
                </c:pt>
                <c:pt idx="362">
                  <c:v>-0.15091058498253776</c:v>
                </c:pt>
                <c:pt idx="363">
                  <c:v>-0.133438528101193</c:v>
                </c:pt>
                <c:pt idx="364">
                  <c:v>-0.12603714087439283</c:v>
                </c:pt>
                <c:pt idx="365">
                  <c:v>-0.11549338817954451</c:v>
                </c:pt>
                <c:pt idx="366">
                  <c:v>-0.13636297763157884</c:v>
                </c:pt>
                <c:pt idx="367">
                  <c:v>-0.10740007055805005</c:v>
                </c:pt>
                <c:pt idx="368">
                  <c:v>-0.10747764165390521</c:v>
                </c:pt>
                <c:pt idx="369">
                  <c:v>-0.11312085640695438</c:v>
                </c:pt>
                <c:pt idx="370">
                  <c:v>-0.1162669307990897</c:v>
                </c:pt>
                <c:pt idx="371">
                  <c:v>-0.10370928338762224</c:v>
                </c:pt>
                <c:pt idx="372">
                  <c:v>-9.2133737208350414E-2</c:v>
                </c:pt>
                <c:pt idx="373">
                  <c:v>-9.4138855438025443E-2</c:v>
                </c:pt>
                <c:pt idx="374">
                  <c:v>-9.4772603566161781E-2</c:v>
                </c:pt>
                <c:pt idx="375">
                  <c:v>-0.10068055751014889</c:v>
                </c:pt>
                <c:pt idx="376">
                  <c:v>-0.11740792703150907</c:v>
                </c:pt>
                <c:pt idx="377">
                  <c:v>-0.10003966977138025</c:v>
                </c:pt>
                <c:pt idx="378">
                  <c:v>-7.420416678287528E-2</c:v>
                </c:pt>
                <c:pt idx="379">
                  <c:v>-6.2832314590747382E-2</c:v>
                </c:pt>
                <c:pt idx="380">
                  <c:v>-3.4227668923786071E-2</c:v>
                </c:pt>
                <c:pt idx="381">
                  <c:v>-5.2224464285714443E-2</c:v>
                </c:pt>
                <c:pt idx="382">
                  <c:v>-5.6437723480333629E-2</c:v>
                </c:pt>
                <c:pt idx="383">
                  <c:v>-5.1922522915101466E-2</c:v>
                </c:pt>
                <c:pt idx="384">
                  <c:v>-4.5174619581244323E-2</c:v>
                </c:pt>
                <c:pt idx="385">
                  <c:v>-4.8181291766109816E-2</c:v>
                </c:pt>
                <c:pt idx="386">
                  <c:v>-3.6067074139452815E-2</c:v>
                </c:pt>
                <c:pt idx="387">
                  <c:v>-3.6116951848667221E-2</c:v>
                </c:pt>
                <c:pt idx="388">
                  <c:v>-2.2247567489533666E-2</c:v>
                </c:pt>
                <c:pt idx="389">
                  <c:v>-6.9229070274987913E-3</c:v>
                </c:pt>
                <c:pt idx="390">
                  <c:v>1.4072452229299398E-2</c:v>
                </c:pt>
                <c:pt idx="391">
                  <c:v>2.7014683118339895E-2</c:v>
                </c:pt>
                <c:pt idx="392">
                  <c:v>-2.825165624584277E-2</c:v>
                </c:pt>
                <c:pt idx="393">
                  <c:v>-4.9392794897701528E-2</c:v>
                </c:pt>
                <c:pt idx="394">
                  <c:v>-5.8371166374342101E-2</c:v>
                </c:pt>
                <c:pt idx="395">
                  <c:v>-4.5566843501326233E-2</c:v>
                </c:pt>
                <c:pt idx="396">
                  <c:v>-2.3238023360287567E-2</c:v>
                </c:pt>
                <c:pt idx="397">
                  <c:v>4.9266666666666955E-3</c:v>
                </c:pt>
                <c:pt idx="398">
                  <c:v>1.0418629550321306E-2</c:v>
                </c:pt>
                <c:pt idx="399">
                  <c:v>3.9705191044376018E-2</c:v>
                </c:pt>
                <c:pt idx="400">
                  <c:v>4.7422615405815244E-2</c:v>
                </c:pt>
                <c:pt idx="401">
                  <c:v>6.4765164882226958E-2</c:v>
                </c:pt>
                <c:pt idx="402">
                  <c:v>4.3703016569890993E-2</c:v>
                </c:pt>
                <c:pt idx="403">
                  <c:v>3.1147942462276087E-2</c:v>
                </c:pt>
                <c:pt idx="404">
                  <c:v>5.965220245842353E-2</c:v>
                </c:pt>
                <c:pt idx="405">
                  <c:v>6.672384168580299E-2</c:v>
                </c:pt>
                <c:pt idx="406">
                  <c:v>5.6571982995063115E-2</c:v>
                </c:pt>
                <c:pt idx="407">
                  <c:v>5.1167949025887345E-2</c:v>
                </c:pt>
                <c:pt idx="408">
                  <c:v>3.2310864715916592E-2</c:v>
                </c:pt>
                <c:pt idx="409">
                  <c:v>3.5864087390106443E-2</c:v>
                </c:pt>
                <c:pt idx="410">
                  <c:v>2.346199973756732E-2</c:v>
                </c:pt>
                <c:pt idx="411">
                  <c:v>3.2060868973031856E-2</c:v>
                </c:pt>
                <c:pt idx="412">
                  <c:v>3.2113741195967535E-2</c:v>
                </c:pt>
                <c:pt idx="413">
                  <c:v>1.6730540614334453E-2</c:v>
                </c:pt>
                <c:pt idx="414">
                  <c:v>4.3958552901023865E-2</c:v>
                </c:pt>
                <c:pt idx="415">
                  <c:v>4.0318303407323453E-2</c:v>
                </c:pt>
                <c:pt idx="416">
                  <c:v>2.1250936195587329E-2</c:v>
                </c:pt>
                <c:pt idx="417">
                  <c:v>3.4620316587395839E-2</c:v>
                </c:pt>
                <c:pt idx="418">
                  <c:v>8.7036314083679036E-3</c:v>
                </c:pt>
                <c:pt idx="419">
                  <c:v>3.365661573940628E-2</c:v>
                </c:pt>
                <c:pt idx="420">
                  <c:v>4.159563689604695E-2</c:v>
                </c:pt>
                <c:pt idx="421">
                  <c:v>4.8363813229572165E-2</c:v>
                </c:pt>
                <c:pt idx="422">
                  <c:v>5.6642256867112169E-2</c:v>
                </c:pt>
                <c:pt idx="423">
                  <c:v>5.5607025900565606E-2</c:v>
                </c:pt>
                <c:pt idx="424">
                  <c:v>4.7779342565819512E-2</c:v>
                </c:pt>
                <c:pt idx="425">
                  <c:v>5.297553032566478E-2</c:v>
                </c:pt>
                <c:pt idx="426">
                  <c:v>5.5583400926998712E-2</c:v>
                </c:pt>
                <c:pt idx="427">
                  <c:v>6.9624320000000059E-2</c:v>
                </c:pt>
                <c:pt idx="428">
                  <c:v>9.3136990319741639E-2</c:v>
                </c:pt>
                <c:pt idx="429">
                  <c:v>0.1170314950067073</c:v>
                </c:pt>
                <c:pt idx="430">
                  <c:v>9.9986977594878845E-2</c:v>
                </c:pt>
                <c:pt idx="431">
                  <c:v>0.10634972176759423</c:v>
                </c:pt>
                <c:pt idx="432">
                  <c:v>8.6665542035398196E-2</c:v>
                </c:pt>
                <c:pt idx="433">
                  <c:v>6.9263505590400981E-2</c:v>
                </c:pt>
                <c:pt idx="434">
                  <c:v>6.5798104637015062E-2</c:v>
                </c:pt>
                <c:pt idx="435">
                  <c:v>7.0386741147262538E-2</c:v>
                </c:pt>
                <c:pt idx="436">
                  <c:v>6.9991232407759466E-2</c:v>
                </c:pt>
                <c:pt idx="437">
                  <c:v>4.5677397381012383E-2</c:v>
                </c:pt>
                <c:pt idx="438">
                  <c:v>-7.2573625849529132E-3</c:v>
                </c:pt>
                <c:pt idx="439">
                  <c:v>5.4008228004955227E-3</c:v>
                </c:pt>
                <c:pt idx="440">
                  <c:v>-9.4156920054034518E-3</c:v>
                </c:pt>
                <c:pt idx="441">
                  <c:v>-2.1498352251922384E-2</c:v>
                </c:pt>
                <c:pt idx="442">
                  <c:v>-2.6677417794971056E-2</c:v>
                </c:pt>
                <c:pt idx="443">
                  <c:v>-1.9912420701168523E-2</c:v>
                </c:pt>
                <c:pt idx="444">
                  <c:v>-1.9832191187093777E-2</c:v>
                </c:pt>
                <c:pt idx="445">
                  <c:v>-1.0260340409955986E-2</c:v>
                </c:pt>
                <c:pt idx="446">
                  <c:v>5.9300672026880875E-3</c:v>
                </c:pt>
                <c:pt idx="447">
                  <c:v>3.7659822860562707E-2</c:v>
                </c:pt>
                <c:pt idx="448">
                  <c:v>2.9663016006739689E-2</c:v>
                </c:pt>
                <c:pt idx="449">
                  <c:v>3.2215529272619739E-2</c:v>
                </c:pt>
                <c:pt idx="450">
                  <c:v>3.2946317761386332E-2</c:v>
                </c:pt>
                <c:pt idx="451">
                  <c:v>3.2694776119402941E-2</c:v>
                </c:pt>
                <c:pt idx="452">
                  <c:v>3.9234074432092619E-2</c:v>
                </c:pt>
                <c:pt idx="453">
                  <c:v>2.8381063778867989E-2</c:v>
                </c:pt>
                <c:pt idx="454">
                  <c:v>3.561201196621315E-2</c:v>
                </c:pt>
                <c:pt idx="455">
                  <c:v>3.3726207629620704E-2</c:v>
                </c:pt>
                <c:pt idx="456">
                  <c:v>2.8710854403834647E-2</c:v>
                </c:pt>
                <c:pt idx="457">
                  <c:v>1.664540772532197E-2</c:v>
                </c:pt>
                <c:pt idx="458">
                  <c:v>1.7796882015465237E-2</c:v>
                </c:pt>
                <c:pt idx="459">
                  <c:v>4.1296108162749624E-2</c:v>
                </c:pt>
                <c:pt idx="460">
                  <c:v>4.9217145674143439E-2</c:v>
                </c:pt>
                <c:pt idx="461">
                  <c:v>4.8339054606687464E-2</c:v>
                </c:pt>
                <c:pt idx="462">
                  <c:v>4.3834951038930169E-2</c:v>
                </c:pt>
                <c:pt idx="463">
                  <c:v>3.6618618335883341E-2</c:v>
                </c:pt>
                <c:pt idx="464">
                  <c:v>3.1656021634615318E-2</c:v>
                </c:pt>
                <c:pt idx="465">
                  <c:v>2.1382317897371775E-2</c:v>
                </c:pt>
                <c:pt idx="466">
                  <c:v>1.9931271297509965E-2</c:v>
                </c:pt>
                <c:pt idx="467">
                  <c:v>4.1755776566757288E-2</c:v>
                </c:pt>
                <c:pt idx="468">
                  <c:v>3.9306956995100666E-2</c:v>
                </c:pt>
                <c:pt idx="469">
                  <c:v>4.8880905619203621E-2</c:v>
                </c:pt>
                <c:pt idx="470">
                  <c:v>7.1078113898305054E-2</c:v>
                </c:pt>
                <c:pt idx="471">
                  <c:v>7.5025190891737106E-2</c:v>
                </c:pt>
                <c:pt idx="472">
                  <c:v>9.0837127645414573E-2</c:v>
                </c:pt>
                <c:pt idx="473">
                  <c:v>6.2871070049641584E-2</c:v>
                </c:pt>
                <c:pt idx="474">
                  <c:v>7.8416883956167194E-2</c:v>
                </c:pt>
                <c:pt idx="475">
                  <c:v>7.7895177713736649E-2</c:v>
                </c:pt>
                <c:pt idx="476">
                  <c:v>8.8129916449801379E-2</c:v>
                </c:pt>
                <c:pt idx="477">
                  <c:v>8.8261289184421193E-2</c:v>
                </c:pt>
                <c:pt idx="478">
                  <c:v>9.3261950493710194E-2</c:v>
                </c:pt>
                <c:pt idx="479">
                  <c:v>8.5892326572794192E-2</c:v>
                </c:pt>
                <c:pt idx="480">
                  <c:v>9.1777472353870571E-2</c:v>
                </c:pt>
                <c:pt idx="481">
                  <c:v>0.14561946322336405</c:v>
                </c:pt>
                <c:pt idx="482">
                  <c:v>0.14364661257606476</c:v>
                </c:pt>
                <c:pt idx="483">
                  <c:v>0.14682286409736309</c:v>
                </c:pt>
                <c:pt idx="484">
                  <c:v>0.14682286409736309</c:v>
                </c:pt>
                <c:pt idx="485">
                  <c:v>0.15187156022635406</c:v>
                </c:pt>
                <c:pt idx="486">
                  <c:v>0.16220822460776227</c:v>
                </c:pt>
                <c:pt idx="487">
                  <c:v>0.16878556773468259</c:v>
                </c:pt>
                <c:pt idx="488">
                  <c:v>0.17419490662139206</c:v>
                </c:pt>
                <c:pt idx="489">
                  <c:v>0.17948987519724585</c:v>
                </c:pt>
                <c:pt idx="490">
                  <c:v>0.21172787105149304</c:v>
                </c:pt>
                <c:pt idx="491">
                  <c:v>0.23450535528853292</c:v>
                </c:pt>
                <c:pt idx="492">
                  <c:v>0.2521702008032129</c:v>
                </c:pt>
                <c:pt idx="493">
                  <c:v>0.25815395820139353</c:v>
                </c:pt>
                <c:pt idx="494">
                  <c:v>0.23331933280757108</c:v>
                </c:pt>
                <c:pt idx="495">
                  <c:v>0.22419884902365433</c:v>
                </c:pt>
                <c:pt idx="496">
                  <c:v>0.22683248139760612</c:v>
                </c:pt>
                <c:pt idx="497">
                  <c:v>0.23206434585492228</c:v>
                </c:pt>
                <c:pt idx="498">
                  <c:v>0.25576208360548647</c:v>
                </c:pt>
                <c:pt idx="499">
                  <c:v>0.23264857609405604</c:v>
                </c:pt>
                <c:pt idx="500">
                  <c:v>0.28616057615894047</c:v>
                </c:pt>
                <c:pt idx="501">
                  <c:v>0.27702553191489371</c:v>
                </c:pt>
                <c:pt idx="502">
                  <c:v>0.26202033022861998</c:v>
                </c:pt>
                <c:pt idx="503">
                  <c:v>0.23768504168056021</c:v>
                </c:pt>
                <c:pt idx="504">
                  <c:v>0.24210461487162405</c:v>
                </c:pt>
                <c:pt idx="505">
                  <c:v>0.27459005403579878</c:v>
                </c:pt>
                <c:pt idx="506">
                  <c:v>0.27756871731623062</c:v>
                </c:pt>
                <c:pt idx="507">
                  <c:v>0.27593847305389219</c:v>
                </c:pt>
                <c:pt idx="508">
                  <c:v>0.31212160872528977</c:v>
                </c:pt>
                <c:pt idx="509">
                  <c:v>0.32285386808957311</c:v>
                </c:pt>
                <c:pt idx="510">
                  <c:v>0.34930578486334996</c:v>
                </c:pt>
                <c:pt idx="511">
                  <c:v>0.27641963839360117</c:v>
                </c:pt>
                <c:pt idx="512">
                  <c:v>0.25475192864030854</c:v>
                </c:pt>
                <c:pt idx="513">
                  <c:v>0.27120182410423443</c:v>
                </c:pt>
                <c:pt idx="514">
                  <c:v>0.30128136588697302</c:v>
                </c:pt>
                <c:pt idx="515">
                  <c:v>0.3413708746618575</c:v>
                </c:pt>
                <c:pt idx="516">
                  <c:v>0.34412156595899113</c:v>
                </c:pt>
                <c:pt idx="517">
                  <c:v>0.35572201581027646</c:v>
                </c:pt>
                <c:pt idx="518">
                  <c:v>0.34577319645884319</c:v>
                </c:pt>
                <c:pt idx="519">
                  <c:v>0.35480548125824057</c:v>
                </c:pt>
                <c:pt idx="520">
                  <c:v>0.39640759036144574</c:v>
                </c:pt>
                <c:pt idx="521">
                  <c:v>0.34032799157572274</c:v>
                </c:pt>
                <c:pt idx="522">
                  <c:v>0.3236650783699061</c:v>
                </c:pt>
                <c:pt idx="523">
                  <c:v>0.32570521484374976</c:v>
                </c:pt>
                <c:pt idx="524">
                  <c:v>0.36921558461538467</c:v>
                </c:pt>
                <c:pt idx="525">
                  <c:v>0.36517802562609197</c:v>
                </c:pt>
                <c:pt idx="526">
                  <c:v>0.34897329075882799</c:v>
                </c:pt>
                <c:pt idx="527">
                  <c:v>0.36207737664783407</c:v>
                </c:pt>
                <c:pt idx="528">
                  <c:v>0.39076355061636175</c:v>
                </c:pt>
                <c:pt idx="529">
                  <c:v>0.39415267000185283</c:v>
                </c:pt>
                <c:pt idx="530">
                  <c:v>0.3936285662694114</c:v>
                </c:pt>
                <c:pt idx="531">
                  <c:v>0.35600418296208119</c:v>
                </c:pt>
                <c:pt idx="532">
                  <c:v>0.3192558366402119</c:v>
                </c:pt>
                <c:pt idx="533">
                  <c:v>0.32883203638201108</c:v>
                </c:pt>
                <c:pt idx="534">
                  <c:v>0.32548012820512823</c:v>
                </c:pt>
                <c:pt idx="535">
                  <c:v>0.36623852941176455</c:v>
                </c:pt>
                <c:pt idx="536">
                  <c:v>0.33534800687285227</c:v>
                </c:pt>
                <c:pt idx="537">
                  <c:v>0.37768717834960064</c:v>
                </c:pt>
                <c:pt idx="538">
                  <c:v>0.40724887973023605</c:v>
                </c:pt>
                <c:pt idx="539">
                  <c:v>0.43824805825242719</c:v>
                </c:pt>
                <c:pt idx="540">
                  <c:v>0.48324820423218795</c:v>
                </c:pt>
                <c:pt idx="541">
                  <c:v>0.41063684406401174</c:v>
                </c:pt>
                <c:pt idx="542">
                  <c:v>0.40519911176905993</c:v>
                </c:pt>
                <c:pt idx="543">
                  <c:v>0.41847091651205948</c:v>
                </c:pt>
                <c:pt idx="544">
                  <c:v>0.28778277873070313</c:v>
                </c:pt>
                <c:pt idx="545">
                  <c:v>0.33386317808708071</c:v>
                </c:pt>
                <c:pt idx="546">
                  <c:v>0.39730707905739276</c:v>
                </c:pt>
                <c:pt idx="547">
                  <c:v>0.4390203296703295</c:v>
                </c:pt>
                <c:pt idx="548">
                  <c:v>0.46985513599999995</c:v>
                </c:pt>
                <c:pt idx="549">
                  <c:v>0.45501630285152406</c:v>
                </c:pt>
                <c:pt idx="550">
                  <c:v>0.45754025666337594</c:v>
                </c:pt>
                <c:pt idx="551">
                  <c:v>0.45680775104394511</c:v>
                </c:pt>
                <c:pt idx="552">
                  <c:v>0.46204848098745788</c:v>
                </c:pt>
                <c:pt idx="553">
                  <c:v>0.49678121951219517</c:v>
                </c:pt>
                <c:pt idx="554">
                  <c:v>0.50805193299492379</c:v>
                </c:pt>
                <c:pt idx="555">
                  <c:v>0.55365712805636136</c:v>
                </c:pt>
                <c:pt idx="556">
                  <c:v>0.57707980467955233</c:v>
                </c:pt>
                <c:pt idx="557">
                  <c:v>0.62427712634186605</c:v>
                </c:pt>
                <c:pt idx="558">
                  <c:v>0.64950677902621723</c:v>
                </c:pt>
                <c:pt idx="559">
                  <c:v>0.64692244086246598</c:v>
                </c:pt>
                <c:pt idx="560">
                  <c:v>0.65474000000000032</c:v>
                </c:pt>
                <c:pt idx="561">
                  <c:v>0.63781481169787502</c:v>
                </c:pt>
                <c:pt idx="562">
                  <c:v>0.63887009639564141</c:v>
                </c:pt>
                <c:pt idx="563">
                  <c:v>0.61504061302682023</c:v>
                </c:pt>
                <c:pt idx="564">
                  <c:v>0.63368187912087914</c:v>
                </c:pt>
                <c:pt idx="565">
                  <c:v>0.7340084242999525</c:v>
                </c:pt>
                <c:pt idx="566">
                  <c:v>0.76844115763546816</c:v>
                </c:pt>
                <c:pt idx="567">
                  <c:v>0.80761833785450066</c:v>
                </c:pt>
                <c:pt idx="568">
                  <c:v>0.74873743633276757</c:v>
                </c:pt>
                <c:pt idx="569">
                  <c:v>0.76904813508815484</c:v>
                </c:pt>
                <c:pt idx="570">
                  <c:v>0.79288569454724911</c:v>
                </c:pt>
                <c:pt idx="571">
                  <c:v>0.81051326326326345</c:v>
                </c:pt>
                <c:pt idx="572">
                  <c:v>0.84305173541247502</c:v>
                </c:pt>
                <c:pt idx="573">
                  <c:v>0.85928378814190021</c:v>
                </c:pt>
                <c:pt idx="574">
                  <c:v>0.8833769795816736</c:v>
                </c:pt>
                <c:pt idx="575">
                  <c:v>0.86485536603585678</c:v>
                </c:pt>
                <c:pt idx="576">
                  <c:v>0.85009931623931612</c:v>
                </c:pt>
                <c:pt idx="577">
                  <c:v>0.7994525142314991</c:v>
                </c:pt>
                <c:pt idx="578">
                  <c:v>0.73409516708919098</c:v>
                </c:pt>
                <c:pt idx="579">
                  <c:v>0.64366367614879627</c:v>
                </c:pt>
                <c:pt idx="580">
                  <c:v>0.52352068376068384</c:v>
                </c:pt>
                <c:pt idx="581">
                  <c:v>0.51489728548516445</c:v>
                </c:pt>
                <c:pt idx="582">
                  <c:v>0.55371851225697388</c:v>
                </c:pt>
                <c:pt idx="583">
                  <c:v>0.52260165937955438</c:v>
                </c:pt>
                <c:pt idx="584">
                  <c:v>0.53084097439100575</c:v>
                </c:pt>
                <c:pt idx="585">
                  <c:v>0.53908906745612184</c:v>
                </c:pt>
                <c:pt idx="586">
                  <c:v>0.5695278119042575</c:v>
                </c:pt>
                <c:pt idx="587">
                  <c:v>0.55547517562420679</c:v>
                </c:pt>
                <c:pt idx="588">
                  <c:v>0.61332122539261225</c:v>
                </c:pt>
                <c:pt idx="589">
                  <c:v>0.61468670105404788</c:v>
                </c:pt>
                <c:pt idx="590">
                  <c:v>0.62854444822888289</c:v>
                </c:pt>
                <c:pt idx="591">
                  <c:v>0.64008161623108661</c:v>
                </c:pt>
                <c:pt idx="592">
                  <c:v>0.66014611978559812</c:v>
                </c:pt>
                <c:pt idx="593">
                  <c:v>0.65579654110400365</c:v>
                </c:pt>
                <c:pt idx="594">
                  <c:v>0.72888071693448719</c:v>
                </c:pt>
                <c:pt idx="595">
                  <c:v>0.77046988564167718</c:v>
                </c:pt>
                <c:pt idx="596">
                  <c:v>0.83098408916218314</c:v>
                </c:pt>
                <c:pt idx="597">
                  <c:v>0.83232617277621146</c:v>
                </c:pt>
                <c:pt idx="598">
                  <c:v>0.84462896137787058</c:v>
                </c:pt>
                <c:pt idx="599">
                  <c:v>0.90159433096668529</c:v>
                </c:pt>
                <c:pt idx="600">
                  <c:v>0.91609064533770879</c:v>
                </c:pt>
                <c:pt idx="601">
                  <c:v>1.0082817544843048</c:v>
                </c:pt>
                <c:pt idx="602">
                  <c:v>1.1314729243353785</c:v>
                </c:pt>
                <c:pt idx="603">
                  <c:v>1.026006717640634</c:v>
                </c:pt>
                <c:pt idx="604">
                  <c:v>1.0673280039029831</c:v>
                </c:pt>
                <c:pt idx="605">
                  <c:v>1.0212040336134451</c:v>
                </c:pt>
                <c:pt idx="606">
                  <c:v>0.96956021505376344</c:v>
                </c:pt>
                <c:pt idx="607">
                  <c:v>0.94143622349102751</c:v>
                </c:pt>
                <c:pt idx="608">
                  <c:v>0.80128185204081614</c:v>
                </c:pt>
                <c:pt idx="609">
                  <c:v>0.76577759838546922</c:v>
                </c:pt>
                <c:pt idx="610">
                  <c:v>0.66505149361599625</c:v>
                </c:pt>
                <c:pt idx="611">
                  <c:v>0.71725156872268081</c:v>
                </c:pt>
                <c:pt idx="612">
                  <c:v>0.67328258939284846</c:v>
                </c:pt>
                <c:pt idx="613">
                  <c:v>0.58808911704312117</c:v>
                </c:pt>
                <c:pt idx="614">
                  <c:v>0.59409736308316441</c:v>
                </c:pt>
                <c:pt idx="615">
                  <c:v>0.51209240610813034</c:v>
                </c:pt>
                <c:pt idx="616">
                  <c:v>0.46598218181818196</c:v>
                </c:pt>
                <c:pt idx="617">
                  <c:v>0.48105153102336828</c:v>
                </c:pt>
                <c:pt idx="618">
                  <c:v>0.43136813451532091</c:v>
                </c:pt>
                <c:pt idx="619">
                  <c:v>0.41220159553641356</c:v>
                </c:pt>
                <c:pt idx="620">
                  <c:v>0.47135926914391291</c:v>
                </c:pt>
                <c:pt idx="621">
                  <c:v>0.56061954655513968</c:v>
                </c:pt>
                <c:pt idx="622">
                  <c:v>0.65761929236499062</c:v>
                </c:pt>
                <c:pt idx="623">
                  <c:v>0.66354506326148066</c:v>
                </c:pt>
                <c:pt idx="624">
                  <c:v>0.69178116710875326</c:v>
                </c:pt>
                <c:pt idx="625">
                  <c:v>0.72848767562238081</c:v>
                </c:pt>
                <c:pt idx="626">
                  <c:v>0.78135431783341824</c:v>
                </c:pt>
                <c:pt idx="627">
                  <c:v>0.79872810880829015</c:v>
                </c:pt>
                <c:pt idx="628">
                  <c:v>0.83993473221422832</c:v>
                </c:pt>
                <c:pt idx="629">
                  <c:v>0.83110476697736357</c:v>
                </c:pt>
                <c:pt idx="630">
                  <c:v>0.76631260869565188</c:v>
                </c:pt>
                <c:pt idx="631">
                  <c:v>0.76223491612903227</c:v>
                </c:pt>
                <c:pt idx="632">
                  <c:v>0.85537876453095418</c:v>
                </c:pt>
                <c:pt idx="633">
                  <c:v>0.79181749005041147</c:v>
                </c:pt>
                <c:pt idx="634">
                  <c:v>0.70758253638253665</c:v>
                </c:pt>
                <c:pt idx="635">
                  <c:v>0.58829617253948985</c:v>
                </c:pt>
                <c:pt idx="636">
                  <c:v>0.53365203725261934</c:v>
                </c:pt>
                <c:pt idx="637">
                  <c:v>0.53292205815538363</c:v>
                </c:pt>
                <c:pt idx="638">
                  <c:v>0.54216371582250111</c:v>
                </c:pt>
                <c:pt idx="639">
                  <c:v>0.65306472460220333</c:v>
                </c:pt>
                <c:pt idx="640">
                  <c:v>0.66115158634051818</c:v>
                </c:pt>
                <c:pt idx="641">
                  <c:v>0.65532645714285709</c:v>
                </c:pt>
                <c:pt idx="642">
                  <c:v>0.62368470248133001</c:v>
                </c:pt>
                <c:pt idx="643">
                  <c:v>0.58270339484267786</c:v>
                </c:pt>
                <c:pt idx="644">
                  <c:v>0.58782741248817383</c:v>
                </c:pt>
                <c:pt idx="645">
                  <c:v>0.50715837416991083</c:v>
                </c:pt>
                <c:pt idx="646">
                  <c:v>0.49914907216494836</c:v>
                </c:pt>
                <c:pt idx="647">
                  <c:v>0.47121842686699089</c:v>
                </c:pt>
                <c:pt idx="648">
                  <c:v>0.44382518454190167</c:v>
                </c:pt>
                <c:pt idx="649">
                  <c:v>0.48271043912639389</c:v>
                </c:pt>
                <c:pt idx="650">
                  <c:v>0.47758040587823647</c:v>
                </c:pt>
                <c:pt idx="651">
                  <c:v>0.47787530062530043</c:v>
                </c:pt>
                <c:pt idx="652">
                  <c:v>0.50670561221975852</c:v>
                </c:pt>
                <c:pt idx="653">
                  <c:v>0.6205253442452584</c:v>
                </c:pt>
                <c:pt idx="654">
                  <c:v>0.61981279849745108</c:v>
                </c:pt>
                <c:pt idx="655">
                  <c:v>0.66544769883951327</c:v>
                </c:pt>
                <c:pt idx="656">
                  <c:v>0.7767431242460795</c:v>
                </c:pt>
                <c:pt idx="657">
                  <c:v>0.79085082458770639</c:v>
                </c:pt>
                <c:pt idx="658">
                  <c:v>0.80617466216216183</c:v>
                </c:pt>
                <c:pt idx="659">
                  <c:v>0.73063492636008398</c:v>
                </c:pt>
                <c:pt idx="660">
                  <c:v>0.74855276849641994</c:v>
                </c:pt>
                <c:pt idx="661">
                  <c:v>0.73245781021897816</c:v>
                </c:pt>
                <c:pt idx="662">
                  <c:v>0.72193594781043779</c:v>
                </c:pt>
                <c:pt idx="663">
                  <c:v>0.6686257105186052</c:v>
                </c:pt>
                <c:pt idx="664">
                  <c:v>0.69195003975014202</c:v>
                </c:pt>
                <c:pt idx="665">
                  <c:v>0.55634938256048394</c:v>
                </c:pt>
                <c:pt idx="666">
                  <c:v>0.52638317767919696</c:v>
                </c:pt>
                <c:pt idx="667">
                  <c:v>0.57144895397489515</c:v>
                </c:pt>
                <c:pt idx="668">
                  <c:v>0.60090704752985269</c:v>
                </c:pt>
                <c:pt idx="669">
                  <c:v>0.60404752985249366</c:v>
                </c:pt>
                <c:pt idx="670">
                  <c:v>0.60404752985249366</c:v>
                </c:pt>
                <c:pt idx="671">
                  <c:v>0.55346269290986339</c:v>
                </c:pt>
                <c:pt idx="672">
                  <c:v>0.52084774558919644</c:v>
                </c:pt>
                <c:pt idx="673">
                  <c:v>0.51838148913043491</c:v>
                </c:pt>
                <c:pt idx="674">
                  <c:v>0.51383883695652199</c:v>
                </c:pt>
                <c:pt idx="675">
                  <c:v>0.54750862920291554</c:v>
                </c:pt>
                <c:pt idx="676">
                  <c:v>0.48500321936056823</c:v>
                </c:pt>
                <c:pt idx="677">
                  <c:v>0.48100474530224124</c:v>
                </c:pt>
                <c:pt idx="678">
                  <c:v>0.48079493813273316</c:v>
                </c:pt>
                <c:pt idx="679">
                  <c:v>0.52022002923976629</c:v>
                </c:pt>
                <c:pt idx="680">
                  <c:v>0.55805940524193542</c:v>
                </c:pt>
                <c:pt idx="681">
                  <c:v>0.56342502466891731</c:v>
                </c:pt>
                <c:pt idx="682">
                  <c:v>0.58476933911159268</c:v>
                </c:pt>
                <c:pt idx="683">
                  <c:v>0.56512714443829548</c:v>
                </c:pt>
                <c:pt idx="684">
                  <c:v>0.61465655509065542</c:v>
                </c:pt>
                <c:pt idx="685">
                  <c:v>0.62423936133486779</c:v>
                </c:pt>
                <c:pt idx="686">
                  <c:v>0.62112075979659009</c:v>
                </c:pt>
                <c:pt idx="687">
                  <c:v>0.58398497362250879</c:v>
                </c:pt>
                <c:pt idx="688">
                  <c:v>0.52378277545327723</c:v>
                </c:pt>
                <c:pt idx="689">
                  <c:v>0.53220000000000012</c:v>
                </c:pt>
                <c:pt idx="690">
                  <c:v>0.55520301500288527</c:v>
                </c:pt>
                <c:pt idx="691">
                  <c:v>0.59728801702127654</c:v>
                </c:pt>
                <c:pt idx="692">
                  <c:v>0.5921251413427564</c:v>
                </c:pt>
                <c:pt idx="693">
                  <c:v>0.62457271475606113</c:v>
                </c:pt>
                <c:pt idx="694">
                  <c:v>0.67304479034307518</c:v>
                </c:pt>
                <c:pt idx="695">
                  <c:v>0.64297108157099703</c:v>
                </c:pt>
                <c:pt idx="696">
                  <c:v>0.5893040301536675</c:v>
                </c:pt>
                <c:pt idx="697">
                  <c:v>0.46916774702463304</c:v>
                </c:pt>
                <c:pt idx="698">
                  <c:v>0.43997714437932872</c:v>
                </c:pt>
                <c:pt idx="699">
                  <c:v>0.40351613029827327</c:v>
                </c:pt>
                <c:pt idx="700">
                  <c:v>0.52413654978962143</c:v>
                </c:pt>
                <c:pt idx="701">
                  <c:v>0.53161249999999993</c:v>
                </c:pt>
                <c:pt idx="702">
                  <c:v>0.49849114640485104</c:v>
                </c:pt>
                <c:pt idx="703">
                  <c:v>0.42618330494037493</c:v>
                </c:pt>
                <c:pt idx="704">
                  <c:v>0.409310702059762</c:v>
                </c:pt>
                <c:pt idx="705">
                  <c:v>0.3603626458923514</c:v>
                </c:pt>
                <c:pt idx="706">
                  <c:v>0.35204719686362357</c:v>
                </c:pt>
                <c:pt idx="707">
                  <c:v>0.37371824099722961</c:v>
                </c:pt>
                <c:pt idx="708">
                  <c:v>0.4006977246708644</c:v>
                </c:pt>
                <c:pt idx="709">
                  <c:v>0.36563758805970159</c:v>
                </c:pt>
                <c:pt idx="710">
                  <c:v>0.36628328928047005</c:v>
                </c:pt>
                <c:pt idx="711">
                  <c:v>0.36885007327080888</c:v>
                </c:pt>
                <c:pt idx="712">
                  <c:v>0.3348095659875997</c:v>
                </c:pt>
                <c:pt idx="713">
                  <c:v>0.26928362289945895</c:v>
                </c:pt>
                <c:pt idx="714">
                  <c:v>0.31720386811304596</c:v>
                </c:pt>
                <c:pt idx="715">
                  <c:v>0.33951154818769308</c:v>
                </c:pt>
                <c:pt idx="716">
                  <c:v>0.33732332972972973</c:v>
                </c:pt>
                <c:pt idx="717">
                  <c:v>0.35461169161253892</c:v>
                </c:pt>
                <c:pt idx="718">
                  <c:v>0.37452864957264936</c:v>
                </c:pt>
                <c:pt idx="719">
                  <c:v>0.40941336702281239</c:v>
                </c:pt>
                <c:pt idx="720">
                  <c:v>0.42508894331315339</c:v>
                </c:pt>
                <c:pt idx="721">
                  <c:v>0.40278297506925198</c:v>
                </c:pt>
                <c:pt idx="722">
                  <c:v>0.42432409129332205</c:v>
                </c:pt>
                <c:pt idx="723">
                  <c:v>0.40996867592855096</c:v>
                </c:pt>
                <c:pt idx="724">
                  <c:v>0.37354220820189288</c:v>
                </c:pt>
                <c:pt idx="725">
                  <c:v>0.3256194290419982</c:v>
                </c:pt>
                <c:pt idx="726">
                  <c:v>0.30981237417943103</c:v>
                </c:pt>
                <c:pt idx="727">
                  <c:v>0.32259576158940401</c:v>
                </c:pt>
                <c:pt idx="728">
                  <c:v>0.35230602505998404</c:v>
                </c:pt>
                <c:pt idx="729">
                  <c:v>0.38549597837552724</c:v>
                </c:pt>
                <c:pt idx="730">
                  <c:v>0.45493249370277117</c:v>
                </c:pt>
                <c:pt idx="731">
                  <c:v>0.42287130769230774</c:v>
                </c:pt>
                <c:pt idx="732">
                  <c:v>0.42683943050465173</c:v>
                </c:pt>
                <c:pt idx="733">
                  <c:v>0.40614187316813205</c:v>
                </c:pt>
                <c:pt idx="734">
                  <c:v>0.40843742098609359</c:v>
                </c:pt>
                <c:pt idx="735">
                  <c:v>0.3999709033778478</c:v>
                </c:pt>
                <c:pt idx="736">
                  <c:v>0.41991414478918065</c:v>
                </c:pt>
                <c:pt idx="737">
                  <c:v>0.41297272727272727</c:v>
                </c:pt>
                <c:pt idx="738">
                  <c:v>0.41297272727272727</c:v>
                </c:pt>
                <c:pt idx="739">
                  <c:v>0.41297272727272727</c:v>
                </c:pt>
                <c:pt idx="740">
                  <c:v>0.43748846263956476</c:v>
                </c:pt>
                <c:pt idx="741">
                  <c:v>0.43087622273916809</c:v>
                </c:pt>
                <c:pt idx="742">
                  <c:v>0.44503253671177662</c:v>
                </c:pt>
                <c:pt idx="743">
                  <c:v>0.46493609811107972</c:v>
                </c:pt>
                <c:pt idx="744">
                  <c:v>0.51609361435726209</c:v>
                </c:pt>
                <c:pt idx="745">
                  <c:v>0.54909071690657629</c:v>
                </c:pt>
                <c:pt idx="746">
                  <c:v>0.53829128755364775</c:v>
                </c:pt>
                <c:pt idx="747">
                  <c:v>0.56404993279569871</c:v>
                </c:pt>
                <c:pt idx="748">
                  <c:v>0.60296018882769464</c:v>
                </c:pt>
                <c:pt idx="749">
                  <c:v>0.67184316037735847</c:v>
                </c:pt>
                <c:pt idx="750">
                  <c:v>0.70186493506493519</c:v>
                </c:pt>
                <c:pt idx="751">
                  <c:v>0.67779112857944979</c:v>
                </c:pt>
                <c:pt idx="752">
                  <c:v>0.73758038014184391</c:v>
                </c:pt>
                <c:pt idx="753">
                  <c:v>0.67945045610034216</c:v>
                </c:pt>
                <c:pt idx="754">
                  <c:v>0.59236269187986634</c:v>
                </c:pt>
                <c:pt idx="755">
                  <c:v>0.53891707516339882</c:v>
                </c:pt>
                <c:pt idx="756">
                  <c:v>0.53817020732364029</c:v>
                </c:pt>
                <c:pt idx="757">
                  <c:v>0.60793448133918782</c:v>
                </c:pt>
                <c:pt idx="758">
                  <c:v>0.58980015533980601</c:v>
                </c:pt>
                <c:pt idx="759">
                  <c:v>0.58520287938844817</c:v>
                </c:pt>
                <c:pt idx="760">
                  <c:v>0.63693475684740064</c:v>
                </c:pt>
                <c:pt idx="761">
                  <c:v>0.58070494822888252</c:v>
                </c:pt>
                <c:pt idx="762">
                  <c:v>0.65572887880405795</c:v>
                </c:pt>
                <c:pt idx="763">
                  <c:v>0.66229072835176706</c:v>
                </c:pt>
                <c:pt idx="764">
                  <c:v>0.69147882384677639</c:v>
                </c:pt>
                <c:pt idx="765">
                  <c:v>0.62109100346020762</c:v>
                </c:pt>
                <c:pt idx="766">
                  <c:v>0.63999209938878532</c:v>
                </c:pt>
                <c:pt idx="767">
                  <c:v>0.65007692509167125</c:v>
                </c:pt>
                <c:pt idx="768">
                  <c:v>0.61067544247787608</c:v>
                </c:pt>
                <c:pt idx="769">
                  <c:v>0.59248624502784419</c:v>
                </c:pt>
                <c:pt idx="770">
                  <c:v>0.63358394480519464</c:v>
                </c:pt>
                <c:pt idx="771">
                  <c:v>0.53197492291880777</c:v>
                </c:pt>
                <c:pt idx="772">
                  <c:v>0.51627236079617034</c:v>
                </c:pt>
                <c:pt idx="773">
                  <c:v>0.52187755025125637</c:v>
                </c:pt>
                <c:pt idx="774">
                  <c:v>0.48073054104477603</c:v>
                </c:pt>
                <c:pt idx="775">
                  <c:v>0.50353104084929623</c:v>
                </c:pt>
                <c:pt idx="776">
                  <c:v>0.49755991001384386</c:v>
                </c:pt>
                <c:pt idx="777">
                  <c:v>0.45168991681654697</c:v>
                </c:pt>
                <c:pt idx="778">
                  <c:v>0.4062998058040585</c:v>
                </c:pt>
                <c:pt idx="779">
                  <c:v>0.4153583897010692</c:v>
                </c:pt>
                <c:pt idx="780">
                  <c:v>0.40226881767955802</c:v>
                </c:pt>
                <c:pt idx="781">
                  <c:v>0.39664633496223883</c:v>
                </c:pt>
                <c:pt idx="782">
                  <c:v>0.38382710038776385</c:v>
                </c:pt>
                <c:pt idx="783">
                  <c:v>0.3012850236576835</c:v>
                </c:pt>
                <c:pt idx="784">
                  <c:v>0.30554979445015401</c:v>
                </c:pt>
                <c:pt idx="785">
                  <c:v>0.30363954064352239</c:v>
                </c:pt>
                <c:pt idx="786">
                  <c:v>0.31273315280464203</c:v>
                </c:pt>
                <c:pt idx="787">
                  <c:v>0.30584180502341413</c:v>
                </c:pt>
                <c:pt idx="788">
                  <c:v>0.28092681281618892</c:v>
                </c:pt>
                <c:pt idx="789">
                  <c:v>0.28840154938670115</c:v>
                </c:pt>
                <c:pt idx="790">
                  <c:v>0.23971330831769841</c:v>
                </c:pt>
                <c:pt idx="791">
                  <c:v>0.22420104615384603</c:v>
                </c:pt>
                <c:pt idx="792">
                  <c:v>0.21077078451246703</c:v>
                </c:pt>
                <c:pt idx="793">
                  <c:v>0.1830282716049382</c:v>
                </c:pt>
                <c:pt idx="794">
                  <c:v>0.16564327386985606</c:v>
                </c:pt>
                <c:pt idx="795">
                  <c:v>0.15750349790125925</c:v>
                </c:pt>
                <c:pt idx="796">
                  <c:v>0.20310312943082848</c:v>
                </c:pt>
                <c:pt idx="797">
                  <c:v>0.28430073765093322</c:v>
                </c:pt>
                <c:pt idx="798">
                  <c:v>0.28493909638554216</c:v>
                </c:pt>
                <c:pt idx="799">
                  <c:v>0.24326045751633982</c:v>
                </c:pt>
                <c:pt idx="800">
                  <c:v>0.20674438367690379</c:v>
                </c:pt>
                <c:pt idx="801">
                  <c:v>0.2293256394084387</c:v>
                </c:pt>
                <c:pt idx="802">
                  <c:v>0.22547051282051284</c:v>
                </c:pt>
                <c:pt idx="803">
                  <c:v>0.23444138780804163</c:v>
                </c:pt>
                <c:pt idx="804">
                  <c:v>0.26229698096696552</c:v>
                </c:pt>
                <c:pt idx="805">
                  <c:v>0.28202822131849331</c:v>
                </c:pt>
                <c:pt idx="806">
                  <c:v>0.30543721132897617</c:v>
                </c:pt>
                <c:pt idx="807">
                  <c:v>0.27412723582474213</c:v>
                </c:pt>
                <c:pt idx="808">
                  <c:v>0.31334010147804997</c:v>
                </c:pt>
                <c:pt idx="809">
                  <c:v>0.32682750056960574</c:v>
                </c:pt>
                <c:pt idx="810">
                  <c:v>0.34588823420074372</c:v>
                </c:pt>
                <c:pt idx="811">
                  <c:v>0.36855927567309987</c:v>
                </c:pt>
                <c:pt idx="812">
                  <c:v>0.39596339307338352</c:v>
                </c:pt>
                <c:pt idx="813">
                  <c:v>0.42604035074809882</c:v>
                </c:pt>
                <c:pt idx="814">
                  <c:v>0.4043487648221345</c:v>
                </c:pt>
                <c:pt idx="815">
                  <c:v>0.39556386624359291</c:v>
                </c:pt>
                <c:pt idx="816">
                  <c:v>0.36420818470559502</c:v>
                </c:pt>
                <c:pt idx="817">
                  <c:v>0.35973425723316299</c:v>
                </c:pt>
                <c:pt idx="818">
                  <c:v>0.3722406679764243</c:v>
                </c:pt>
                <c:pt idx="819">
                  <c:v>0.36430408010012494</c:v>
                </c:pt>
                <c:pt idx="820">
                  <c:v>0.36886754768392377</c:v>
                </c:pt>
                <c:pt idx="821">
                  <c:v>0.45285607738998479</c:v>
                </c:pt>
                <c:pt idx="822">
                  <c:v>0.41547179487179481</c:v>
                </c:pt>
                <c:pt idx="823">
                  <c:v>0.44687591207680649</c:v>
                </c:pt>
                <c:pt idx="824">
                  <c:v>0.47234003811944075</c:v>
                </c:pt>
                <c:pt idx="825">
                  <c:v>0.49370000000000019</c:v>
                </c:pt>
                <c:pt idx="826">
                  <c:v>0.52518668059545559</c:v>
                </c:pt>
                <c:pt idx="827">
                  <c:v>0.50400076171385644</c:v>
                </c:pt>
                <c:pt idx="828">
                  <c:v>0.54541473467284896</c:v>
                </c:pt>
                <c:pt idx="829">
                  <c:v>0.53229359813084109</c:v>
                </c:pt>
                <c:pt idx="830">
                  <c:v>0.54267181538461529</c:v>
                </c:pt>
                <c:pt idx="831">
                  <c:v>0.58727930799475747</c:v>
                </c:pt>
                <c:pt idx="832">
                  <c:v>0.58532484581497779</c:v>
                </c:pt>
                <c:pt idx="833">
                  <c:v>0.58741988909426979</c:v>
                </c:pt>
                <c:pt idx="834">
                  <c:v>0.60648697337813406</c:v>
                </c:pt>
                <c:pt idx="835">
                  <c:v>0.58447355526658007</c:v>
                </c:pt>
                <c:pt idx="836">
                  <c:v>0.58856588765782014</c:v>
                </c:pt>
                <c:pt idx="837">
                  <c:v>0.5221148052268243</c:v>
                </c:pt>
                <c:pt idx="838">
                  <c:v>0.50903998044487919</c:v>
                </c:pt>
                <c:pt idx="839">
                  <c:v>0.53525560699335162</c:v>
                </c:pt>
                <c:pt idx="840">
                  <c:v>0.52129168621700861</c:v>
                </c:pt>
                <c:pt idx="841">
                  <c:v>0.5175729765721333</c:v>
                </c:pt>
                <c:pt idx="842">
                  <c:v>0.51984262749999988</c:v>
                </c:pt>
                <c:pt idx="843">
                  <c:v>0.50300705486284281</c:v>
                </c:pt>
                <c:pt idx="844">
                  <c:v>0.48793667082294251</c:v>
                </c:pt>
                <c:pt idx="845">
                  <c:v>0.49417639108910888</c:v>
                </c:pt>
                <c:pt idx="846">
                  <c:v>0.42663844550898189</c:v>
                </c:pt>
                <c:pt idx="847">
                  <c:v>0.41707545605306806</c:v>
                </c:pt>
                <c:pt idx="848">
                  <c:v>0.36542045716924476</c:v>
                </c:pt>
                <c:pt idx="849">
                  <c:v>0.38975485941893184</c:v>
                </c:pt>
                <c:pt idx="850">
                  <c:v>0.35426124763705097</c:v>
                </c:pt>
                <c:pt idx="851">
                  <c:v>0.35135647593966957</c:v>
                </c:pt>
                <c:pt idx="852">
                  <c:v>0.32932879256965952</c:v>
                </c:pt>
                <c:pt idx="853">
                  <c:v>0.34263101796407169</c:v>
                </c:pt>
                <c:pt idx="854">
                  <c:v>0.31581706916764363</c:v>
                </c:pt>
                <c:pt idx="855">
                  <c:v>0.29417643718949604</c:v>
                </c:pt>
                <c:pt idx="856">
                  <c:v>0.31978798586572432</c:v>
                </c:pt>
                <c:pt idx="857">
                  <c:v>0.29946097790315002</c:v>
                </c:pt>
                <c:pt idx="858">
                  <c:v>0.27942909578186903</c:v>
                </c:pt>
                <c:pt idx="859">
                  <c:v>0.27904258823529415</c:v>
                </c:pt>
                <c:pt idx="860">
                  <c:v>0.3349203643525358</c:v>
                </c:pt>
                <c:pt idx="861">
                  <c:v>0.35448939661701612</c:v>
                </c:pt>
                <c:pt idx="862">
                  <c:v>0.35090355020491798</c:v>
                </c:pt>
                <c:pt idx="863">
                  <c:v>0.34932899543378976</c:v>
                </c:pt>
                <c:pt idx="864">
                  <c:v>0.37870301313417465</c:v>
                </c:pt>
                <c:pt idx="865">
                  <c:v>0.37843915975103731</c:v>
                </c:pt>
                <c:pt idx="866">
                  <c:v>0.4212296145833333</c:v>
                </c:pt>
                <c:pt idx="867">
                  <c:v>0.49626059854408172</c:v>
                </c:pt>
                <c:pt idx="868">
                  <c:v>0.4956194642857143</c:v>
                </c:pt>
                <c:pt idx="869">
                  <c:v>0.50262800548696829</c:v>
                </c:pt>
                <c:pt idx="870">
                  <c:v>0.46915789283731235</c:v>
                </c:pt>
                <c:pt idx="871">
                  <c:v>0.46579387123980875</c:v>
                </c:pt>
                <c:pt idx="872">
                  <c:v>0.4428464065484311</c:v>
                </c:pt>
                <c:pt idx="873">
                  <c:v>0.443265763888889</c:v>
                </c:pt>
                <c:pt idx="874">
                  <c:v>0.46862444885236615</c:v>
                </c:pt>
                <c:pt idx="875">
                  <c:v>0.40265915579005829</c:v>
                </c:pt>
                <c:pt idx="876">
                  <c:v>0.41838770827642724</c:v>
                </c:pt>
                <c:pt idx="877">
                  <c:v>0.42883898082479649</c:v>
                </c:pt>
                <c:pt idx="878">
                  <c:v>0.44048391478029297</c:v>
                </c:pt>
                <c:pt idx="879">
                  <c:v>0.42252063144329899</c:v>
                </c:pt>
                <c:pt idx="880">
                  <c:v>0.38974819415983608</c:v>
                </c:pt>
                <c:pt idx="881">
                  <c:v>0.36589506220839807</c:v>
                </c:pt>
                <c:pt idx="882">
                  <c:v>0.36413078120944703</c:v>
                </c:pt>
                <c:pt idx="883">
                  <c:v>0.33218009259259251</c:v>
                </c:pt>
                <c:pt idx="884">
                  <c:v>0.29057797842989708</c:v>
                </c:pt>
                <c:pt idx="885">
                  <c:v>0.28668526785714282</c:v>
                </c:pt>
                <c:pt idx="886">
                  <c:v>0.33287394268774712</c:v>
                </c:pt>
                <c:pt idx="887">
                  <c:v>0.3860705749999998</c:v>
                </c:pt>
                <c:pt idx="888">
                  <c:v>0.42446676703240638</c:v>
                </c:pt>
                <c:pt idx="889">
                  <c:v>0.43797607904316188</c:v>
                </c:pt>
                <c:pt idx="890">
                  <c:v>0.42634974463738529</c:v>
                </c:pt>
                <c:pt idx="891">
                  <c:v>0.46155599411292497</c:v>
                </c:pt>
                <c:pt idx="892">
                  <c:v>0.42749240960675644</c:v>
                </c:pt>
                <c:pt idx="893">
                  <c:v>0.41592828186856667</c:v>
                </c:pt>
                <c:pt idx="894">
                  <c:v>0.4431663227165043</c:v>
                </c:pt>
                <c:pt idx="895">
                  <c:v>0.40742201356285845</c:v>
                </c:pt>
                <c:pt idx="896">
                  <c:v>0.40526972457627125</c:v>
                </c:pt>
                <c:pt idx="897">
                  <c:v>0.44566773684210542</c:v>
                </c:pt>
                <c:pt idx="898">
                  <c:v>0.44939747950819653</c:v>
                </c:pt>
                <c:pt idx="899">
                  <c:v>0.44657887105126864</c:v>
                </c:pt>
                <c:pt idx="900">
                  <c:v>0.45445854134165359</c:v>
                </c:pt>
                <c:pt idx="901">
                  <c:v>0.47221613787596495</c:v>
                </c:pt>
                <c:pt idx="902">
                  <c:v>0.48462255753138062</c:v>
                </c:pt>
                <c:pt idx="903">
                  <c:v>0.48736230345911985</c:v>
                </c:pt>
                <c:pt idx="904">
                  <c:v>0.52247853211009188</c:v>
                </c:pt>
                <c:pt idx="905">
                  <c:v>0.5367467475728156</c:v>
                </c:pt>
                <c:pt idx="906">
                  <c:v>0.54387338207419444</c:v>
                </c:pt>
                <c:pt idx="907">
                  <c:v>0.54309697378872079</c:v>
                </c:pt>
                <c:pt idx="908">
                  <c:v>0.54478969445188941</c:v>
                </c:pt>
                <c:pt idx="909">
                  <c:v>0.55572702774813243</c:v>
                </c:pt>
                <c:pt idx="910">
                  <c:v>0.55692898706896576</c:v>
                </c:pt>
                <c:pt idx="911">
                  <c:v>0.58578117189669543</c:v>
                </c:pt>
                <c:pt idx="912">
                  <c:v>0.53835608089641962</c:v>
                </c:pt>
                <c:pt idx="913">
                  <c:v>0.55667997811816194</c:v>
                </c:pt>
                <c:pt idx="914">
                  <c:v>0.54924500135758902</c:v>
                </c:pt>
                <c:pt idx="915">
                  <c:v>0.55294442716857617</c:v>
                </c:pt>
                <c:pt idx="916">
                  <c:v>0.54801536766730929</c:v>
                </c:pt>
                <c:pt idx="917">
                  <c:v>0.54154050317943037</c:v>
                </c:pt>
                <c:pt idx="918">
                  <c:v>0.60108205091937761</c:v>
                </c:pt>
                <c:pt idx="919">
                  <c:v>0.58242667722430197</c:v>
                </c:pt>
                <c:pt idx="920">
                  <c:v>0.63006078772082275</c:v>
                </c:pt>
                <c:pt idx="921">
                  <c:v>0.61734568162332071</c:v>
                </c:pt>
                <c:pt idx="922">
                  <c:v>0.58202404181184664</c:v>
                </c:pt>
                <c:pt idx="923">
                  <c:v>0.59429692789034583</c:v>
                </c:pt>
                <c:pt idx="924">
                  <c:v>0.5705973086124404</c:v>
                </c:pt>
                <c:pt idx="925">
                  <c:v>0.58536133731343287</c:v>
                </c:pt>
                <c:pt idx="926">
                  <c:v>0.59387945205479475</c:v>
                </c:pt>
                <c:pt idx="927">
                  <c:v>0.62750132691746863</c:v>
                </c:pt>
                <c:pt idx="928">
                  <c:v>0.65881354441512763</c:v>
                </c:pt>
                <c:pt idx="929">
                  <c:v>0.6835783406113537</c:v>
                </c:pt>
                <c:pt idx="930">
                  <c:v>0.68842481655415322</c:v>
                </c:pt>
                <c:pt idx="931">
                  <c:v>0.69439919577340758</c:v>
                </c:pt>
                <c:pt idx="932">
                  <c:v>0.69439919577340758</c:v>
                </c:pt>
                <c:pt idx="933">
                  <c:v>0.70289028636884321</c:v>
                </c:pt>
                <c:pt idx="934">
                  <c:v>0.68903564356435631</c:v>
                </c:pt>
                <c:pt idx="935">
                  <c:v>0.68232740411339654</c:v>
                </c:pt>
                <c:pt idx="936">
                  <c:v>0.68638521400778241</c:v>
                </c:pt>
                <c:pt idx="937">
                  <c:v>0.71787862012094539</c:v>
                </c:pt>
                <c:pt idx="938">
                  <c:v>0.72152101065282714</c:v>
                </c:pt>
                <c:pt idx="939">
                  <c:v>0.73816238537271461</c:v>
                </c:pt>
                <c:pt idx="940">
                  <c:v>0.7742851445086707</c:v>
                </c:pt>
                <c:pt idx="941">
                  <c:v>0.74267356977417509</c:v>
                </c:pt>
                <c:pt idx="942">
                  <c:v>0.80068314711904087</c:v>
                </c:pt>
                <c:pt idx="943">
                  <c:v>0.79599227350917379</c:v>
                </c:pt>
                <c:pt idx="944">
                  <c:v>0.84432683760683769</c:v>
                </c:pt>
                <c:pt idx="945">
                  <c:v>0.89064543281842001</c:v>
                </c:pt>
                <c:pt idx="946">
                  <c:v>0.97084164868105549</c:v>
                </c:pt>
                <c:pt idx="947">
                  <c:v>1.0263829106539761</c:v>
                </c:pt>
                <c:pt idx="948">
                  <c:v>1.1223033544705139</c:v>
                </c:pt>
                <c:pt idx="949">
                  <c:v>1.052227515923567</c:v>
                </c:pt>
                <c:pt idx="950">
                  <c:v>1.0635662237762236</c:v>
                </c:pt>
                <c:pt idx="951">
                  <c:v>1.0421886799387443</c:v>
                </c:pt>
                <c:pt idx="952">
                  <c:v>1.0248250756901158</c:v>
                </c:pt>
                <c:pt idx="953">
                  <c:v>0.96298681947608233</c:v>
                </c:pt>
                <c:pt idx="954">
                  <c:v>0.88602773664877077</c:v>
                </c:pt>
                <c:pt idx="955">
                  <c:v>0.68197043478260855</c:v>
                </c:pt>
                <c:pt idx="956">
                  <c:v>0.64764480427046289</c:v>
                </c:pt>
                <c:pt idx="957">
                  <c:v>0.56325471186440668</c:v>
                </c:pt>
                <c:pt idx="958">
                  <c:v>0.53180952630430056</c:v>
                </c:pt>
                <c:pt idx="959">
                  <c:v>0.49404895893451711</c:v>
                </c:pt>
                <c:pt idx="960">
                  <c:v>0.52602527557269196</c:v>
                </c:pt>
                <c:pt idx="961">
                  <c:v>0.47383669363656267</c:v>
                </c:pt>
                <c:pt idx="962">
                  <c:v>0.49641157573112188</c:v>
                </c:pt>
                <c:pt idx="963">
                  <c:v>0.46014154566744736</c:v>
                </c:pt>
                <c:pt idx="964">
                  <c:v>0.42716777272727269</c:v>
                </c:pt>
                <c:pt idx="965">
                  <c:v>0.44476168940188887</c:v>
                </c:pt>
                <c:pt idx="966">
                  <c:v>0.44768672003461724</c:v>
                </c:pt>
                <c:pt idx="967">
                  <c:v>0.41176284194528862</c:v>
                </c:pt>
                <c:pt idx="968">
                  <c:v>0.42076562834510806</c:v>
                </c:pt>
                <c:pt idx="969">
                  <c:v>0.41724418856259649</c:v>
                </c:pt>
                <c:pt idx="970">
                  <c:v>0.42076671938544963</c:v>
                </c:pt>
                <c:pt idx="971">
                  <c:v>0.42729719739292354</c:v>
                </c:pt>
                <c:pt idx="972">
                  <c:v>0.49720084825870636</c:v>
                </c:pt>
                <c:pt idx="973">
                  <c:v>0.50417215937038884</c:v>
                </c:pt>
                <c:pt idx="974">
                  <c:v>0.48052846396505688</c:v>
                </c:pt>
                <c:pt idx="975">
                  <c:v>0.46266265060240974</c:v>
                </c:pt>
                <c:pt idx="976">
                  <c:v>0.40728966044954557</c:v>
                </c:pt>
                <c:pt idx="977">
                  <c:v>0.38320481379310345</c:v>
                </c:pt>
                <c:pt idx="978">
                  <c:v>0.36812876137158856</c:v>
                </c:pt>
                <c:pt idx="979">
                  <c:v>0.42255396290050606</c:v>
                </c:pt>
                <c:pt idx="980">
                  <c:v>0.42881783824640973</c:v>
                </c:pt>
                <c:pt idx="981">
                  <c:v>0.44903254288597372</c:v>
                </c:pt>
                <c:pt idx="982">
                  <c:v>0.44931726618705009</c:v>
                </c:pt>
                <c:pt idx="983">
                  <c:v>0.47746017409114166</c:v>
                </c:pt>
                <c:pt idx="984">
                  <c:v>0.47237137150127234</c:v>
                </c:pt>
                <c:pt idx="985">
                  <c:v>0.49550175584415573</c:v>
                </c:pt>
                <c:pt idx="986">
                  <c:v>0.4142329934766853</c:v>
                </c:pt>
                <c:pt idx="987">
                  <c:v>0.3430351498637601</c:v>
                </c:pt>
                <c:pt idx="988">
                  <c:v>0.34932291036351315</c:v>
                </c:pt>
                <c:pt idx="989">
                  <c:v>0.35302316490583374</c:v>
                </c:pt>
                <c:pt idx="990">
                  <c:v>0.31095126692878972</c:v>
                </c:pt>
                <c:pt idx="991">
                  <c:v>0.33017844032744503</c:v>
                </c:pt>
                <c:pt idx="992">
                  <c:v>0.31289361839278046</c:v>
                </c:pt>
                <c:pt idx="993">
                  <c:v>0.29433591046712804</c:v>
                </c:pt>
                <c:pt idx="994">
                  <c:v>0.29992999348251126</c:v>
                </c:pt>
                <c:pt idx="995">
                  <c:v>0.26054161849710966</c:v>
                </c:pt>
                <c:pt idx="996">
                  <c:v>0.2781651035822183</c:v>
                </c:pt>
                <c:pt idx="997">
                  <c:v>0.269589977767897</c:v>
                </c:pt>
                <c:pt idx="998">
                  <c:v>0.28616963444718529</c:v>
                </c:pt>
                <c:pt idx="999">
                  <c:v>0.26027014647137153</c:v>
                </c:pt>
                <c:pt idx="1000">
                  <c:v>0.27366243190237527</c:v>
                </c:pt>
                <c:pt idx="1001">
                  <c:v>0.27412923162583519</c:v>
                </c:pt>
                <c:pt idx="1002">
                  <c:v>0.2388163502673796</c:v>
                </c:pt>
                <c:pt idx="1003">
                  <c:v>0.25317530036968572</c:v>
                </c:pt>
                <c:pt idx="1004">
                  <c:v>0.28699447714764303</c:v>
                </c:pt>
                <c:pt idx="1005">
                  <c:v>0.27429073123951098</c:v>
                </c:pt>
                <c:pt idx="1006">
                  <c:v>0.27910366682855742</c:v>
                </c:pt>
                <c:pt idx="1007">
                  <c:v>0.23369629458082453</c:v>
                </c:pt>
                <c:pt idx="1008">
                  <c:v>0.21532943110534286</c:v>
                </c:pt>
                <c:pt idx="1009">
                  <c:v>0.22189139302424493</c:v>
                </c:pt>
                <c:pt idx="1010">
                  <c:v>0.1941552393000211</c:v>
                </c:pt>
                <c:pt idx="1011">
                  <c:v>0.20967035021097061</c:v>
                </c:pt>
                <c:pt idx="1012">
                  <c:v>0.1997820122985581</c:v>
                </c:pt>
                <c:pt idx="1013">
                  <c:v>0.1995724385072096</c:v>
                </c:pt>
                <c:pt idx="1014">
                  <c:v>0.1995724385072096</c:v>
                </c:pt>
                <c:pt idx="1015">
                  <c:v>0.18381083940042828</c:v>
                </c:pt>
                <c:pt idx="1016">
                  <c:v>0.19028446702613028</c:v>
                </c:pt>
                <c:pt idx="1017">
                  <c:v>0.19358</c:v>
                </c:pt>
                <c:pt idx="1018">
                  <c:v>0.19408834808259595</c:v>
                </c:pt>
                <c:pt idx="1019">
                  <c:v>0.17013750000000005</c:v>
                </c:pt>
                <c:pt idx="1020">
                  <c:v>0.15727698446031071</c:v>
                </c:pt>
                <c:pt idx="1021">
                  <c:v>0.20074751112052519</c:v>
                </c:pt>
                <c:pt idx="1022">
                  <c:v>0.19241380316930753</c:v>
                </c:pt>
                <c:pt idx="1023">
                  <c:v>0.18220648801128345</c:v>
                </c:pt>
                <c:pt idx="1024">
                  <c:v>0.15758019343139223</c:v>
                </c:pt>
                <c:pt idx="1025">
                  <c:v>0.15595592118226589</c:v>
                </c:pt>
                <c:pt idx="1026">
                  <c:v>0.16597582417582429</c:v>
                </c:pt>
                <c:pt idx="1027">
                  <c:v>0.15785729186787709</c:v>
                </c:pt>
                <c:pt idx="1028">
                  <c:v>0.16111311539209963</c:v>
                </c:pt>
                <c:pt idx="1029">
                  <c:v>0.17391935116676147</c:v>
                </c:pt>
                <c:pt idx="1030">
                  <c:v>0.18414956521739143</c:v>
                </c:pt>
                <c:pt idx="1031">
                  <c:v>0.23110224514563107</c:v>
                </c:pt>
                <c:pt idx="1032">
                  <c:v>0.2708710234278669</c:v>
                </c:pt>
                <c:pt idx="1033">
                  <c:v>0.23704038461538451</c:v>
                </c:pt>
                <c:pt idx="1034">
                  <c:v>0.13077623497997334</c:v>
                </c:pt>
                <c:pt idx="1035">
                  <c:v>0.11842636165577347</c:v>
                </c:pt>
                <c:pt idx="1036">
                  <c:v>0.12068960233491416</c:v>
                </c:pt>
                <c:pt idx="1037">
                  <c:v>0.14826827195467421</c:v>
                </c:pt>
                <c:pt idx="1038">
                  <c:v>0.16040998258850839</c:v>
                </c:pt>
                <c:pt idx="1039">
                  <c:v>0.18566020506867864</c:v>
                </c:pt>
                <c:pt idx="1040">
                  <c:v>0.15546697406340068</c:v>
                </c:pt>
                <c:pt idx="1041">
                  <c:v>0.17023174787316306</c:v>
                </c:pt>
                <c:pt idx="1042">
                  <c:v>0.1467857583944423</c:v>
                </c:pt>
                <c:pt idx="1043">
                  <c:v>0.15546024190401869</c:v>
                </c:pt>
                <c:pt idx="1044">
                  <c:v>0.19348421472759927</c:v>
                </c:pt>
                <c:pt idx="1045">
                  <c:v>0.20871047957371217</c:v>
                </c:pt>
                <c:pt idx="1046">
                  <c:v>0.21560399602385685</c:v>
                </c:pt>
                <c:pt idx="1047">
                  <c:v>0.21266942574257414</c:v>
                </c:pt>
                <c:pt idx="1048">
                  <c:v>0.22879166666666664</c:v>
                </c:pt>
                <c:pt idx="1049">
                  <c:v>0.21632662906049424</c:v>
                </c:pt>
                <c:pt idx="1050">
                  <c:v>0.1874768101950183</c:v>
                </c:pt>
                <c:pt idx="1051">
                  <c:v>0.19483480568720374</c:v>
                </c:pt>
                <c:pt idx="1052">
                  <c:v>0.1937682121661721</c:v>
                </c:pt>
                <c:pt idx="1053">
                  <c:v>0.18377877565982409</c:v>
                </c:pt>
                <c:pt idx="1054">
                  <c:v>0.1922072409951727</c:v>
                </c:pt>
                <c:pt idx="1055">
                  <c:v>0.19381988742964365</c:v>
                </c:pt>
                <c:pt idx="1056">
                  <c:v>0.18953154362416094</c:v>
                </c:pt>
                <c:pt idx="1057">
                  <c:v>0.20238502032126945</c:v>
                </c:pt>
                <c:pt idx="1058">
                  <c:v>0.221460568627451</c:v>
                </c:pt>
                <c:pt idx="1059">
                  <c:v>0.23588125615278596</c:v>
                </c:pt>
                <c:pt idx="1060">
                  <c:v>0.22308480592939339</c:v>
                </c:pt>
                <c:pt idx="1061">
                  <c:v>0.22229478138222861</c:v>
                </c:pt>
                <c:pt idx="1062">
                  <c:v>0.2609947534102835</c:v>
                </c:pt>
                <c:pt idx="1063">
                  <c:v>0.25772618453865326</c:v>
                </c:pt>
                <c:pt idx="1064">
                  <c:v>0.28046516927083343</c:v>
                </c:pt>
                <c:pt idx="1065">
                  <c:v>0.29461990602306698</c:v>
                </c:pt>
                <c:pt idx="1066">
                  <c:v>0.28547798546209785</c:v>
                </c:pt>
                <c:pt idx="1067">
                  <c:v>0.28207369072164951</c:v>
                </c:pt>
                <c:pt idx="1068">
                  <c:v>0.29564818696290096</c:v>
                </c:pt>
                <c:pt idx="1069">
                  <c:v>0.28533165618448625</c:v>
                </c:pt>
                <c:pt idx="1070">
                  <c:v>0.28322871015410594</c:v>
                </c:pt>
                <c:pt idx="1071">
                  <c:v>0.30212429123711326</c:v>
                </c:pt>
                <c:pt idx="1072">
                  <c:v>0.2921320770696591</c:v>
                </c:pt>
                <c:pt idx="1073">
                  <c:v>0.28552167964639025</c:v>
                </c:pt>
                <c:pt idx="1074">
                  <c:v>0.26756000000000013</c:v>
                </c:pt>
                <c:pt idx="1075">
                  <c:v>0.24775892641737035</c:v>
                </c:pt>
                <c:pt idx="1076">
                  <c:v>0.20741746186937818</c:v>
                </c:pt>
                <c:pt idx="1077">
                  <c:v>0.1962224401726167</c:v>
                </c:pt>
                <c:pt idx="1078">
                  <c:v>0.22935956106482422</c:v>
                </c:pt>
                <c:pt idx="1079">
                  <c:v>0.24091250256620814</c:v>
                </c:pt>
                <c:pt idx="1080">
                  <c:v>0.20994803229061565</c:v>
                </c:pt>
                <c:pt idx="1081">
                  <c:v>0.21464106709781744</c:v>
                </c:pt>
                <c:pt idx="1082">
                  <c:v>0.2224333996023857</c:v>
                </c:pt>
                <c:pt idx="1083">
                  <c:v>0.24097425149700616</c:v>
                </c:pt>
                <c:pt idx="1084">
                  <c:v>0.19853664972634882</c:v>
                </c:pt>
                <c:pt idx="1085">
                  <c:v>0.21146416251437333</c:v>
                </c:pt>
                <c:pt idx="1086">
                  <c:v>0.21838425135764147</c:v>
                </c:pt>
                <c:pt idx="1087">
                  <c:v>0.23246977838791907</c:v>
                </c:pt>
                <c:pt idx="1088">
                  <c:v>0.23260232278734505</c:v>
                </c:pt>
                <c:pt idx="1089">
                  <c:v>0.21131094087605565</c:v>
                </c:pt>
                <c:pt idx="1090">
                  <c:v>0.21906340842311472</c:v>
                </c:pt>
                <c:pt idx="1091">
                  <c:v>0.2297691375198728</c:v>
                </c:pt>
                <c:pt idx="1092">
                  <c:v>0.21955566222570516</c:v>
                </c:pt>
                <c:pt idx="1093">
                  <c:v>0.22407232934824517</c:v>
                </c:pt>
                <c:pt idx="1094">
                  <c:v>0.20514567141208179</c:v>
                </c:pt>
                <c:pt idx="1095">
                  <c:v>0.19180491105955136</c:v>
                </c:pt>
                <c:pt idx="1096">
                  <c:v>0.20160671453522203</c:v>
                </c:pt>
                <c:pt idx="1097">
                  <c:v>0.19445865102639281</c:v>
                </c:pt>
                <c:pt idx="1098">
                  <c:v>0.19961212598425207</c:v>
                </c:pt>
                <c:pt idx="1099">
                  <c:v>0.21213825371965533</c:v>
                </c:pt>
                <c:pt idx="1100">
                  <c:v>0.21554448398576512</c:v>
                </c:pt>
                <c:pt idx="1101">
                  <c:v>0.21247698209718685</c:v>
                </c:pt>
                <c:pt idx="1102">
                  <c:v>0.20740341978866483</c:v>
                </c:pt>
                <c:pt idx="1103">
                  <c:v>0.20253322475570029</c:v>
                </c:pt>
                <c:pt idx="1104">
                  <c:v>0.19772602031040429</c:v>
                </c:pt>
                <c:pt idx="1105">
                  <c:v>0.20487830586431577</c:v>
                </c:pt>
                <c:pt idx="1106">
                  <c:v>0.20158549942151946</c:v>
                </c:pt>
                <c:pt idx="1107">
                  <c:v>0.20001092599767537</c:v>
                </c:pt>
                <c:pt idx="1108">
                  <c:v>0.19058584870154302</c:v>
                </c:pt>
                <c:pt idx="1109">
                  <c:v>0.18106569585253446</c:v>
                </c:pt>
                <c:pt idx="1110">
                  <c:v>0.18731088044485628</c:v>
                </c:pt>
                <c:pt idx="1111">
                  <c:v>0.19160075036603233</c:v>
                </c:pt>
                <c:pt idx="1112">
                  <c:v>0.17268386865243124</c:v>
                </c:pt>
                <c:pt idx="1113">
                  <c:v>0.17582879543834667</c:v>
                </c:pt>
                <c:pt idx="1114">
                  <c:v>0.17160548161120848</c:v>
                </c:pt>
                <c:pt idx="1115">
                  <c:v>0.16262600349040152</c:v>
                </c:pt>
                <c:pt idx="1116">
                  <c:v>0.16288578901482104</c:v>
                </c:pt>
                <c:pt idx="1117">
                  <c:v>0.16662686193963216</c:v>
                </c:pt>
                <c:pt idx="1118">
                  <c:v>0.16848656211014068</c:v>
                </c:pt>
                <c:pt idx="1119">
                  <c:v>0.16780551153372067</c:v>
                </c:pt>
                <c:pt idx="1120">
                  <c:v>0.16743789803375686</c:v>
                </c:pt>
                <c:pt idx="1121">
                  <c:v>0.16382276054374365</c:v>
                </c:pt>
                <c:pt idx="1122">
                  <c:v>0.16111221859426025</c:v>
                </c:pt>
                <c:pt idx="1123">
                  <c:v>0.17240520833333339</c:v>
                </c:pt>
                <c:pt idx="1124">
                  <c:v>0.17761920693928118</c:v>
                </c:pt>
                <c:pt idx="1125">
                  <c:v>0.17575848096825131</c:v>
                </c:pt>
                <c:pt idx="1126">
                  <c:v>0.16771748768472888</c:v>
                </c:pt>
                <c:pt idx="1127">
                  <c:v>0.18179115549215422</c:v>
                </c:pt>
                <c:pt idx="1128">
                  <c:v>0.22295616942909768</c:v>
                </c:pt>
                <c:pt idx="1129">
                  <c:v>0.20996959898843931</c:v>
                </c:pt>
                <c:pt idx="1130">
                  <c:v>0.22334162042175351</c:v>
                </c:pt>
                <c:pt idx="1131">
                  <c:v>0.22083116501286273</c:v>
                </c:pt>
                <c:pt idx="1132">
                  <c:v>0.19940857904085271</c:v>
                </c:pt>
                <c:pt idx="1133">
                  <c:v>0.21141732725359522</c:v>
                </c:pt>
                <c:pt idx="1134">
                  <c:v>0.21105633180049521</c:v>
                </c:pt>
                <c:pt idx="1135">
                  <c:v>0.22953622587046724</c:v>
                </c:pt>
                <c:pt idx="1136">
                  <c:v>0.24608168424881788</c:v>
                </c:pt>
                <c:pt idx="1137">
                  <c:v>0.25082561818181826</c:v>
                </c:pt>
                <c:pt idx="1138">
                  <c:v>0.24965445705024314</c:v>
                </c:pt>
                <c:pt idx="1139">
                  <c:v>0.24261638863428064</c:v>
                </c:pt>
                <c:pt idx="1140">
                  <c:v>0.24120585293572885</c:v>
                </c:pt>
                <c:pt idx="1141">
                  <c:v>0.23374959053685165</c:v>
                </c:pt>
                <c:pt idx="1142">
                  <c:v>0.22136820113314462</c:v>
                </c:pt>
                <c:pt idx="1143">
                  <c:v>0.22370651788877083</c:v>
                </c:pt>
                <c:pt idx="1144">
                  <c:v>0.21747213057213061</c:v>
                </c:pt>
                <c:pt idx="1145">
                  <c:v>0.23188590795576164</c:v>
                </c:pt>
                <c:pt idx="1146">
                  <c:v>0.22747378465970458</c:v>
                </c:pt>
                <c:pt idx="1147">
                  <c:v>0.23589927483683834</c:v>
                </c:pt>
                <c:pt idx="1148">
                  <c:v>0.25168556776556766</c:v>
                </c:pt>
                <c:pt idx="1149">
                  <c:v>0.24172861589161482</c:v>
                </c:pt>
                <c:pt idx="1150">
                  <c:v>0.24043247152413647</c:v>
                </c:pt>
                <c:pt idx="1151">
                  <c:v>0.25375662933526028</c:v>
                </c:pt>
                <c:pt idx="1152">
                  <c:v>0.23770945656060063</c:v>
                </c:pt>
                <c:pt idx="1153">
                  <c:v>0.23051117824773421</c:v>
                </c:pt>
                <c:pt idx="1154">
                  <c:v>0.22752328389099699</c:v>
                </c:pt>
                <c:pt idx="1155">
                  <c:v>0.2364072587532024</c:v>
                </c:pt>
                <c:pt idx="1156">
                  <c:v>0.25183417611159525</c:v>
                </c:pt>
                <c:pt idx="1157">
                  <c:v>0.2452507760141095</c:v>
                </c:pt>
                <c:pt idx="1158">
                  <c:v>0.26505902439024381</c:v>
                </c:pt>
                <c:pt idx="1159">
                  <c:v>0.23986730259671418</c:v>
                </c:pt>
                <c:pt idx="1160">
                  <c:v>0.24568877192982472</c:v>
                </c:pt>
                <c:pt idx="1161">
                  <c:v>0.25510929142063199</c:v>
                </c:pt>
                <c:pt idx="1162">
                  <c:v>0.23148061802575107</c:v>
                </c:pt>
                <c:pt idx="1163">
                  <c:v>0.25597680701754394</c:v>
                </c:pt>
                <c:pt idx="1164">
                  <c:v>0.24296445623342186</c:v>
                </c:pt>
                <c:pt idx="1165">
                  <c:v>0.25713567292507439</c:v>
                </c:pt>
                <c:pt idx="1166">
                  <c:v>0.24669203291892838</c:v>
                </c:pt>
                <c:pt idx="1167">
                  <c:v>0.23164760432766604</c:v>
                </c:pt>
                <c:pt idx="1168">
                  <c:v>0.22528861000519299</c:v>
                </c:pt>
                <c:pt idx="1169">
                  <c:v>0.22677690579083826</c:v>
                </c:pt>
                <c:pt idx="1170">
                  <c:v>0.23493573635427395</c:v>
                </c:pt>
                <c:pt idx="1171">
                  <c:v>0.24017937716263005</c:v>
                </c:pt>
                <c:pt idx="1172">
                  <c:v>0.26102390047310309</c:v>
                </c:pt>
                <c:pt idx="1173">
                  <c:v>0.2503286204529856</c:v>
                </c:pt>
                <c:pt idx="1174">
                  <c:v>0.28482805526036131</c:v>
                </c:pt>
                <c:pt idx="1175">
                  <c:v>0.28195354470965434</c:v>
                </c:pt>
                <c:pt idx="1176">
                  <c:v>0.26740523245536524</c:v>
                </c:pt>
                <c:pt idx="1177">
                  <c:v>0.26843278198134801</c:v>
                </c:pt>
                <c:pt idx="1178">
                  <c:v>0.2752931550802139</c:v>
                </c:pt>
                <c:pt idx="1179">
                  <c:v>0.28310143163922696</c:v>
                </c:pt>
                <c:pt idx="1180">
                  <c:v>0.28771307829181486</c:v>
                </c:pt>
                <c:pt idx="1181">
                  <c:v>0.29434642472152367</c:v>
                </c:pt>
                <c:pt idx="1182">
                  <c:v>0.30921701141226832</c:v>
                </c:pt>
                <c:pt idx="1183">
                  <c:v>0.31410899821109134</c:v>
                </c:pt>
                <c:pt idx="1184">
                  <c:v>0.30960863460863475</c:v>
                </c:pt>
                <c:pt idx="1185">
                  <c:v>0.28762704339051448</c:v>
                </c:pt>
                <c:pt idx="1186">
                  <c:v>0.25603360237193207</c:v>
                </c:pt>
                <c:pt idx="1187">
                  <c:v>0.1693786023500308</c:v>
                </c:pt>
                <c:pt idx="1188">
                  <c:v>0.1636777048679994</c:v>
                </c:pt>
                <c:pt idx="1189">
                  <c:v>0.15034620938628152</c:v>
                </c:pt>
                <c:pt idx="1190">
                  <c:v>0.13773834829972034</c:v>
                </c:pt>
                <c:pt idx="1191">
                  <c:v>0.14508762855865265</c:v>
                </c:pt>
                <c:pt idx="1192">
                  <c:v>0.14469408257564478</c:v>
                </c:pt>
                <c:pt idx="1193">
                  <c:v>0.14469408257564478</c:v>
                </c:pt>
                <c:pt idx="1194">
                  <c:v>0.13652413998510793</c:v>
                </c:pt>
                <c:pt idx="1195">
                  <c:v>0.13506995073891631</c:v>
                </c:pt>
                <c:pt idx="1196">
                  <c:v>0.13670884150887166</c:v>
                </c:pt>
              </c:numCache>
            </c:numRef>
          </c:val>
          <c:extLst>
            <c:ext xmlns:c16="http://schemas.microsoft.com/office/drawing/2014/chart" uri="{C3380CC4-5D6E-409C-BE32-E72D297353CC}">
              <c16:uniqueId val="{00000000-5B28-4B98-BB55-3ACFAC00DD1E}"/>
            </c:ext>
          </c:extLst>
        </c:ser>
        <c:dLbls>
          <c:showLegendKey val="0"/>
          <c:showVal val="0"/>
          <c:showCatName val="0"/>
          <c:showSerName val="0"/>
          <c:showPercent val="0"/>
          <c:showBubbleSize val="0"/>
        </c:dLbls>
        <c:axId val="1967167184"/>
        <c:axId val="1967164784"/>
      </c:areaChart>
      <c:lineChart>
        <c:grouping val="standard"/>
        <c:varyColors val="0"/>
        <c:ser>
          <c:idx val="0"/>
          <c:order val="0"/>
          <c:tx>
            <c:strRef>
              <c:f>'[2026 State of the EU ETS - KPI analysis.xlsx]UKA vs. EUA prices'!$AC$6</c:f>
              <c:strCache>
                <c:ptCount val="1"/>
                <c:pt idx="0">
                  <c:v>EUA price</c:v>
                </c:pt>
              </c:strCache>
            </c:strRef>
          </c:tx>
          <c:spPr>
            <a:ln w="15875" cap="rnd">
              <a:solidFill>
                <a:srgbClr val="273B5E"/>
              </a:solidFill>
              <a:round/>
            </a:ln>
            <a:effectLst/>
          </c:spPr>
          <c:marker>
            <c:symbol val="none"/>
          </c:marker>
          <c:cat>
            <c:numRef>
              <c:f>'[2026 State of the EU ETS - KPI analysis.xlsx]UKA vs. EUA prices'!$AB$7:$AB$1204</c:f>
              <c:numCache>
                <c:formatCode>m/d/yyyy</c:formatCode>
                <c:ptCount val="1198"/>
                <c:pt idx="0">
                  <c:v>44348</c:v>
                </c:pt>
                <c:pt idx="1">
                  <c:v>44349</c:v>
                </c:pt>
                <c:pt idx="2">
                  <c:v>44350</c:v>
                </c:pt>
                <c:pt idx="3">
                  <c:v>44351</c:v>
                </c:pt>
                <c:pt idx="4">
                  <c:v>44354</c:v>
                </c:pt>
                <c:pt idx="5">
                  <c:v>44355</c:v>
                </c:pt>
                <c:pt idx="6">
                  <c:v>44356</c:v>
                </c:pt>
                <c:pt idx="7">
                  <c:v>44357</c:v>
                </c:pt>
                <c:pt idx="8">
                  <c:v>44358</c:v>
                </c:pt>
                <c:pt idx="9">
                  <c:v>44361</c:v>
                </c:pt>
                <c:pt idx="10">
                  <c:v>44362</c:v>
                </c:pt>
                <c:pt idx="11">
                  <c:v>44363</c:v>
                </c:pt>
                <c:pt idx="12">
                  <c:v>44364</c:v>
                </c:pt>
                <c:pt idx="13">
                  <c:v>44365</c:v>
                </c:pt>
                <c:pt idx="14">
                  <c:v>44368</c:v>
                </c:pt>
                <c:pt idx="15">
                  <c:v>44369</c:v>
                </c:pt>
                <c:pt idx="16">
                  <c:v>44370</c:v>
                </c:pt>
                <c:pt idx="17">
                  <c:v>44371</c:v>
                </c:pt>
                <c:pt idx="18">
                  <c:v>44372</c:v>
                </c:pt>
                <c:pt idx="19">
                  <c:v>44375</c:v>
                </c:pt>
                <c:pt idx="20">
                  <c:v>44376</c:v>
                </c:pt>
                <c:pt idx="21">
                  <c:v>44377</c:v>
                </c:pt>
                <c:pt idx="22">
                  <c:v>44378</c:v>
                </c:pt>
                <c:pt idx="23">
                  <c:v>44379</c:v>
                </c:pt>
                <c:pt idx="24">
                  <c:v>44382</c:v>
                </c:pt>
                <c:pt idx="25">
                  <c:v>44383</c:v>
                </c:pt>
                <c:pt idx="26">
                  <c:v>44384</c:v>
                </c:pt>
                <c:pt idx="27">
                  <c:v>44385</c:v>
                </c:pt>
                <c:pt idx="28">
                  <c:v>44386</c:v>
                </c:pt>
                <c:pt idx="29">
                  <c:v>44389</c:v>
                </c:pt>
                <c:pt idx="30">
                  <c:v>44390</c:v>
                </c:pt>
                <c:pt idx="31">
                  <c:v>44391</c:v>
                </c:pt>
                <c:pt idx="32">
                  <c:v>44392</c:v>
                </c:pt>
                <c:pt idx="33">
                  <c:v>44393</c:v>
                </c:pt>
                <c:pt idx="34">
                  <c:v>44396</c:v>
                </c:pt>
                <c:pt idx="35">
                  <c:v>44397</c:v>
                </c:pt>
                <c:pt idx="36">
                  <c:v>44398</c:v>
                </c:pt>
                <c:pt idx="37">
                  <c:v>44399</c:v>
                </c:pt>
                <c:pt idx="38">
                  <c:v>44400</c:v>
                </c:pt>
                <c:pt idx="39">
                  <c:v>44403</c:v>
                </c:pt>
                <c:pt idx="40">
                  <c:v>44404</c:v>
                </c:pt>
                <c:pt idx="41">
                  <c:v>44405</c:v>
                </c:pt>
                <c:pt idx="42">
                  <c:v>44406</c:v>
                </c:pt>
                <c:pt idx="43">
                  <c:v>44407</c:v>
                </c:pt>
                <c:pt idx="44">
                  <c:v>44410</c:v>
                </c:pt>
                <c:pt idx="45">
                  <c:v>44411</c:v>
                </c:pt>
                <c:pt idx="46">
                  <c:v>44412</c:v>
                </c:pt>
                <c:pt idx="47">
                  <c:v>44413</c:v>
                </c:pt>
                <c:pt idx="48">
                  <c:v>44414</c:v>
                </c:pt>
                <c:pt idx="49">
                  <c:v>44417</c:v>
                </c:pt>
                <c:pt idx="50">
                  <c:v>44418</c:v>
                </c:pt>
                <c:pt idx="51">
                  <c:v>44419</c:v>
                </c:pt>
                <c:pt idx="52">
                  <c:v>44420</c:v>
                </c:pt>
                <c:pt idx="53">
                  <c:v>44421</c:v>
                </c:pt>
                <c:pt idx="54">
                  <c:v>44424</c:v>
                </c:pt>
                <c:pt idx="55">
                  <c:v>44425</c:v>
                </c:pt>
                <c:pt idx="56">
                  <c:v>44426</c:v>
                </c:pt>
                <c:pt idx="57">
                  <c:v>44427</c:v>
                </c:pt>
                <c:pt idx="58">
                  <c:v>44428</c:v>
                </c:pt>
                <c:pt idx="59">
                  <c:v>44431</c:v>
                </c:pt>
                <c:pt idx="60">
                  <c:v>44432</c:v>
                </c:pt>
                <c:pt idx="61">
                  <c:v>44433</c:v>
                </c:pt>
                <c:pt idx="62">
                  <c:v>44434</c:v>
                </c:pt>
                <c:pt idx="63">
                  <c:v>44435</c:v>
                </c:pt>
                <c:pt idx="64">
                  <c:v>44438</c:v>
                </c:pt>
                <c:pt idx="65">
                  <c:v>44439</c:v>
                </c:pt>
                <c:pt idx="66">
                  <c:v>44440</c:v>
                </c:pt>
                <c:pt idx="67">
                  <c:v>44441</c:v>
                </c:pt>
                <c:pt idx="68">
                  <c:v>44442</c:v>
                </c:pt>
                <c:pt idx="69">
                  <c:v>44445</c:v>
                </c:pt>
                <c:pt idx="70">
                  <c:v>44446</c:v>
                </c:pt>
                <c:pt idx="71">
                  <c:v>44447</c:v>
                </c:pt>
                <c:pt idx="72">
                  <c:v>44448</c:v>
                </c:pt>
                <c:pt idx="73">
                  <c:v>44449</c:v>
                </c:pt>
                <c:pt idx="74">
                  <c:v>44452</c:v>
                </c:pt>
                <c:pt idx="75">
                  <c:v>44453</c:v>
                </c:pt>
                <c:pt idx="76">
                  <c:v>44454</c:v>
                </c:pt>
                <c:pt idx="77">
                  <c:v>44455</c:v>
                </c:pt>
                <c:pt idx="78">
                  <c:v>44456</c:v>
                </c:pt>
                <c:pt idx="79">
                  <c:v>44459</c:v>
                </c:pt>
                <c:pt idx="80">
                  <c:v>44460</c:v>
                </c:pt>
                <c:pt idx="81">
                  <c:v>44461</c:v>
                </c:pt>
                <c:pt idx="82">
                  <c:v>44462</c:v>
                </c:pt>
                <c:pt idx="83">
                  <c:v>44463</c:v>
                </c:pt>
                <c:pt idx="84">
                  <c:v>44466</c:v>
                </c:pt>
                <c:pt idx="85">
                  <c:v>44467</c:v>
                </c:pt>
                <c:pt idx="86">
                  <c:v>44468</c:v>
                </c:pt>
                <c:pt idx="87">
                  <c:v>44469</c:v>
                </c:pt>
                <c:pt idx="88">
                  <c:v>44470</c:v>
                </c:pt>
                <c:pt idx="89">
                  <c:v>44473</c:v>
                </c:pt>
                <c:pt idx="90">
                  <c:v>44474</c:v>
                </c:pt>
                <c:pt idx="91">
                  <c:v>44475</c:v>
                </c:pt>
                <c:pt idx="92">
                  <c:v>44476</c:v>
                </c:pt>
                <c:pt idx="93">
                  <c:v>44477</c:v>
                </c:pt>
                <c:pt idx="94">
                  <c:v>44480</c:v>
                </c:pt>
                <c:pt idx="95">
                  <c:v>44481</c:v>
                </c:pt>
                <c:pt idx="96">
                  <c:v>44482</c:v>
                </c:pt>
                <c:pt idx="97">
                  <c:v>44483</c:v>
                </c:pt>
                <c:pt idx="98">
                  <c:v>44484</c:v>
                </c:pt>
                <c:pt idx="99">
                  <c:v>44487</c:v>
                </c:pt>
                <c:pt idx="100">
                  <c:v>44488</c:v>
                </c:pt>
                <c:pt idx="101">
                  <c:v>44489</c:v>
                </c:pt>
                <c:pt idx="102">
                  <c:v>44490</c:v>
                </c:pt>
                <c:pt idx="103">
                  <c:v>44491</c:v>
                </c:pt>
                <c:pt idx="104">
                  <c:v>44494</c:v>
                </c:pt>
                <c:pt idx="105">
                  <c:v>44495</c:v>
                </c:pt>
                <c:pt idx="106">
                  <c:v>44496</c:v>
                </c:pt>
                <c:pt idx="107">
                  <c:v>44497</c:v>
                </c:pt>
                <c:pt idx="108">
                  <c:v>44498</c:v>
                </c:pt>
                <c:pt idx="109">
                  <c:v>44501</c:v>
                </c:pt>
                <c:pt idx="110">
                  <c:v>44502</c:v>
                </c:pt>
                <c:pt idx="111">
                  <c:v>44503</c:v>
                </c:pt>
                <c:pt idx="112">
                  <c:v>44504</c:v>
                </c:pt>
                <c:pt idx="113">
                  <c:v>44505</c:v>
                </c:pt>
                <c:pt idx="114">
                  <c:v>44508</c:v>
                </c:pt>
                <c:pt idx="115">
                  <c:v>44509</c:v>
                </c:pt>
                <c:pt idx="116">
                  <c:v>44510</c:v>
                </c:pt>
                <c:pt idx="117">
                  <c:v>44511</c:v>
                </c:pt>
                <c:pt idx="118">
                  <c:v>44512</c:v>
                </c:pt>
                <c:pt idx="119">
                  <c:v>44515</c:v>
                </c:pt>
                <c:pt idx="120">
                  <c:v>44516</c:v>
                </c:pt>
                <c:pt idx="121">
                  <c:v>44517</c:v>
                </c:pt>
                <c:pt idx="122">
                  <c:v>44518</c:v>
                </c:pt>
                <c:pt idx="123">
                  <c:v>44519</c:v>
                </c:pt>
                <c:pt idx="124">
                  <c:v>44522</c:v>
                </c:pt>
                <c:pt idx="125">
                  <c:v>44523</c:v>
                </c:pt>
                <c:pt idx="126">
                  <c:v>44524</c:v>
                </c:pt>
                <c:pt idx="127">
                  <c:v>44525</c:v>
                </c:pt>
                <c:pt idx="128">
                  <c:v>44526</c:v>
                </c:pt>
                <c:pt idx="129">
                  <c:v>44529</c:v>
                </c:pt>
                <c:pt idx="130">
                  <c:v>44530</c:v>
                </c:pt>
                <c:pt idx="131">
                  <c:v>44531</c:v>
                </c:pt>
                <c:pt idx="132">
                  <c:v>44532</c:v>
                </c:pt>
                <c:pt idx="133">
                  <c:v>44533</c:v>
                </c:pt>
                <c:pt idx="134">
                  <c:v>44536</c:v>
                </c:pt>
                <c:pt idx="135">
                  <c:v>44537</c:v>
                </c:pt>
                <c:pt idx="136">
                  <c:v>44538</c:v>
                </c:pt>
                <c:pt idx="137">
                  <c:v>44539</c:v>
                </c:pt>
                <c:pt idx="138">
                  <c:v>44540</c:v>
                </c:pt>
                <c:pt idx="139">
                  <c:v>44543</c:v>
                </c:pt>
                <c:pt idx="140">
                  <c:v>44544</c:v>
                </c:pt>
                <c:pt idx="141">
                  <c:v>44545</c:v>
                </c:pt>
                <c:pt idx="142">
                  <c:v>44546</c:v>
                </c:pt>
                <c:pt idx="143">
                  <c:v>44547</c:v>
                </c:pt>
                <c:pt idx="144">
                  <c:v>44550</c:v>
                </c:pt>
                <c:pt idx="145">
                  <c:v>44551</c:v>
                </c:pt>
                <c:pt idx="146">
                  <c:v>44552</c:v>
                </c:pt>
                <c:pt idx="147">
                  <c:v>44553</c:v>
                </c:pt>
                <c:pt idx="148">
                  <c:v>44554</c:v>
                </c:pt>
                <c:pt idx="149">
                  <c:v>44557</c:v>
                </c:pt>
                <c:pt idx="150">
                  <c:v>44558</c:v>
                </c:pt>
                <c:pt idx="151">
                  <c:v>44559</c:v>
                </c:pt>
                <c:pt idx="152">
                  <c:v>44560</c:v>
                </c:pt>
                <c:pt idx="153">
                  <c:v>44561</c:v>
                </c:pt>
                <c:pt idx="154">
                  <c:v>44564</c:v>
                </c:pt>
                <c:pt idx="155">
                  <c:v>44565</c:v>
                </c:pt>
                <c:pt idx="156">
                  <c:v>44566</c:v>
                </c:pt>
                <c:pt idx="157">
                  <c:v>44567</c:v>
                </c:pt>
                <c:pt idx="158">
                  <c:v>44568</c:v>
                </c:pt>
                <c:pt idx="159">
                  <c:v>44571</c:v>
                </c:pt>
                <c:pt idx="160">
                  <c:v>44572</c:v>
                </c:pt>
                <c:pt idx="161">
                  <c:v>44573</c:v>
                </c:pt>
                <c:pt idx="162">
                  <c:v>44574</c:v>
                </c:pt>
                <c:pt idx="163">
                  <c:v>44575</c:v>
                </c:pt>
                <c:pt idx="164">
                  <c:v>44578</c:v>
                </c:pt>
                <c:pt idx="165">
                  <c:v>44579</c:v>
                </c:pt>
                <c:pt idx="166">
                  <c:v>44580</c:v>
                </c:pt>
                <c:pt idx="167">
                  <c:v>44581</c:v>
                </c:pt>
                <c:pt idx="168">
                  <c:v>44582</c:v>
                </c:pt>
                <c:pt idx="169">
                  <c:v>44585</c:v>
                </c:pt>
                <c:pt idx="170">
                  <c:v>44586</c:v>
                </c:pt>
                <c:pt idx="171">
                  <c:v>44587</c:v>
                </c:pt>
                <c:pt idx="172">
                  <c:v>44588</c:v>
                </c:pt>
                <c:pt idx="173">
                  <c:v>44589</c:v>
                </c:pt>
                <c:pt idx="174">
                  <c:v>44592</c:v>
                </c:pt>
                <c:pt idx="175">
                  <c:v>44593</c:v>
                </c:pt>
                <c:pt idx="176">
                  <c:v>44594</c:v>
                </c:pt>
                <c:pt idx="177">
                  <c:v>44595</c:v>
                </c:pt>
                <c:pt idx="178">
                  <c:v>44596</c:v>
                </c:pt>
                <c:pt idx="179">
                  <c:v>44599</c:v>
                </c:pt>
                <c:pt idx="180">
                  <c:v>44600</c:v>
                </c:pt>
                <c:pt idx="181">
                  <c:v>44601</c:v>
                </c:pt>
                <c:pt idx="182">
                  <c:v>44602</c:v>
                </c:pt>
                <c:pt idx="183">
                  <c:v>44603</c:v>
                </c:pt>
                <c:pt idx="184">
                  <c:v>44606</c:v>
                </c:pt>
                <c:pt idx="185">
                  <c:v>44607</c:v>
                </c:pt>
                <c:pt idx="186">
                  <c:v>44608</c:v>
                </c:pt>
                <c:pt idx="187">
                  <c:v>44609</c:v>
                </c:pt>
                <c:pt idx="188">
                  <c:v>44610</c:v>
                </c:pt>
                <c:pt idx="189">
                  <c:v>44613</c:v>
                </c:pt>
                <c:pt idx="190">
                  <c:v>44614</c:v>
                </c:pt>
                <c:pt idx="191">
                  <c:v>44615</c:v>
                </c:pt>
                <c:pt idx="192">
                  <c:v>44616</c:v>
                </c:pt>
                <c:pt idx="193">
                  <c:v>44617</c:v>
                </c:pt>
                <c:pt idx="194">
                  <c:v>44620</c:v>
                </c:pt>
                <c:pt idx="195">
                  <c:v>44621</c:v>
                </c:pt>
                <c:pt idx="196">
                  <c:v>44622</c:v>
                </c:pt>
                <c:pt idx="197">
                  <c:v>44623</c:v>
                </c:pt>
                <c:pt idx="198">
                  <c:v>44624</c:v>
                </c:pt>
                <c:pt idx="199">
                  <c:v>44627</c:v>
                </c:pt>
                <c:pt idx="200">
                  <c:v>44628</c:v>
                </c:pt>
                <c:pt idx="201">
                  <c:v>44629</c:v>
                </c:pt>
                <c:pt idx="202">
                  <c:v>44630</c:v>
                </c:pt>
                <c:pt idx="203">
                  <c:v>44631</c:v>
                </c:pt>
                <c:pt idx="204">
                  <c:v>44634</c:v>
                </c:pt>
                <c:pt idx="205">
                  <c:v>44635</c:v>
                </c:pt>
                <c:pt idx="206">
                  <c:v>44636</c:v>
                </c:pt>
                <c:pt idx="207">
                  <c:v>44637</c:v>
                </c:pt>
                <c:pt idx="208">
                  <c:v>44638</c:v>
                </c:pt>
                <c:pt idx="209">
                  <c:v>44641</c:v>
                </c:pt>
                <c:pt idx="210">
                  <c:v>44642</c:v>
                </c:pt>
                <c:pt idx="211">
                  <c:v>44643</c:v>
                </c:pt>
                <c:pt idx="212">
                  <c:v>44644</c:v>
                </c:pt>
                <c:pt idx="213">
                  <c:v>44645</c:v>
                </c:pt>
                <c:pt idx="214">
                  <c:v>44648</c:v>
                </c:pt>
                <c:pt idx="215">
                  <c:v>44649</c:v>
                </c:pt>
                <c:pt idx="216">
                  <c:v>44650</c:v>
                </c:pt>
                <c:pt idx="217">
                  <c:v>44651</c:v>
                </c:pt>
                <c:pt idx="218">
                  <c:v>44652</c:v>
                </c:pt>
                <c:pt idx="219">
                  <c:v>44655</c:v>
                </c:pt>
                <c:pt idx="220">
                  <c:v>44656</c:v>
                </c:pt>
                <c:pt idx="221">
                  <c:v>44657</c:v>
                </c:pt>
                <c:pt idx="222">
                  <c:v>44658</c:v>
                </c:pt>
                <c:pt idx="223">
                  <c:v>44659</c:v>
                </c:pt>
                <c:pt idx="224">
                  <c:v>44662</c:v>
                </c:pt>
                <c:pt idx="225">
                  <c:v>44663</c:v>
                </c:pt>
                <c:pt idx="226">
                  <c:v>44664</c:v>
                </c:pt>
                <c:pt idx="227">
                  <c:v>44665</c:v>
                </c:pt>
                <c:pt idx="228">
                  <c:v>44666</c:v>
                </c:pt>
                <c:pt idx="229">
                  <c:v>44669</c:v>
                </c:pt>
                <c:pt idx="230">
                  <c:v>44670</c:v>
                </c:pt>
                <c:pt idx="231">
                  <c:v>44671</c:v>
                </c:pt>
                <c:pt idx="232">
                  <c:v>44672</c:v>
                </c:pt>
                <c:pt idx="233">
                  <c:v>44673</c:v>
                </c:pt>
                <c:pt idx="234">
                  <c:v>44676</c:v>
                </c:pt>
                <c:pt idx="235">
                  <c:v>44677</c:v>
                </c:pt>
                <c:pt idx="236">
                  <c:v>44678</c:v>
                </c:pt>
                <c:pt idx="237">
                  <c:v>44679</c:v>
                </c:pt>
                <c:pt idx="238">
                  <c:v>44680</c:v>
                </c:pt>
                <c:pt idx="239">
                  <c:v>44683</c:v>
                </c:pt>
                <c:pt idx="240">
                  <c:v>44684</c:v>
                </c:pt>
                <c:pt idx="241">
                  <c:v>44685</c:v>
                </c:pt>
                <c:pt idx="242">
                  <c:v>44686</c:v>
                </c:pt>
                <c:pt idx="243">
                  <c:v>44687</c:v>
                </c:pt>
                <c:pt idx="244">
                  <c:v>44690</c:v>
                </c:pt>
                <c:pt idx="245">
                  <c:v>44691</c:v>
                </c:pt>
                <c:pt idx="246">
                  <c:v>44692</c:v>
                </c:pt>
                <c:pt idx="247">
                  <c:v>44693</c:v>
                </c:pt>
                <c:pt idx="248">
                  <c:v>44694</c:v>
                </c:pt>
                <c:pt idx="249">
                  <c:v>44697</c:v>
                </c:pt>
                <c:pt idx="250">
                  <c:v>44698</c:v>
                </c:pt>
                <c:pt idx="251">
                  <c:v>44699</c:v>
                </c:pt>
                <c:pt idx="252">
                  <c:v>44700</c:v>
                </c:pt>
                <c:pt idx="253">
                  <c:v>44701</c:v>
                </c:pt>
                <c:pt idx="254">
                  <c:v>44704</c:v>
                </c:pt>
                <c:pt idx="255">
                  <c:v>44705</c:v>
                </c:pt>
                <c:pt idx="256">
                  <c:v>44706</c:v>
                </c:pt>
                <c:pt idx="257">
                  <c:v>44707</c:v>
                </c:pt>
                <c:pt idx="258">
                  <c:v>44708</c:v>
                </c:pt>
                <c:pt idx="259">
                  <c:v>44711</c:v>
                </c:pt>
                <c:pt idx="260">
                  <c:v>44712</c:v>
                </c:pt>
                <c:pt idx="261">
                  <c:v>44713</c:v>
                </c:pt>
                <c:pt idx="262">
                  <c:v>44714</c:v>
                </c:pt>
                <c:pt idx="263">
                  <c:v>44715</c:v>
                </c:pt>
                <c:pt idx="264">
                  <c:v>44718</c:v>
                </c:pt>
                <c:pt idx="265">
                  <c:v>44719</c:v>
                </c:pt>
                <c:pt idx="266">
                  <c:v>44720</c:v>
                </c:pt>
                <c:pt idx="267">
                  <c:v>44721</c:v>
                </c:pt>
                <c:pt idx="268">
                  <c:v>44722</c:v>
                </c:pt>
                <c:pt idx="269">
                  <c:v>44725</c:v>
                </c:pt>
                <c:pt idx="270">
                  <c:v>44726</c:v>
                </c:pt>
                <c:pt idx="271">
                  <c:v>44727</c:v>
                </c:pt>
                <c:pt idx="272">
                  <c:v>44728</c:v>
                </c:pt>
                <c:pt idx="273">
                  <c:v>44729</c:v>
                </c:pt>
                <c:pt idx="274">
                  <c:v>44732</c:v>
                </c:pt>
                <c:pt idx="275">
                  <c:v>44733</c:v>
                </c:pt>
                <c:pt idx="276">
                  <c:v>44734</c:v>
                </c:pt>
                <c:pt idx="277">
                  <c:v>44735</c:v>
                </c:pt>
                <c:pt idx="278">
                  <c:v>44736</c:v>
                </c:pt>
                <c:pt idx="279">
                  <c:v>44739</c:v>
                </c:pt>
                <c:pt idx="280">
                  <c:v>44740</c:v>
                </c:pt>
                <c:pt idx="281">
                  <c:v>44741</c:v>
                </c:pt>
                <c:pt idx="282">
                  <c:v>44742</c:v>
                </c:pt>
                <c:pt idx="283">
                  <c:v>44743</c:v>
                </c:pt>
                <c:pt idx="284">
                  <c:v>44746</c:v>
                </c:pt>
                <c:pt idx="285">
                  <c:v>44747</c:v>
                </c:pt>
                <c:pt idx="286">
                  <c:v>44748</c:v>
                </c:pt>
                <c:pt idx="287">
                  <c:v>44749</c:v>
                </c:pt>
                <c:pt idx="288">
                  <c:v>44750</c:v>
                </c:pt>
                <c:pt idx="289">
                  <c:v>44753</c:v>
                </c:pt>
                <c:pt idx="290">
                  <c:v>44754</c:v>
                </c:pt>
                <c:pt idx="291">
                  <c:v>44755</c:v>
                </c:pt>
                <c:pt idx="292">
                  <c:v>44756</c:v>
                </c:pt>
                <c:pt idx="293">
                  <c:v>44757</c:v>
                </c:pt>
                <c:pt idx="294">
                  <c:v>44760</c:v>
                </c:pt>
                <c:pt idx="295">
                  <c:v>44761</c:v>
                </c:pt>
                <c:pt idx="296">
                  <c:v>44762</c:v>
                </c:pt>
                <c:pt idx="297">
                  <c:v>44763</c:v>
                </c:pt>
                <c:pt idx="298">
                  <c:v>44764</c:v>
                </c:pt>
                <c:pt idx="299">
                  <c:v>44767</c:v>
                </c:pt>
                <c:pt idx="300">
                  <c:v>44768</c:v>
                </c:pt>
                <c:pt idx="301">
                  <c:v>44769</c:v>
                </c:pt>
                <c:pt idx="302">
                  <c:v>44770</c:v>
                </c:pt>
                <c:pt idx="303">
                  <c:v>44771</c:v>
                </c:pt>
                <c:pt idx="304">
                  <c:v>44774</c:v>
                </c:pt>
                <c:pt idx="305">
                  <c:v>44775</c:v>
                </c:pt>
                <c:pt idx="306">
                  <c:v>44776</c:v>
                </c:pt>
                <c:pt idx="307">
                  <c:v>44777</c:v>
                </c:pt>
                <c:pt idx="308">
                  <c:v>44778</c:v>
                </c:pt>
                <c:pt idx="309">
                  <c:v>44781</c:v>
                </c:pt>
                <c:pt idx="310">
                  <c:v>44782</c:v>
                </c:pt>
                <c:pt idx="311">
                  <c:v>44783</c:v>
                </c:pt>
                <c:pt idx="312">
                  <c:v>44784</c:v>
                </c:pt>
                <c:pt idx="313">
                  <c:v>44785</c:v>
                </c:pt>
                <c:pt idx="314">
                  <c:v>44788</c:v>
                </c:pt>
                <c:pt idx="315">
                  <c:v>44789</c:v>
                </c:pt>
                <c:pt idx="316">
                  <c:v>44790</c:v>
                </c:pt>
                <c:pt idx="317">
                  <c:v>44791</c:v>
                </c:pt>
                <c:pt idx="318">
                  <c:v>44792</c:v>
                </c:pt>
                <c:pt idx="319">
                  <c:v>44795</c:v>
                </c:pt>
                <c:pt idx="320">
                  <c:v>44796</c:v>
                </c:pt>
                <c:pt idx="321">
                  <c:v>44797</c:v>
                </c:pt>
                <c:pt idx="322">
                  <c:v>44798</c:v>
                </c:pt>
                <c:pt idx="323">
                  <c:v>44799</c:v>
                </c:pt>
                <c:pt idx="324">
                  <c:v>44802</c:v>
                </c:pt>
                <c:pt idx="325">
                  <c:v>44803</c:v>
                </c:pt>
                <c:pt idx="326">
                  <c:v>44804</c:v>
                </c:pt>
                <c:pt idx="327">
                  <c:v>44805</c:v>
                </c:pt>
                <c:pt idx="328">
                  <c:v>44806</c:v>
                </c:pt>
                <c:pt idx="329">
                  <c:v>44809</c:v>
                </c:pt>
                <c:pt idx="330">
                  <c:v>44810</c:v>
                </c:pt>
                <c:pt idx="331">
                  <c:v>44811</c:v>
                </c:pt>
                <c:pt idx="332">
                  <c:v>44812</c:v>
                </c:pt>
                <c:pt idx="333">
                  <c:v>44813</c:v>
                </c:pt>
                <c:pt idx="334">
                  <c:v>44816</c:v>
                </c:pt>
                <c:pt idx="335">
                  <c:v>44817</c:v>
                </c:pt>
                <c:pt idx="336">
                  <c:v>44818</c:v>
                </c:pt>
                <c:pt idx="337">
                  <c:v>44819</c:v>
                </c:pt>
                <c:pt idx="338">
                  <c:v>44820</c:v>
                </c:pt>
                <c:pt idx="339">
                  <c:v>44823</c:v>
                </c:pt>
                <c:pt idx="340">
                  <c:v>44824</c:v>
                </c:pt>
                <c:pt idx="341">
                  <c:v>44825</c:v>
                </c:pt>
                <c:pt idx="342">
                  <c:v>44826</c:v>
                </c:pt>
                <c:pt idx="343">
                  <c:v>44827</c:v>
                </c:pt>
                <c:pt idx="344">
                  <c:v>44830</c:v>
                </c:pt>
                <c:pt idx="345">
                  <c:v>44831</c:v>
                </c:pt>
                <c:pt idx="346">
                  <c:v>44832</c:v>
                </c:pt>
                <c:pt idx="347">
                  <c:v>44833</c:v>
                </c:pt>
                <c:pt idx="348">
                  <c:v>44834</c:v>
                </c:pt>
                <c:pt idx="349">
                  <c:v>44837</c:v>
                </c:pt>
                <c:pt idx="350">
                  <c:v>44838</c:v>
                </c:pt>
                <c:pt idx="351">
                  <c:v>44839</c:v>
                </c:pt>
                <c:pt idx="352">
                  <c:v>44840</c:v>
                </c:pt>
                <c:pt idx="353">
                  <c:v>44841</c:v>
                </c:pt>
                <c:pt idx="354">
                  <c:v>44844</c:v>
                </c:pt>
                <c:pt idx="355">
                  <c:v>44845</c:v>
                </c:pt>
                <c:pt idx="356">
                  <c:v>44846</c:v>
                </c:pt>
                <c:pt idx="357">
                  <c:v>44847</c:v>
                </c:pt>
                <c:pt idx="358">
                  <c:v>44848</c:v>
                </c:pt>
                <c:pt idx="359">
                  <c:v>44851</c:v>
                </c:pt>
                <c:pt idx="360">
                  <c:v>44852</c:v>
                </c:pt>
                <c:pt idx="361">
                  <c:v>44853</c:v>
                </c:pt>
                <c:pt idx="362">
                  <c:v>44854</c:v>
                </c:pt>
                <c:pt idx="363">
                  <c:v>44855</c:v>
                </c:pt>
                <c:pt idx="364">
                  <c:v>44858</c:v>
                </c:pt>
                <c:pt idx="365">
                  <c:v>44859</c:v>
                </c:pt>
                <c:pt idx="366">
                  <c:v>44860</c:v>
                </c:pt>
                <c:pt idx="367">
                  <c:v>44861</c:v>
                </c:pt>
                <c:pt idx="368">
                  <c:v>44862</c:v>
                </c:pt>
                <c:pt idx="369">
                  <c:v>44865</c:v>
                </c:pt>
                <c:pt idx="370">
                  <c:v>44866</c:v>
                </c:pt>
                <c:pt idx="371">
                  <c:v>44867</c:v>
                </c:pt>
                <c:pt idx="372">
                  <c:v>44868</c:v>
                </c:pt>
                <c:pt idx="373">
                  <c:v>44869</c:v>
                </c:pt>
                <c:pt idx="374">
                  <c:v>44872</c:v>
                </c:pt>
                <c:pt idx="375">
                  <c:v>44873</c:v>
                </c:pt>
                <c:pt idx="376">
                  <c:v>44874</c:v>
                </c:pt>
                <c:pt idx="377">
                  <c:v>44875</c:v>
                </c:pt>
                <c:pt idx="378">
                  <c:v>44876</c:v>
                </c:pt>
                <c:pt idx="379">
                  <c:v>44879</c:v>
                </c:pt>
                <c:pt idx="380">
                  <c:v>44880</c:v>
                </c:pt>
                <c:pt idx="381">
                  <c:v>44881</c:v>
                </c:pt>
                <c:pt idx="382">
                  <c:v>44882</c:v>
                </c:pt>
                <c:pt idx="383">
                  <c:v>44883</c:v>
                </c:pt>
                <c:pt idx="384">
                  <c:v>44886</c:v>
                </c:pt>
                <c:pt idx="385">
                  <c:v>44887</c:v>
                </c:pt>
                <c:pt idx="386">
                  <c:v>44888</c:v>
                </c:pt>
                <c:pt idx="387">
                  <c:v>44889</c:v>
                </c:pt>
                <c:pt idx="388">
                  <c:v>44890</c:v>
                </c:pt>
                <c:pt idx="389">
                  <c:v>44893</c:v>
                </c:pt>
                <c:pt idx="390">
                  <c:v>44894</c:v>
                </c:pt>
                <c:pt idx="391">
                  <c:v>44895</c:v>
                </c:pt>
                <c:pt idx="392">
                  <c:v>44896</c:v>
                </c:pt>
                <c:pt idx="393">
                  <c:v>44897</c:v>
                </c:pt>
                <c:pt idx="394">
                  <c:v>44900</c:v>
                </c:pt>
                <c:pt idx="395">
                  <c:v>44901</c:v>
                </c:pt>
                <c:pt idx="396">
                  <c:v>44902</c:v>
                </c:pt>
                <c:pt idx="397">
                  <c:v>44903</c:v>
                </c:pt>
                <c:pt idx="398">
                  <c:v>44904</c:v>
                </c:pt>
                <c:pt idx="399">
                  <c:v>44907</c:v>
                </c:pt>
                <c:pt idx="400">
                  <c:v>44908</c:v>
                </c:pt>
                <c:pt idx="401">
                  <c:v>44909</c:v>
                </c:pt>
                <c:pt idx="402">
                  <c:v>44910</c:v>
                </c:pt>
                <c:pt idx="403">
                  <c:v>44911</c:v>
                </c:pt>
                <c:pt idx="404">
                  <c:v>44914</c:v>
                </c:pt>
                <c:pt idx="405">
                  <c:v>44915</c:v>
                </c:pt>
                <c:pt idx="406">
                  <c:v>44916</c:v>
                </c:pt>
                <c:pt idx="407">
                  <c:v>44917</c:v>
                </c:pt>
                <c:pt idx="408">
                  <c:v>44918</c:v>
                </c:pt>
                <c:pt idx="409">
                  <c:v>44921</c:v>
                </c:pt>
                <c:pt idx="410">
                  <c:v>44922</c:v>
                </c:pt>
                <c:pt idx="411">
                  <c:v>44923</c:v>
                </c:pt>
                <c:pt idx="412">
                  <c:v>44924</c:v>
                </c:pt>
                <c:pt idx="413">
                  <c:v>44925</c:v>
                </c:pt>
                <c:pt idx="414">
                  <c:v>44928</c:v>
                </c:pt>
                <c:pt idx="415">
                  <c:v>44929</c:v>
                </c:pt>
                <c:pt idx="416">
                  <c:v>44930</c:v>
                </c:pt>
                <c:pt idx="417">
                  <c:v>44931</c:v>
                </c:pt>
                <c:pt idx="418">
                  <c:v>44932</c:v>
                </c:pt>
                <c:pt idx="419">
                  <c:v>44935</c:v>
                </c:pt>
                <c:pt idx="420">
                  <c:v>44936</c:v>
                </c:pt>
                <c:pt idx="421">
                  <c:v>44937</c:v>
                </c:pt>
                <c:pt idx="422">
                  <c:v>44938</c:v>
                </c:pt>
                <c:pt idx="423">
                  <c:v>44939</c:v>
                </c:pt>
                <c:pt idx="424">
                  <c:v>44942</c:v>
                </c:pt>
                <c:pt idx="425">
                  <c:v>44943</c:v>
                </c:pt>
                <c:pt idx="426">
                  <c:v>44944</c:v>
                </c:pt>
                <c:pt idx="427">
                  <c:v>44945</c:v>
                </c:pt>
                <c:pt idx="428">
                  <c:v>44946</c:v>
                </c:pt>
                <c:pt idx="429">
                  <c:v>44949</c:v>
                </c:pt>
                <c:pt idx="430">
                  <c:v>44950</c:v>
                </c:pt>
                <c:pt idx="431">
                  <c:v>44951</c:v>
                </c:pt>
                <c:pt idx="432">
                  <c:v>44952</c:v>
                </c:pt>
                <c:pt idx="433">
                  <c:v>44953</c:v>
                </c:pt>
                <c:pt idx="434">
                  <c:v>44956</c:v>
                </c:pt>
                <c:pt idx="435">
                  <c:v>44957</c:v>
                </c:pt>
                <c:pt idx="436">
                  <c:v>44958</c:v>
                </c:pt>
                <c:pt idx="437">
                  <c:v>44959</c:v>
                </c:pt>
                <c:pt idx="438">
                  <c:v>44960</c:v>
                </c:pt>
                <c:pt idx="439">
                  <c:v>44963</c:v>
                </c:pt>
                <c:pt idx="440">
                  <c:v>44964</c:v>
                </c:pt>
                <c:pt idx="441">
                  <c:v>44965</c:v>
                </c:pt>
                <c:pt idx="442">
                  <c:v>44966</c:v>
                </c:pt>
                <c:pt idx="443">
                  <c:v>44967</c:v>
                </c:pt>
                <c:pt idx="444">
                  <c:v>44970</c:v>
                </c:pt>
                <c:pt idx="445">
                  <c:v>44971</c:v>
                </c:pt>
                <c:pt idx="446">
                  <c:v>44972</c:v>
                </c:pt>
                <c:pt idx="447">
                  <c:v>44973</c:v>
                </c:pt>
                <c:pt idx="448">
                  <c:v>44974</c:v>
                </c:pt>
                <c:pt idx="449">
                  <c:v>44977</c:v>
                </c:pt>
                <c:pt idx="450">
                  <c:v>44978</c:v>
                </c:pt>
                <c:pt idx="451">
                  <c:v>44979</c:v>
                </c:pt>
                <c:pt idx="452">
                  <c:v>44980</c:v>
                </c:pt>
                <c:pt idx="453">
                  <c:v>44981</c:v>
                </c:pt>
                <c:pt idx="454">
                  <c:v>44984</c:v>
                </c:pt>
                <c:pt idx="455">
                  <c:v>44985</c:v>
                </c:pt>
                <c:pt idx="456">
                  <c:v>44986</c:v>
                </c:pt>
                <c:pt idx="457">
                  <c:v>44987</c:v>
                </c:pt>
                <c:pt idx="458">
                  <c:v>44988</c:v>
                </c:pt>
                <c:pt idx="459">
                  <c:v>44991</c:v>
                </c:pt>
                <c:pt idx="460">
                  <c:v>44992</c:v>
                </c:pt>
                <c:pt idx="461">
                  <c:v>44993</c:v>
                </c:pt>
                <c:pt idx="462">
                  <c:v>44994</c:v>
                </c:pt>
                <c:pt idx="463">
                  <c:v>44995</c:v>
                </c:pt>
                <c:pt idx="464">
                  <c:v>44998</c:v>
                </c:pt>
                <c:pt idx="465">
                  <c:v>44999</c:v>
                </c:pt>
                <c:pt idx="466">
                  <c:v>45000</c:v>
                </c:pt>
                <c:pt idx="467">
                  <c:v>45001</c:v>
                </c:pt>
                <c:pt idx="468">
                  <c:v>45002</c:v>
                </c:pt>
                <c:pt idx="469">
                  <c:v>45005</c:v>
                </c:pt>
                <c:pt idx="470">
                  <c:v>45006</c:v>
                </c:pt>
                <c:pt idx="471">
                  <c:v>45007</c:v>
                </c:pt>
                <c:pt idx="472">
                  <c:v>45008</c:v>
                </c:pt>
                <c:pt idx="473">
                  <c:v>45009</c:v>
                </c:pt>
                <c:pt idx="474">
                  <c:v>45012</c:v>
                </c:pt>
                <c:pt idx="475">
                  <c:v>45013</c:v>
                </c:pt>
                <c:pt idx="476">
                  <c:v>45014</c:v>
                </c:pt>
                <c:pt idx="477">
                  <c:v>45015</c:v>
                </c:pt>
                <c:pt idx="478">
                  <c:v>45016</c:v>
                </c:pt>
                <c:pt idx="479">
                  <c:v>45019</c:v>
                </c:pt>
                <c:pt idx="480">
                  <c:v>45020</c:v>
                </c:pt>
                <c:pt idx="481">
                  <c:v>45021</c:v>
                </c:pt>
                <c:pt idx="482">
                  <c:v>45022</c:v>
                </c:pt>
                <c:pt idx="483">
                  <c:v>45023</c:v>
                </c:pt>
                <c:pt idx="484">
                  <c:v>45026</c:v>
                </c:pt>
                <c:pt idx="485">
                  <c:v>45027</c:v>
                </c:pt>
                <c:pt idx="486">
                  <c:v>45028</c:v>
                </c:pt>
                <c:pt idx="487">
                  <c:v>45029</c:v>
                </c:pt>
                <c:pt idx="488">
                  <c:v>45030</c:v>
                </c:pt>
                <c:pt idx="489">
                  <c:v>45033</c:v>
                </c:pt>
                <c:pt idx="490">
                  <c:v>45034</c:v>
                </c:pt>
                <c:pt idx="491">
                  <c:v>45035</c:v>
                </c:pt>
                <c:pt idx="492">
                  <c:v>45036</c:v>
                </c:pt>
                <c:pt idx="493">
                  <c:v>45037</c:v>
                </c:pt>
                <c:pt idx="494">
                  <c:v>45040</c:v>
                </c:pt>
                <c:pt idx="495">
                  <c:v>45041</c:v>
                </c:pt>
                <c:pt idx="496">
                  <c:v>45042</c:v>
                </c:pt>
                <c:pt idx="497">
                  <c:v>45043</c:v>
                </c:pt>
                <c:pt idx="498">
                  <c:v>45044</c:v>
                </c:pt>
                <c:pt idx="499">
                  <c:v>45047</c:v>
                </c:pt>
                <c:pt idx="500">
                  <c:v>45048</c:v>
                </c:pt>
                <c:pt idx="501">
                  <c:v>45049</c:v>
                </c:pt>
                <c:pt idx="502">
                  <c:v>45050</c:v>
                </c:pt>
                <c:pt idx="503">
                  <c:v>45051</c:v>
                </c:pt>
                <c:pt idx="504">
                  <c:v>45054</c:v>
                </c:pt>
                <c:pt idx="505">
                  <c:v>45055</c:v>
                </c:pt>
                <c:pt idx="506">
                  <c:v>45056</c:v>
                </c:pt>
                <c:pt idx="507">
                  <c:v>45057</c:v>
                </c:pt>
                <c:pt idx="508">
                  <c:v>45058</c:v>
                </c:pt>
                <c:pt idx="509">
                  <c:v>45061</c:v>
                </c:pt>
                <c:pt idx="510">
                  <c:v>45062</c:v>
                </c:pt>
                <c:pt idx="511">
                  <c:v>45063</c:v>
                </c:pt>
                <c:pt idx="512">
                  <c:v>45064</c:v>
                </c:pt>
                <c:pt idx="513">
                  <c:v>45065</c:v>
                </c:pt>
                <c:pt idx="514">
                  <c:v>45068</c:v>
                </c:pt>
                <c:pt idx="515">
                  <c:v>45069</c:v>
                </c:pt>
                <c:pt idx="516">
                  <c:v>45070</c:v>
                </c:pt>
                <c:pt idx="517">
                  <c:v>45071</c:v>
                </c:pt>
                <c:pt idx="518">
                  <c:v>45072</c:v>
                </c:pt>
                <c:pt idx="519">
                  <c:v>45075</c:v>
                </c:pt>
                <c:pt idx="520">
                  <c:v>45076</c:v>
                </c:pt>
                <c:pt idx="521">
                  <c:v>45077</c:v>
                </c:pt>
                <c:pt idx="522">
                  <c:v>45078</c:v>
                </c:pt>
                <c:pt idx="523">
                  <c:v>45079</c:v>
                </c:pt>
                <c:pt idx="524">
                  <c:v>45082</c:v>
                </c:pt>
                <c:pt idx="525">
                  <c:v>45083</c:v>
                </c:pt>
                <c:pt idx="526">
                  <c:v>45084</c:v>
                </c:pt>
                <c:pt idx="527">
                  <c:v>45085</c:v>
                </c:pt>
                <c:pt idx="528">
                  <c:v>45086</c:v>
                </c:pt>
                <c:pt idx="529">
                  <c:v>45089</c:v>
                </c:pt>
                <c:pt idx="530">
                  <c:v>45090</c:v>
                </c:pt>
                <c:pt idx="531">
                  <c:v>45091</c:v>
                </c:pt>
                <c:pt idx="532">
                  <c:v>45092</c:v>
                </c:pt>
                <c:pt idx="533">
                  <c:v>45093</c:v>
                </c:pt>
                <c:pt idx="534">
                  <c:v>45096</c:v>
                </c:pt>
                <c:pt idx="535">
                  <c:v>45097</c:v>
                </c:pt>
                <c:pt idx="536">
                  <c:v>45098</c:v>
                </c:pt>
                <c:pt idx="537">
                  <c:v>45099</c:v>
                </c:pt>
                <c:pt idx="538">
                  <c:v>45100</c:v>
                </c:pt>
                <c:pt idx="539">
                  <c:v>45103</c:v>
                </c:pt>
                <c:pt idx="540">
                  <c:v>45104</c:v>
                </c:pt>
                <c:pt idx="541">
                  <c:v>45105</c:v>
                </c:pt>
                <c:pt idx="542">
                  <c:v>45106</c:v>
                </c:pt>
                <c:pt idx="543">
                  <c:v>45107</c:v>
                </c:pt>
                <c:pt idx="544">
                  <c:v>45110</c:v>
                </c:pt>
                <c:pt idx="545">
                  <c:v>45111</c:v>
                </c:pt>
                <c:pt idx="546">
                  <c:v>45112</c:v>
                </c:pt>
                <c:pt idx="547">
                  <c:v>45113</c:v>
                </c:pt>
                <c:pt idx="548">
                  <c:v>45114</c:v>
                </c:pt>
                <c:pt idx="549">
                  <c:v>45117</c:v>
                </c:pt>
                <c:pt idx="550">
                  <c:v>45118</c:v>
                </c:pt>
                <c:pt idx="551">
                  <c:v>45119</c:v>
                </c:pt>
                <c:pt idx="552">
                  <c:v>45120</c:v>
                </c:pt>
                <c:pt idx="553">
                  <c:v>45121</c:v>
                </c:pt>
                <c:pt idx="554">
                  <c:v>45124</c:v>
                </c:pt>
                <c:pt idx="555">
                  <c:v>45125</c:v>
                </c:pt>
                <c:pt idx="556">
                  <c:v>45126</c:v>
                </c:pt>
                <c:pt idx="557">
                  <c:v>45127</c:v>
                </c:pt>
                <c:pt idx="558">
                  <c:v>45128</c:v>
                </c:pt>
                <c:pt idx="559">
                  <c:v>45131</c:v>
                </c:pt>
                <c:pt idx="560">
                  <c:v>45132</c:v>
                </c:pt>
                <c:pt idx="561">
                  <c:v>45133</c:v>
                </c:pt>
                <c:pt idx="562">
                  <c:v>45134</c:v>
                </c:pt>
                <c:pt idx="563">
                  <c:v>45135</c:v>
                </c:pt>
                <c:pt idx="564">
                  <c:v>45138</c:v>
                </c:pt>
                <c:pt idx="565">
                  <c:v>45139</c:v>
                </c:pt>
                <c:pt idx="566">
                  <c:v>45140</c:v>
                </c:pt>
                <c:pt idx="567">
                  <c:v>45141</c:v>
                </c:pt>
                <c:pt idx="568">
                  <c:v>45142</c:v>
                </c:pt>
                <c:pt idx="569">
                  <c:v>45145</c:v>
                </c:pt>
                <c:pt idx="570">
                  <c:v>45146</c:v>
                </c:pt>
                <c:pt idx="571">
                  <c:v>45147</c:v>
                </c:pt>
                <c:pt idx="572">
                  <c:v>45148</c:v>
                </c:pt>
                <c:pt idx="573">
                  <c:v>45149</c:v>
                </c:pt>
                <c:pt idx="574">
                  <c:v>45152</c:v>
                </c:pt>
                <c:pt idx="575">
                  <c:v>45153</c:v>
                </c:pt>
                <c:pt idx="576">
                  <c:v>45154</c:v>
                </c:pt>
                <c:pt idx="577">
                  <c:v>45155</c:v>
                </c:pt>
                <c:pt idx="578">
                  <c:v>45156</c:v>
                </c:pt>
                <c:pt idx="579">
                  <c:v>45159</c:v>
                </c:pt>
                <c:pt idx="580">
                  <c:v>45160</c:v>
                </c:pt>
                <c:pt idx="581">
                  <c:v>45161</c:v>
                </c:pt>
                <c:pt idx="582">
                  <c:v>45162</c:v>
                </c:pt>
                <c:pt idx="583">
                  <c:v>45163</c:v>
                </c:pt>
                <c:pt idx="584">
                  <c:v>45166</c:v>
                </c:pt>
                <c:pt idx="585">
                  <c:v>45167</c:v>
                </c:pt>
                <c:pt idx="586">
                  <c:v>45168</c:v>
                </c:pt>
                <c:pt idx="587">
                  <c:v>45169</c:v>
                </c:pt>
                <c:pt idx="588">
                  <c:v>45170</c:v>
                </c:pt>
                <c:pt idx="589">
                  <c:v>45173</c:v>
                </c:pt>
                <c:pt idx="590">
                  <c:v>45174</c:v>
                </c:pt>
                <c:pt idx="591">
                  <c:v>45175</c:v>
                </c:pt>
                <c:pt idx="592">
                  <c:v>45176</c:v>
                </c:pt>
                <c:pt idx="593">
                  <c:v>45177</c:v>
                </c:pt>
                <c:pt idx="594">
                  <c:v>45180</c:v>
                </c:pt>
                <c:pt idx="595">
                  <c:v>45181</c:v>
                </c:pt>
                <c:pt idx="596">
                  <c:v>45182</c:v>
                </c:pt>
                <c:pt idx="597">
                  <c:v>45183</c:v>
                </c:pt>
                <c:pt idx="598">
                  <c:v>45184</c:v>
                </c:pt>
                <c:pt idx="599">
                  <c:v>45187</c:v>
                </c:pt>
                <c:pt idx="600">
                  <c:v>45188</c:v>
                </c:pt>
                <c:pt idx="601">
                  <c:v>45189</c:v>
                </c:pt>
                <c:pt idx="602">
                  <c:v>45190</c:v>
                </c:pt>
                <c:pt idx="603">
                  <c:v>45191</c:v>
                </c:pt>
                <c:pt idx="604">
                  <c:v>45194</c:v>
                </c:pt>
                <c:pt idx="605">
                  <c:v>45195</c:v>
                </c:pt>
                <c:pt idx="606">
                  <c:v>45196</c:v>
                </c:pt>
                <c:pt idx="607">
                  <c:v>45197</c:v>
                </c:pt>
                <c:pt idx="608">
                  <c:v>45198</c:v>
                </c:pt>
                <c:pt idx="609">
                  <c:v>45201</c:v>
                </c:pt>
                <c:pt idx="610">
                  <c:v>45202</c:v>
                </c:pt>
                <c:pt idx="611">
                  <c:v>45203</c:v>
                </c:pt>
                <c:pt idx="612">
                  <c:v>45204</c:v>
                </c:pt>
                <c:pt idx="613">
                  <c:v>45205</c:v>
                </c:pt>
                <c:pt idx="614">
                  <c:v>45208</c:v>
                </c:pt>
                <c:pt idx="615">
                  <c:v>45209</c:v>
                </c:pt>
                <c:pt idx="616">
                  <c:v>45210</c:v>
                </c:pt>
                <c:pt idx="617">
                  <c:v>45211</c:v>
                </c:pt>
                <c:pt idx="618">
                  <c:v>45212</c:v>
                </c:pt>
                <c:pt idx="619">
                  <c:v>45215</c:v>
                </c:pt>
                <c:pt idx="620">
                  <c:v>45216</c:v>
                </c:pt>
                <c:pt idx="621">
                  <c:v>45217</c:v>
                </c:pt>
                <c:pt idx="622">
                  <c:v>45218</c:v>
                </c:pt>
                <c:pt idx="623">
                  <c:v>45219</c:v>
                </c:pt>
                <c:pt idx="624">
                  <c:v>45222</c:v>
                </c:pt>
                <c:pt idx="625">
                  <c:v>45223</c:v>
                </c:pt>
                <c:pt idx="626">
                  <c:v>45224</c:v>
                </c:pt>
                <c:pt idx="627">
                  <c:v>45225</c:v>
                </c:pt>
                <c:pt idx="628">
                  <c:v>45226</c:v>
                </c:pt>
                <c:pt idx="629">
                  <c:v>45229</c:v>
                </c:pt>
                <c:pt idx="630">
                  <c:v>45230</c:v>
                </c:pt>
                <c:pt idx="631">
                  <c:v>45231</c:v>
                </c:pt>
                <c:pt idx="632">
                  <c:v>45232</c:v>
                </c:pt>
                <c:pt idx="633">
                  <c:v>45233</c:v>
                </c:pt>
                <c:pt idx="634">
                  <c:v>45236</c:v>
                </c:pt>
                <c:pt idx="635">
                  <c:v>45237</c:v>
                </c:pt>
                <c:pt idx="636">
                  <c:v>45238</c:v>
                </c:pt>
                <c:pt idx="637">
                  <c:v>45239</c:v>
                </c:pt>
                <c:pt idx="638">
                  <c:v>45240</c:v>
                </c:pt>
                <c:pt idx="639">
                  <c:v>45243</c:v>
                </c:pt>
                <c:pt idx="640">
                  <c:v>45244</c:v>
                </c:pt>
                <c:pt idx="641">
                  <c:v>45245</c:v>
                </c:pt>
                <c:pt idx="642">
                  <c:v>45246</c:v>
                </c:pt>
                <c:pt idx="643">
                  <c:v>45247</c:v>
                </c:pt>
                <c:pt idx="644">
                  <c:v>45250</c:v>
                </c:pt>
                <c:pt idx="645">
                  <c:v>45251</c:v>
                </c:pt>
                <c:pt idx="646">
                  <c:v>45252</c:v>
                </c:pt>
                <c:pt idx="647">
                  <c:v>45253</c:v>
                </c:pt>
                <c:pt idx="648">
                  <c:v>45254</c:v>
                </c:pt>
                <c:pt idx="649">
                  <c:v>45257</c:v>
                </c:pt>
                <c:pt idx="650">
                  <c:v>45258</c:v>
                </c:pt>
                <c:pt idx="651">
                  <c:v>45259</c:v>
                </c:pt>
                <c:pt idx="652">
                  <c:v>45260</c:v>
                </c:pt>
                <c:pt idx="653">
                  <c:v>45261</c:v>
                </c:pt>
                <c:pt idx="654">
                  <c:v>45264</c:v>
                </c:pt>
                <c:pt idx="655">
                  <c:v>45265</c:v>
                </c:pt>
                <c:pt idx="656">
                  <c:v>45266</c:v>
                </c:pt>
                <c:pt idx="657">
                  <c:v>45267</c:v>
                </c:pt>
                <c:pt idx="658">
                  <c:v>45268</c:v>
                </c:pt>
                <c:pt idx="659">
                  <c:v>45271</c:v>
                </c:pt>
                <c:pt idx="660">
                  <c:v>45272</c:v>
                </c:pt>
                <c:pt idx="661">
                  <c:v>45273</c:v>
                </c:pt>
                <c:pt idx="662">
                  <c:v>45274</c:v>
                </c:pt>
                <c:pt idx="663">
                  <c:v>45275</c:v>
                </c:pt>
                <c:pt idx="664">
                  <c:v>45278</c:v>
                </c:pt>
                <c:pt idx="665">
                  <c:v>45279</c:v>
                </c:pt>
                <c:pt idx="666">
                  <c:v>45280</c:v>
                </c:pt>
                <c:pt idx="667">
                  <c:v>45281</c:v>
                </c:pt>
                <c:pt idx="668">
                  <c:v>45282</c:v>
                </c:pt>
                <c:pt idx="669">
                  <c:v>45285</c:v>
                </c:pt>
                <c:pt idx="670">
                  <c:v>45286</c:v>
                </c:pt>
                <c:pt idx="671">
                  <c:v>45287</c:v>
                </c:pt>
                <c:pt idx="672">
                  <c:v>45288</c:v>
                </c:pt>
                <c:pt idx="673">
                  <c:v>45289</c:v>
                </c:pt>
                <c:pt idx="674">
                  <c:v>45292</c:v>
                </c:pt>
                <c:pt idx="675">
                  <c:v>45293</c:v>
                </c:pt>
                <c:pt idx="676">
                  <c:v>45294</c:v>
                </c:pt>
                <c:pt idx="677">
                  <c:v>45295</c:v>
                </c:pt>
                <c:pt idx="678">
                  <c:v>45296</c:v>
                </c:pt>
                <c:pt idx="679">
                  <c:v>45299</c:v>
                </c:pt>
                <c:pt idx="680">
                  <c:v>45300</c:v>
                </c:pt>
                <c:pt idx="681">
                  <c:v>45301</c:v>
                </c:pt>
                <c:pt idx="682">
                  <c:v>45302</c:v>
                </c:pt>
                <c:pt idx="683">
                  <c:v>45303</c:v>
                </c:pt>
                <c:pt idx="684">
                  <c:v>45306</c:v>
                </c:pt>
                <c:pt idx="685">
                  <c:v>45307</c:v>
                </c:pt>
                <c:pt idx="686">
                  <c:v>45308</c:v>
                </c:pt>
                <c:pt idx="687">
                  <c:v>45309</c:v>
                </c:pt>
                <c:pt idx="688">
                  <c:v>45310</c:v>
                </c:pt>
                <c:pt idx="689">
                  <c:v>45313</c:v>
                </c:pt>
                <c:pt idx="690">
                  <c:v>45314</c:v>
                </c:pt>
                <c:pt idx="691">
                  <c:v>45315</c:v>
                </c:pt>
                <c:pt idx="692">
                  <c:v>45316</c:v>
                </c:pt>
                <c:pt idx="693">
                  <c:v>45317</c:v>
                </c:pt>
                <c:pt idx="694">
                  <c:v>45320</c:v>
                </c:pt>
                <c:pt idx="695">
                  <c:v>45321</c:v>
                </c:pt>
                <c:pt idx="696">
                  <c:v>45322</c:v>
                </c:pt>
                <c:pt idx="697">
                  <c:v>45323</c:v>
                </c:pt>
                <c:pt idx="698">
                  <c:v>45324</c:v>
                </c:pt>
                <c:pt idx="699">
                  <c:v>45327</c:v>
                </c:pt>
                <c:pt idx="700">
                  <c:v>45328</c:v>
                </c:pt>
                <c:pt idx="701">
                  <c:v>45329</c:v>
                </c:pt>
                <c:pt idx="702">
                  <c:v>45330</c:v>
                </c:pt>
                <c:pt idx="703">
                  <c:v>45331</c:v>
                </c:pt>
                <c:pt idx="704">
                  <c:v>45334</c:v>
                </c:pt>
                <c:pt idx="705">
                  <c:v>45335</c:v>
                </c:pt>
                <c:pt idx="706">
                  <c:v>45336</c:v>
                </c:pt>
                <c:pt idx="707">
                  <c:v>45337</c:v>
                </c:pt>
                <c:pt idx="708">
                  <c:v>45338</c:v>
                </c:pt>
                <c:pt idx="709">
                  <c:v>45341</c:v>
                </c:pt>
                <c:pt idx="710">
                  <c:v>45342</c:v>
                </c:pt>
                <c:pt idx="711">
                  <c:v>45343</c:v>
                </c:pt>
                <c:pt idx="712">
                  <c:v>45344</c:v>
                </c:pt>
                <c:pt idx="713">
                  <c:v>45345</c:v>
                </c:pt>
                <c:pt idx="714">
                  <c:v>45348</c:v>
                </c:pt>
                <c:pt idx="715">
                  <c:v>45349</c:v>
                </c:pt>
                <c:pt idx="716">
                  <c:v>45350</c:v>
                </c:pt>
                <c:pt idx="717">
                  <c:v>45351</c:v>
                </c:pt>
                <c:pt idx="718">
                  <c:v>45352</c:v>
                </c:pt>
                <c:pt idx="719">
                  <c:v>45355</c:v>
                </c:pt>
                <c:pt idx="720">
                  <c:v>45356</c:v>
                </c:pt>
                <c:pt idx="721">
                  <c:v>45357</c:v>
                </c:pt>
                <c:pt idx="722">
                  <c:v>45358</c:v>
                </c:pt>
                <c:pt idx="723">
                  <c:v>45359</c:v>
                </c:pt>
                <c:pt idx="724">
                  <c:v>45362</c:v>
                </c:pt>
                <c:pt idx="725">
                  <c:v>45363</c:v>
                </c:pt>
                <c:pt idx="726">
                  <c:v>45364</c:v>
                </c:pt>
                <c:pt idx="727">
                  <c:v>45365</c:v>
                </c:pt>
                <c:pt idx="728">
                  <c:v>45366</c:v>
                </c:pt>
                <c:pt idx="729">
                  <c:v>45369</c:v>
                </c:pt>
                <c:pt idx="730">
                  <c:v>45370</c:v>
                </c:pt>
                <c:pt idx="731">
                  <c:v>45371</c:v>
                </c:pt>
                <c:pt idx="732">
                  <c:v>45372</c:v>
                </c:pt>
                <c:pt idx="733">
                  <c:v>45373</c:v>
                </c:pt>
                <c:pt idx="734">
                  <c:v>45376</c:v>
                </c:pt>
                <c:pt idx="735">
                  <c:v>45377</c:v>
                </c:pt>
                <c:pt idx="736">
                  <c:v>45378</c:v>
                </c:pt>
                <c:pt idx="737">
                  <c:v>45379</c:v>
                </c:pt>
                <c:pt idx="738">
                  <c:v>45380</c:v>
                </c:pt>
                <c:pt idx="739">
                  <c:v>45383</c:v>
                </c:pt>
                <c:pt idx="740">
                  <c:v>45384</c:v>
                </c:pt>
                <c:pt idx="741">
                  <c:v>45385</c:v>
                </c:pt>
                <c:pt idx="742">
                  <c:v>45386</c:v>
                </c:pt>
                <c:pt idx="743">
                  <c:v>45387</c:v>
                </c:pt>
                <c:pt idx="744">
                  <c:v>45390</c:v>
                </c:pt>
                <c:pt idx="745">
                  <c:v>45391</c:v>
                </c:pt>
                <c:pt idx="746">
                  <c:v>45392</c:v>
                </c:pt>
                <c:pt idx="747">
                  <c:v>45393</c:v>
                </c:pt>
                <c:pt idx="748">
                  <c:v>45394</c:v>
                </c:pt>
                <c:pt idx="749">
                  <c:v>45397</c:v>
                </c:pt>
                <c:pt idx="750">
                  <c:v>45398</c:v>
                </c:pt>
                <c:pt idx="751">
                  <c:v>45399</c:v>
                </c:pt>
                <c:pt idx="752">
                  <c:v>45400</c:v>
                </c:pt>
                <c:pt idx="753">
                  <c:v>45401</c:v>
                </c:pt>
                <c:pt idx="754">
                  <c:v>45404</c:v>
                </c:pt>
                <c:pt idx="755">
                  <c:v>45405</c:v>
                </c:pt>
                <c:pt idx="756">
                  <c:v>45406</c:v>
                </c:pt>
                <c:pt idx="757">
                  <c:v>45407</c:v>
                </c:pt>
                <c:pt idx="758">
                  <c:v>45408</c:v>
                </c:pt>
                <c:pt idx="759">
                  <c:v>45411</c:v>
                </c:pt>
                <c:pt idx="760">
                  <c:v>45412</c:v>
                </c:pt>
                <c:pt idx="761">
                  <c:v>45413</c:v>
                </c:pt>
                <c:pt idx="762">
                  <c:v>45414</c:v>
                </c:pt>
                <c:pt idx="763">
                  <c:v>45415</c:v>
                </c:pt>
                <c:pt idx="764">
                  <c:v>45418</c:v>
                </c:pt>
                <c:pt idx="765">
                  <c:v>45419</c:v>
                </c:pt>
                <c:pt idx="766">
                  <c:v>45420</c:v>
                </c:pt>
                <c:pt idx="767">
                  <c:v>45421</c:v>
                </c:pt>
                <c:pt idx="768">
                  <c:v>45422</c:v>
                </c:pt>
                <c:pt idx="769">
                  <c:v>45425</c:v>
                </c:pt>
                <c:pt idx="770">
                  <c:v>45426</c:v>
                </c:pt>
                <c:pt idx="771">
                  <c:v>45427</c:v>
                </c:pt>
                <c:pt idx="772">
                  <c:v>45428</c:v>
                </c:pt>
                <c:pt idx="773">
                  <c:v>45429</c:v>
                </c:pt>
                <c:pt idx="774">
                  <c:v>45432</c:v>
                </c:pt>
                <c:pt idx="775">
                  <c:v>45433</c:v>
                </c:pt>
                <c:pt idx="776">
                  <c:v>45434</c:v>
                </c:pt>
                <c:pt idx="777">
                  <c:v>45435</c:v>
                </c:pt>
                <c:pt idx="778">
                  <c:v>45436</c:v>
                </c:pt>
                <c:pt idx="779">
                  <c:v>45439</c:v>
                </c:pt>
                <c:pt idx="780">
                  <c:v>45440</c:v>
                </c:pt>
                <c:pt idx="781">
                  <c:v>45441</c:v>
                </c:pt>
                <c:pt idx="782">
                  <c:v>45442</c:v>
                </c:pt>
                <c:pt idx="783">
                  <c:v>45443</c:v>
                </c:pt>
                <c:pt idx="784">
                  <c:v>45446</c:v>
                </c:pt>
                <c:pt idx="785">
                  <c:v>45447</c:v>
                </c:pt>
                <c:pt idx="786">
                  <c:v>45448</c:v>
                </c:pt>
                <c:pt idx="787">
                  <c:v>45449</c:v>
                </c:pt>
                <c:pt idx="788">
                  <c:v>45450</c:v>
                </c:pt>
                <c:pt idx="789">
                  <c:v>45453</c:v>
                </c:pt>
                <c:pt idx="790">
                  <c:v>45454</c:v>
                </c:pt>
                <c:pt idx="791">
                  <c:v>45455</c:v>
                </c:pt>
                <c:pt idx="792">
                  <c:v>45456</c:v>
                </c:pt>
                <c:pt idx="793">
                  <c:v>45457</c:v>
                </c:pt>
                <c:pt idx="794">
                  <c:v>45460</c:v>
                </c:pt>
                <c:pt idx="795">
                  <c:v>45461</c:v>
                </c:pt>
                <c:pt idx="796">
                  <c:v>45462</c:v>
                </c:pt>
                <c:pt idx="797">
                  <c:v>45463</c:v>
                </c:pt>
                <c:pt idx="798">
                  <c:v>45464</c:v>
                </c:pt>
                <c:pt idx="799">
                  <c:v>45467</c:v>
                </c:pt>
                <c:pt idx="800">
                  <c:v>45468</c:v>
                </c:pt>
                <c:pt idx="801">
                  <c:v>45469</c:v>
                </c:pt>
                <c:pt idx="802">
                  <c:v>45470</c:v>
                </c:pt>
                <c:pt idx="803">
                  <c:v>45471</c:v>
                </c:pt>
                <c:pt idx="804">
                  <c:v>45474</c:v>
                </c:pt>
                <c:pt idx="805">
                  <c:v>45475</c:v>
                </c:pt>
                <c:pt idx="806">
                  <c:v>45476</c:v>
                </c:pt>
                <c:pt idx="807">
                  <c:v>45477</c:v>
                </c:pt>
                <c:pt idx="808">
                  <c:v>45478</c:v>
                </c:pt>
                <c:pt idx="809">
                  <c:v>45481</c:v>
                </c:pt>
                <c:pt idx="810">
                  <c:v>45482</c:v>
                </c:pt>
                <c:pt idx="811">
                  <c:v>45483</c:v>
                </c:pt>
                <c:pt idx="812">
                  <c:v>45484</c:v>
                </c:pt>
                <c:pt idx="813">
                  <c:v>45485</c:v>
                </c:pt>
                <c:pt idx="814">
                  <c:v>45488</c:v>
                </c:pt>
                <c:pt idx="815">
                  <c:v>45489</c:v>
                </c:pt>
                <c:pt idx="816">
                  <c:v>45490</c:v>
                </c:pt>
                <c:pt idx="817">
                  <c:v>45491</c:v>
                </c:pt>
                <c:pt idx="818">
                  <c:v>45492</c:v>
                </c:pt>
                <c:pt idx="819">
                  <c:v>45495</c:v>
                </c:pt>
                <c:pt idx="820">
                  <c:v>45496</c:v>
                </c:pt>
                <c:pt idx="821">
                  <c:v>45497</c:v>
                </c:pt>
                <c:pt idx="822">
                  <c:v>45498</c:v>
                </c:pt>
                <c:pt idx="823">
                  <c:v>45499</c:v>
                </c:pt>
                <c:pt idx="824">
                  <c:v>45502</c:v>
                </c:pt>
                <c:pt idx="825">
                  <c:v>45503</c:v>
                </c:pt>
                <c:pt idx="826">
                  <c:v>45504</c:v>
                </c:pt>
                <c:pt idx="827">
                  <c:v>45505</c:v>
                </c:pt>
                <c:pt idx="828">
                  <c:v>45506</c:v>
                </c:pt>
                <c:pt idx="829">
                  <c:v>45509</c:v>
                </c:pt>
                <c:pt idx="830">
                  <c:v>45510</c:v>
                </c:pt>
                <c:pt idx="831">
                  <c:v>45511</c:v>
                </c:pt>
                <c:pt idx="832">
                  <c:v>45512</c:v>
                </c:pt>
                <c:pt idx="833">
                  <c:v>45513</c:v>
                </c:pt>
                <c:pt idx="834">
                  <c:v>45516</c:v>
                </c:pt>
                <c:pt idx="835">
                  <c:v>45517</c:v>
                </c:pt>
                <c:pt idx="836">
                  <c:v>45518</c:v>
                </c:pt>
                <c:pt idx="837">
                  <c:v>45519</c:v>
                </c:pt>
                <c:pt idx="838">
                  <c:v>45520</c:v>
                </c:pt>
                <c:pt idx="839">
                  <c:v>45523</c:v>
                </c:pt>
                <c:pt idx="840">
                  <c:v>45524</c:v>
                </c:pt>
                <c:pt idx="841">
                  <c:v>45525</c:v>
                </c:pt>
                <c:pt idx="842">
                  <c:v>45526</c:v>
                </c:pt>
                <c:pt idx="843">
                  <c:v>45527</c:v>
                </c:pt>
                <c:pt idx="844">
                  <c:v>45530</c:v>
                </c:pt>
                <c:pt idx="845">
                  <c:v>45531</c:v>
                </c:pt>
                <c:pt idx="846">
                  <c:v>45532</c:v>
                </c:pt>
                <c:pt idx="847">
                  <c:v>45533</c:v>
                </c:pt>
                <c:pt idx="848">
                  <c:v>45534</c:v>
                </c:pt>
                <c:pt idx="849">
                  <c:v>45537</c:v>
                </c:pt>
                <c:pt idx="850">
                  <c:v>45538</c:v>
                </c:pt>
                <c:pt idx="851">
                  <c:v>45539</c:v>
                </c:pt>
                <c:pt idx="852">
                  <c:v>45540</c:v>
                </c:pt>
                <c:pt idx="853">
                  <c:v>45541</c:v>
                </c:pt>
                <c:pt idx="854">
                  <c:v>45544</c:v>
                </c:pt>
                <c:pt idx="855">
                  <c:v>45545</c:v>
                </c:pt>
                <c:pt idx="856">
                  <c:v>45546</c:v>
                </c:pt>
                <c:pt idx="857">
                  <c:v>45547</c:v>
                </c:pt>
                <c:pt idx="858">
                  <c:v>45548</c:v>
                </c:pt>
                <c:pt idx="859">
                  <c:v>45551</c:v>
                </c:pt>
                <c:pt idx="860">
                  <c:v>45552</c:v>
                </c:pt>
                <c:pt idx="861">
                  <c:v>45553</c:v>
                </c:pt>
                <c:pt idx="862">
                  <c:v>45554</c:v>
                </c:pt>
                <c:pt idx="863">
                  <c:v>45555</c:v>
                </c:pt>
                <c:pt idx="864">
                  <c:v>45558</c:v>
                </c:pt>
                <c:pt idx="865">
                  <c:v>45559</c:v>
                </c:pt>
                <c:pt idx="866">
                  <c:v>45560</c:v>
                </c:pt>
                <c:pt idx="867">
                  <c:v>45561</c:v>
                </c:pt>
                <c:pt idx="868">
                  <c:v>45562</c:v>
                </c:pt>
                <c:pt idx="869">
                  <c:v>45565</c:v>
                </c:pt>
                <c:pt idx="870">
                  <c:v>45566</c:v>
                </c:pt>
                <c:pt idx="871">
                  <c:v>45567</c:v>
                </c:pt>
                <c:pt idx="872">
                  <c:v>45568</c:v>
                </c:pt>
                <c:pt idx="873">
                  <c:v>45569</c:v>
                </c:pt>
                <c:pt idx="874">
                  <c:v>45572</c:v>
                </c:pt>
                <c:pt idx="875">
                  <c:v>45573</c:v>
                </c:pt>
                <c:pt idx="876">
                  <c:v>45574</c:v>
                </c:pt>
                <c:pt idx="877">
                  <c:v>45575</c:v>
                </c:pt>
                <c:pt idx="878">
                  <c:v>45576</c:v>
                </c:pt>
                <c:pt idx="879">
                  <c:v>45579</c:v>
                </c:pt>
                <c:pt idx="880">
                  <c:v>45580</c:v>
                </c:pt>
                <c:pt idx="881">
                  <c:v>45581</c:v>
                </c:pt>
                <c:pt idx="882">
                  <c:v>45582</c:v>
                </c:pt>
                <c:pt idx="883">
                  <c:v>45583</c:v>
                </c:pt>
                <c:pt idx="884">
                  <c:v>45586</c:v>
                </c:pt>
                <c:pt idx="885">
                  <c:v>45587</c:v>
                </c:pt>
                <c:pt idx="886">
                  <c:v>45588</c:v>
                </c:pt>
                <c:pt idx="887">
                  <c:v>45589</c:v>
                </c:pt>
                <c:pt idx="888">
                  <c:v>45590</c:v>
                </c:pt>
                <c:pt idx="889">
                  <c:v>45593</c:v>
                </c:pt>
                <c:pt idx="890">
                  <c:v>45594</c:v>
                </c:pt>
                <c:pt idx="891">
                  <c:v>45595</c:v>
                </c:pt>
                <c:pt idx="892">
                  <c:v>45596</c:v>
                </c:pt>
                <c:pt idx="893">
                  <c:v>45597</c:v>
                </c:pt>
                <c:pt idx="894">
                  <c:v>45600</c:v>
                </c:pt>
                <c:pt idx="895">
                  <c:v>45601</c:v>
                </c:pt>
                <c:pt idx="896">
                  <c:v>45602</c:v>
                </c:pt>
                <c:pt idx="897">
                  <c:v>45603</c:v>
                </c:pt>
                <c:pt idx="898">
                  <c:v>45604</c:v>
                </c:pt>
                <c:pt idx="899">
                  <c:v>45607</c:v>
                </c:pt>
                <c:pt idx="900">
                  <c:v>45608</c:v>
                </c:pt>
                <c:pt idx="901">
                  <c:v>45609</c:v>
                </c:pt>
                <c:pt idx="902">
                  <c:v>45610</c:v>
                </c:pt>
                <c:pt idx="903">
                  <c:v>45611</c:v>
                </c:pt>
                <c:pt idx="904">
                  <c:v>45614</c:v>
                </c:pt>
                <c:pt idx="905">
                  <c:v>45615</c:v>
                </c:pt>
                <c:pt idx="906">
                  <c:v>45616</c:v>
                </c:pt>
                <c:pt idx="907">
                  <c:v>45617</c:v>
                </c:pt>
                <c:pt idx="908">
                  <c:v>45618</c:v>
                </c:pt>
                <c:pt idx="909">
                  <c:v>45621</c:v>
                </c:pt>
                <c:pt idx="910">
                  <c:v>45622</c:v>
                </c:pt>
                <c:pt idx="911">
                  <c:v>45623</c:v>
                </c:pt>
                <c:pt idx="912">
                  <c:v>45624</c:v>
                </c:pt>
                <c:pt idx="913">
                  <c:v>45625</c:v>
                </c:pt>
                <c:pt idx="914">
                  <c:v>45628</c:v>
                </c:pt>
                <c:pt idx="915">
                  <c:v>45629</c:v>
                </c:pt>
                <c:pt idx="916">
                  <c:v>45630</c:v>
                </c:pt>
                <c:pt idx="917">
                  <c:v>45631</c:v>
                </c:pt>
                <c:pt idx="918">
                  <c:v>45632</c:v>
                </c:pt>
                <c:pt idx="919">
                  <c:v>45635</c:v>
                </c:pt>
                <c:pt idx="920">
                  <c:v>45636</c:v>
                </c:pt>
                <c:pt idx="921">
                  <c:v>45637</c:v>
                </c:pt>
                <c:pt idx="922">
                  <c:v>45638</c:v>
                </c:pt>
                <c:pt idx="923">
                  <c:v>45639</c:v>
                </c:pt>
                <c:pt idx="924">
                  <c:v>45642</c:v>
                </c:pt>
                <c:pt idx="925">
                  <c:v>45643</c:v>
                </c:pt>
                <c:pt idx="926">
                  <c:v>45644</c:v>
                </c:pt>
                <c:pt idx="927">
                  <c:v>45645</c:v>
                </c:pt>
                <c:pt idx="928">
                  <c:v>45646</c:v>
                </c:pt>
                <c:pt idx="929">
                  <c:v>45649</c:v>
                </c:pt>
                <c:pt idx="930">
                  <c:v>45650</c:v>
                </c:pt>
                <c:pt idx="931">
                  <c:v>45651</c:v>
                </c:pt>
                <c:pt idx="932">
                  <c:v>45652</c:v>
                </c:pt>
                <c:pt idx="933">
                  <c:v>45653</c:v>
                </c:pt>
                <c:pt idx="934">
                  <c:v>45656</c:v>
                </c:pt>
                <c:pt idx="935">
                  <c:v>45657</c:v>
                </c:pt>
                <c:pt idx="936">
                  <c:v>45658</c:v>
                </c:pt>
                <c:pt idx="937">
                  <c:v>45659</c:v>
                </c:pt>
                <c:pt idx="938">
                  <c:v>45660</c:v>
                </c:pt>
                <c:pt idx="939">
                  <c:v>45663</c:v>
                </c:pt>
                <c:pt idx="940">
                  <c:v>45664</c:v>
                </c:pt>
                <c:pt idx="941">
                  <c:v>45665</c:v>
                </c:pt>
                <c:pt idx="942">
                  <c:v>45666</c:v>
                </c:pt>
                <c:pt idx="943">
                  <c:v>45667</c:v>
                </c:pt>
                <c:pt idx="944">
                  <c:v>45670</c:v>
                </c:pt>
                <c:pt idx="945">
                  <c:v>45671</c:v>
                </c:pt>
                <c:pt idx="946">
                  <c:v>45672</c:v>
                </c:pt>
                <c:pt idx="947">
                  <c:v>45673</c:v>
                </c:pt>
                <c:pt idx="948">
                  <c:v>45674</c:v>
                </c:pt>
                <c:pt idx="949">
                  <c:v>45677</c:v>
                </c:pt>
                <c:pt idx="950">
                  <c:v>45678</c:v>
                </c:pt>
                <c:pt idx="951">
                  <c:v>45679</c:v>
                </c:pt>
                <c:pt idx="952">
                  <c:v>45680</c:v>
                </c:pt>
                <c:pt idx="953">
                  <c:v>45681</c:v>
                </c:pt>
                <c:pt idx="954">
                  <c:v>45684</c:v>
                </c:pt>
                <c:pt idx="955">
                  <c:v>45685</c:v>
                </c:pt>
                <c:pt idx="956">
                  <c:v>45686</c:v>
                </c:pt>
                <c:pt idx="957">
                  <c:v>45687</c:v>
                </c:pt>
                <c:pt idx="958">
                  <c:v>45688</c:v>
                </c:pt>
                <c:pt idx="959">
                  <c:v>45691</c:v>
                </c:pt>
                <c:pt idx="960">
                  <c:v>45692</c:v>
                </c:pt>
                <c:pt idx="961">
                  <c:v>45693</c:v>
                </c:pt>
                <c:pt idx="962">
                  <c:v>45694</c:v>
                </c:pt>
                <c:pt idx="963">
                  <c:v>45695</c:v>
                </c:pt>
                <c:pt idx="964">
                  <c:v>45698</c:v>
                </c:pt>
                <c:pt idx="965">
                  <c:v>45699</c:v>
                </c:pt>
                <c:pt idx="966">
                  <c:v>45700</c:v>
                </c:pt>
                <c:pt idx="967">
                  <c:v>45701</c:v>
                </c:pt>
                <c:pt idx="968">
                  <c:v>45702</c:v>
                </c:pt>
                <c:pt idx="969">
                  <c:v>45705</c:v>
                </c:pt>
                <c:pt idx="970">
                  <c:v>45706</c:v>
                </c:pt>
                <c:pt idx="971">
                  <c:v>45707</c:v>
                </c:pt>
                <c:pt idx="972">
                  <c:v>45708</c:v>
                </c:pt>
                <c:pt idx="973">
                  <c:v>45709</c:v>
                </c:pt>
                <c:pt idx="974">
                  <c:v>45712</c:v>
                </c:pt>
                <c:pt idx="975">
                  <c:v>45713</c:v>
                </c:pt>
                <c:pt idx="976">
                  <c:v>45714</c:v>
                </c:pt>
                <c:pt idx="977">
                  <c:v>45715</c:v>
                </c:pt>
                <c:pt idx="978">
                  <c:v>45716</c:v>
                </c:pt>
                <c:pt idx="979">
                  <c:v>45719</c:v>
                </c:pt>
                <c:pt idx="980">
                  <c:v>45720</c:v>
                </c:pt>
                <c:pt idx="981">
                  <c:v>45721</c:v>
                </c:pt>
                <c:pt idx="982">
                  <c:v>45722</c:v>
                </c:pt>
                <c:pt idx="983">
                  <c:v>45723</c:v>
                </c:pt>
                <c:pt idx="984">
                  <c:v>45726</c:v>
                </c:pt>
                <c:pt idx="985">
                  <c:v>45727</c:v>
                </c:pt>
                <c:pt idx="986">
                  <c:v>45728</c:v>
                </c:pt>
                <c:pt idx="987">
                  <c:v>45729</c:v>
                </c:pt>
                <c:pt idx="988">
                  <c:v>45730</c:v>
                </c:pt>
                <c:pt idx="989">
                  <c:v>45733</c:v>
                </c:pt>
                <c:pt idx="990">
                  <c:v>45734</c:v>
                </c:pt>
                <c:pt idx="991">
                  <c:v>45735</c:v>
                </c:pt>
                <c:pt idx="992">
                  <c:v>45736</c:v>
                </c:pt>
                <c:pt idx="993">
                  <c:v>45737</c:v>
                </c:pt>
                <c:pt idx="994">
                  <c:v>45740</c:v>
                </c:pt>
                <c:pt idx="995">
                  <c:v>45741</c:v>
                </c:pt>
                <c:pt idx="996">
                  <c:v>45742</c:v>
                </c:pt>
                <c:pt idx="997">
                  <c:v>45743</c:v>
                </c:pt>
                <c:pt idx="998">
                  <c:v>45744</c:v>
                </c:pt>
                <c:pt idx="999">
                  <c:v>45747</c:v>
                </c:pt>
                <c:pt idx="1000">
                  <c:v>45748</c:v>
                </c:pt>
                <c:pt idx="1001">
                  <c:v>45749</c:v>
                </c:pt>
                <c:pt idx="1002">
                  <c:v>45750</c:v>
                </c:pt>
                <c:pt idx="1003">
                  <c:v>45751</c:v>
                </c:pt>
                <c:pt idx="1004">
                  <c:v>45754</c:v>
                </c:pt>
                <c:pt idx="1005">
                  <c:v>45755</c:v>
                </c:pt>
                <c:pt idx="1006">
                  <c:v>45756</c:v>
                </c:pt>
                <c:pt idx="1007">
                  <c:v>45757</c:v>
                </c:pt>
                <c:pt idx="1008">
                  <c:v>45758</c:v>
                </c:pt>
                <c:pt idx="1009">
                  <c:v>45761</c:v>
                </c:pt>
                <c:pt idx="1010">
                  <c:v>45762</c:v>
                </c:pt>
                <c:pt idx="1011">
                  <c:v>45763</c:v>
                </c:pt>
                <c:pt idx="1012">
                  <c:v>45764</c:v>
                </c:pt>
                <c:pt idx="1013">
                  <c:v>45765</c:v>
                </c:pt>
                <c:pt idx="1014">
                  <c:v>45768</c:v>
                </c:pt>
                <c:pt idx="1015">
                  <c:v>45769</c:v>
                </c:pt>
                <c:pt idx="1016">
                  <c:v>45770</c:v>
                </c:pt>
                <c:pt idx="1017">
                  <c:v>45771</c:v>
                </c:pt>
                <c:pt idx="1018">
                  <c:v>45772</c:v>
                </c:pt>
                <c:pt idx="1019">
                  <c:v>45775</c:v>
                </c:pt>
                <c:pt idx="1020">
                  <c:v>45776</c:v>
                </c:pt>
                <c:pt idx="1021">
                  <c:v>45777</c:v>
                </c:pt>
                <c:pt idx="1022">
                  <c:v>45778</c:v>
                </c:pt>
                <c:pt idx="1023">
                  <c:v>45779</c:v>
                </c:pt>
                <c:pt idx="1024">
                  <c:v>45782</c:v>
                </c:pt>
                <c:pt idx="1025">
                  <c:v>45783</c:v>
                </c:pt>
                <c:pt idx="1026">
                  <c:v>45784</c:v>
                </c:pt>
                <c:pt idx="1027">
                  <c:v>45785</c:v>
                </c:pt>
                <c:pt idx="1028">
                  <c:v>45786</c:v>
                </c:pt>
                <c:pt idx="1029">
                  <c:v>45789</c:v>
                </c:pt>
                <c:pt idx="1030">
                  <c:v>45790</c:v>
                </c:pt>
                <c:pt idx="1031">
                  <c:v>45791</c:v>
                </c:pt>
                <c:pt idx="1032">
                  <c:v>45792</c:v>
                </c:pt>
                <c:pt idx="1033">
                  <c:v>45793</c:v>
                </c:pt>
                <c:pt idx="1034">
                  <c:v>45796</c:v>
                </c:pt>
                <c:pt idx="1035">
                  <c:v>45797</c:v>
                </c:pt>
                <c:pt idx="1036">
                  <c:v>45798</c:v>
                </c:pt>
                <c:pt idx="1037">
                  <c:v>45799</c:v>
                </c:pt>
                <c:pt idx="1038">
                  <c:v>45800</c:v>
                </c:pt>
                <c:pt idx="1039">
                  <c:v>45803</c:v>
                </c:pt>
                <c:pt idx="1040">
                  <c:v>45804</c:v>
                </c:pt>
                <c:pt idx="1041">
                  <c:v>45805</c:v>
                </c:pt>
                <c:pt idx="1042">
                  <c:v>45806</c:v>
                </c:pt>
                <c:pt idx="1043">
                  <c:v>45807</c:v>
                </c:pt>
                <c:pt idx="1044">
                  <c:v>45810</c:v>
                </c:pt>
                <c:pt idx="1045">
                  <c:v>45811</c:v>
                </c:pt>
                <c:pt idx="1046">
                  <c:v>45812</c:v>
                </c:pt>
                <c:pt idx="1047">
                  <c:v>45813</c:v>
                </c:pt>
                <c:pt idx="1048">
                  <c:v>45814</c:v>
                </c:pt>
                <c:pt idx="1049">
                  <c:v>45817</c:v>
                </c:pt>
                <c:pt idx="1050">
                  <c:v>45818</c:v>
                </c:pt>
                <c:pt idx="1051">
                  <c:v>45819</c:v>
                </c:pt>
                <c:pt idx="1052">
                  <c:v>45820</c:v>
                </c:pt>
                <c:pt idx="1053">
                  <c:v>45821</c:v>
                </c:pt>
                <c:pt idx="1054">
                  <c:v>45824</c:v>
                </c:pt>
                <c:pt idx="1055">
                  <c:v>45825</c:v>
                </c:pt>
                <c:pt idx="1056">
                  <c:v>45826</c:v>
                </c:pt>
                <c:pt idx="1057">
                  <c:v>45827</c:v>
                </c:pt>
                <c:pt idx="1058">
                  <c:v>45828</c:v>
                </c:pt>
                <c:pt idx="1059">
                  <c:v>45831</c:v>
                </c:pt>
                <c:pt idx="1060">
                  <c:v>45832</c:v>
                </c:pt>
                <c:pt idx="1061">
                  <c:v>45833</c:v>
                </c:pt>
                <c:pt idx="1062">
                  <c:v>45834</c:v>
                </c:pt>
                <c:pt idx="1063">
                  <c:v>45835</c:v>
                </c:pt>
                <c:pt idx="1064">
                  <c:v>45838</c:v>
                </c:pt>
                <c:pt idx="1065">
                  <c:v>45839</c:v>
                </c:pt>
                <c:pt idx="1066">
                  <c:v>45840</c:v>
                </c:pt>
                <c:pt idx="1067">
                  <c:v>45841</c:v>
                </c:pt>
                <c:pt idx="1068">
                  <c:v>45842</c:v>
                </c:pt>
                <c:pt idx="1069">
                  <c:v>45845</c:v>
                </c:pt>
                <c:pt idx="1070">
                  <c:v>45846</c:v>
                </c:pt>
                <c:pt idx="1071">
                  <c:v>45847</c:v>
                </c:pt>
                <c:pt idx="1072">
                  <c:v>45848</c:v>
                </c:pt>
                <c:pt idx="1073">
                  <c:v>45849</c:v>
                </c:pt>
                <c:pt idx="1074">
                  <c:v>45852</c:v>
                </c:pt>
                <c:pt idx="1075">
                  <c:v>45853</c:v>
                </c:pt>
                <c:pt idx="1076">
                  <c:v>45854</c:v>
                </c:pt>
                <c:pt idx="1077">
                  <c:v>45855</c:v>
                </c:pt>
                <c:pt idx="1078">
                  <c:v>45856</c:v>
                </c:pt>
                <c:pt idx="1079">
                  <c:v>45859</c:v>
                </c:pt>
                <c:pt idx="1080">
                  <c:v>45860</c:v>
                </c:pt>
                <c:pt idx="1081">
                  <c:v>45861</c:v>
                </c:pt>
                <c:pt idx="1082">
                  <c:v>45862</c:v>
                </c:pt>
                <c:pt idx="1083">
                  <c:v>45863</c:v>
                </c:pt>
                <c:pt idx="1084">
                  <c:v>45866</c:v>
                </c:pt>
                <c:pt idx="1085">
                  <c:v>45867</c:v>
                </c:pt>
                <c:pt idx="1086">
                  <c:v>45868</c:v>
                </c:pt>
                <c:pt idx="1087">
                  <c:v>45869</c:v>
                </c:pt>
                <c:pt idx="1088">
                  <c:v>45870</c:v>
                </c:pt>
                <c:pt idx="1089">
                  <c:v>45873</c:v>
                </c:pt>
                <c:pt idx="1090">
                  <c:v>45874</c:v>
                </c:pt>
                <c:pt idx="1091">
                  <c:v>45875</c:v>
                </c:pt>
                <c:pt idx="1092">
                  <c:v>45876</c:v>
                </c:pt>
                <c:pt idx="1093">
                  <c:v>45877</c:v>
                </c:pt>
                <c:pt idx="1094">
                  <c:v>45880</c:v>
                </c:pt>
                <c:pt idx="1095">
                  <c:v>45881</c:v>
                </c:pt>
                <c:pt idx="1096">
                  <c:v>45882</c:v>
                </c:pt>
                <c:pt idx="1097">
                  <c:v>45883</c:v>
                </c:pt>
                <c:pt idx="1098">
                  <c:v>45884</c:v>
                </c:pt>
                <c:pt idx="1099">
                  <c:v>45887</c:v>
                </c:pt>
                <c:pt idx="1100">
                  <c:v>45888</c:v>
                </c:pt>
                <c:pt idx="1101">
                  <c:v>45889</c:v>
                </c:pt>
                <c:pt idx="1102">
                  <c:v>45890</c:v>
                </c:pt>
                <c:pt idx="1103">
                  <c:v>45891</c:v>
                </c:pt>
                <c:pt idx="1104">
                  <c:v>45894</c:v>
                </c:pt>
                <c:pt idx="1105">
                  <c:v>45895</c:v>
                </c:pt>
                <c:pt idx="1106">
                  <c:v>45896</c:v>
                </c:pt>
                <c:pt idx="1107">
                  <c:v>45897</c:v>
                </c:pt>
                <c:pt idx="1108">
                  <c:v>45898</c:v>
                </c:pt>
                <c:pt idx="1109">
                  <c:v>45901</c:v>
                </c:pt>
                <c:pt idx="1110">
                  <c:v>45902</c:v>
                </c:pt>
                <c:pt idx="1111">
                  <c:v>45903</c:v>
                </c:pt>
                <c:pt idx="1112">
                  <c:v>45904</c:v>
                </c:pt>
                <c:pt idx="1113">
                  <c:v>45905</c:v>
                </c:pt>
                <c:pt idx="1114">
                  <c:v>45908</c:v>
                </c:pt>
                <c:pt idx="1115">
                  <c:v>45909</c:v>
                </c:pt>
                <c:pt idx="1116">
                  <c:v>45910</c:v>
                </c:pt>
                <c:pt idx="1117">
                  <c:v>45911</c:v>
                </c:pt>
                <c:pt idx="1118">
                  <c:v>45912</c:v>
                </c:pt>
                <c:pt idx="1119">
                  <c:v>45915</c:v>
                </c:pt>
                <c:pt idx="1120">
                  <c:v>45916</c:v>
                </c:pt>
                <c:pt idx="1121">
                  <c:v>45917</c:v>
                </c:pt>
                <c:pt idx="1122">
                  <c:v>45918</c:v>
                </c:pt>
                <c:pt idx="1123">
                  <c:v>45919</c:v>
                </c:pt>
                <c:pt idx="1124">
                  <c:v>45922</c:v>
                </c:pt>
                <c:pt idx="1125">
                  <c:v>45923</c:v>
                </c:pt>
                <c:pt idx="1126">
                  <c:v>45924</c:v>
                </c:pt>
                <c:pt idx="1127">
                  <c:v>45925</c:v>
                </c:pt>
                <c:pt idx="1128">
                  <c:v>45926</c:v>
                </c:pt>
                <c:pt idx="1129">
                  <c:v>45929</c:v>
                </c:pt>
                <c:pt idx="1130">
                  <c:v>45930</c:v>
                </c:pt>
                <c:pt idx="1131">
                  <c:v>45931</c:v>
                </c:pt>
                <c:pt idx="1132">
                  <c:v>45932</c:v>
                </c:pt>
                <c:pt idx="1133">
                  <c:v>45933</c:v>
                </c:pt>
                <c:pt idx="1134">
                  <c:v>45936</c:v>
                </c:pt>
                <c:pt idx="1135">
                  <c:v>45937</c:v>
                </c:pt>
                <c:pt idx="1136">
                  <c:v>45938</c:v>
                </c:pt>
                <c:pt idx="1137">
                  <c:v>45939</c:v>
                </c:pt>
                <c:pt idx="1138">
                  <c:v>45940</c:v>
                </c:pt>
                <c:pt idx="1139">
                  <c:v>45943</c:v>
                </c:pt>
                <c:pt idx="1140">
                  <c:v>45944</c:v>
                </c:pt>
                <c:pt idx="1141">
                  <c:v>45945</c:v>
                </c:pt>
                <c:pt idx="1142">
                  <c:v>45946</c:v>
                </c:pt>
                <c:pt idx="1143">
                  <c:v>45947</c:v>
                </c:pt>
                <c:pt idx="1144">
                  <c:v>45950</c:v>
                </c:pt>
                <c:pt idx="1145">
                  <c:v>45951</c:v>
                </c:pt>
                <c:pt idx="1146">
                  <c:v>45952</c:v>
                </c:pt>
                <c:pt idx="1147">
                  <c:v>45953</c:v>
                </c:pt>
                <c:pt idx="1148">
                  <c:v>45954</c:v>
                </c:pt>
                <c:pt idx="1149">
                  <c:v>45957</c:v>
                </c:pt>
                <c:pt idx="1150">
                  <c:v>45958</c:v>
                </c:pt>
                <c:pt idx="1151">
                  <c:v>45959</c:v>
                </c:pt>
                <c:pt idx="1152">
                  <c:v>45960</c:v>
                </c:pt>
                <c:pt idx="1153">
                  <c:v>45961</c:v>
                </c:pt>
                <c:pt idx="1154">
                  <c:v>45964</c:v>
                </c:pt>
                <c:pt idx="1155">
                  <c:v>45965</c:v>
                </c:pt>
                <c:pt idx="1156">
                  <c:v>45966</c:v>
                </c:pt>
                <c:pt idx="1157">
                  <c:v>45967</c:v>
                </c:pt>
                <c:pt idx="1158">
                  <c:v>45968</c:v>
                </c:pt>
                <c:pt idx="1159">
                  <c:v>45971</c:v>
                </c:pt>
                <c:pt idx="1160">
                  <c:v>45972</c:v>
                </c:pt>
                <c:pt idx="1161">
                  <c:v>45973</c:v>
                </c:pt>
                <c:pt idx="1162">
                  <c:v>45974</c:v>
                </c:pt>
                <c:pt idx="1163">
                  <c:v>45975</c:v>
                </c:pt>
                <c:pt idx="1164">
                  <c:v>45978</c:v>
                </c:pt>
                <c:pt idx="1165">
                  <c:v>45979</c:v>
                </c:pt>
                <c:pt idx="1166">
                  <c:v>45980</c:v>
                </c:pt>
                <c:pt idx="1167">
                  <c:v>45981</c:v>
                </c:pt>
                <c:pt idx="1168">
                  <c:v>45982</c:v>
                </c:pt>
                <c:pt idx="1169">
                  <c:v>45985</c:v>
                </c:pt>
                <c:pt idx="1170">
                  <c:v>45986</c:v>
                </c:pt>
                <c:pt idx="1171">
                  <c:v>45987</c:v>
                </c:pt>
                <c:pt idx="1172">
                  <c:v>45988</c:v>
                </c:pt>
                <c:pt idx="1173">
                  <c:v>45989</c:v>
                </c:pt>
                <c:pt idx="1174">
                  <c:v>45992</c:v>
                </c:pt>
                <c:pt idx="1175">
                  <c:v>45993</c:v>
                </c:pt>
                <c:pt idx="1176">
                  <c:v>45994</c:v>
                </c:pt>
                <c:pt idx="1177">
                  <c:v>45995</c:v>
                </c:pt>
                <c:pt idx="1178">
                  <c:v>45996</c:v>
                </c:pt>
                <c:pt idx="1179">
                  <c:v>45999</c:v>
                </c:pt>
                <c:pt idx="1180">
                  <c:v>46000</c:v>
                </c:pt>
                <c:pt idx="1181">
                  <c:v>46001</c:v>
                </c:pt>
                <c:pt idx="1182">
                  <c:v>46002</c:v>
                </c:pt>
                <c:pt idx="1183">
                  <c:v>46003</c:v>
                </c:pt>
                <c:pt idx="1184">
                  <c:v>46006</c:v>
                </c:pt>
                <c:pt idx="1185">
                  <c:v>46007</c:v>
                </c:pt>
                <c:pt idx="1186">
                  <c:v>46008</c:v>
                </c:pt>
                <c:pt idx="1187">
                  <c:v>46009</c:v>
                </c:pt>
                <c:pt idx="1188">
                  <c:v>46010</c:v>
                </c:pt>
                <c:pt idx="1189">
                  <c:v>46013</c:v>
                </c:pt>
                <c:pt idx="1190">
                  <c:v>46014</c:v>
                </c:pt>
                <c:pt idx="1191">
                  <c:v>46015</c:v>
                </c:pt>
                <c:pt idx="1192">
                  <c:v>46016</c:v>
                </c:pt>
                <c:pt idx="1193">
                  <c:v>46017</c:v>
                </c:pt>
                <c:pt idx="1194">
                  <c:v>46020</c:v>
                </c:pt>
                <c:pt idx="1195">
                  <c:v>46021</c:v>
                </c:pt>
                <c:pt idx="1196">
                  <c:v>46022</c:v>
                </c:pt>
                <c:pt idx="1197">
                  <c:v>46023</c:v>
                </c:pt>
              </c:numCache>
            </c:numRef>
          </c:cat>
          <c:val>
            <c:numRef>
              <c:f>'[2026 State of the EU ETS - KPI analysis.xlsx]UKA vs. EUA prices'!$AC$7:$AC$1204</c:f>
              <c:numCache>
                <c:formatCode>General</c:formatCode>
                <c:ptCount val="1198"/>
                <c:pt idx="0">
                  <c:v>52.41</c:v>
                </c:pt>
                <c:pt idx="1">
                  <c:v>51.4</c:v>
                </c:pt>
                <c:pt idx="2">
                  <c:v>50.24</c:v>
                </c:pt>
                <c:pt idx="3">
                  <c:v>49.97</c:v>
                </c:pt>
                <c:pt idx="4">
                  <c:v>51.47</c:v>
                </c:pt>
                <c:pt idx="5">
                  <c:v>52.17</c:v>
                </c:pt>
                <c:pt idx="6">
                  <c:v>53.51</c:v>
                </c:pt>
                <c:pt idx="7">
                  <c:v>53.78</c:v>
                </c:pt>
                <c:pt idx="8">
                  <c:v>52.67</c:v>
                </c:pt>
                <c:pt idx="9">
                  <c:v>52.9</c:v>
                </c:pt>
                <c:pt idx="10">
                  <c:v>51.4</c:v>
                </c:pt>
                <c:pt idx="11">
                  <c:v>51.34</c:v>
                </c:pt>
                <c:pt idx="12">
                  <c:v>50.91</c:v>
                </c:pt>
                <c:pt idx="13">
                  <c:v>51.9</c:v>
                </c:pt>
                <c:pt idx="14">
                  <c:v>52.42</c:v>
                </c:pt>
                <c:pt idx="15">
                  <c:v>53.41</c:v>
                </c:pt>
                <c:pt idx="16">
                  <c:v>54.67</c:v>
                </c:pt>
                <c:pt idx="17">
                  <c:v>55.09</c:v>
                </c:pt>
                <c:pt idx="18">
                  <c:v>55.05</c:v>
                </c:pt>
                <c:pt idx="19">
                  <c:v>55.5</c:v>
                </c:pt>
                <c:pt idx="20">
                  <c:v>55.64</c:v>
                </c:pt>
                <c:pt idx="21">
                  <c:v>56.37</c:v>
                </c:pt>
                <c:pt idx="22">
                  <c:v>57.65</c:v>
                </c:pt>
                <c:pt idx="23">
                  <c:v>57.35</c:v>
                </c:pt>
                <c:pt idx="24">
                  <c:v>57.87</c:v>
                </c:pt>
                <c:pt idx="25">
                  <c:v>54.02</c:v>
                </c:pt>
                <c:pt idx="26">
                  <c:v>52.62</c:v>
                </c:pt>
                <c:pt idx="27">
                  <c:v>52.35</c:v>
                </c:pt>
                <c:pt idx="28">
                  <c:v>54.26</c:v>
                </c:pt>
                <c:pt idx="29">
                  <c:v>51.71</c:v>
                </c:pt>
                <c:pt idx="30">
                  <c:v>52.85</c:v>
                </c:pt>
                <c:pt idx="31">
                  <c:v>53.37</c:v>
                </c:pt>
                <c:pt idx="32">
                  <c:v>52.97</c:v>
                </c:pt>
                <c:pt idx="33">
                  <c:v>52.89</c:v>
                </c:pt>
                <c:pt idx="34">
                  <c:v>52.41</c:v>
                </c:pt>
                <c:pt idx="35">
                  <c:v>51.21</c:v>
                </c:pt>
                <c:pt idx="36">
                  <c:v>52.14</c:v>
                </c:pt>
                <c:pt idx="37">
                  <c:v>50.79</c:v>
                </c:pt>
                <c:pt idx="38">
                  <c:v>50.89</c:v>
                </c:pt>
                <c:pt idx="39">
                  <c:v>53.2</c:v>
                </c:pt>
                <c:pt idx="40">
                  <c:v>52.91</c:v>
                </c:pt>
                <c:pt idx="41">
                  <c:v>53.84</c:v>
                </c:pt>
                <c:pt idx="42">
                  <c:v>54.05</c:v>
                </c:pt>
                <c:pt idx="43">
                  <c:v>53.33</c:v>
                </c:pt>
                <c:pt idx="44">
                  <c:v>54.43</c:v>
                </c:pt>
                <c:pt idx="45">
                  <c:v>54.19</c:v>
                </c:pt>
                <c:pt idx="46">
                  <c:v>55.46</c:v>
                </c:pt>
                <c:pt idx="47">
                  <c:v>55.98</c:v>
                </c:pt>
                <c:pt idx="48">
                  <c:v>56.66</c:v>
                </c:pt>
                <c:pt idx="49">
                  <c:v>56.62</c:v>
                </c:pt>
                <c:pt idx="50">
                  <c:v>57.41</c:v>
                </c:pt>
                <c:pt idx="51">
                  <c:v>57.78</c:v>
                </c:pt>
                <c:pt idx="52">
                  <c:v>56.26</c:v>
                </c:pt>
                <c:pt idx="53">
                  <c:v>55.38</c:v>
                </c:pt>
                <c:pt idx="54">
                  <c:v>58.16</c:v>
                </c:pt>
                <c:pt idx="55">
                  <c:v>57.23</c:v>
                </c:pt>
                <c:pt idx="56">
                  <c:v>57.13</c:v>
                </c:pt>
                <c:pt idx="57">
                  <c:v>53.5</c:v>
                </c:pt>
                <c:pt idx="58">
                  <c:v>54.38</c:v>
                </c:pt>
                <c:pt idx="59">
                  <c:v>55.34</c:v>
                </c:pt>
                <c:pt idx="60">
                  <c:v>56.64</c:v>
                </c:pt>
                <c:pt idx="61">
                  <c:v>56.54</c:v>
                </c:pt>
                <c:pt idx="62">
                  <c:v>56.86</c:v>
                </c:pt>
                <c:pt idx="63">
                  <c:v>59</c:v>
                </c:pt>
                <c:pt idx="64">
                  <c:v>60.76</c:v>
                </c:pt>
                <c:pt idx="65">
                  <c:v>60.76</c:v>
                </c:pt>
                <c:pt idx="66">
                  <c:v>60.12</c:v>
                </c:pt>
                <c:pt idx="67">
                  <c:v>61.52</c:v>
                </c:pt>
                <c:pt idx="68">
                  <c:v>61.32</c:v>
                </c:pt>
                <c:pt idx="69">
                  <c:v>62.31</c:v>
                </c:pt>
                <c:pt idx="70">
                  <c:v>61.99</c:v>
                </c:pt>
                <c:pt idx="71">
                  <c:v>62.45</c:v>
                </c:pt>
                <c:pt idx="72">
                  <c:v>62.75</c:v>
                </c:pt>
                <c:pt idx="73">
                  <c:v>60.92</c:v>
                </c:pt>
                <c:pt idx="74">
                  <c:v>61.07</c:v>
                </c:pt>
                <c:pt idx="75">
                  <c:v>59.85</c:v>
                </c:pt>
                <c:pt idx="76">
                  <c:v>59.86</c:v>
                </c:pt>
                <c:pt idx="77">
                  <c:v>59.31</c:v>
                </c:pt>
                <c:pt idx="78">
                  <c:v>59.48</c:v>
                </c:pt>
                <c:pt idx="79">
                  <c:v>60.68</c:v>
                </c:pt>
                <c:pt idx="80">
                  <c:v>60.16</c:v>
                </c:pt>
                <c:pt idx="81">
                  <c:v>60.6</c:v>
                </c:pt>
                <c:pt idx="82">
                  <c:v>60.54</c:v>
                </c:pt>
                <c:pt idx="83">
                  <c:v>62.94</c:v>
                </c:pt>
                <c:pt idx="84">
                  <c:v>64.37</c:v>
                </c:pt>
                <c:pt idx="85">
                  <c:v>61.92</c:v>
                </c:pt>
                <c:pt idx="86">
                  <c:v>62.88</c:v>
                </c:pt>
                <c:pt idx="87">
                  <c:v>61.74</c:v>
                </c:pt>
                <c:pt idx="88">
                  <c:v>62.04</c:v>
                </c:pt>
                <c:pt idx="89">
                  <c:v>63.4</c:v>
                </c:pt>
                <c:pt idx="90">
                  <c:v>64.72</c:v>
                </c:pt>
                <c:pt idx="91">
                  <c:v>59.12</c:v>
                </c:pt>
                <c:pt idx="92">
                  <c:v>60.37</c:v>
                </c:pt>
                <c:pt idx="93">
                  <c:v>58.33</c:v>
                </c:pt>
                <c:pt idx="94">
                  <c:v>59.15</c:v>
                </c:pt>
                <c:pt idx="95">
                  <c:v>58.93</c:v>
                </c:pt>
                <c:pt idx="96">
                  <c:v>59.07</c:v>
                </c:pt>
                <c:pt idx="97">
                  <c:v>61.44</c:v>
                </c:pt>
                <c:pt idx="98">
                  <c:v>59.44</c:v>
                </c:pt>
                <c:pt idx="99">
                  <c:v>58.56</c:v>
                </c:pt>
                <c:pt idx="100">
                  <c:v>54.55</c:v>
                </c:pt>
                <c:pt idx="101">
                  <c:v>57.78</c:v>
                </c:pt>
                <c:pt idx="102">
                  <c:v>57.98</c:v>
                </c:pt>
                <c:pt idx="103">
                  <c:v>58.27</c:v>
                </c:pt>
                <c:pt idx="104">
                  <c:v>58.99</c:v>
                </c:pt>
                <c:pt idx="105">
                  <c:v>59.81</c:v>
                </c:pt>
                <c:pt idx="106">
                  <c:v>59.9</c:v>
                </c:pt>
                <c:pt idx="107">
                  <c:v>58.57</c:v>
                </c:pt>
                <c:pt idx="108">
                  <c:v>58.71</c:v>
                </c:pt>
                <c:pt idx="109">
                  <c:v>56.94</c:v>
                </c:pt>
                <c:pt idx="110">
                  <c:v>59.46</c:v>
                </c:pt>
                <c:pt idx="111">
                  <c:v>59.82</c:v>
                </c:pt>
                <c:pt idx="112">
                  <c:v>59.86</c:v>
                </c:pt>
                <c:pt idx="113">
                  <c:v>59.39</c:v>
                </c:pt>
                <c:pt idx="114">
                  <c:v>60.63</c:v>
                </c:pt>
                <c:pt idx="115">
                  <c:v>60.41</c:v>
                </c:pt>
                <c:pt idx="116">
                  <c:v>63.16</c:v>
                </c:pt>
                <c:pt idx="117">
                  <c:v>63.7</c:v>
                </c:pt>
                <c:pt idx="118">
                  <c:v>63.27</c:v>
                </c:pt>
                <c:pt idx="119">
                  <c:v>65.930000000000007</c:v>
                </c:pt>
                <c:pt idx="120">
                  <c:v>67.55</c:v>
                </c:pt>
                <c:pt idx="121">
                  <c:v>67.16</c:v>
                </c:pt>
                <c:pt idx="122">
                  <c:v>69.099999999999994</c:v>
                </c:pt>
                <c:pt idx="123">
                  <c:v>69.36</c:v>
                </c:pt>
                <c:pt idx="124">
                  <c:v>69.91</c:v>
                </c:pt>
                <c:pt idx="125">
                  <c:v>69.17</c:v>
                </c:pt>
                <c:pt idx="126">
                  <c:v>72.91</c:v>
                </c:pt>
                <c:pt idx="127">
                  <c:v>74.459999999999994</c:v>
                </c:pt>
                <c:pt idx="128">
                  <c:v>72.78</c:v>
                </c:pt>
                <c:pt idx="129">
                  <c:v>74.209999999999994</c:v>
                </c:pt>
                <c:pt idx="130">
                  <c:v>75.37</c:v>
                </c:pt>
                <c:pt idx="131">
                  <c:v>76.81</c:v>
                </c:pt>
                <c:pt idx="132">
                  <c:v>79.86</c:v>
                </c:pt>
                <c:pt idx="133">
                  <c:v>78.25</c:v>
                </c:pt>
                <c:pt idx="134">
                  <c:v>81.25</c:v>
                </c:pt>
                <c:pt idx="135">
                  <c:v>84.91</c:v>
                </c:pt>
                <c:pt idx="136">
                  <c:v>88.88</c:v>
                </c:pt>
                <c:pt idx="137">
                  <c:v>80.2</c:v>
                </c:pt>
                <c:pt idx="138">
                  <c:v>83.73</c:v>
                </c:pt>
                <c:pt idx="139">
                  <c:v>82.12</c:v>
                </c:pt>
                <c:pt idx="140">
                  <c:v>79.48</c:v>
                </c:pt>
                <c:pt idx="141">
                  <c:v>80.5</c:v>
                </c:pt>
                <c:pt idx="142">
                  <c:v>84.77</c:v>
                </c:pt>
                <c:pt idx="143">
                  <c:v>73.28</c:v>
                </c:pt>
                <c:pt idx="144">
                  <c:v>79.38</c:v>
                </c:pt>
                <c:pt idx="145">
                  <c:v>80.94</c:v>
                </c:pt>
                <c:pt idx="146">
                  <c:v>76.83</c:v>
                </c:pt>
                <c:pt idx="147">
                  <c:v>74.459999999999994</c:v>
                </c:pt>
                <c:pt idx="148">
                  <c:v>76.31</c:v>
                </c:pt>
                <c:pt idx="149">
                  <c:v>76.92</c:v>
                </c:pt>
                <c:pt idx="150">
                  <c:v>79.290000000000006</c:v>
                </c:pt>
                <c:pt idx="151">
                  <c:v>80.36</c:v>
                </c:pt>
                <c:pt idx="152">
                  <c:v>80.16</c:v>
                </c:pt>
                <c:pt idx="153">
                  <c:v>80.650000000000006</c:v>
                </c:pt>
                <c:pt idx="154">
                  <c:v>84.01</c:v>
                </c:pt>
                <c:pt idx="155">
                  <c:v>84.91</c:v>
                </c:pt>
                <c:pt idx="156">
                  <c:v>87.58</c:v>
                </c:pt>
                <c:pt idx="157">
                  <c:v>86.74</c:v>
                </c:pt>
                <c:pt idx="158">
                  <c:v>85.42</c:v>
                </c:pt>
                <c:pt idx="159">
                  <c:v>80.09</c:v>
                </c:pt>
                <c:pt idx="160">
                  <c:v>81.3</c:v>
                </c:pt>
                <c:pt idx="161">
                  <c:v>80.010000000000005</c:v>
                </c:pt>
                <c:pt idx="162">
                  <c:v>80.56</c:v>
                </c:pt>
                <c:pt idx="163">
                  <c:v>82.08</c:v>
                </c:pt>
                <c:pt idx="164">
                  <c:v>80.58</c:v>
                </c:pt>
                <c:pt idx="165">
                  <c:v>82.67</c:v>
                </c:pt>
                <c:pt idx="166">
                  <c:v>82.09</c:v>
                </c:pt>
                <c:pt idx="167">
                  <c:v>85.59</c:v>
                </c:pt>
                <c:pt idx="168">
                  <c:v>84.47</c:v>
                </c:pt>
                <c:pt idx="169">
                  <c:v>84.02</c:v>
                </c:pt>
                <c:pt idx="170">
                  <c:v>87.45</c:v>
                </c:pt>
                <c:pt idx="171">
                  <c:v>88.66</c:v>
                </c:pt>
                <c:pt idx="172">
                  <c:v>89.76</c:v>
                </c:pt>
                <c:pt idx="173">
                  <c:v>89.22</c:v>
                </c:pt>
                <c:pt idx="174">
                  <c:v>89.24</c:v>
                </c:pt>
                <c:pt idx="175">
                  <c:v>89.52</c:v>
                </c:pt>
                <c:pt idx="176">
                  <c:v>94.21</c:v>
                </c:pt>
                <c:pt idx="177">
                  <c:v>94.81</c:v>
                </c:pt>
                <c:pt idx="178">
                  <c:v>96.45</c:v>
                </c:pt>
                <c:pt idx="179">
                  <c:v>96.7</c:v>
                </c:pt>
                <c:pt idx="180">
                  <c:v>96.93</c:v>
                </c:pt>
                <c:pt idx="181">
                  <c:v>90.79</c:v>
                </c:pt>
                <c:pt idx="182">
                  <c:v>90.78</c:v>
                </c:pt>
                <c:pt idx="183">
                  <c:v>92.87</c:v>
                </c:pt>
                <c:pt idx="184">
                  <c:v>91.76</c:v>
                </c:pt>
                <c:pt idx="185">
                  <c:v>91.14</c:v>
                </c:pt>
                <c:pt idx="186">
                  <c:v>89.86</c:v>
                </c:pt>
                <c:pt idx="187">
                  <c:v>86.44</c:v>
                </c:pt>
                <c:pt idx="188">
                  <c:v>89.47</c:v>
                </c:pt>
                <c:pt idx="189">
                  <c:v>89.68</c:v>
                </c:pt>
                <c:pt idx="190">
                  <c:v>89.77</c:v>
                </c:pt>
                <c:pt idx="191">
                  <c:v>95.07</c:v>
                </c:pt>
                <c:pt idx="192">
                  <c:v>87.03</c:v>
                </c:pt>
                <c:pt idx="193">
                  <c:v>88.14</c:v>
                </c:pt>
                <c:pt idx="194">
                  <c:v>82.21</c:v>
                </c:pt>
                <c:pt idx="195">
                  <c:v>68.849999999999994</c:v>
                </c:pt>
                <c:pt idx="196">
                  <c:v>68.489999999999995</c:v>
                </c:pt>
                <c:pt idx="197">
                  <c:v>67.349999999999994</c:v>
                </c:pt>
                <c:pt idx="198">
                  <c:v>65.099999999999994</c:v>
                </c:pt>
                <c:pt idx="199">
                  <c:v>58.3</c:v>
                </c:pt>
                <c:pt idx="200">
                  <c:v>68.510000000000005</c:v>
                </c:pt>
                <c:pt idx="201">
                  <c:v>73.180000000000007</c:v>
                </c:pt>
                <c:pt idx="202">
                  <c:v>76.41</c:v>
                </c:pt>
                <c:pt idx="203">
                  <c:v>76.760000000000005</c:v>
                </c:pt>
                <c:pt idx="204">
                  <c:v>78.28</c:v>
                </c:pt>
                <c:pt idx="205">
                  <c:v>77.430000000000007</c:v>
                </c:pt>
                <c:pt idx="206">
                  <c:v>78.16</c:v>
                </c:pt>
                <c:pt idx="207">
                  <c:v>79.89</c:v>
                </c:pt>
                <c:pt idx="208">
                  <c:v>78.89</c:v>
                </c:pt>
                <c:pt idx="209">
                  <c:v>78.39</c:v>
                </c:pt>
                <c:pt idx="210">
                  <c:v>80.67</c:v>
                </c:pt>
                <c:pt idx="211">
                  <c:v>76.599999999999994</c:v>
                </c:pt>
                <c:pt idx="212">
                  <c:v>78.239999999999995</c:v>
                </c:pt>
                <c:pt idx="213">
                  <c:v>78.599999999999994</c:v>
                </c:pt>
                <c:pt idx="214">
                  <c:v>80.81</c:v>
                </c:pt>
                <c:pt idx="215">
                  <c:v>81.7</c:v>
                </c:pt>
                <c:pt idx="216">
                  <c:v>78.31</c:v>
                </c:pt>
                <c:pt idx="217">
                  <c:v>76.48</c:v>
                </c:pt>
                <c:pt idx="218">
                  <c:v>78.489999999999995</c:v>
                </c:pt>
                <c:pt idx="219">
                  <c:v>78.5</c:v>
                </c:pt>
                <c:pt idx="220">
                  <c:v>78.05</c:v>
                </c:pt>
                <c:pt idx="221">
                  <c:v>77.180000000000007</c:v>
                </c:pt>
                <c:pt idx="222">
                  <c:v>79.94</c:v>
                </c:pt>
                <c:pt idx="223">
                  <c:v>80.09</c:v>
                </c:pt>
                <c:pt idx="224">
                  <c:v>77.95</c:v>
                </c:pt>
                <c:pt idx="225">
                  <c:v>79.010000000000005</c:v>
                </c:pt>
                <c:pt idx="226">
                  <c:v>77.44</c:v>
                </c:pt>
                <c:pt idx="227">
                  <c:v>79.97</c:v>
                </c:pt>
                <c:pt idx="228">
                  <c:v>79.97</c:v>
                </c:pt>
                <c:pt idx="229">
                  <c:v>79.97</c:v>
                </c:pt>
                <c:pt idx="230">
                  <c:v>80.2</c:v>
                </c:pt>
                <c:pt idx="231">
                  <c:v>87.82</c:v>
                </c:pt>
                <c:pt idx="232">
                  <c:v>86.44</c:v>
                </c:pt>
                <c:pt idx="233">
                  <c:v>88.99</c:v>
                </c:pt>
                <c:pt idx="234">
                  <c:v>83.46</c:v>
                </c:pt>
                <c:pt idx="235">
                  <c:v>82.71</c:v>
                </c:pt>
                <c:pt idx="236">
                  <c:v>81.010000000000005</c:v>
                </c:pt>
                <c:pt idx="237">
                  <c:v>82.68</c:v>
                </c:pt>
                <c:pt idx="238">
                  <c:v>84.45</c:v>
                </c:pt>
                <c:pt idx="239">
                  <c:v>83.04</c:v>
                </c:pt>
                <c:pt idx="240">
                  <c:v>88.19</c:v>
                </c:pt>
                <c:pt idx="241">
                  <c:v>88.31</c:v>
                </c:pt>
                <c:pt idx="242">
                  <c:v>88.91</c:v>
                </c:pt>
                <c:pt idx="243">
                  <c:v>91.54</c:v>
                </c:pt>
                <c:pt idx="244">
                  <c:v>87.02</c:v>
                </c:pt>
                <c:pt idx="245">
                  <c:v>87.34</c:v>
                </c:pt>
                <c:pt idx="246">
                  <c:v>88.83</c:v>
                </c:pt>
                <c:pt idx="247">
                  <c:v>88.26</c:v>
                </c:pt>
                <c:pt idx="248">
                  <c:v>88.48</c:v>
                </c:pt>
                <c:pt idx="249">
                  <c:v>89.56</c:v>
                </c:pt>
                <c:pt idx="250">
                  <c:v>91.72</c:v>
                </c:pt>
                <c:pt idx="251">
                  <c:v>84.64</c:v>
                </c:pt>
                <c:pt idx="252">
                  <c:v>83.18</c:v>
                </c:pt>
                <c:pt idx="253">
                  <c:v>80.39</c:v>
                </c:pt>
                <c:pt idx="254">
                  <c:v>78.150000000000006</c:v>
                </c:pt>
                <c:pt idx="255">
                  <c:v>81.319999999999993</c:v>
                </c:pt>
                <c:pt idx="256">
                  <c:v>81.400000000000006</c:v>
                </c:pt>
                <c:pt idx="257">
                  <c:v>84.76</c:v>
                </c:pt>
                <c:pt idx="258">
                  <c:v>84.2</c:v>
                </c:pt>
                <c:pt idx="259">
                  <c:v>83.97</c:v>
                </c:pt>
                <c:pt idx="260">
                  <c:v>84.02</c:v>
                </c:pt>
                <c:pt idx="261">
                  <c:v>86.08</c:v>
                </c:pt>
                <c:pt idx="262">
                  <c:v>86.34</c:v>
                </c:pt>
                <c:pt idx="263">
                  <c:v>86.87</c:v>
                </c:pt>
                <c:pt idx="264">
                  <c:v>81.430000000000007</c:v>
                </c:pt>
                <c:pt idx="265">
                  <c:v>81.31</c:v>
                </c:pt>
                <c:pt idx="266">
                  <c:v>79.81</c:v>
                </c:pt>
                <c:pt idx="267">
                  <c:v>81.010000000000005</c:v>
                </c:pt>
                <c:pt idx="268">
                  <c:v>81.86</c:v>
                </c:pt>
                <c:pt idx="269">
                  <c:v>81.540000000000006</c:v>
                </c:pt>
                <c:pt idx="270">
                  <c:v>84.15</c:v>
                </c:pt>
                <c:pt idx="271">
                  <c:v>86.2</c:v>
                </c:pt>
                <c:pt idx="272">
                  <c:v>83</c:v>
                </c:pt>
                <c:pt idx="273">
                  <c:v>82.37</c:v>
                </c:pt>
                <c:pt idx="274">
                  <c:v>84</c:v>
                </c:pt>
                <c:pt idx="275">
                  <c:v>84.73</c:v>
                </c:pt>
                <c:pt idx="276">
                  <c:v>81.88</c:v>
                </c:pt>
                <c:pt idx="277">
                  <c:v>84.13</c:v>
                </c:pt>
                <c:pt idx="278">
                  <c:v>83.43</c:v>
                </c:pt>
                <c:pt idx="279">
                  <c:v>85.05</c:v>
                </c:pt>
                <c:pt idx="280">
                  <c:v>87.4</c:v>
                </c:pt>
                <c:pt idx="281">
                  <c:v>88.35</c:v>
                </c:pt>
                <c:pt idx="282">
                  <c:v>90.16</c:v>
                </c:pt>
                <c:pt idx="283">
                  <c:v>85.58</c:v>
                </c:pt>
                <c:pt idx="284">
                  <c:v>84.55</c:v>
                </c:pt>
                <c:pt idx="285">
                  <c:v>83.19</c:v>
                </c:pt>
                <c:pt idx="286">
                  <c:v>83.22</c:v>
                </c:pt>
                <c:pt idx="287">
                  <c:v>84.92</c:v>
                </c:pt>
                <c:pt idx="288">
                  <c:v>82.79</c:v>
                </c:pt>
                <c:pt idx="289">
                  <c:v>84.36</c:v>
                </c:pt>
                <c:pt idx="290">
                  <c:v>85.65</c:v>
                </c:pt>
                <c:pt idx="291">
                  <c:v>83.86</c:v>
                </c:pt>
                <c:pt idx="292">
                  <c:v>83.97</c:v>
                </c:pt>
                <c:pt idx="293">
                  <c:v>85.38</c:v>
                </c:pt>
                <c:pt idx="294">
                  <c:v>84.94</c:v>
                </c:pt>
                <c:pt idx="295">
                  <c:v>83.65</c:v>
                </c:pt>
                <c:pt idx="296">
                  <c:v>78.84</c:v>
                </c:pt>
                <c:pt idx="297">
                  <c:v>78.11</c:v>
                </c:pt>
                <c:pt idx="298">
                  <c:v>76.3</c:v>
                </c:pt>
                <c:pt idx="299">
                  <c:v>76.37</c:v>
                </c:pt>
                <c:pt idx="300">
                  <c:v>76.680000000000007</c:v>
                </c:pt>
                <c:pt idx="301">
                  <c:v>76.14</c:v>
                </c:pt>
                <c:pt idx="302">
                  <c:v>78.959999999999994</c:v>
                </c:pt>
                <c:pt idx="303">
                  <c:v>78.55</c:v>
                </c:pt>
                <c:pt idx="304">
                  <c:v>80.58</c:v>
                </c:pt>
                <c:pt idx="305">
                  <c:v>81.95</c:v>
                </c:pt>
                <c:pt idx="306">
                  <c:v>83.99</c:v>
                </c:pt>
                <c:pt idx="307">
                  <c:v>84.19</c:v>
                </c:pt>
                <c:pt idx="308">
                  <c:v>84.76</c:v>
                </c:pt>
                <c:pt idx="309">
                  <c:v>83.81</c:v>
                </c:pt>
                <c:pt idx="310">
                  <c:v>85.93</c:v>
                </c:pt>
                <c:pt idx="311">
                  <c:v>85.92</c:v>
                </c:pt>
                <c:pt idx="312">
                  <c:v>87.55</c:v>
                </c:pt>
                <c:pt idx="313">
                  <c:v>88.87</c:v>
                </c:pt>
                <c:pt idx="314">
                  <c:v>90.78</c:v>
                </c:pt>
                <c:pt idx="315">
                  <c:v>92.08</c:v>
                </c:pt>
                <c:pt idx="316">
                  <c:v>95.8</c:v>
                </c:pt>
                <c:pt idx="317">
                  <c:v>96.04</c:v>
                </c:pt>
                <c:pt idx="318">
                  <c:v>98.01</c:v>
                </c:pt>
                <c:pt idx="319">
                  <c:v>92.17</c:v>
                </c:pt>
                <c:pt idx="320">
                  <c:v>89.29</c:v>
                </c:pt>
                <c:pt idx="321">
                  <c:v>89.24</c:v>
                </c:pt>
                <c:pt idx="322">
                  <c:v>89.31</c:v>
                </c:pt>
                <c:pt idx="323">
                  <c:v>90.31</c:v>
                </c:pt>
                <c:pt idx="324">
                  <c:v>86.66</c:v>
                </c:pt>
                <c:pt idx="325">
                  <c:v>80.81</c:v>
                </c:pt>
                <c:pt idx="326">
                  <c:v>80.03</c:v>
                </c:pt>
                <c:pt idx="327">
                  <c:v>80.790000000000006</c:v>
                </c:pt>
                <c:pt idx="328">
                  <c:v>77.89</c:v>
                </c:pt>
                <c:pt idx="329">
                  <c:v>74.45</c:v>
                </c:pt>
                <c:pt idx="330">
                  <c:v>69.88</c:v>
                </c:pt>
                <c:pt idx="331">
                  <c:v>69.03</c:v>
                </c:pt>
                <c:pt idx="332">
                  <c:v>67.239999999999995</c:v>
                </c:pt>
                <c:pt idx="333">
                  <c:v>66.08</c:v>
                </c:pt>
                <c:pt idx="334">
                  <c:v>71.819999999999993</c:v>
                </c:pt>
                <c:pt idx="335">
                  <c:v>69.75</c:v>
                </c:pt>
                <c:pt idx="336">
                  <c:v>72.540000000000006</c:v>
                </c:pt>
                <c:pt idx="337">
                  <c:v>71.849999999999994</c:v>
                </c:pt>
                <c:pt idx="338">
                  <c:v>73.27</c:v>
                </c:pt>
                <c:pt idx="339">
                  <c:v>71.099999999999994</c:v>
                </c:pt>
                <c:pt idx="340">
                  <c:v>71.14</c:v>
                </c:pt>
                <c:pt idx="341">
                  <c:v>69.790000000000006</c:v>
                </c:pt>
                <c:pt idx="342">
                  <c:v>70.44</c:v>
                </c:pt>
                <c:pt idx="343">
                  <c:v>65.77</c:v>
                </c:pt>
                <c:pt idx="344">
                  <c:v>70.33</c:v>
                </c:pt>
                <c:pt idx="345">
                  <c:v>67.959999999999994</c:v>
                </c:pt>
                <c:pt idx="346">
                  <c:v>65.150000000000006</c:v>
                </c:pt>
                <c:pt idx="347">
                  <c:v>65.73</c:v>
                </c:pt>
                <c:pt idx="348">
                  <c:v>66.73</c:v>
                </c:pt>
                <c:pt idx="349">
                  <c:v>65.94</c:v>
                </c:pt>
                <c:pt idx="350">
                  <c:v>66.92</c:v>
                </c:pt>
                <c:pt idx="351">
                  <c:v>67.069999999999993</c:v>
                </c:pt>
                <c:pt idx="352">
                  <c:v>68.959999999999994</c:v>
                </c:pt>
                <c:pt idx="353">
                  <c:v>69.849999999999994</c:v>
                </c:pt>
                <c:pt idx="354">
                  <c:v>66.77</c:v>
                </c:pt>
                <c:pt idx="355">
                  <c:v>66.34</c:v>
                </c:pt>
                <c:pt idx="356">
                  <c:v>66.709999999999994</c:v>
                </c:pt>
                <c:pt idx="357">
                  <c:v>68.84</c:v>
                </c:pt>
                <c:pt idx="358">
                  <c:v>68.02</c:v>
                </c:pt>
                <c:pt idx="359">
                  <c:v>67.510000000000005</c:v>
                </c:pt>
                <c:pt idx="360">
                  <c:v>67.77</c:v>
                </c:pt>
                <c:pt idx="361">
                  <c:v>67.290000000000006</c:v>
                </c:pt>
                <c:pt idx="362">
                  <c:v>66.87</c:v>
                </c:pt>
                <c:pt idx="363">
                  <c:v>68.72</c:v>
                </c:pt>
                <c:pt idx="364">
                  <c:v>72.319999999999993</c:v>
                </c:pt>
                <c:pt idx="365">
                  <c:v>77.11</c:v>
                </c:pt>
                <c:pt idx="366">
                  <c:v>75.790000000000006</c:v>
                </c:pt>
                <c:pt idx="367">
                  <c:v>80.209999999999994</c:v>
                </c:pt>
                <c:pt idx="368">
                  <c:v>81.209999999999994</c:v>
                </c:pt>
                <c:pt idx="369">
                  <c:v>79.97</c:v>
                </c:pt>
                <c:pt idx="370">
                  <c:v>76.72</c:v>
                </c:pt>
                <c:pt idx="371">
                  <c:v>76.7</c:v>
                </c:pt>
                <c:pt idx="372">
                  <c:v>76.28</c:v>
                </c:pt>
                <c:pt idx="373">
                  <c:v>76.36</c:v>
                </c:pt>
                <c:pt idx="374">
                  <c:v>77.489999999999995</c:v>
                </c:pt>
                <c:pt idx="375">
                  <c:v>76.06</c:v>
                </c:pt>
                <c:pt idx="376">
                  <c:v>72.760000000000005</c:v>
                </c:pt>
                <c:pt idx="377">
                  <c:v>73.05</c:v>
                </c:pt>
                <c:pt idx="378">
                  <c:v>75.84</c:v>
                </c:pt>
                <c:pt idx="379">
                  <c:v>75.23</c:v>
                </c:pt>
                <c:pt idx="380">
                  <c:v>76.650000000000006</c:v>
                </c:pt>
                <c:pt idx="381">
                  <c:v>73.41</c:v>
                </c:pt>
                <c:pt idx="382">
                  <c:v>72.400000000000006</c:v>
                </c:pt>
                <c:pt idx="383">
                  <c:v>72.47</c:v>
                </c:pt>
                <c:pt idx="384">
                  <c:v>74.61</c:v>
                </c:pt>
                <c:pt idx="385">
                  <c:v>73.89</c:v>
                </c:pt>
                <c:pt idx="386">
                  <c:v>75.87</c:v>
                </c:pt>
                <c:pt idx="387">
                  <c:v>78.27</c:v>
                </c:pt>
                <c:pt idx="388">
                  <c:v>78.86</c:v>
                </c:pt>
                <c:pt idx="389">
                  <c:v>78.81</c:v>
                </c:pt>
                <c:pt idx="390">
                  <c:v>81.25</c:v>
                </c:pt>
                <c:pt idx="391">
                  <c:v>84.69</c:v>
                </c:pt>
                <c:pt idx="392">
                  <c:v>85.22</c:v>
                </c:pt>
                <c:pt idx="393">
                  <c:v>87.67</c:v>
                </c:pt>
                <c:pt idx="394">
                  <c:v>87.31</c:v>
                </c:pt>
                <c:pt idx="395">
                  <c:v>87.69</c:v>
                </c:pt>
                <c:pt idx="396">
                  <c:v>88.07</c:v>
                </c:pt>
                <c:pt idx="397">
                  <c:v>88.67</c:v>
                </c:pt>
                <c:pt idx="398">
                  <c:v>87.84</c:v>
                </c:pt>
                <c:pt idx="399">
                  <c:v>90.17</c:v>
                </c:pt>
                <c:pt idx="400">
                  <c:v>88.64</c:v>
                </c:pt>
                <c:pt idx="401">
                  <c:v>86.61</c:v>
                </c:pt>
                <c:pt idx="402">
                  <c:v>85.5</c:v>
                </c:pt>
                <c:pt idx="403">
                  <c:v>83.82</c:v>
                </c:pt>
                <c:pt idx="404">
                  <c:v>84.11</c:v>
                </c:pt>
                <c:pt idx="405">
                  <c:v>90.22</c:v>
                </c:pt>
                <c:pt idx="406">
                  <c:v>87.9</c:v>
                </c:pt>
                <c:pt idx="407">
                  <c:v>89.27</c:v>
                </c:pt>
                <c:pt idx="408">
                  <c:v>89.37</c:v>
                </c:pt>
                <c:pt idx="409">
                  <c:v>89.37</c:v>
                </c:pt>
                <c:pt idx="410">
                  <c:v>88.3</c:v>
                </c:pt>
                <c:pt idx="411">
                  <c:v>86.05</c:v>
                </c:pt>
                <c:pt idx="412">
                  <c:v>84.4</c:v>
                </c:pt>
                <c:pt idx="413">
                  <c:v>83.97</c:v>
                </c:pt>
                <c:pt idx="414">
                  <c:v>86.28</c:v>
                </c:pt>
                <c:pt idx="415">
                  <c:v>83.57</c:v>
                </c:pt>
                <c:pt idx="416">
                  <c:v>77.78</c:v>
                </c:pt>
                <c:pt idx="417">
                  <c:v>78.83</c:v>
                </c:pt>
                <c:pt idx="418">
                  <c:v>77.39</c:v>
                </c:pt>
                <c:pt idx="419">
                  <c:v>81.45</c:v>
                </c:pt>
                <c:pt idx="420">
                  <c:v>80.540000000000006</c:v>
                </c:pt>
                <c:pt idx="421">
                  <c:v>79</c:v>
                </c:pt>
                <c:pt idx="422">
                  <c:v>80.239999999999995</c:v>
                </c:pt>
                <c:pt idx="423">
                  <c:v>79.86</c:v>
                </c:pt>
                <c:pt idx="424">
                  <c:v>77.569999999999993</c:v>
                </c:pt>
                <c:pt idx="425">
                  <c:v>79.56</c:v>
                </c:pt>
                <c:pt idx="426">
                  <c:v>83.26</c:v>
                </c:pt>
                <c:pt idx="427">
                  <c:v>83.9</c:v>
                </c:pt>
                <c:pt idx="428">
                  <c:v>85.08</c:v>
                </c:pt>
                <c:pt idx="429">
                  <c:v>85.19</c:v>
                </c:pt>
                <c:pt idx="430">
                  <c:v>81.67</c:v>
                </c:pt>
                <c:pt idx="431">
                  <c:v>84.26</c:v>
                </c:pt>
                <c:pt idx="432">
                  <c:v>89.36</c:v>
                </c:pt>
                <c:pt idx="433">
                  <c:v>89.23</c:v>
                </c:pt>
                <c:pt idx="434">
                  <c:v>89.61</c:v>
                </c:pt>
                <c:pt idx="435">
                  <c:v>93.01</c:v>
                </c:pt>
                <c:pt idx="436">
                  <c:v>95.45</c:v>
                </c:pt>
                <c:pt idx="437">
                  <c:v>93.01</c:v>
                </c:pt>
                <c:pt idx="438">
                  <c:v>93.29</c:v>
                </c:pt>
                <c:pt idx="439">
                  <c:v>90.88</c:v>
                </c:pt>
                <c:pt idx="440">
                  <c:v>90.29</c:v>
                </c:pt>
                <c:pt idx="441">
                  <c:v>90.28</c:v>
                </c:pt>
                <c:pt idx="442">
                  <c:v>90.96</c:v>
                </c:pt>
                <c:pt idx="443">
                  <c:v>93.03</c:v>
                </c:pt>
                <c:pt idx="444">
                  <c:v>92.22</c:v>
                </c:pt>
                <c:pt idx="445">
                  <c:v>92.05</c:v>
                </c:pt>
                <c:pt idx="446">
                  <c:v>94.37</c:v>
                </c:pt>
                <c:pt idx="447">
                  <c:v>97.54</c:v>
                </c:pt>
                <c:pt idx="448">
                  <c:v>96.25</c:v>
                </c:pt>
                <c:pt idx="449">
                  <c:v>98.35</c:v>
                </c:pt>
                <c:pt idx="450">
                  <c:v>100.34</c:v>
                </c:pt>
                <c:pt idx="451">
                  <c:v>96.77</c:v>
                </c:pt>
                <c:pt idx="452">
                  <c:v>97.58</c:v>
                </c:pt>
                <c:pt idx="453">
                  <c:v>97.39</c:v>
                </c:pt>
                <c:pt idx="454">
                  <c:v>100.23</c:v>
                </c:pt>
                <c:pt idx="455">
                  <c:v>99.8</c:v>
                </c:pt>
                <c:pt idx="456">
                  <c:v>96.92</c:v>
                </c:pt>
                <c:pt idx="457">
                  <c:v>93.38</c:v>
                </c:pt>
                <c:pt idx="458">
                  <c:v>92.18</c:v>
                </c:pt>
                <c:pt idx="459">
                  <c:v>92.98</c:v>
                </c:pt>
                <c:pt idx="460">
                  <c:v>95.69</c:v>
                </c:pt>
                <c:pt idx="461">
                  <c:v>97.85</c:v>
                </c:pt>
                <c:pt idx="462">
                  <c:v>98.42</c:v>
                </c:pt>
                <c:pt idx="463">
                  <c:v>99.8</c:v>
                </c:pt>
                <c:pt idx="464">
                  <c:v>97.13</c:v>
                </c:pt>
                <c:pt idx="465">
                  <c:v>92.68</c:v>
                </c:pt>
                <c:pt idx="466">
                  <c:v>89.2</c:v>
                </c:pt>
                <c:pt idx="467">
                  <c:v>87.07</c:v>
                </c:pt>
                <c:pt idx="468">
                  <c:v>87.29</c:v>
                </c:pt>
                <c:pt idx="469">
                  <c:v>87.83</c:v>
                </c:pt>
                <c:pt idx="470">
                  <c:v>89.73</c:v>
                </c:pt>
                <c:pt idx="471">
                  <c:v>89.67</c:v>
                </c:pt>
                <c:pt idx="472">
                  <c:v>92.58</c:v>
                </c:pt>
                <c:pt idx="473">
                  <c:v>87.65</c:v>
                </c:pt>
                <c:pt idx="474">
                  <c:v>87.41</c:v>
                </c:pt>
                <c:pt idx="475">
                  <c:v>89.32</c:v>
                </c:pt>
                <c:pt idx="476">
                  <c:v>90.29</c:v>
                </c:pt>
                <c:pt idx="477">
                  <c:v>90.96</c:v>
                </c:pt>
                <c:pt idx="478">
                  <c:v>91.93</c:v>
                </c:pt>
                <c:pt idx="479">
                  <c:v>95.75</c:v>
                </c:pt>
                <c:pt idx="480">
                  <c:v>94.96</c:v>
                </c:pt>
                <c:pt idx="481">
                  <c:v>96.63</c:v>
                </c:pt>
                <c:pt idx="482">
                  <c:v>96.66</c:v>
                </c:pt>
                <c:pt idx="483">
                  <c:v>96.66</c:v>
                </c:pt>
                <c:pt idx="484">
                  <c:v>96.66</c:v>
                </c:pt>
                <c:pt idx="485">
                  <c:v>97.44</c:v>
                </c:pt>
                <c:pt idx="486">
                  <c:v>95.92</c:v>
                </c:pt>
                <c:pt idx="487">
                  <c:v>94.45</c:v>
                </c:pt>
                <c:pt idx="488">
                  <c:v>93.84</c:v>
                </c:pt>
                <c:pt idx="489">
                  <c:v>93.04</c:v>
                </c:pt>
                <c:pt idx="490">
                  <c:v>95.31</c:v>
                </c:pt>
                <c:pt idx="491">
                  <c:v>94.45</c:v>
                </c:pt>
                <c:pt idx="492">
                  <c:v>91.96</c:v>
                </c:pt>
                <c:pt idx="493">
                  <c:v>89.72</c:v>
                </c:pt>
                <c:pt idx="494">
                  <c:v>88.39</c:v>
                </c:pt>
                <c:pt idx="495">
                  <c:v>86.99</c:v>
                </c:pt>
                <c:pt idx="496">
                  <c:v>85.64</c:v>
                </c:pt>
                <c:pt idx="497">
                  <c:v>86.05</c:v>
                </c:pt>
                <c:pt idx="498">
                  <c:v>87.34</c:v>
                </c:pt>
                <c:pt idx="499">
                  <c:v>85.91</c:v>
                </c:pt>
                <c:pt idx="500">
                  <c:v>88.41</c:v>
                </c:pt>
                <c:pt idx="501">
                  <c:v>85</c:v>
                </c:pt>
                <c:pt idx="502">
                  <c:v>84.67</c:v>
                </c:pt>
                <c:pt idx="503">
                  <c:v>84.96</c:v>
                </c:pt>
                <c:pt idx="504">
                  <c:v>85.41</c:v>
                </c:pt>
                <c:pt idx="505">
                  <c:v>86.77</c:v>
                </c:pt>
                <c:pt idx="506">
                  <c:v>89.49</c:v>
                </c:pt>
                <c:pt idx="507">
                  <c:v>88.38</c:v>
                </c:pt>
                <c:pt idx="508">
                  <c:v>88.48</c:v>
                </c:pt>
                <c:pt idx="509">
                  <c:v>86.97</c:v>
                </c:pt>
                <c:pt idx="510">
                  <c:v>88.59</c:v>
                </c:pt>
                <c:pt idx="511">
                  <c:v>88.15</c:v>
                </c:pt>
                <c:pt idx="512">
                  <c:v>89.85</c:v>
                </c:pt>
                <c:pt idx="513">
                  <c:v>89.88</c:v>
                </c:pt>
                <c:pt idx="514">
                  <c:v>87.76</c:v>
                </c:pt>
                <c:pt idx="515">
                  <c:v>85.5</c:v>
                </c:pt>
                <c:pt idx="516">
                  <c:v>85.15</c:v>
                </c:pt>
                <c:pt idx="517">
                  <c:v>82.99</c:v>
                </c:pt>
                <c:pt idx="518">
                  <c:v>82.3</c:v>
                </c:pt>
                <c:pt idx="519">
                  <c:v>82.86</c:v>
                </c:pt>
                <c:pt idx="520">
                  <c:v>80.52</c:v>
                </c:pt>
                <c:pt idx="521">
                  <c:v>81.02</c:v>
                </c:pt>
                <c:pt idx="522">
                  <c:v>78.72</c:v>
                </c:pt>
                <c:pt idx="523">
                  <c:v>78.989999999999995</c:v>
                </c:pt>
                <c:pt idx="524">
                  <c:v>82.48</c:v>
                </c:pt>
                <c:pt idx="525">
                  <c:v>81.67</c:v>
                </c:pt>
                <c:pt idx="526">
                  <c:v>83.54</c:v>
                </c:pt>
                <c:pt idx="527">
                  <c:v>83.99</c:v>
                </c:pt>
                <c:pt idx="528">
                  <c:v>86.79</c:v>
                </c:pt>
                <c:pt idx="529">
                  <c:v>87.82</c:v>
                </c:pt>
                <c:pt idx="530">
                  <c:v>89.9</c:v>
                </c:pt>
                <c:pt idx="531">
                  <c:v>93.32</c:v>
                </c:pt>
                <c:pt idx="532">
                  <c:v>93.26</c:v>
                </c:pt>
                <c:pt idx="533">
                  <c:v>92.35</c:v>
                </c:pt>
                <c:pt idx="534">
                  <c:v>92.15</c:v>
                </c:pt>
                <c:pt idx="535">
                  <c:v>94.85</c:v>
                </c:pt>
                <c:pt idx="536">
                  <c:v>90.55</c:v>
                </c:pt>
                <c:pt idx="537">
                  <c:v>90.15</c:v>
                </c:pt>
                <c:pt idx="538">
                  <c:v>87.88</c:v>
                </c:pt>
                <c:pt idx="539">
                  <c:v>86.25</c:v>
                </c:pt>
                <c:pt idx="540">
                  <c:v>88.85</c:v>
                </c:pt>
                <c:pt idx="541">
                  <c:v>87.72</c:v>
                </c:pt>
                <c:pt idx="542">
                  <c:v>87.89</c:v>
                </c:pt>
                <c:pt idx="543">
                  <c:v>89.08</c:v>
                </c:pt>
                <c:pt idx="544">
                  <c:v>87.32</c:v>
                </c:pt>
                <c:pt idx="545">
                  <c:v>87.25</c:v>
                </c:pt>
                <c:pt idx="546">
                  <c:v>85.81</c:v>
                </c:pt>
                <c:pt idx="547">
                  <c:v>85.96</c:v>
                </c:pt>
                <c:pt idx="548">
                  <c:v>86.16</c:v>
                </c:pt>
                <c:pt idx="549">
                  <c:v>86.3</c:v>
                </c:pt>
                <c:pt idx="550">
                  <c:v>86.74</c:v>
                </c:pt>
                <c:pt idx="551">
                  <c:v>85.81</c:v>
                </c:pt>
                <c:pt idx="552">
                  <c:v>85.84</c:v>
                </c:pt>
                <c:pt idx="553">
                  <c:v>86.04</c:v>
                </c:pt>
                <c:pt idx="554">
                  <c:v>86.49</c:v>
                </c:pt>
                <c:pt idx="555">
                  <c:v>87.35</c:v>
                </c:pt>
                <c:pt idx="556">
                  <c:v>89.18</c:v>
                </c:pt>
                <c:pt idx="557">
                  <c:v>90.52</c:v>
                </c:pt>
                <c:pt idx="558">
                  <c:v>91.43</c:v>
                </c:pt>
                <c:pt idx="559">
                  <c:v>91.11</c:v>
                </c:pt>
                <c:pt idx="560">
                  <c:v>91.93</c:v>
                </c:pt>
                <c:pt idx="561">
                  <c:v>90.84</c:v>
                </c:pt>
                <c:pt idx="562">
                  <c:v>91.06</c:v>
                </c:pt>
                <c:pt idx="563">
                  <c:v>88.68</c:v>
                </c:pt>
                <c:pt idx="564">
                  <c:v>86.67</c:v>
                </c:pt>
                <c:pt idx="565">
                  <c:v>85.1</c:v>
                </c:pt>
                <c:pt idx="566">
                  <c:v>83.45</c:v>
                </c:pt>
                <c:pt idx="567">
                  <c:v>84.77</c:v>
                </c:pt>
                <c:pt idx="568">
                  <c:v>83.65</c:v>
                </c:pt>
                <c:pt idx="569">
                  <c:v>82.68</c:v>
                </c:pt>
                <c:pt idx="570">
                  <c:v>84.34</c:v>
                </c:pt>
                <c:pt idx="571">
                  <c:v>83.95</c:v>
                </c:pt>
                <c:pt idx="572">
                  <c:v>84.9</c:v>
                </c:pt>
                <c:pt idx="573">
                  <c:v>86.73</c:v>
                </c:pt>
                <c:pt idx="574">
                  <c:v>87.73</c:v>
                </c:pt>
                <c:pt idx="575">
                  <c:v>87.13</c:v>
                </c:pt>
                <c:pt idx="576">
                  <c:v>88.46</c:v>
                </c:pt>
                <c:pt idx="577">
                  <c:v>88.84</c:v>
                </c:pt>
                <c:pt idx="578">
                  <c:v>88.01</c:v>
                </c:pt>
                <c:pt idx="579">
                  <c:v>87.88</c:v>
                </c:pt>
                <c:pt idx="580">
                  <c:v>89.87</c:v>
                </c:pt>
                <c:pt idx="581">
                  <c:v>88.22</c:v>
                </c:pt>
                <c:pt idx="582">
                  <c:v>85.84</c:v>
                </c:pt>
                <c:pt idx="583">
                  <c:v>85.39</c:v>
                </c:pt>
                <c:pt idx="584">
                  <c:v>85.68</c:v>
                </c:pt>
                <c:pt idx="585">
                  <c:v>84.77</c:v>
                </c:pt>
                <c:pt idx="586">
                  <c:v>86.24</c:v>
                </c:pt>
                <c:pt idx="587">
                  <c:v>85.76</c:v>
                </c:pt>
                <c:pt idx="588">
                  <c:v>85.27</c:v>
                </c:pt>
                <c:pt idx="589">
                  <c:v>84.16</c:v>
                </c:pt>
                <c:pt idx="590">
                  <c:v>83.85</c:v>
                </c:pt>
                <c:pt idx="591">
                  <c:v>83.67</c:v>
                </c:pt>
                <c:pt idx="592">
                  <c:v>82.93</c:v>
                </c:pt>
                <c:pt idx="593">
                  <c:v>81.52</c:v>
                </c:pt>
                <c:pt idx="594">
                  <c:v>81.650000000000006</c:v>
                </c:pt>
                <c:pt idx="595">
                  <c:v>81.08</c:v>
                </c:pt>
                <c:pt idx="596">
                  <c:v>83.01</c:v>
                </c:pt>
                <c:pt idx="597">
                  <c:v>83.12</c:v>
                </c:pt>
                <c:pt idx="598">
                  <c:v>82.31</c:v>
                </c:pt>
                <c:pt idx="599">
                  <c:v>80.84</c:v>
                </c:pt>
                <c:pt idx="600">
                  <c:v>81.23</c:v>
                </c:pt>
                <c:pt idx="601">
                  <c:v>82.81</c:v>
                </c:pt>
                <c:pt idx="602">
                  <c:v>84.14</c:v>
                </c:pt>
                <c:pt idx="603">
                  <c:v>85.48</c:v>
                </c:pt>
                <c:pt idx="604">
                  <c:v>85.27</c:v>
                </c:pt>
                <c:pt idx="605">
                  <c:v>82.92</c:v>
                </c:pt>
                <c:pt idx="606">
                  <c:v>82.29</c:v>
                </c:pt>
                <c:pt idx="607">
                  <c:v>82.71</c:v>
                </c:pt>
                <c:pt idx="608">
                  <c:v>81.67</c:v>
                </c:pt>
                <c:pt idx="609">
                  <c:v>80.8</c:v>
                </c:pt>
                <c:pt idx="610">
                  <c:v>79.650000000000006</c:v>
                </c:pt>
                <c:pt idx="611">
                  <c:v>81.67</c:v>
                </c:pt>
                <c:pt idx="612">
                  <c:v>80.510000000000005</c:v>
                </c:pt>
                <c:pt idx="613">
                  <c:v>80.459999999999994</c:v>
                </c:pt>
                <c:pt idx="614">
                  <c:v>81.75</c:v>
                </c:pt>
                <c:pt idx="615">
                  <c:v>84.82</c:v>
                </c:pt>
                <c:pt idx="616">
                  <c:v>84.12</c:v>
                </c:pt>
                <c:pt idx="617">
                  <c:v>85.23</c:v>
                </c:pt>
                <c:pt idx="618">
                  <c:v>85.95</c:v>
                </c:pt>
                <c:pt idx="619">
                  <c:v>83.35</c:v>
                </c:pt>
                <c:pt idx="620">
                  <c:v>82.55</c:v>
                </c:pt>
                <c:pt idx="621">
                  <c:v>81.86</c:v>
                </c:pt>
                <c:pt idx="622">
                  <c:v>81.760000000000005</c:v>
                </c:pt>
                <c:pt idx="623">
                  <c:v>81.41</c:v>
                </c:pt>
                <c:pt idx="624">
                  <c:v>80.5</c:v>
                </c:pt>
                <c:pt idx="625">
                  <c:v>80.58</c:v>
                </c:pt>
                <c:pt idx="626">
                  <c:v>79.92</c:v>
                </c:pt>
                <c:pt idx="627">
                  <c:v>79.650000000000006</c:v>
                </c:pt>
                <c:pt idx="628">
                  <c:v>79.349999999999994</c:v>
                </c:pt>
                <c:pt idx="629">
                  <c:v>78.72</c:v>
                </c:pt>
                <c:pt idx="630">
                  <c:v>79.05</c:v>
                </c:pt>
                <c:pt idx="631">
                  <c:v>78.540000000000006</c:v>
                </c:pt>
                <c:pt idx="632">
                  <c:v>78.61</c:v>
                </c:pt>
                <c:pt idx="633">
                  <c:v>77.64</c:v>
                </c:pt>
                <c:pt idx="634">
                  <c:v>75.84</c:v>
                </c:pt>
                <c:pt idx="635">
                  <c:v>75.25</c:v>
                </c:pt>
                <c:pt idx="636">
                  <c:v>75.7</c:v>
                </c:pt>
                <c:pt idx="637">
                  <c:v>77.38</c:v>
                </c:pt>
                <c:pt idx="638">
                  <c:v>78.7</c:v>
                </c:pt>
                <c:pt idx="639">
                  <c:v>77.48</c:v>
                </c:pt>
                <c:pt idx="640">
                  <c:v>78.63</c:v>
                </c:pt>
                <c:pt idx="641">
                  <c:v>79.739999999999995</c:v>
                </c:pt>
                <c:pt idx="642">
                  <c:v>77.010000000000005</c:v>
                </c:pt>
                <c:pt idx="643">
                  <c:v>76.55</c:v>
                </c:pt>
                <c:pt idx="644">
                  <c:v>76.61</c:v>
                </c:pt>
                <c:pt idx="645">
                  <c:v>75.37</c:v>
                </c:pt>
                <c:pt idx="646">
                  <c:v>75.19</c:v>
                </c:pt>
                <c:pt idx="647">
                  <c:v>76.59</c:v>
                </c:pt>
                <c:pt idx="648">
                  <c:v>76.599999999999994</c:v>
                </c:pt>
                <c:pt idx="649">
                  <c:v>73.63</c:v>
                </c:pt>
                <c:pt idx="650">
                  <c:v>72.959999999999994</c:v>
                </c:pt>
                <c:pt idx="651">
                  <c:v>71.02</c:v>
                </c:pt>
                <c:pt idx="652">
                  <c:v>70.81</c:v>
                </c:pt>
                <c:pt idx="653">
                  <c:v>72.489999999999995</c:v>
                </c:pt>
                <c:pt idx="654">
                  <c:v>70.37</c:v>
                </c:pt>
                <c:pt idx="655">
                  <c:v>68.64</c:v>
                </c:pt>
                <c:pt idx="656">
                  <c:v>68.819999999999993</c:v>
                </c:pt>
                <c:pt idx="657">
                  <c:v>69.650000000000006</c:v>
                </c:pt>
                <c:pt idx="658">
                  <c:v>68.63</c:v>
                </c:pt>
                <c:pt idx="659">
                  <c:v>67.28</c:v>
                </c:pt>
                <c:pt idx="660">
                  <c:v>68.209999999999994</c:v>
                </c:pt>
                <c:pt idx="661">
                  <c:v>68.900000000000006</c:v>
                </c:pt>
                <c:pt idx="662">
                  <c:v>66.790000000000006</c:v>
                </c:pt>
                <c:pt idx="663">
                  <c:v>66.349999999999994</c:v>
                </c:pt>
                <c:pt idx="664">
                  <c:v>69.08</c:v>
                </c:pt>
                <c:pt idx="665">
                  <c:v>71.73</c:v>
                </c:pt>
                <c:pt idx="666">
                  <c:v>75.53</c:v>
                </c:pt>
                <c:pt idx="667">
                  <c:v>77.88</c:v>
                </c:pt>
                <c:pt idx="668">
                  <c:v>78.900000000000006</c:v>
                </c:pt>
                <c:pt idx="669">
                  <c:v>78.900000000000006</c:v>
                </c:pt>
                <c:pt idx="670">
                  <c:v>78.900000000000006</c:v>
                </c:pt>
                <c:pt idx="671">
                  <c:v>79.989999999999995</c:v>
                </c:pt>
                <c:pt idx="672">
                  <c:v>80.2</c:v>
                </c:pt>
                <c:pt idx="673">
                  <c:v>80.37</c:v>
                </c:pt>
                <c:pt idx="674">
                  <c:v>80.37</c:v>
                </c:pt>
                <c:pt idx="675">
                  <c:v>75.959999999999994</c:v>
                </c:pt>
                <c:pt idx="676">
                  <c:v>77.349999999999994</c:v>
                </c:pt>
                <c:pt idx="677">
                  <c:v>75.819999999999993</c:v>
                </c:pt>
                <c:pt idx="678">
                  <c:v>76.349999999999994</c:v>
                </c:pt>
                <c:pt idx="679">
                  <c:v>72.42</c:v>
                </c:pt>
                <c:pt idx="680">
                  <c:v>71.94</c:v>
                </c:pt>
                <c:pt idx="681">
                  <c:v>69.989999999999995</c:v>
                </c:pt>
                <c:pt idx="682">
                  <c:v>67.92</c:v>
                </c:pt>
                <c:pt idx="683">
                  <c:v>65.81</c:v>
                </c:pt>
                <c:pt idx="684">
                  <c:v>67.25</c:v>
                </c:pt>
                <c:pt idx="685">
                  <c:v>65.59</c:v>
                </c:pt>
                <c:pt idx="686">
                  <c:v>63.15</c:v>
                </c:pt>
                <c:pt idx="687">
                  <c:v>63.01</c:v>
                </c:pt>
                <c:pt idx="688">
                  <c:v>63.65</c:v>
                </c:pt>
                <c:pt idx="689">
                  <c:v>62.04</c:v>
                </c:pt>
                <c:pt idx="690">
                  <c:v>63.05</c:v>
                </c:pt>
                <c:pt idx="691">
                  <c:v>65.819999999999993</c:v>
                </c:pt>
                <c:pt idx="692">
                  <c:v>63.21</c:v>
                </c:pt>
                <c:pt idx="693">
                  <c:v>63.58</c:v>
                </c:pt>
                <c:pt idx="694">
                  <c:v>61.78</c:v>
                </c:pt>
                <c:pt idx="695">
                  <c:v>63.51</c:v>
                </c:pt>
                <c:pt idx="696">
                  <c:v>64.16</c:v>
                </c:pt>
                <c:pt idx="697">
                  <c:v>62.19</c:v>
                </c:pt>
                <c:pt idx="698">
                  <c:v>63.4</c:v>
                </c:pt>
                <c:pt idx="699">
                  <c:v>62.67</c:v>
                </c:pt>
                <c:pt idx="700">
                  <c:v>63.58</c:v>
                </c:pt>
                <c:pt idx="701">
                  <c:v>62.41</c:v>
                </c:pt>
                <c:pt idx="702">
                  <c:v>60.78</c:v>
                </c:pt>
                <c:pt idx="703">
                  <c:v>58.79</c:v>
                </c:pt>
                <c:pt idx="704">
                  <c:v>56.89</c:v>
                </c:pt>
                <c:pt idx="705">
                  <c:v>56.43</c:v>
                </c:pt>
                <c:pt idx="706">
                  <c:v>56.63</c:v>
                </c:pt>
                <c:pt idx="707">
                  <c:v>57.91</c:v>
                </c:pt>
                <c:pt idx="708">
                  <c:v>57.17</c:v>
                </c:pt>
                <c:pt idx="709">
                  <c:v>53.54</c:v>
                </c:pt>
                <c:pt idx="710">
                  <c:v>54.31</c:v>
                </c:pt>
                <c:pt idx="711">
                  <c:v>54.55</c:v>
                </c:pt>
                <c:pt idx="712">
                  <c:v>52.8</c:v>
                </c:pt>
                <c:pt idx="713">
                  <c:v>52.22</c:v>
                </c:pt>
                <c:pt idx="714">
                  <c:v>53.97</c:v>
                </c:pt>
                <c:pt idx="715">
                  <c:v>55.68</c:v>
                </c:pt>
                <c:pt idx="716">
                  <c:v>57.84</c:v>
                </c:pt>
                <c:pt idx="717">
                  <c:v>56</c:v>
                </c:pt>
                <c:pt idx="718">
                  <c:v>56.37</c:v>
                </c:pt>
                <c:pt idx="719">
                  <c:v>57.03</c:v>
                </c:pt>
                <c:pt idx="720">
                  <c:v>60.54</c:v>
                </c:pt>
                <c:pt idx="721">
                  <c:v>59.23</c:v>
                </c:pt>
                <c:pt idx="722">
                  <c:v>59.16</c:v>
                </c:pt>
                <c:pt idx="723">
                  <c:v>58.39</c:v>
                </c:pt>
                <c:pt idx="724">
                  <c:v>56.21</c:v>
                </c:pt>
                <c:pt idx="725">
                  <c:v>56.51</c:v>
                </c:pt>
                <c:pt idx="726">
                  <c:v>56.04</c:v>
                </c:pt>
                <c:pt idx="727">
                  <c:v>58.45</c:v>
                </c:pt>
                <c:pt idx="728">
                  <c:v>59.39</c:v>
                </c:pt>
                <c:pt idx="729">
                  <c:v>61.43</c:v>
                </c:pt>
                <c:pt idx="730">
                  <c:v>60.84</c:v>
                </c:pt>
                <c:pt idx="731">
                  <c:v>60.62</c:v>
                </c:pt>
                <c:pt idx="732">
                  <c:v>59.07</c:v>
                </c:pt>
                <c:pt idx="733">
                  <c:v>61.51</c:v>
                </c:pt>
                <c:pt idx="734">
                  <c:v>65</c:v>
                </c:pt>
                <c:pt idx="735">
                  <c:v>62.28</c:v>
                </c:pt>
                <c:pt idx="736">
                  <c:v>62.43</c:v>
                </c:pt>
                <c:pt idx="737">
                  <c:v>61.8</c:v>
                </c:pt>
                <c:pt idx="738">
                  <c:v>61.8</c:v>
                </c:pt>
                <c:pt idx="739">
                  <c:v>61.8</c:v>
                </c:pt>
                <c:pt idx="740">
                  <c:v>58.72</c:v>
                </c:pt>
                <c:pt idx="741">
                  <c:v>57.41</c:v>
                </c:pt>
                <c:pt idx="742">
                  <c:v>58.5</c:v>
                </c:pt>
                <c:pt idx="743">
                  <c:v>60.58</c:v>
                </c:pt>
                <c:pt idx="744">
                  <c:v>63.51</c:v>
                </c:pt>
                <c:pt idx="745">
                  <c:v>64.069999999999993</c:v>
                </c:pt>
                <c:pt idx="746">
                  <c:v>62.87</c:v>
                </c:pt>
                <c:pt idx="747">
                  <c:v>68.03</c:v>
                </c:pt>
                <c:pt idx="748">
                  <c:v>71.55</c:v>
                </c:pt>
                <c:pt idx="749">
                  <c:v>70.55</c:v>
                </c:pt>
                <c:pt idx="750">
                  <c:v>73.62</c:v>
                </c:pt>
                <c:pt idx="751">
                  <c:v>69.98</c:v>
                </c:pt>
                <c:pt idx="752">
                  <c:v>71.53</c:v>
                </c:pt>
                <c:pt idx="753">
                  <c:v>68.81</c:v>
                </c:pt>
                <c:pt idx="754">
                  <c:v>66.33</c:v>
                </c:pt>
                <c:pt idx="755">
                  <c:v>65.67</c:v>
                </c:pt>
                <c:pt idx="756">
                  <c:v>66.47</c:v>
                </c:pt>
                <c:pt idx="757">
                  <c:v>68.39</c:v>
                </c:pt>
                <c:pt idx="758">
                  <c:v>66.92</c:v>
                </c:pt>
                <c:pt idx="759">
                  <c:v>65.489999999999995</c:v>
                </c:pt>
                <c:pt idx="760">
                  <c:v>68.52</c:v>
                </c:pt>
                <c:pt idx="761">
                  <c:v>67.819999999999993</c:v>
                </c:pt>
                <c:pt idx="762">
                  <c:v>72.510000000000005</c:v>
                </c:pt>
                <c:pt idx="763">
                  <c:v>72.010000000000005</c:v>
                </c:pt>
                <c:pt idx="764">
                  <c:v>73.2</c:v>
                </c:pt>
                <c:pt idx="765">
                  <c:v>70.98</c:v>
                </c:pt>
                <c:pt idx="766">
                  <c:v>71.69</c:v>
                </c:pt>
                <c:pt idx="767">
                  <c:v>73.260000000000005</c:v>
                </c:pt>
                <c:pt idx="768">
                  <c:v>71.91</c:v>
                </c:pt>
                <c:pt idx="769">
                  <c:v>69.81</c:v>
                </c:pt>
                <c:pt idx="770">
                  <c:v>70.22</c:v>
                </c:pt>
                <c:pt idx="771">
                  <c:v>69.459999999999994</c:v>
                </c:pt>
                <c:pt idx="772">
                  <c:v>70.099999999999994</c:v>
                </c:pt>
                <c:pt idx="773">
                  <c:v>70.69</c:v>
                </c:pt>
                <c:pt idx="774">
                  <c:v>74.22</c:v>
                </c:pt>
                <c:pt idx="775">
                  <c:v>76.25</c:v>
                </c:pt>
                <c:pt idx="776">
                  <c:v>76.209999999999994</c:v>
                </c:pt>
                <c:pt idx="777">
                  <c:v>75.81</c:v>
                </c:pt>
                <c:pt idx="778">
                  <c:v>75.61</c:v>
                </c:pt>
                <c:pt idx="779">
                  <c:v>76.25</c:v>
                </c:pt>
                <c:pt idx="780">
                  <c:v>74.58</c:v>
                </c:pt>
                <c:pt idx="781">
                  <c:v>73.86</c:v>
                </c:pt>
                <c:pt idx="782">
                  <c:v>75.48</c:v>
                </c:pt>
                <c:pt idx="783">
                  <c:v>74.099999999999994</c:v>
                </c:pt>
                <c:pt idx="784">
                  <c:v>74.569999999999993</c:v>
                </c:pt>
                <c:pt idx="785">
                  <c:v>72.33</c:v>
                </c:pt>
                <c:pt idx="786">
                  <c:v>71.819999999999993</c:v>
                </c:pt>
                <c:pt idx="787">
                  <c:v>72.099999999999994</c:v>
                </c:pt>
                <c:pt idx="788">
                  <c:v>71.39</c:v>
                </c:pt>
                <c:pt idx="789">
                  <c:v>70.8</c:v>
                </c:pt>
                <c:pt idx="790">
                  <c:v>70.63</c:v>
                </c:pt>
                <c:pt idx="791">
                  <c:v>70.739999999999995</c:v>
                </c:pt>
                <c:pt idx="792">
                  <c:v>70.709999999999994</c:v>
                </c:pt>
                <c:pt idx="793">
                  <c:v>68.28</c:v>
                </c:pt>
                <c:pt idx="794">
                  <c:v>67.989999999999995</c:v>
                </c:pt>
                <c:pt idx="795">
                  <c:v>68.5</c:v>
                </c:pt>
                <c:pt idx="796">
                  <c:v>70.33</c:v>
                </c:pt>
                <c:pt idx="797">
                  <c:v>69.22</c:v>
                </c:pt>
                <c:pt idx="798">
                  <c:v>68.13</c:v>
                </c:pt>
                <c:pt idx="799">
                  <c:v>67.349999999999994</c:v>
                </c:pt>
                <c:pt idx="800">
                  <c:v>67.92</c:v>
                </c:pt>
                <c:pt idx="801">
                  <c:v>66.930000000000007</c:v>
                </c:pt>
                <c:pt idx="802">
                  <c:v>66.67</c:v>
                </c:pt>
                <c:pt idx="803">
                  <c:v>67.47</c:v>
                </c:pt>
                <c:pt idx="804">
                  <c:v>68.05</c:v>
                </c:pt>
                <c:pt idx="805">
                  <c:v>70.67</c:v>
                </c:pt>
                <c:pt idx="806">
                  <c:v>70.760000000000005</c:v>
                </c:pt>
                <c:pt idx="807">
                  <c:v>70.069999999999993</c:v>
                </c:pt>
                <c:pt idx="808">
                  <c:v>70.36</c:v>
                </c:pt>
                <c:pt idx="809">
                  <c:v>68.989999999999995</c:v>
                </c:pt>
                <c:pt idx="810">
                  <c:v>68.56</c:v>
                </c:pt>
                <c:pt idx="811">
                  <c:v>67.959999999999994</c:v>
                </c:pt>
                <c:pt idx="812">
                  <c:v>68.37</c:v>
                </c:pt>
                <c:pt idx="813">
                  <c:v>69.19</c:v>
                </c:pt>
                <c:pt idx="814">
                  <c:v>67.64</c:v>
                </c:pt>
                <c:pt idx="815">
                  <c:v>68.02</c:v>
                </c:pt>
                <c:pt idx="816">
                  <c:v>66.540000000000006</c:v>
                </c:pt>
                <c:pt idx="817">
                  <c:v>66.44</c:v>
                </c:pt>
                <c:pt idx="818">
                  <c:v>66.3</c:v>
                </c:pt>
                <c:pt idx="819">
                  <c:v>64.72</c:v>
                </c:pt>
                <c:pt idx="820">
                  <c:v>65.73</c:v>
                </c:pt>
                <c:pt idx="821">
                  <c:v>68.41</c:v>
                </c:pt>
                <c:pt idx="822">
                  <c:v>66.81</c:v>
                </c:pt>
                <c:pt idx="823">
                  <c:v>67.87</c:v>
                </c:pt>
                <c:pt idx="824">
                  <c:v>68.69</c:v>
                </c:pt>
                <c:pt idx="825">
                  <c:v>68.64</c:v>
                </c:pt>
                <c:pt idx="826">
                  <c:v>69.209999999999994</c:v>
                </c:pt>
                <c:pt idx="827">
                  <c:v>71.180000000000007</c:v>
                </c:pt>
                <c:pt idx="828">
                  <c:v>70.58</c:v>
                </c:pt>
                <c:pt idx="829">
                  <c:v>68.73</c:v>
                </c:pt>
                <c:pt idx="830">
                  <c:v>69.959999999999994</c:v>
                </c:pt>
                <c:pt idx="831">
                  <c:v>70.569999999999993</c:v>
                </c:pt>
                <c:pt idx="832">
                  <c:v>71.06</c:v>
                </c:pt>
                <c:pt idx="833">
                  <c:v>70.14</c:v>
                </c:pt>
                <c:pt idx="834">
                  <c:v>72.650000000000006</c:v>
                </c:pt>
                <c:pt idx="835">
                  <c:v>71.290000000000006</c:v>
                </c:pt>
                <c:pt idx="836">
                  <c:v>71.87</c:v>
                </c:pt>
                <c:pt idx="837">
                  <c:v>72.11</c:v>
                </c:pt>
                <c:pt idx="838">
                  <c:v>72.52</c:v>
                </c:pt>
                <c:pt idx="839">
                  <c:v>73.14</c:v>
                </c:pt>
                <c:pt idx="840">
                  <c:v>73.069999999999993</c:v>
                </c:pt>
                <c:pt idx="841">
                  <c:v>72.14</c:v>
                </c:pt>
                <c:pt idx="842">
                  <c:v>71.569999999999993</c:v>
                </c:pt>
                <c:pt idx="843">
                  <c:v>71.13</c:v>
                </c:pt>
                <c:pt idx="844">
                  <c:v>70.489999999999995</c:v>
                </c:pt>
                <c:pt idx="845">
                  <c:v>71.489999999999995</c:v>
                </c:pt>
                <c:pt idx="846">
                  <c:v>70.77</c:v>
                </c:pt>
                <c:pt idx="847">
                  <c:v>71.06</c:v>
                </c:pt>
                <c:pt idx="848">
                  <c:v>70.3</c:v>
                </c:pt>
                <c:pt idx="849">
                  <c:v>70.430000000000007</c:v>
                </c:pt>
                <c:pt idx="850">
                  <c:v>68.16</c:v>
                </c:pt>
                <c:pt idx="851">
                  <c:v>67</c:v>
                </c:pt>
                <c:pt idx="852">
                  <c:v>66.2</c:v>
                </c:pt>
                <c:pt idx="853">
                  <c:v>66.5</c:v>
                </c:pt>
                <c:pt idx="854">
                  <c:v>66.52</c:v>
                </c:pt>
                <c:pt idx="855">
                  <c:v>64.92</c:v>
                </c:pt>
                <c:pt idx="856">
                  <c:v>66.400000000000006</c:v>
                </c:pt>
                <c:pt idx="857">
                  <c:v>65.45</c:v>
                </c:pt>
                <c:pt idx="858">
                  <c:v>64.989999999999995</c:v>
                </c:pt>
                <c:pt idx="859">
                  <c:v>63.21</c:v>
                </c:pt>
                <c:pt idx="860">
                  <c:v>64.34</c:v>
                </c:pt>
                <c:pt idx="861">
                  <c:v>63.7</c:v>
                </c:pt>
                <c:pt idx="862">
                  <c:v>62.82</c:v>
                </c:pt>
                <c:pt idx="863">
                  <c:v>63.39</c:v>
                </c:pt>
                <c:pt idx="864">
                  <c:v>64.099999999999994</c:v>
                </c:pt>
                <c:pt idx="865">
                  <c:v>63.87</c:v>
                </c:pt>
                <c:pt idx="866">
                  <c:v>65.239999999999995</c:v>
                </c:pt>
                <c:pt idx="867">
                  <c:v>66.52</c:v>
                </c:pt>
                <c:pt idx="868">
                  <c:v>66.33</c:v>
                </c:pt>
                <c:pt idx="869">
                  <c:v>65.56</c:v>
                </c:pt>
                <c:pt idx="870">
                  <c:v>63.61</c:v>
                </c:pt>
                <c:pt idx="871">
                  <c:v>62.6</c:v>
                </c:pt>
                <c:pt idx="872">
                  <c:v>62.76</c:v>
                </c:pt>
                <c:pt idx="873">
                  <c:v>62.05</c:v>
                </c:pt>
                <c:pt idx="874">
                  <c:v>61.76</c:v>
                </c:pt>
                <c:pt idx="875">
                  <c:v>60.29</c:v>
                </c:pt>
                <c:pt idx="876">
                  <c:v>62.01</c:v>
                </c:pt>
                <c:pt idx="877">
                  <c:v>65</c:v>
                </c:pt>
                <c:pt idx="878">
                  <c:v>64.62</c:v>
                </c:pt>
                <c:pt idx="879">
                  <c:v>65.97</c:v>
                </c:pt>
                <c:pt idx="880">
                  <c:v>65.09</c:v>
                </c:pt>
                <c:pt idx="881">
                  <c:v>63.03</c:v>
                </c:pt>
                <c:pt idx="882">
                  <c:v>62.98</c:v>
                </c:pt>
                <c:pt idx="883">
                  <c:v>62.28</c:v>
                </c:pt>
                <c:pt idx="884">
                  <c:v>61.76</c:v>
                </c:pt>
                <c:pt idx="885">
                  <c:v>62.25</c:v>
                </c:pt>
                <c:pt idx="886">
                  <c:v>64.89</c:v>
                </c:pt>
                <c:pt idx="887">
                  <c:v>66.63</c:v>
                </c:pt>
                <c:pt idx="888">
                  <c:v>66.97</c:v>
                </c:pt>
                <c:pt idx="889">
                  <c:v>66.400000000000006</c:v>
                </c:pt>
                <c:pt idx="890">
                  <c:v>67.28</c:v>
                </c:pt>
                <c:pt idx="891">
                  <c:v>65.47</c:v>
                </c:pt>
                <c:pt idx="892">
                  <c:v>64.58</c:v>
                </c:pt>
                <c:pt idx="893">
                  <c:v>63.87</c:v>
                </c:pt>
                <c:pt idx="894">
                  <c:v>65.22</c:v>
                </c:pt>
                <c:pt idx="895">
                  <c:v>64.3</c:v>
                </c:pt>
                <c:pt idx="896">
                  <c:v>63.76</c:v>
                </c:pt>
                <c:pt idx="897">
                  <c:v>66.040000000000006</c:v>
                </c:pt>
                <c:pt idx="898">
                  <c:v>68.02</c:v>
                </c:pt>
                <c:pt idx="899">
                  <c:v>67.569999999999993</c:v>
                </c:pt>
                <c:pt idx="900">
                  <c:v>67.53</c:v>
                </c:pt>
                <c:pt idx="901">
                  <c:v>66.31</c:v>
                </c:pt>
                <c:pt idx="902">
                  <c:v>68.27</c:v>
                </c:pt>
                <c:pt idx="903">
                  <c:v>68.010000000000005</c:v>
                </c:pt>
                <c:pt idx="904">
                  <c:v>69.510000000000005</c:v>
                </c:pt>
                <c:pt idx="905">
                  <c:v>68.13</c:v>
                </c:pt>
                <c:pt idx="906">
                  <c:v>68.38</c:v>
                </c:pt>
                <c:pt idx="907">
                  <c:v>69.989999999999995</c:v>
                </c:pt>
                <c:pt idx="908">
                  <c:v>69.27</c:v>
                </c:pt>
                <c:pt idx="909">
                  <c:v>69.86</c:v>
                </c:pt>
                <c:pt idx="910">
                  <c:v>69.23</c:v>
                </c:pt>
                <c:pt idx="911">
                  <c:v>68.47</c:v>
                </c:pt>
                <c:pt idx="912">
                  <c:v>67.63</c:v>
                </c:pt>
                <c:pt idx="913">
                  <c:v>68.400000000000006</c:v>
                </c:pt>
                <c:pt idx="914">
                  <c:v>68.83</c:v>
                </c:pt>
                <c:pt idx="915">
                  <c:v>68.489999999999995</c:v>
                </c:pt>
                <c:pt idx="916">
                  <c:v>67.86</c:v>
                </c:pt>
                <c:pt idx="917">
                  <c:v>67.34</c:v>
                </c:pt>
                <c:pt idx="918">
                  <c:v>68.31</c:v>
                </c:pt>
                <c:pt idx="919">
                  <c:v>66.37</c:v>
                </c:pt>
                <c:pt idx="920">
                  <c:v>68.180000000000007</c:v>
                </c:pt>
                <c:pt idx="921">
                  <c:v>68.63</c:v>
                </c:pt>
                <c:pt idx="922">
                  <c:v>66.099999999999994</c:v>
                </c:pt>
                <c:pt idx="923">
                  <c:v>64.430000000000007</c:v>
                </c:pt>
                <c:pt idx="924">
                  <c:v>63.32</c:v>
                </c:pt>
                <c:pt idx="925">
                  <c:v>64.260000000000005</c:v>
                </c:pt>
                <c:pt idx="926">
                  <c:v>64.86</c:v>
                </c:pt>
                <c:pt idx="927">
                  <c:v>67.69</c:v>
                </c:pt>
                <c:pt idx="928">
                  <c:v>68.2</c:v>
                </c:pt>
                <c:pt idx="929">
                  <c:v>69.680000000000007</c:v>
                </c:pt>
                <c:pt idx="930">
                  <c:v>69.47</c:v>
                </c:pt>
                <c:pt idx="931">
                  <c:v>69.47</c:v>
                </c:pt>
                <c:pt idx="932">
                  <c:v>69.47</c:v>
                </c:pt>
                <c:pt idx="933">
                  <c:v>71.56</c:v>
                </c:pt>
                <c:pt idx="934">
                  <c:v>71.98</c:v>
                </c:pt>
                <c:pt idx="935">
                  <c:v>73</c:v>
                </c:pt>
                <c:pt idx="936">
                  <c:v>73</c:v>
                </c:pt>
                <c:pt idx="937">
                  <c:v>75.19</c:v>
                </c:pt>
                <c:pt idx="938">
                  <c:v>75.94</c:v>
                </c:pt>
                <c:pt idx="939">
                  <c:v>74.36</c:v>
                </c:pt>
                <c:pt idx="940">
                  <c:v>74.040000000000006</c:v>
                </c:pt>
                <c:pt idx="941">
                  <c:v>72.17</c:v>
                </c:pt>
                <c:pt idx="942">
                  <c:v>73.459999999999994</c:v>
                </c:pt>
                <c:pt idx="943">
                  <c:v>74.849999999999994</c:v>
                </c:pt>
                <c:pt idx="944">
                  <c:v>76.92</c:v>
                </c:pt>
                <c:pt idx="945">
                  <c:v>76.959999999999994</c:v>
                </c:pt>
                <c:pt idx="946">
                  <c:v>77.98</c:v>
                </c:pt>
                <c:pt idx="947">
                  <c:v>78.33</c:v>
                </c:pt>
                <c:pt idx="948">
                  <c:v>79.260000000000005</c:v>
                </c:pt>
                <c:pt idx="949">
                  <c:v>79.989999999999995</c:v>
                </c:pt>
                <c:pt idx="950">
                  <c:v>80.27</c:v>
                </c:pt>
                <c:pt idx="951">
                  <c:v>78.94</c:v>
                </c:pt>
                <c:pt idx="952">
                  <c:v>80.760000000000005</c:v>
                </c:pt>
                <c:pt idx="953">
                  <c:v>81.67</c:v>
                </c:pt>
                <c:pt idx="954">
                  <c:v>79.36</c:v>
                </c:pt>
                <c:pt idx="955">
                  <c:v>80.260000000000005</c:v>
                </c:pt>
                <c:pt idx="956">
                  <c:v>82.95</c:v>
                </c:pt>
                <c:pt idx="957">
                  <c:v>82.66</c:v>
                </c:pt>
                <c:pt idx="958">
                  <c:v>83.93</c:v>
                </c:pt>
                <c:pt idx="959">
                  <c:v>80.959999999999994</c:v>
                </c:pt>
                <c:pt idx="960">
                  <c:v>80.88</c:v>
                </c:pt>
                <c:pt idx="961">
                  <c:v>81.12</c:v>
                </c:pt>
                <c:pt idx="962">
                  <c:v>81.93</c:v>
                </c:pt>
                <c:pt idx="963">
                  <c:v>82.28</c:v>
                </c:pt>
                <c:pt idx="964">
                  <c:v>82.94</c:v>
                </c:pt>
                <c:pt idx="965">
                  <c:v>82.59</c:v>
                </c:pt>
                <c:pt idx="966">
                  <c:v>80.290000000000006</c:v>
                </c:pt>
                <c:pt idx="967">
                  <c:v>78.05</c:v>
                </c:pt>
                <c:pt idx="968">
                  <c:v>79.75</c:v>
                </c:pt>
                <c:pt idx="969">
                  <c:v>77.209999999999994</c:v>
                </c:pt>
                <c:pt idx="970">
                  <c:v>75.739999999999995</c:v>
                </c:pt>
                <c:pt idx="971">
                  <c:v>74.02</c:v>
                </c:pt>
                <c:pt idx="972">
                  <c:v>72.67</c:v>
                </c:pt>
                <c:pt idx="973">
                  <c:v>73.900000000000006</c:v>
                </c:pt>
                <c:pt idx="974">
                  <c:v>73.66</c:v>
                </c:pt>
                <c:pt idx="975">
                  <c:v>71.75</c:v>
                </c:pt>
                <c:pt idx="976">
                  <c:v>71.02</c:v>
                </c:pt>
                <c:pt idx="977">
                  <c:v>72.78</c:v>
                </c:pt>
                <c:pt idx="978">
                  <c:v>71</c:v>
                </c:pt>
                <c:pt idx="979">
                  <c:v>71.55</c:v>
                </c:pt>
                <c:pt idx="980">
                  <c:v>68.5</c:v>
                </c:pt>
                <c:pt idx="981">
                  <c:v>68.790000000000006</c:v>
                </c:pt>
                <c:pt idx="982">
                  <c:v>67.319999999999993</c:v>
                </c:pt>
                <c:pt idx="983">
                  <c:v>68.63</c:v>
                </c:pt>
                <c:pt idx="984">
                  <c:v>69.010000000000005</c:v>
                </c:pt>
                <c:pt idx="985">
                  <c:v>68.239999999999995</c:v>
                </c:pt>
                <c:pt idx="986">
                  <c:v>69.62</c:v>
                </c:pt>
                <c:pt idx="987">
                  <c:v>70.599999999999994</c:v>
                </c:pt>
                <c:pt idx="988">
                  <c:v>70.989999999999995</c:v>
                </c:pt>
                <c:pt idx="989">
                  <c:v>70.11</c:v>
                </c:pt>
                <c:pt idx="990">
                  <c:v>71.3</c:v>
                </c:pt>
                <c:pt idx="991">
                  <c:v>73.44</c:v>
                </c:pt>
                <c:pt idx="992">
                  <c:v>73.010000000000005</c:v>
                </c:pt>
                <c:pt idx="993">
                  <c:v>71.45</c:v>
                </c:pt>
                <c:pt idx="994">
                  <c:v>71.52</c:v>
                </c:pt>
                <c:pt idx="995">
                  <c:v>70.459999999999994</c:v>
                </c:pt>
                <c:pt idx="996">
                  <c:v>70.83</c:v>
                </c:pt>
                <c:pt idx="997">
                  <c:v>68.540000000000006</c:v>
                </c:pt>
                <c:pt idx="998">
                  <c:v>68.8</c:v>
                </c:pt>
                <c:pt idx="999">
                  <c:v>67.98</c:v>
                </c:pt>
                <c:pt idx="1000">
                  <c:v>69.86</c:v>
                </c:pt>
                <c:pt idx="1001">
                  <c:v>68.55</c:v>
                </c:pt>
                <c:pt idx="1002">
                  <c:v>66.06</c:v>
                </c:pt>
                <c:pt idx="1003">
                  <c:v>63.82</c:v>
                </c:pt>
                <c:pt idx="1004">
                  <c:v>62.84</c:v>
                </c:pt>
                <c:pt idx="1005">
                  <c:v>62.06</c:v>
                </c:pt>
                <c:pt idx="1006">
                  <c:v>60.94</c:v>
                </c:pt>
                <c:pt idx="1007">
                  <c:v>62.12</c:v>
                </c:pt>
                <c:pt idx="1008">
                  <c:v>64.819999999999993</c:v>
                </c:pt>
                <c:pt idx="1009">
                  <c:v>66.510000000000005</c:v>
                </c:pt>
                <c:pt idx="1010">
                  <c:v>66.19</c:v>
                </c:pt>
                <c:pt idx="1011">
                  <c:v>66.97</c:v>
                </c:pt>
                <c:pt idx="1012">
                  <c:v>65.89</c:v>
                </c:pt>
                <c:pt idx="1013">
                  <c:v>65.89</c:v>
                </c:pt>
                <c:pt idx="1014">
                  <c:v>65.89</c:v>
                </c:pt>
                <c:pt idx="1015">
                  <c:v>64.39</c:v>
                </c:pt>
                <c:pt idx="1016">
                  <c:v>66.900000000000006</c:v>
                </c:pt>
                <c:pt idx="1017">
                  <c:v>66.31</c:v>
                </c:pt>
                <c:pt idx="1018">
                  <c:v>66.430000000000007</c:v>
                </c:pt>
                <c:pt idx="1019">
                  <c:v>65.31</c:v>
                </c:pt>
                <c:pt idx="1020">
                  <c:v>64.849999999999994</c:v>
                </c:pt>
                <c:pt idx="1021">
                  <c:v>66.55</c:v>
                </c:pt>
                <c:pt idx="1022">
                  <c:v>67.02</c:v>
                </c:pt>
                <c:pt idx="1023">
                  <c:v>68.760000000000005</c:v>
                </c:pt>
                <c:pt idx="1024">
                  <c:v>67.47</c:v>
                </c:pt>
                <c:pt idx="1025">
                  <c:v>69.27</c:v>
                </c:pt>
                <c:pt idx="1026">
                  <c:v>71.06</c:v>
                </c:pt>
                <c:pt idx="1027">
                  <c:v>70.72</c:v>
                </c:pt>
                <c:pt idx="1028">
                  <c:v>70.39</c:v>
                </c:pt>
                <c:pt idx="1029">
                  <c:v>73.41</c:v>
                </c:pt>
                <c:pt idx="1030">
                  <c:v>72.900000000000006</c:v>
                </c:pt>
                <c:pt idx="1031">
                  <c:v>72.33</c:v>
                </c:pt>
                <c:pt idx="1032">
                  <c:v>73.41</c:v>
                </c:pt>
                <c:pt idx="1033">
                  <c:v>70.989999999999995</c:v>
                </c:pt>
                <c:pt idx="1034">
                  <c:v>70.42</c:v>
                </c:pt>
                <c:pt idx="1035">
                  <c:v>73.180000000000007</c:v>
                </c:pt>
                <c:pt idx="1036">
                  <c:v>72.739999999999995</c:v>
                </c:pt>
                <c:pt idx="1037">
                  <c:v>72.150000000000006</c:v>
                </c:pt>
                <c:pt idx="1038">
                  <c:v>71.56</c:v>
                </c:pt>
                <c:pt idx="1039">
                  <c:v>73.03</c:v>
                </c:pt>
                <c:pt idx="1040">
                  <c:v>71.760000000000005</c:v>
                </c:pt>
                <c:pt idx="1041">
                  <c:v>72.069999999999993</c:v>
                </c:pt>
                <c:pt idx="1042">
                  <c:v>70.94</c:v>
                </c:pt>
                <c:pt idx="1043">
                  <c:v>70.41</c:v>
                </c:pt>
                <c:pt idx="1044">
                  <c:v>70.91</c:v>
                </c:pt>
                <c:pt idx="1045">
                  <c:v>72.599999999999994</c:v>
                </c:pt>
                <c:pt idx="1046">
                  <c:v>72.61</c:v>
                </c:pt>
                <c:pt idx="1047">
                  <c:v>72.739999999999995</c:v>
                </c:pt>
                <c:pt idx="1048">
                  <c:v>73.5</c:v>
                </c:pt>
                <c:pt idx="1049">
                  <c:v>74.23</c:v>
                </c:pt>
                <c:pt idx="1050">
                  <c:v>72.66</c:v>
                </c:pt>
                <c:pt idx="1051">
                  <c:v>74.36</c:v>
                </c:pt>
                <c:pt idx="1052">
                  <c:v>75.39</c:v>
                </c:pt>
                <c:pt idx="1053">
                  <c:v>75.94</c:v>
                </c:pt>
                <c:pt idx="1054">
                  <c:v>75.34</c:v>
                </c:pt>
                <c:pt idx="1055">
                  <c:v>74.64</c:v>
                </c:pt>
                <c:pt idx="1056">
                  <c:v>74.61</c:v>
                </c:pt>
                <c:pt idx="1057">
                  <c:v>72.739999999999995</c:v>
                </c:pt>
                <c:pt idx="1058">
                  <c:v>72.97</c:v>
                </c:pt>
                <c:pt idx="1059">
                  <c:v>73.27</c:v>
                </c:pt>
                <c:pt idx="1060">
                  <c:v>73.540000000000006</c:v>
                </c:pt>
                <c:pt idx="1061">
                  <c:v>71.150000000000006</c:v>
                </c:pt>
                <c:pt idx="1062">
                  <c:v>70.400000000000006</c:v>
                </c:pt>
                <c:pt idx="1063">
                  <c:v>70.959999999999994</c:v>
                </c:pt>
                <c:pt idx="1064">
                  <c:v>68.97</c:v>
                </c:pt>
                <c:pt idx="1065">
                  <c:v>70.58</c:v>
                </c:pt>
                <c:pt idx="1066">
                  <c:v>71.930000000000007</c:v>
                </c:pt>
                <c:pt idx="1067">
                  <c:v>72.06</c:v>
                </c:pt>
                <c:pt idx="1068">
                  <c:v>71.67</c:v>
                </c:pt>
                <c:pt idx="1069">
                  <c:v>71.2</c:v>
                </c:pt>
                <c:pt idx="1070">
                  <c:v>70.42</c:v>
                </c:pt>
                <c:pt idx="1071">
                  <c:v>70.39</c:v>
                </c:pt>
                <c:pt idx="1072">
                  <c:v>70.739999999999995</c:v>
                </c:pt>
                <c:pt idx="1073">
                  <c:v>70.55</c:v>
                </c:pt>
                <c:pt idx="1074">
                  <c:v>70.42</c:v>
                </c:pt>
                <c:pt idx="1075">
                  <c:v>71.510000000000005</c:v>
                </c:pt>
                <c:pt idx="1076">
                  <c:v>71.31</c:v>
                </c:pt>
                <c:pt idx="1077">
                  <c:v>70.55</c:v>
                </c:pt>
                <c:pt idx="1078">
                  <c:v>69.89</c:v>
                </c:pt>
                <c:pt idx="1079">
                  <c:v>69.83</c:v>
                </c:pt>
                <c:pt idx="1080">
                  <c:v>69.11</c:v>
                </c:pt>
                <c:pt idx="1081">
                  <c:v>69.36</c:v>
                </c:pt>
                <c:pt idx="1082">
                  <c:v>70.88</c:v>
                </c:pt>
                <c:pt idx="1083">
                  <c:v>71.34</c:v>
                </c:pt>
                <c:pt idx="1084">
                  <c:v>70.650000000000006</c:v>
                </c:pt>
                <c:pt idx="1085">
                  <c:v>73.08</c:v>
                </c:pt>
                <c:pt idx="1086">
                  <c:v>72.86</c:v>
                </c:pt>
                <c:pt idx="1087">
                  <c:v>72.66</c:v>
                </c:pt>
                <c:pt idx="1088">
                  <c:v>71.040000000000006</c:v>
                </c:pt>
                <c:pt idx="1089">
                  <c:v>70.849999999999994</c:v>
                </c:pt>
                <c:pt idx="1090">
                  <c:v>71.59</c:v>
                </c:pt>
                <c:pt idx="1091">
                  <c:v>70.989999999999995</c:v>
                </c:pt>
                <c:pt idx="1092">
                  <c:v>71.77</c:v>
                </c:pt>
                <c:pt idx="1093">
                  <c:v>73.209999999999994</c:v>
                </c:pt>
                <c:pt idx="1094">
                  <c:v>72.37</c:v>
                </c:pt>
                <c:pt idx="1095">
                  <c:v>71.5</c:v>
                </c:pt>
                <c:pt idx="1096">
                  <c:v>71.739999999999995</c:v>
                </c:pt>
                <c:pt idx="1097">
                  <c:v>70.959999999999994</c:v>
                </c:pt>
                <c:pt idx="1098">
                  <c:v>70.680000000000007</c:v>
                </c:pt>
                <c:pt idx="1099">
                  <c:v>71.819999999999993</c:v>
                </c:pt>
                <c:pt idx="1100">
                  <c:v>71.16</c:v>
                </c:pt>
                <c:pt idx="1101">
                  <c:v>71.290000000000006</c:v>
                </c:pt>
                <c:pt idx="1102">
                  <c:v>72.62</c:v>
                </c:pt>
                <c:pt idx="1103">
                  <c:v>72.53</c:v>
                </c:pt>
                <c:pt idx="1104">
                  <c:v>72.19</c:v>
                </c:pt>
                <c:pt idx="1105">
                  <c:v>72.75</c:v>
                </c:pt>
                <c:pt idx="1106">
                  <c:v>72.239999999999995</c:v>
                </c:pt>
                <c:pt idx="1107">
                  <c:v>71.72</c:v>
                </c:pt>
                <c:pt idx="1108">
                  <c:v>72.989999999999995</c:v>
                </c:pt>
                <c:pt idx="1109">
                  <c:v>73.97</c:v>
                </c:pt>
                <c:pt idx="1110">
                  <c:v>73.61</c:v>
                </c:pt>
                <c:pt idx="1111">
                  <c:v>74.95</c:v>
                </c:pt>
                <c:pt idx="1112">
                  <c:v>75.44</c:v>
                </c:pt>
                <c:pt idx="1113">
                  <c:v>76.040000000000006</c:v>
                </c:pt>
                <c:pt idx="1114">
                  <c:v>77.17</c:v>
                </c:pt>
                <c:pt idx="1115">
                  <c:v>76.900000000000006</c:v>
                </c:pt>
                <c:pt idx="1116">
                  <c:v>77.099999999999994</c:v>
                </c:pt>
                <c:pt idx="1117">
                  <c:v>75.540000000000006</c:v>
                </c:pt>
                <c:pt idx="1118">
                  <c:v>75.77</c:v>
                </c:pt>
                <c:pt idx="1119">
                  <c:v>76.75</c:v>
                </c:pt>
                <c:pt idx="1120">
                  <c:v>77.510000000000005</c:v>
                </c:pt>
                <c:pt idx="1121">
                  <c:v>76.98</c:v>
                </c:pt>
                <c:pt idx="1122">
                  <c:v>77.84</c:v>
                </c:pt>
                <c:pt idx="1123">
                  <c:v>77.55</c:v>
                </c:pt>
                <c:pt idx="1124">
                  <c:v>76.209999999999994</c:v>
                </c:pt>
                <c:pt idx="1125">
                  <c:v>76.790000000000006</c:v>
                </c:pt>
                <c:pt idx="1126">
                  <c:v>76.02</c:v>
                </c:pt>
                <c:pt idx="1127">
                  <c:v>75.760000000000005</c:v>
                </c:pt>
                <c:pt idx="1128">
                  <c:v>75.98</c:v>
                </c:pt>
                <c:pt idx="1129">
                  <c:v>76.790000000000006</c:v>
                </c:pt>
                <c:pt idx="1130">
                  <c:v>75.72</c:v>
                </c:pt>
                <c:pt idx="1131">
                  <c:v>76.33</c:v>
                </c:pt>
                <c:pt idx="1132">
                  <c:v>77.430000000000007</c:v>
                </c:pt>
                <c:pt idx="1133">
                  <c:v>79.16</c:v>
                </c:pt>
                <c:pt idx="1134">
                  <c:v>78.75</c:v>
                </c:pt>
                <c:pt idx="1135">
                  <c:v>78.31</c:v>
                </c:pt>
                <c:pt idx="1136">
                  <c:v>79.010000000000005</c:v>
                </c:pt>
                <c:pt idx="1137">
                  <c:v>79.23</c:v>
                </c:pt>
                <c:pt idx="1138">
                  <c:v>79.680000000000007</c:v>
                </c:pt>
                <c:pt idx="1139">
                  <c:v>78.12</c:v>
                </c:pt>
                <c:pt idx="1140">
                  <c:v>76.92</c:v>
                </c:pt>
                <c:pt idx="1141">
                  <c:v>77.88</c:v>
                </c:pt>
                <c:pt idx="1142">
                  <c:v>79.510000000000005</c:v>
                </c:pt>
                <c:pt idx="1143">
                  <c:v>79.459999999999994</c:v>
                </c:pt>
                <c:pt idx="1144">
                  <c:v>79.819999999999993</c:v>
                </c:pt>
                <c:pt idx="1145">
                  <c:v>79.58</c:v>
                </c:pt>
                <c:pt idx="1146">
                  <c:v>78.459999999999994</c:v>
                </c:pt>
                <c:pt idx="1147">
                  <c:v>78.44</c:v>
                </c:pt>
                <c:pt idx="1148">
                  <c:v>78.319999999999993</c:v>
                </c:pt>
                <c:pt idx="1149">
                  <c:v>77.77</c:v>
                </c:pt>
                <c:pt idx="1150">
                  <c:v>78.319999999999993</c:v>
                </c:pt>
                <c:pt idx="1151">
                  <c:v>78.81</c:v>
                </c:pt>
                <c:pt idx="1152">
                  <c:v>78.67</c:v>
                </c:pt>
                <c:pt idx="1153">
                  <c:v>78.540000000000006</c:v>
                </c:pt>
                <c:pt idx="1154">
                  <c:v>81.2</c:v>
                </c:pt>
                <c:pt idx="1155">
                  <c:v>82.31</c:v>
                </c:pt>
                <c:pt idx="1156">
                  <c:v>81.489999999999995</c:v>
                </c:pt>
                <c:pt idx="1157">
                  <c:v>80.17</c:v>
                </c:pt>
                <c:pt idx="1158">
                  <c:v>79.47</c:v>
                </c:pt>
                <c:pt idx="1159">
                  <c:v>79.959999999999994</c:v>
                </c:pt>
                <c:pt idx="1160">
                  <c:v>80.650000000000006</c:v>
                </c:pt>
                <c:pt idx="1161">
                  <c:v>81.91</c:v>
                </c:pt>
                <c:pt idx="1162">
                  <c:v>81.34</c:v>
                </c:pt>
                <c:pt idx="1163">
                  <c:v>80.930000000000007</c:v>
                </c:pt>
                <c:pt idx="1164">
                  <c:v>79.92</c:v>
                </c:pt>
                <c:pt idx="1165">
                  <c:v>81.22</c:v>
                </c:pt>
                <c:pt idx="1166">
                  <c:v>80.66</c:v>
                </c:pt>
                <c:pt idx="1167">
                  <c:v>81.36</c:v>
                </c:pt>
                <c:pt idx="1168">
                  <c:v>80.41</c:v>
                </c:pt>
                <c:pt idx="1169">
                  <c:v>80.61</c:v>
                </c:pt>
                <c:pt idx="1170">
                  <c:v>81.87</c:v>
                </c:pt>
                <c:pt idx="1171">
                  <c:v>81.680000000000007</c:v>
                </c:pt>
                <c:pt idx="1172">
                  <c:v>82.21</c:v>
                </c:pt>
                <c:pt idx="1173">
                  <c:v>83.26</c:v>
                </c:pt>
                <c:pt idx="1174">
                  <c:v>82.64</c:v>
                </c:pt>
                <c:pt idx="1175">
                  <c:v>81.819999999999993</c:v>
                </c:pt>
                <c:pt idx="1176">
                  <c:v>81.790000000000006</c:v>
                </c:pt>
                <c:pt idx="1177">
                  <c:v>82.43</c:v>
                </c:pt>
                <c:pt idx="1178">
                  <c:v>81.98</c:v>
                </c:pt>
                <c:pt idx="1179">
                  <c:v>81.98</c:v>
                </c:pt>
                <c:pt idx="1180">
                  <c:v>82.85</c:v>
                </c:pt>
                <c:pt idx="1181">
                  <c:v>82.42</c:v>
                </c:pt>
                <c:pt idx="1182">
                  <c:v>83.9</c:v>
                </c:pt>
                <c:pt idx="1183">
                  <c:v>83.79</c:v>
                </c:pt>
                <c:pt idx="1184">
                  <c:v>85</c:v>
                </c:pt>
                <c:pt idx="1185">
                  <c:v>87.36</c:v>
                </c:pt>
                <c:pt idx="1186">
                  <c:v>86.8</c:v>
                </c:pt>
                <c:pt idx="1187">
                  <c:v>86.48</c:v>
                </c:pt>
                <c:pt idx="1188">
                  <c:v>87.05</c:v>
                </c:pt>
                <c:pt idx="1189">
                  <c:v>87.48</c:v>
                </c:pt>
                <c:pt idx="1190">
                  <c:v>88.54</c:v>
                </c:pt>
                <c:pt idx="1191">
                  <c:v>88.01</c:v>
                </c:pt>
                <c:pt idx="1192">
                  <c:v>88.01</c:v>
                </c:pt>
                <c:pt idx="1193">
                  <c:v>88.01</c:v>
                </c:pt>
                <c:pt idx="1194">
                  <c:v>87.46</c:v>
                </c:pt>
                <c:pt idx="1195">
                  <c:v>87.28</c:v>
                </c:pt>
                <c:pt idx="1196">
                  <c:v>87.37</c:v>
                </c:pt>
              </c:numCache>
            </c:numRef>
          </c:val>
          <c:smooth val="0"/>
          <c:extLst>
            <c:ext xmlns:c16="http://schemas.microsoft.com/office/drawing/2014/chart" uri="{C3380CC4-5D6E-409C-BE32-E72D297353CC}">
              <c16:uniqueId val="{00000001-5B28-4B98-BB55-3ACFAC00DD1E}"/>
            </c:ext>
          </c:extLst>
        </c:ser>
        <c:ser>
          <c:idx val="1"/>
          <c:order val="1"/>
          <c:tx>
            <c:strRef>
              <c:f>'[2026 State of the EU ETS - KPI analysis.xlsx]UKA vs. EUA prices'!$AD$6</c:f>
              <c:strCache>
                <c:ptCount val="1"/>
                <c:pt idx="0">
                  <c:v>UKA price</c:v>
                </c:pt>
              </c:strCache>
            </c:strRef>
          </c:tx>
          <c:spPr>
            <a:ln w="15875" cap="rnd">
              <a:solidFill>
                <a:srgbClr val="037DBA"/>
              </a:solidFill>
              <a:round/>
            </a:ln>
            <a:effectLst/>
          </c:spPr>
          <c:marker>
            <c:symbol val="none"/>
          </c:marker>
          <c:cat>
            <c:numRef>
              <c:f>'[2026 State of the EU ETS - KPI analysis.xlsx]UKA vs. EUA prices'!$AB$7:$AB$1204</c:f>
              <c:numCache>
                <c:formatCode>m/d/yyyy</c:formatCode>
                <c:ptCount val="1198"/>
                <c:pt idx="0">
                  <c:v>44348</c:v>
                </c:pt>
                <c:pt idx="1">
                  <c:v>44349</c:v>
                </c:pt>
                <c:pt idx="2">
                  <c:v>44350</c:v>
                </c:pt>
                <c:pt idx="3">
                  <c:v>44351</c:v>
                </c:pt>
                <c:pt idx="4">
                  <c:v>44354</c:v>
                </c:pt>
                <c:pt idx="5">
                  <c:v>44355</c:v>
                </c:pt>
                <c:pt idx="6">
                  <c:v>44356</c:v>
                </c:pt>
                <c:pt idx="7">
                  <c:v>44357</c:v>
                </c:pt>
                <c:pt idx="8">
                  <c:v>44358</c:v>
                </c:pt>
                <c:pt idx="9">
                  <c:v>44361</c:v>
                </c:pt>
                <c:pt idx="10">
                  <c:v>44362</c:v>
                </c:pt>
                <c:pt idx="11">
                  <c:v>44363</c:v>
                </c:pt>
                <c:pt idx="12">
                  <c:v>44364</c:v>
                </c:pt>
                <c:pt idx="13">
                  <c:v>44365</c:v>
                </c:pt>
                <c:pt idx="14">
                  <c:v>44368</c:v>
                </c:pt>
                <c:pt idx="15">
                  <c:v>44369</c:v>
                </c:pt>
                <c:pt idx="16">
                  <c:v>44370</c:v>
                </c:pt>
                <c:pt idx="17">
                  <c:v>44371</c:v>
                </c:pt>
                <c:pt idx="18">
                  <c:v>44372</c:v>
                </c:pt>
                <c:pt idx="19">
                  <c:v>44375</c:v>
                </c:pt>
                <c:pt idx="20">
                  <c:v>44376</c:v>
                </c:pt>
                <c:pt idx="21">
                  <c:v>44377</c:v>
                </c:pt>
                <c:pt idx="22">
                  <c:v>44378</c:v>
                </c:pt>
                <c:pt idx="23">
                  <c:v>44379</c:v>
                </c:pt>
                <c:pt idx="24">
                  <c:v>44382</c:v>
                </c:pt>
                <c:pt idx="25">
                  <c:v>44383</c:v>
                </c:pt>
                <c:pt idx="26">
                  <c:v>44384</c:v>
                </c:pt>
                <c:pt idx="27">
                  <c:v>44385</c:v>
                </c:pt>
                <c:pt idx="28">
                  <c:v>44386</c:v>
                </c:pt>
                <c:pt idx="29">
                  <c:v>44389</c:v>
                </c:pt>
                <c:pt idx="30">
                  <c:v>44390</c:v>
                </c:pt>
                <c:pt idx="31">
                  <c:v>44391</c:v>
                </c:pt>
                <c:pt idx="32">
                  <c:v>44392</c:v>
                </c:pt>
                <c:pt idx="33">
                  <c:v>44393</c:v>
                </c:pt>
                <c:pt idx="34">
                  <c:v>44396</c:v>
                </c:pt>
                <c:pt idx="35">
                  <c:v>44397</c:v>
                </c:pt>
                <c:pt idx="36">
                  <c:v>44398</c:v>
                </c:pt>
                <c:pt idx="37">
                  <c:v>44399</c:v>
                </c:pt>
                <c:pt idx="38">
                  <c:v>44400</c:v>
                </c:pt>
                <c:pt idx="39">
                  <c:v>44403</c:v>
                </c:pt>
                <c:pt idx="40">
                  <c:v>44404</c:v>
                </c:pt>
                <c:pt idx="41">
                  <c:v>44405</c:v>
                </c:pt>
                <c:pt idx="42">
                  <c:v>44406</c:v>
                </c:pt>
                <c:pt idx="43">
                  <c:v>44407</c:v>
                </c:pt>
                <c:pt idx="44">
                  <c:v>44410</c:v>
                </c:pt>
                <c:pt idx="45">
                  <c:v>44411</c:v>
                </c:pt>
                <c:pt idx="46">
                  <c:v>44412</c:v>
                </c:pt>
                <c:pt idx="47">
                  <c:v>44413</c:v>
                </c:pt>
                <c:pt idx="48">
                  <c:v>44414</c:v>
                </c:pt>
                <c:pt idx="49">
                  <c:v>44417</c:v>
                </c:pt>
                <c:pt idx="50">
                  <c:v>44418</c:v>
                </c:pt>
                <c:pt idx="51">
                  <c:v>44419</c:v>
                </c:pt>
                <c:pt idx="52">
                  <c:v>44420</c:v>
                </c:pt>
                <c:pt idx="53">
                  <c:v>44421</c:v>
                </c:pt>
                <c:pt idx="54">
                  <c:v>44424</c:v>
                </c:pt>
                <c:pt idx="55">
                  <c:v>44425</c:v>
                </c:pt>
                <c:pt idx="56">
                  <c:v>44426</c:v>
                </c:pt>
                <c:pt idx="57">
                  <c:v>44427</c:v>
                </c:pt>
                <c:pt idx="58">
                  <c:v>44428</c:v>
                </c:pt>
                <c:pt idx="59">
                  <c:v>44431</c:v>
                </c:pt>
                <c:pt idx="60">
                  <c:v>44432</c:v>
                </c:pt>
                <c:pt idx="61">
                  <c:v>44433</c:v>
                </c:pt>
                <c:pt idx="62">
                  <c:v>44434</c:v>
                </c:pt>
                <c:pt idx="63">
                  <c:v>44435</c:v>
                </c:pt>
                <c:pt idx="64">
                  <c:v>44438</c:v>
                </c:pt>
                <c:pt idx="65">
                  <c:v>44439</c:v>
                </c:pt>
                <c:pt idx="66">
                  <c:v>44440</c:v>
                </c:pt>
                <c:pt idx="67">
                  <c:v>44441</c:v>
                </c:pt>
                <c:pt idx="68">
                  <c:v>44442</c:v>
                </c:pt>
                <c:pt idx="69">
                  <c:v>44445</c:v>
                </c:pt>
                <c:pt idx="70">
                  <c:v>44446</c:v>
                </c:pt>
                <c:pt idx="71">
                  <c:v>44447</c:v>
                </c:pt>
                <c:pt idx="72">
                  <c:v>44448</c:v>
                </c:pt>
                <c:pt idx="73">
                  <c:v>44449</c:v>
                </c:pt>
                <c:pt idx="74">
                  <c:v>44452</c:v>
                </c:pt>
                <c:pt idx="75">
                  <c:v>44453</c:v>
                </c:pt>
                <c:pt idx="76">
                  <c:v>44454</c:v>
                </c:pt>
                <c:pt idx="77">
                  <c:v>44455</c:v>
                </c:pt>
                <c:pt idx="78">
                  <c:v>44456</c:v>
                </c:pt>
                <c:pt idx="79">
                  <c:v>44459</c:v>
                </c:pt>
                <c:pt idx="80">
                  <c:v>44460</c:v>
                </c:pt>
                <c:pt idx="81">
                  <c:v>44461</c:v>
                </c:pt>
                <c:pt idx="82">
                  <c:v>44462</c:v>
                </c:pt>
                <c:pt idx="83">
                  <c:v>44463</c:v>
                </c:pt>
                <c:pt idx="84">
                  <c:v>44466</c:v>
                </c:pt>
                <c:pt idx="85">
                  <c:v>44467</c:v>
                </c:pt>
                <c:pt idx="86">
                  <c:v>44468</c:v>
                </c:pt>
                <c:pt idx="87">
                  <c:v>44469</c:v>
                </c:pt>
                <c:pt idx="88">
                  <c:v>44470</c:v>
                </c:pt>
                <c:pt idx="89">
                  <c:v>44473</c:v>
                </c:pt>
                <c:pt idx="90">
                  <c:v>44474</c:v>
                </c:pt>
                <c:pt idx="91">
                  <c:v>44475</c:v>
                </c:pt>
                <c:pt idx="92">
                  <c:v>44476</c:v>
                </c:pt>
                <c:pt idx="93">
                  <c:v>44477</c:v>
                </c:pt>
                <c:pt idx="94">
                  <c:v>44480</c:v>
                </c:pt>
                <c:pt idx="95">
                  <c:v>44481</c:v>
                </c:pt>
                <c:pt idx="96">
                  <c:v>44482</c:v>
                </c:pt>
                <c:pt idx="97">
                  <c:v>44483</c:v>
                </c:pt>
                <c:pt idx="98">
                  <c:v>44484</c:v>
                </c:pt>
                <c:pt idx="99">
                  <c:v>44487</c:v>
                </c:pt>
                <c:pt idx="100">
                  <c:v>44488</c:v>
                </c:pt>
                <c:pt idx="101">
                  <c:v>44489</c:v>
                </c:pt>
                <c:pt idx="102">
                  <c:v>44490</c:v>
                </c:pt>
                <c:pt idx="103">
                  <c:v>44491</c:v>
                </c:pt>
                <c:pt idx="104">
                  <c:v>44494</c:v>
                </c:pt>
                <c:pt idx="105">
                  <c:v>44495</c:v>
                </c:pt>
                <c:pt idx="106">
                  <c:v>44496</c:v>
                </c:pt>
                <c:pt idx="107">
                  <c:v>44497</c:v>
                </c:pt>
                <c:pt idx="108">
                  <c:v>44498</c:v>
                </c:pt>
                <c:pt idx="109">
                  <c:v>44501</c:v>
                </c:pt>
                <c:pt idx="110">
                  <c:v>44502</c:v>
                </c:pt>
                <c:pt idx="111">
                  <c:v>44503</c:v>
                </c:pt>
                <c:pt idx="112">
                  <c:v>44504</c:v>
                </c:pt>
                <c:pt idx="113">
                  <c:v>44505</c:v>
                </c:pt>
                <c:pt idx="114">
                  <c:v>44508</c:v>
                </c:pt>
                <c:pt idx="115">
                  <c:v>44509</c:v>
                </c:pt>
                <c:pt idx="116">
                  <c:v>44510</c:v>
                </c:pt>
                <c:pt idx="117">
                  <c:v>44511</c:v>
                </c:pt>
                <c:pt idx="118">
                  <c:v>44512</c:v>
                </c:pt>
                <c:pt idx="119">
                  <c:v>44515</c:v>
                </c:pt>
                <c:pt idx="120">
                  <c:v>44516</c:v>
                </c:pt>
                <c:pt idx="121">
                  <c:v>44517</c:v>
                </c:pt>
                <c:pt idx="122">
                  <c:v>44518</c:v>
                </c:pt>
                <c:pt idx="123">
                  <c:v>44519</c:v>
                </c:pt>
                <c:pt idx="124">
                  <c:v>44522</c:v>
                </c:pt>
                <c:pt idx="125">
                  <c:v>44523</c:v>
                </c:pt>
                <c:pt idx="126">
                  <c:v>44524</c:v>
                </c:pt>
                <c:pt idx="127">
                  <c:v>44525</c:v>
                </c:pt>
                <c:pt idx="128">
                  <c:v>44526</c:v>
                </c:pt>
                <c:pt idx="129">
                  <c:v>44529</c:v>
                </c:pt>
                <c:pt idx="130">
                  <c:v>44530</c:v>
                </c:pt>
                <c:pt idx="131">
                  <c:v>44531</c:v>
                </c:pt>
                <c:pt idx="132">
                  <c:v>44532</c:v>
                </c:pt>
                <c:pt idx="133">
                  <c:v>44533</c:v>
                </c:pt>
                <c:pt idx="134">
                  <c:v>44536</c:v>
                </c:pt>
                <c:pt idx="135">
                  <c:v>44537</c:v>
                </c:pt>
                <c:pt idx="136">
                  <c:v>44538</c:v>
                </c:pt>
                <c:pt idx="137">
                  <c:v>44539</c:v>
                </c:pt>
                <c:pt idx="138">
                  <c:v>44540</c:v>
                </c:pt>
                <c:pt idx="139">
                  <c:v>44543</c:v>
                </c:pt>
                <c:pt idx="140">
                  <c:v>44544</c:v>
                </c:pt>
                <c:pt idx="141">
                  <c:v>44545</c:v>
                </c:pt>
                <c:pt idx="142">
                  <c:v>44546</c:v>
                </c:pt>
                <c:pt idx="143">
                  <c:v>44547</c:v>
                </c:pt>
                <c:pt idx="144">
                  <c:v>44550</c:v>
                </c:pt>
                <c:pt idx="145">
                  <c:v>44551</c:v>
                </c:pt>
                <c:pt idx="146">
                  <c:v>44552</c:v>
                </c:pt>
                <c:pt idx="147">
                  <c:v>44553</c:v>
                </c:pt>
                <c:pt idx="148">
                  <c:v>44554</c:v>
                </c:pt>
                <c:pt idx="149">
                  <c:v>44557</c:v>
                </c:pt>
                <c:pt idx="150">
                  <c:v>44558</c:v>
                </c:pt>
                <c:pt idx="151">
                  <c:v>44559</c:v>
                </c:pt>
                <c:pt idx="152">
                  <c:v>44560</c:v>
                </c:pt>
                <c:pt idx="153">
                  <c:v>44561</c:v>
                </c:pt>
                <c:pt idx="154">
                  <c:v>44564</c:v>
                </c:pt>
                <c:pt idx="155">
                  <c:v>44565</c:v>
                </c:pt>
                <c:pt idx="156">
                  <c:v>44566</c:v>
                </c:pt>
                <c:pt idx="157">
                  <c:v>44567</c:v>
                </c:pt>
                <c:pt idx="158">
                  <c:v>44568</c:v>
                </c:pt>
                <c:pt idx="159">
                  <c:v>44571</c:v>
                </c:pt>
                <c:pt idx="160">
                  <c:v>44572</c:v>
                </c:pt>
                <c:pt idx="161">
                  <c:v>44573</c:v>
                </c:pt>
                <c:pt idx="162">
                  <c:v>44574</c:v>
                </c:pt>
                <c:pt idx="163">
                  <c:v>44575</c:v>
                </c:pt>
                <c:pt idx="164">
                  <c:v>44578</c:v>
                </c:pt>
                <c:pt idx="165">
                  <c:v>44579</c:v>
                </c:pt>
                <c:pt idx="166">
                  <c:v>44580</c:v>
                </c:pt>
                <c:pt idx="167">
                  <c:v>44581</c:v>
                </c:pt>
                <c:pt idx="168">
                  <c:v>44582</c:v>
                </c:pt>
                <c:pt idx="169">
                  <c:v>44585</c:v>
                </c:pt>
                <c:pt idx="170">
                  <c:v>44586</c:v>
                </c:pt>
                <c:pt idx="171">
                  <c:v>44587</c:v>
                </c:pt>
                <c:pt idx="172">
                  <c:v>44588</c:v>
                </c:pt>
                <c:pt idx="173">
                  <c:v>44589</c:v>
                </c:pt>
                <c:pt idx="174">
                  <c:v>44592</c:v>
                </c:pt>
                <c:pt idx="175">
                  <c:v>44593</c:v>
                </c:pt>
                <c:pt idx="176">
                  <c:v>44594</c:v>
                </c:pt>
                <c:pt idx="177">
                  <c:v>44595</c:v>
                </c:pt>
                <c:pt idx="178">
                  <c:v>44596</c:v>
                </c:pt>
                <c:pt idx="179">
                  <c:v>44599</c:v>
                </c:pt>
                <c:pt idx="180">
                  <c:v>44600</c:v>
                </c:pt>
                <c:pt idx="181">
                  <c:v>44601</c:v>
                </c:pt>
                <c:pt idx="182">
                  <c:v>44602</c:v>
                </c:pt>
                <c:pt idx="183">
                  <c:v>44603</c:v>
                </c:pt>
                <c:pt idx="184">
                  <c:v>44606</c:v>
                </c:pt>
                <c:pt idx="185">
                  <c:v>44607</c:v>
                </c:pt>
                <c:pt idx="186">
                  <c:v>44608</c:v>
                </c:pt>
                <c:pt idx="187">
                  <c:v>44609</c:v>
                </c:pt>
                <c:pt idx="188">
                  <c:v>44610</c:v>
                </c:pt>
                <c:pt idx="189">
                  <c:v>44613</c:v>
                </c:pt>
                <c:pt idx="190">
                  <c:v>44614</c:v>
                </c:pt>
                <c:pt idx="191">
                  <c:v>44615</c:v>
                </c:pt>
                <c:pt idx="192">
                  <c:v>44616</c:v>
                </c:pt>
                <c:pt idx="193">
                  <c:v>44617</c:v>
                </c:pt>
                <c:pt idx="194">
                  <c:v>44620</c:v>
                </c:pt>
                <c:pt idx="195">
                  <c:v>44621</c:v>
                </c:pt>
                <c:pt idx="196">
                  <c:v>44622</c:v>
                </c:pt>
                <c:pt idx="197">
                  <c:v>44623</c:v>
                </c:pt>
                <c:pt idx="198">
                  <c:v>44624</c:v>
                </c:pt>
                <c:pt idx="199">
                  <c:v>44627</c:v>
                </c:pt>
                <c:pt idx="200">
                  <c:v>44628</c:v>
                </c:pt>
                <c:pt idx="201">
                  <c:v>44629</c:v>
                </c:pt>
                <c:pt idx="202">
                  <c:v>44630</c:v>
                </c:pt>
                <c:pt idx="203">
                  <c:v>44631</c:v>
                </c:pt>
                <c:pt idx="204">
                  <c:v>44634</c:v>
                </c:pt>
                <c:pt idx="205">
                  <c:v>44635</c:v>
                </c:pt>
                <c:pt idx="206">
                  <c:v>44636</c:v>
                </c:pt>
                <c:pt idx="207">
                  <c:v>44637</c:v>
                </c:pt>
                <c:pt idx="208">
                  <c:v>44638</c:v>
                </c:pt>
                <c:pt idx="209">
                  <c:v>44641</c:v>
                </c:pt>
                <c:pt idx="210">
                  <c:v>44642</c:v>
                </c:pt>
                <c:pt idx="211">
                  <c:v>44643</c:v>
                </c:pt>
                <c:pt idx="212">
                  <c:v>44644</c:v>
                </c:pt>
                <c:pt idx="213">
                  <c:v>44645</c:v>
                </c:pt>
                <c:pt idx="214">
                  <c:v>44648</c:v>
                </c:pt>
                <c:pt idx="215">
                  <c:v>44649</c:v>
                </c:pt>
                <c:pt idx="216">
                  <c:v>44650</c:v>
                </c:pt>
                <c:pt idx="217">
                  <c:v>44651</c:v>
                </c:pt>
                <c:pt idx="218">
                  <c:v>44652</c:v>
                </c:pt>
                <c:pt idx="219">
                  <c:v>44655</c:v>
                </c:pt>
                <c:pt idx="220">
                  <c:v>44656</c:v>
                </c:pt>
                <c:pt idx="221">
                  <c:v>44657</c:v>
                </c:pt>
                <c:pt idx="222">
                  <c:v>44658</c:v>
                </c:pt>
                <c:pt idx="223">
                  <c:v>44659</c:v>
                </c:pt>
                <c:pt idx="224">
                  <c:v>44662</c:v>
                </c:pt>
                <c:pt idx="225">
                  <c:v>44663</c:v>
                </c:pt>
                <c:pt idx="226">
                  <c:v>44664</c:v>
                </c:pt>
                <c:pt idx="227">
                  <c:v>44665</c:v>
                </c:pt>
                <c:pt idx="228">
                  <c:v>44666</c:v>
                </c:pt>
                <c:pt idx="229">
                  <c:v>44669</c:v>
                </c:pt>
                <c:pt idx="230">
                  <c:v>44670</c:v>
                </c:pt>
                <c:pt idx="231">
                  <c:v>44671</c:v>
                </c:pt>
                <c:pt idx="232">
                  <c:v>44672</c:v>
                </c:pt>
                <c:pt idx="233">
                  <c:v>44673</c:v>
                </c:pt>
                <c:pt idx="234">
                  <c:v>44676</c:v>
                </c:pt>
                <c:pt idx="235">
                  <c:v>44677</c:v>
                </c:pt>
                <c:pt idx="236">
                  <c:v>44678</c:v>
                </c:pt>
                <c:pt idx="237">
                  <c:v>44679</c:v>
                </c:pt>
                <c:pt idx="238">
                  <c:v>44680</c:v>
                </c:pt>
                <c:pt idx="239">
                  <c:v>44683</c:v>
                </c:pt>
                <c:pt idx="240">
                  <c:v>44684</c:v>
                </c:pt>
                <c:pt idx="241">
                  <c:v>44685</c:v>
                </c:pt>
                <c:pt idx="242">
                  <c:v>44686</c:v>
                </c:pt>
                <c:pt idx="243">
                  <c:v>44687</c:v>
                </c:pt>
                <c:pt idx="244">
                  <c:v>44690</c:v>
                </c:pt>
                <c:pt idx="245">
                  <c:v>44691</c:v>
                </c:pt>
                <c:pt idx="246">
                  <c:v>44692</c:v>
                </c:pt>
                <c:pt idx="247">
                  <c:v>44693</c:v>
                </c:pt>
                <c:pt idx="248">
                  <c:v>44694</c:v>
                </c:pt>
                <c:pt idx="249">
                  <c:v>44697</c:v>
                </c:pt>
                <c:pt idx="250">
                  <c:v>44698</c:v>
                </c:pt>
                <c:pt idx="251">
                  <c:v>44699</c:v>
                </c:pt>
                <c:pt idx="252">
                  <c:v>44700</c:v>
                </c:pt>
                <c:pt idx="253">
                  <c:v>44701</c:v>
                </c:pt>
                <c:pt idx="254">
                  <c:v>44704</c:v>
                </c:pt>
                <c:pt idx="255">
                  <c:v>44705</c:v>
                </c:pt>
                <c:pt idx="256">
                  <c:v>44706</c:v>
                </c:pt>
                <c:pt idx="257">
                  <c:v>44707</c:v>
                </c:pt>
                <c:pt idx="258">
                  <c:v>44708</c:v>
                </c:pt>
                <c:pt idx="259">
                  <c:v>44711</c:v>
                </c:pt>
                <c:pt idx="260">
                  <c:v>44712</c:v>
                </c:pt>
                <c:pt idx="261">
                  <c:v>44713</c:v>
                </c:pt>
                <c:pt idx="262">
                  <c:v>44714</c:v>
                </c:pt>
                <c:pt idx="263">
                  <c:v>44715</c:v>
                </c:pt>
                <c:pt idx="264">
                  <c:v>44718</c:v>
                </c:pt>
                <c:pt idx="265">
                  <c:v>44719</c:v>
                </c:pt>
                <c:pt idx="266">
                  <c:v>44720</c:v>
                </c:pt>
                <c:pt idx="267">
                  <c:v>44721</c:v>
                </c:pt>
                <c:pt idx="268">
                  <c:v>44722</c:v>
                </c:pt>
                <c:pt idx="269">
                  <c:v>44725</c:v>
                </c:pt>
                <c:pt idx="270">
                  <c:v>44726</c:v>
                </c:pt>
                <c:pt idx="271">
                  <c:v>44727</c:v>
                </c:pt>
                <c:pt idx="272">
                  <c:v>44728</c:v>
                </c:pt>
                <c:pt idx="273">
                  <c:v>44729</c:v>
                </c:pt>
                <c:pt idx="274">
                  <c:v>44732</c:v>
                </c:pt>
                <c:pt idx="275">
                  <c:v>44733</c:v>
                </c:pt>
                <c:pt idx="276">
                  <c:v>44734</c:v>
                </c:pt>
                <c:pt idx="277">
                  <c:v>44735</c:v>
                </c:pt>
                <c:pt idx="278">
                  <c:v>44736</c:v>
                </c:pt>
                <c:pt idx="279">
                  <c:v>44739</c:v>
                </c:pt>
                <c:pt idx="280">
                  <c:v>44740</c:v>
                </c:pt>
                <c:pt idx="281">
                  <c:v>44741</c:v>
                </c:pt>
                <c:pt idx="282">
                  <c:v>44742</c:v>
                </c:pt>
                <c:pt idx="283">
                  <c:v>44743</c:v>
                </c:pt>
                <c:pt idx="284">
                  <c:v>44746</c:v>
                </c:pt>
                <c:pt idx="285">
                  <c:v>44747</c:v>
                </c:pt>
                <c:pt idx="286">
                  <c:v>44748</c:v>
                </c:pt>
                <c:pt idx="287">
                  <c:v>44749</c:v>
                </c:pt>
                <c:pt idx="288">
                  <c:v>44750</c:v>
                </c:pt>
                <c:pt idx="289">
                  <c:v>44753</c:v>
                </c:pt>
                <c:pt idx="290">
                  <c:v>44754</c:v>
                </c:pt>
                <c:pt idx="291">
                  <c:v>44755</c:v>
                </c:pt>
                <c:pt idx="292">
                  <c:v>44756</c:v>
                </c:pt>
                <c:pt idx="293">
                  <c:v>44757</c:v>
                </c:pt>
                <c:pt idx="294">
                  <c:v>44760</c:v>
                </c:pt>
                <c:pt idx="295">
                  <c:v>44761</c:v>
                </c:pt>
                <c:pt idx="296">
                  <c:v>44762</c:v>
                </c:pt>
                <c:pt idx="297">
                  <c:v>44763</c:v>
                </c:pt>
                <c:pt idx="298">
                  <c:v>44764</c:v>
                </c:pt>
                <c:pt idx="299">
                  <c:v>44767</c:v>
                </c:pt>
                <c:pt idx="300">
                  <c:v>44768</c:v>
                </c:pt>
                <c:pt idx="301">
                  <c:v>44769</c:v>
                </c:pt>
                <c:pt idx="302">
                  <c:v>44770</c:v>
                </c:pt>
                <c:pt idx="303">
                  <c:v>44771</c:v>
                </c:pt>
                <c:pt idx="304">
                  <c:v>44774</c:v>
                </c:pt>
                <c:pt idx="305">
                  <c:v>44775</c:v>
                </c:pt>
                <c:pt idx="306">
                  <c:v>44776</c:v>
                </c:pt>
                <c:pt idx="307">
                  <c:v>44777</c:v>
                </c:pt>
                <c:pt idx="308">
                  <c:v>44778</c:v>
                </c:pt>
                <c:pt idx="309">
                  <c:v>44781</c:v>
                </c:pt>
                <c:pt idx="310">
                  <c:v>44782</c:v>
                </c:pt>
                <c:pt idx="311">
                  <c:v>44783</c:v>
                </c:pt>
                <c:pt idx="312">
                  <c:v>44784</c:v>
                </c:pt>
                <c:pt idx="313">
                  <c:v>44785</c:v>
                </c:pt>
                <c:pt idx="314">
                  <c:v>44788</c:v>
                </c:pt>
                <c:pt idx="315">
                  <c:v>44789</c:v>
                </c:pt>
                <c:pt idx="316">
                  <c:v>44790</c:v>
                </c:pt>
                <c:pt idx="317">
                  <c:v>44791</c:v>
                </c:pt>
                <c:pt idx="318">
                  <c:v>44792</c:v>
                </c:pt>
                <c:pt idx="319">
                  <c:v>44795</c:v>
                </c:pt>
                <c:pt idx="320">
                  <c:v>44796</c:v>
                </c:pt>
                <c:pt idx="321">
                  <c:v>44797</c:v>
                </c:pt>
                <c:pt idx="322">
                  <c:v>44798</c:v>
                </c:pt>
                <c:pt idx="323">
                  <c:v>44799</c:v>
                </c:pt>
                <c:pt idx="324">
                  <c:v>44802</c:v>
                </c:pt>
                <c:pt idx="325">
                  <c:v>44803</c:v>
                </c:pt>
                <c:pt idx="326">
                  <c:v>44804</c:v>
                </c:pt>
                <c:pt idx="327">
                  <c:v>44805</c:v>
                </c:pt>
                <c:pt idx="328">
                  <c:v>44806</c:v>
                </c:pt>
                <c:pt idx="329">
                  <c:v>44809</c:v>
                </c:pt>
                <c:pt idx="330">
                  <c:v>44810</c:v>
                </c:pt>
                <c:pt idx="331">
                  <c:v>44811</c:v>
                </c:pt>
                <c:pt idx="332">
                  <c:v>44812</c:v>
                </c:pt>
                <c:pt idx="333">
                  <c:v>44813</c:v>
                </c:pt>
                <c:pt idx="334">
                  <c:v>44816</c:v>
                </c:pt>
                <c:pt idx="335">
                  <c:v>44817</c:v>
                </c:pt>
                <c:pt idx="336">
                  <c:v>44818</c:v>
                </c:pt>
                <c:pt idx="337">
                  <c:v>44819</c:v>
                </c:pt>
                <c:pt idx="338">
                  <c:v>44820</c:v>
                </c:pt>
                <c:pt idx="339">
                  <c:v>44823</c:v>
                </c:pt>
                <c:pt idx="340">
                  <c:v>44824</c:v>
                </c:pt>
                <c:pt idx="341">
                  <c:v>44825</c:v>
                </c:pt>
                <c:pt idx="342">
                  <c:v>44826</c:v>
                </c:pt>
                <c:pt idx="343">
                  <c:v>44827</c:v>
                </c:pt>
                <c:pt idx="344">
                  <c:v>44830</c:v>
                </c:pt>
                <c:pt idx="345">
                  <c:v>44831</c:v>
                </c:pt>
                <c:pt idx="346">
                  <c:v>44832</c:v>
                </c:pt>
                <c:pt idx="347">
                  <c:v>44833</c:v>
                </c:pt>
                <c:pt idx="348">
                  <c:v>44834</c:v>
                </c:pt>
                <c:pt idx="349">
                  <c:v>44837</c:v>
                </c:pt>
                <c:pt idx="350">
                  <c:v>44838</c:v>
                </c:pt>
                <c:pt idx="351">
                  <c:v>44839</c:v>
                </c:pt>
                <c:pt idx="352">
                  <c:v>44840</c:v>
                </c:pt>
                <c:pt idx="353">
                  <c:v>44841</c:v>
                </c:pt>
                <c:pt idx="354">
                  <c:v>44844</c:v>
                </c:pt>
                <c:pt idx="355">
                  <c:v>44845</c:v>
                </c:pt>
                <c:pt idx="356">
                  <c:v>44846</c:v>
                </c:pt>
                <c:pt idx="357">
                  <c:v>44847</c:v>
                </c:pt>
                <c:pt idx="358">
                  <c:v>44848</c:v>
                </c:pt>
                <c:pt idx="359">
                  <c:v>44851</c:v>
                </c:pt>
                <c:pt idx="360">
                  <c:v>44852</c:v>
                </c:pt>
                <c:pt idx="361">
                  <c:v>44853</c:v>
                </c:pt>
                <c:pt idx="362">
                  <c:v>44854</c:v>
                </c:pt>
                <c:pt idx="363">
                  <c:v>44855</c:v>
                </c:pt>
                <c:pt idx="364">
                  <c:v>44858</c:v>
                </c:pt>
                <c:pt idx="365">
                  <c:v>44859</c:v>
                </c:pt>
                <c:pt idx="366">
                  <c:v>44860</c:v>
                </c:pt>
                <c:pt idx="367">
                  <c:v>44861</c:v>
                </c:pt>
                <c:pt idx="368">
                  <c:v>44862</c:v>
                </c:pt>
                <c:pt idx="369">
                  <c:v>44865</c:v>
                </c:pt>
                <c:pt idx="370">
                  <c:v>44866</c:v>
                </c:pt>
                <c:pt idx="371">
                  <c:v>44867</c:v>
                </c:pt>
                <c:pt idx="372">
                  <c:v>44868</c:v>
                </c:pt>
                <c:pt idx="373">
                  <c:v>44869</c:v>
                </c:pt>
                <c:pt idx="374">
                  <c:v>44872</c:v>
                </c:pt>
                <c:pt idx="375">
                  <c:v>44873</c:v>
                </c:pt>
                <c:pt idx="376">
                  <c:v>44874</c:v>
                </c:pt>
                <c:pt idx="377">
                  <c:v>44875</c:v>
                </c:pt>
                <c:pt idx="378">
                  <c:v>44876</c:v>
                </c:pt>
                <c:pt idx="379">
                  <c:v>44879</c:v>
                </c:pt>
                <c:pt idx="380">
                  <c:v>44880</c:v>
                </c:pt>
                <c:pt idx="381">
                  <c:v>44881</c:v>
                </c:pt>
                <c:pt idx="382">
                  <c:v>44882</c:v>
                </c:pt>
                <c:pt idx="383">
                  <c:v>44883</c:v>
                </c:pt>
                <c:pt idx="384">
                  <c:v>44886</c:v>
                </c:pt>
                <c:pt idx="385">
                  <c:v>44887</c:v>
                </c:pt>
                <c:pt idx="386">
                  <c:v>44888</c:v>
                </c:pt>
                <c:pt idx="387">
                  <c:v>44889</c:v>
                </c:pt>
                <c:pt idx="388">
                  <c:v>44890</c:v>
                </c:pt>
                <c:pt idx="389">
                  <c:v>44893</c:v>
                </c:pt>
                <c:pt idx="390">
                  <c:v>44894</c:v>
                </c:pt>
                <c:pt idx="391">
                  <c:v>44895</c:v>
                </c:pt>
                <c:pt idx="392">
                  <c:v>44896</c:v>
                </c:pt>
                <c:pt idx="393">
                  <c:v>44897</c:v>
                </c:pt>
                <c:pt idx="394">
                  <c:v>44900</c:v>
                </c:pt>
                <c:pt idx="395">
                  <c:v>44901</c:v>
                </c:pt>
                <c:pt idx="396">
                  <c:v>44902</c:v>
                </c:pt>
                <c:pt idx="397">
                  <c:v>44903</c:v>
                </c:pt>
                <c:pt idx="398">
                  <c:v>44904</c:v>
                </c:pt>
                <c:pt idx="399">
                  <c:v>44907</c:v>
                </c:pt>
                <c:pt idx="400">
                  <c:v>44908</c:v>
                </c:pt>
                <c:pt idx="401">
                  <c:v>44909</c:v>
                </c:pt>
                <c:pt idx="402">
                  <c:v>44910</c:v>
                </c:pt>
                <c:pt idx="403">
                  <c:v>44911</c:v>
                </c:pt>
                <c:pt idx="404">
                  <c:v>44914</c:v>
                </c:pt>
                <c:pt idx="405">
                  <c:v>44915</c:v>
                </c:pt>
                <c:pt idx="406">
                  <c:v>44916</c:v>
                </c:pt>
                <c:pt idx="407">
                  <c:v>44917</c:v>
                </c:pt>
                <c:pt idx="408">
                  <c:v>44918</c:v>
                </c:pt>
                <c:pt idx="409">
                  <c:v>44921</c:v>
                </c:pt>
                <c:pt idx="410">
                  <c:v>44922</c:v>
                </c:pt>
                <c:pt idx="411">
                  <c:v>44923</c:v>
                </c:pt>
                <c:pt idx="412">
                  <c:v>44924</c:v>
                </c:pt>
                <c:pt idx="413">
                  <c:v>44925</c:v>
                </c:pt>
                <c:pt idx="414">
                  <c:v>44928</c:v>
                </c:pt>
                <c:pt idx="415">
                  <c:v>44929</c:v>
                </c:pt>
                <c:pt idx="416">
                  <c:v>44930</c:v>
                </c:pt>
                <c:pt idx="417">
                  <c:v>44931</c:v>
                </c:pt>
                <c:pt idx="418">
                  <c:v>44932</c:v>
                </c:pt>
                <c:pt idx="419">
                  <c:v>44935</c:v>
                </c:pt>
                <c:pt idx="420">
                  <c:v>44936</c:v>
                </c:pt>
                <c:pt idx="421">
                  <c:v>44937</c:v>
                </c:pt>
                <c:pt idx="422">
                  <c:v>44938</c:v>
                </c:pt>
                <c:pt idx="423">
                  <c:v>44939</c:v>
                </c:pt>
                <c:pt idx="424">
                  <c:v>44942</c:v>
                </c:pt>
                <c:pt idx="425">
                  <c:v>44943</c:v>
                </c:pt>
                <c:pt idx="426">
                  <c:v>44944</c:v>
                </c:pt>
                <c:pt idx="427">
                  <c:v>44945</c:v>
                </c:pt>
                <c:pt idx="428">
                  <c:v>44946</c:v>
                </c:pt>
                <c:pt idx="429">
                  <c:v>44949</c:v>
                </c:pt>
                <c:pt idx="430">
                  <c:v>44950</c:v>
                </c:pt>
                <c:pt idx="431">
                  <c:v>44951</c:v>
                </c:pt>
                <c:pt idx="432">
                  <c:v>44952</c:v>
                </c:pt>
                <c:pt idx="433">
                  <c:v>44953</c:v>
                </c:pt>
                <c:pt idx="434">
                  <c:v>44956</c:v>
                </c:pt>
                <c:pt idx="435">
                  <c:v>44957</c:v>
                </c:pt>
                <c:pt idx="436">
                  <c:v>44958</c:v>
                </c:pt>
                <c:pt idx="437">
                  <c:v>44959</c:v>
                </c:pt>
                <c:pt idx="438">
                  <c:v>44960</c:v>
                </c:pt>
                <c:pt idx="439">
                  <c:v>44963</c:v>
                </c:pt>
                <c:pt idx="440">
                  <c:v>44964</c:v>
                </c:pt>
                <c:pt idx="441">
                  <c:v>44965</c:v>
                </c:pt>
                <c:pt idx="442">
                  <c:v>44966</c:v>
                </c:pt>
                <c:pt idx="443">
                  <c:v>44967</c:v>
                </c:pt>
                <c:pt idx="444">
                  <c:v>44970</c:v>
                </c:pt>
                <c:pt idx="445">
                  <c:v>44971</c:v>
                </c:pt>
                <c:pt idx="446">
                  <c:v>44972</c:v>
                </c:pt>
                <c:pt idx="447">
                  <c:v>44973</c:v>
                </c:pt>
                <c:pt idx="448">
                  <c:v>44974</c:v>
                </c:pt>
                <c:pt idx="449">
                  <c:v>44977</c:v>
                </c:pt>
                <c:pt idx="450">
                  <c:v>44978</c:v>
                </c:pt>
                <c:pt idx="451">
                  <c:v>44979</c:v>
                </c:pt>
                <c:pt idx="452">
                  <c:v>44980</c:v>
                </c:pt>
                <c:pt idx="453">
                  <c:v>44981</c:v>
                </c:pt>
                <c:pt idx="454">
                  <c:v>44984</c:v>
                </c:pt>
                <c:pt idx="455">
                  <c:v>44985</c:v>
                </c:pt>
                <c:pt idx="456">
                  <c:v>44986</c:v>
                </c:pt>
                <c:pt idx="457">
                  <c:v>44987</c:v>
                </c:pt>
                <c:pt idx="458">
                  <c:v>44988</c:v>
                </c:pt>
                <c:pt idx="459">
                  <c:v>44991</c:v>
                </c:pt>
                <c:pt idx="460">
                  <c:v>44992</c:v>
                </c:pt>
                <c:pt idx="461">
                  <c:v>44993</c:v>
                </c:pt>
                <c:pt idx="462">
                  <c:v>44994</c:v>
                </c:pt>
                <c:pt idx="463">
                  <c:v>44995</c:v>
                </c:pt>
                <c:pt idx="464">
                  <c:v>44998</c:v>
                </c:pt>
                <c:pt idx="465">
                  <c:v>44999</c:v>
                </c:pt>
                <c:pt idx="466">
                  <c:v>45000</c:v>
                </c:pt>
                <c:pt idx="467">
                  <c:v>45001</c:v>
                </c:pt>
                <c:pt idx="468">
                  <c:v>45002</c:v>
                </c:pt>
                <c:pt idx="469">
                  <c:v>45005</c:v>
                </c:pt>
                <c:pt idx="470">
                  <c:v>45006</c:v>
                </c:pt>
                <c:pt idx="471">
                  <c:v>45007</c:v>
                </c:pt>
                <c:pt idx="472">
                  <c:v>45008</c:v>
                </c:pt>
                <c:pt idx="473">
                  <c:v>45009</c:v>
                </c:pt>
                <c:pt idx="474">
                  <c:v>45012</c:v>
                </c:pt>
                <c:pt idx="475">
                  <c:v>45013</c:v>
                </c:pt>
                <c:pt idx="476">
                  <c:v>45014</c:v>
                </c:pt>
                <c:pt idx="477">
                  <c:v>45015</c:v>
                </c:pt>
                <c:pt idx="478">
                  <c:v>45016</c:v>
                </c:pt>
                <c:pt idx="479">
                  <c:v>45019</c:v>
                </c:pt>
                <c:pt idx="480">
                  <c:v>45020</c:v>
                </c:pt>
                <c:pt idx="481">
                  <c:v>45021</c:v>
                </c:pt>
                <c:pt idx="482">
                  <c:v>45022</c:v>
                </c:pt>
                <c:pt idx="483">
                  <c:v>45023</c:v>
                </c:pt>
                <c:pt idx="484">
                  <c:v>45026</c:v>
                </c:pt>
                <c:pt idx="485">
                  <c:v>45027</c:v>
                </c:pt>
                <c:pt idx="486">
                  <c:v>45028</c:v>
                </c:pt>
                <c:pt idx="487">
                  <c:v>45029</c:v>
                </c:pt>
                <c:pt idx="488">
                  <c:v>45030</c:v>
                </c:pt>
                <c:pt idx="489">
                  <c:v>45033</c:v>
                </c:pt>
                <c:pt idx="490">
                  <c:v>45034</c:v>
                </c:pt>
                <c:pt idx="491">
                  <c:v>45035</c:v>
                </c:pt>
                <c:pt idx="492">
                  <c:v>45036</c:v>
                </c:pt>
                <c:pt idx="493">
                  <c:v>45037</c:v>
                </c:pt>
                <c:pt idx="494">
                  <c:v>45040</c:v>
                </c:pt>
                <c:pt idx="495">
                  <c:v>45041</c:v>
                </c:pt>
                <c:pt idx="496">
                  <c:v>45042</c:v>
                </c:pt>
                <c:pt idx="497">
                  <c:v>45043</c:v>
                </c:pt>
                <c:pt idx="498">
                  <c:v>45044</c:v>
                </c:pt>
                <c:pt idx="499">
                  <c:v>45047</c:v>
                </c:pt>
                <c:pt idx="500">
                  <c:v>45048</c:v>
                </c:pt>
                <c:pt idx="501">
                  <c:v>45049</c:v>
                </c:pt>
                <c:pt idx="502">
                  <c:v>45050</c:v>
                </c:pt>
                <c:pt idx="503">
                  <c:v>45051</c:v>
                </c:pt>
                <c:pt idx="504">
                  <c:v>45054</c:v>
                </c:pt>
                <c:pt idx="505">
                  <c:v>45055</c:v>
                </c:pt>
                <c:pt idx="506">
                  <c:v>45056</c:v>
                </c:pt>
                <c:pt idx="507">
                  <c:v>45057</c:v>
                </c:pt>
                <c:pt idx="508">
                  <c:v>45058</c:v>
                </c:pt>
                <c:pt idx="509">
                  <c:v>45061</c:v>
                </c:pt>
                <c:pt idx="510">
                  <c:v>45062</c:v>
                </c:pt>
                <c:pt idx="511">
                  <c:v>45063</c:v>
                </c:pt>
                <c:pt idx="512">
                  <c:v>45064</c:v>
                </c:pt>
                <c:pt idx="513">
                  <c:v>45065</c:v>
                </c:pt>
                <c:pt idx="514">
                  <c:v>45068</c:v>
                </c:pt>
                <c:pt idx="515">
                  <c:v>45069</c:v>
                </c:pt>
                <c:pt idx="516">
                  <c:v>45070</c:v>
                </c:pt>
                <c:pt idx="517">
                  <c:v>45071</c:v>
                </c:pt>
                <c:pt idx="518">
                  <c:v>45072</c:v>
                </c:pt>
                <c:pt idx="519">
                  <c:v>45075</c:v>
                </c:pt>
                <c:pt idx="520">
                  <c:v>45076</c:v>
                </c:pt>
                <c:pt idx="521">
                  <c:v>45077</c:v>
                </c:pt>
                <c:pt idx="522">
                  <c:v>45078</c:v>
                </c:pt>
                <c:pt idx="523">
                  <c:v>45079</c:v>
                </c:pt>
                <c:pt idx="524">
                  <c:v>45082</c:v>
                </c:pt>
                <c:pt idx="525">
                  <c:v>45083</c:v>
                </c:pt>
                <c:pt idx="526">
                  <c:v>45084</c:v>
                </c:pt>
                <c:pt idx="527">
                  <c:v>45085</c:v>
                </c:pt>
                <c:pt idx="528">
                  <c:v>45086</c:v>
                </c:pt>
                <c:pt idx="529">
                  <c:v>45089</c:v>
                </c:pt>
                <c:pt idx="530">
                  <c:v>45090</c:v>
                </c:pt>
                <c:pt idx="531">
                  <c:v>45091</c:v>
                </c:pt>
                <c:pt idx="532">
                  <c:v>45092</c:v>
                </c:pt>
                <c:pt idx="533">
                  <c:v>45093</c:v>
                </c:pt>
                <c:pt idx="534">
                  <c:v>45096</c:v>
                </c:pt>
                <c:pt idx="535">
                  <c:v>45097</c:v>
                </c:pt>
                <c:pt idx="536">
                  <c:v>45098</c:v>
                </c:pt>
                <c:pt idx="537">
                  <c:v>45099</c:v>
                </c:pt>
                <c:pt idx="538">
                  <c:v>45100</c:v>
                </c:pt>
                <c:pt idx="539">
                  <c:v>45103</c:v>
                </c:pt>
                <c:pt idx="540">
                  <c:v>45104</c:v>
                </c:pt>
                <c:pt idx="541">
                  <c:v>45105</c:v>
                </c:pt>
                <c:pt idx="542">
                  <c:v>45106</c:v>
                </c:pt>
                <c:pt idx="543">
                  <c:v>45107</c:v>
                </c:pt>
                <c:pt idx="544">
                  <c:v>45110</c:v>
                </c:pt>
                <c:pt idx="545">
                  <c:v>45111</c:v>
                </c:pt>
                <c:pt idx="546">
                  <c:v>45112</c:v>
                </c:pt>
                <c:pt idx="547">
                  <c:v>45113</c:v>
                </c:pt>
                <c:pt idx="548">
                  <c:v>45114</c:v>
                </c:pt>
                <c:pt idx="549">
                  <c:v>45117</c:v>
                </c:pt>
                <c:pt idx="550">
                  <c:v>45118</c:v>
                </c:pt>
                <c:pt idx="551">
                  <c:v>45119</c:v>
                </c:pt>
                <c:pt idx="552">
                  <c:v>45120</c:v>
                </c:pt>
                <c:pt idx="553">
                  <c:v>45121</c:v>
                </c:pt>
                <c:pt idx="554">
                  <c:v>45124</c:v>
                </c:pt>
                <c:pt idx="555">
                  <c:v>45125</c:v>
                </c:pt>
                <c:pt idx="556">
                  <c:v>45126</c:v>
                </c:pt>
                <c:pt idx="557">
                  <c:v>45127</c:v>
                </c:pt>
                <c:pt idx="558">
                  <c:v>45128</c:v>
                </c:pt>
                <c:pt idx="559">
                  <c:v>45131</c:v>
                </c:pt>
                <c:pt idx="560">
                  <c:v>45132</c:v>
                </c:pt>
                <c:pt idx="561">
                  <c:v>45133</c:v>
                </c:pt>
                <c:pt idx="562">
                  <c:v>45134</c:v>
                </c:pt>
                <c:pt idx="563">
                  <c:v>45135</c:v>
                </c:pt>
                <c:pt idx="564">
                  <c:v>45138</c:v>
                </c:pt>
                <c:pt idx="565">
                  <c:v>45139</c:v>
                </c:pt>
                <c:pt idx="566">
                  <c:v>45140</c:v>
                </c:pt>
                <c:pt idx="567">
                  <c:v>45141</c:v>
                </c:pt>
                <c:pt idx="568">
                  <c:v>45142</c:v>
                </c:pt>
                <c:pt idx="569">
                  <c:v>45145</c:v>
                </c:pt>
                <c:pt idx="570">
                  <c:v>45146</c:v>
                </c:pt>
                <c:pt idx="571">
                  <c:v>45147</c:v>
                </c:pt>
                <c:pt idx="572">
                  <c:v>45148</c:v>
                </c:pt>
                <c:pt idx="573">
                  <c:v>45149</c:v>
                </c:pt>
                <c:pt idx="574">
                  <c:v>45152</c:v>
                </c:pt>
                <c:pt idx="575">
                  <c:v>45153</c:v>
                </c:pt>
                <c:pt idx="576">
                  <c:v>45154</c:v>
                </c:pt>
                <c:pt idx="577">
                  <c:v>45155</c:v>
                </c:pt>
                <c:pt idx="578">
                  <c:v>45156</c:v>
                </c:pt>
                <c:pt idx="579">
                  <c:v>45159</c:v>
                </c:pt>
                <c:pt idx="580">
                  <c:v>45160</c:v>
                </c:pt>
                <c:pt idx="581">
                  <c:v>45161</c:v>
                </c:pt>
                <c:pt idx="582">
                  <c:v>45162</c:v>
                </c:pt>
                <c:pt idx="583">
                  <c:v>45163</c:v>
                </c:pt>
                <c:pt idx="584">
                  <c:v>45166</c:v>
                </c:pt>
                <c:pt idx="585">
                  <c:v>45167</c:v>
                </c:pt>
                <c:pt idx="586">
                  <c:v>45168</c:v>
                </c:pt>
                <c:pt idx="587">
                  <c:v>45169</c:v>
                </c:pt>
                <c:pt idx="588">
                  <c:v>45170</c:v>
                </c:pt>
                <c:pt idx="589">
                  <c:v>45173</c:v>
                </c:pt>
                <c:pt idx="590">
                  <c:v>45174</c:v>
                </c:pt>
                <c:pt idx="591">
                  <c:v>45175</c:v>
                </c:pt>
                <c:pt idx="592">
                  <c:v>45176</c:v>
                </c:pt>
                <c:pt idx="593">
                  <c:v>45177</c:v>
                </c:pt>
                <c:pt idx="594">
                  <c:v>45180</c:v>
                </c:pt>
                <c:pt idx="595">
                  <c:v>45181</c:v>
                </c:pt>
                <c:pt idx="596">
                  <c:v>45182</c:v>
                </c:pt>
                <c:pt idx="597">
                  <c:v>45183</c:v>
                </c:pt>
                <c:pt idx="598">
                  <c:v>45184</c:v>
                </c:pt>
                <c:pt idx="599">
                  <c:v>45187</c:v>
                </c:pt>
                <c:pt idx="600">
                  <c:v>45188</c:v>
                </c:pt>
                <c:pt idx="601">
                  <c:v>45189</c:v>
                </c:pt>
                <c:pt idx="602">
                  <c:v>45190</c:v>
                </c:pt>
                <c:pt idx="603">
                  <c:v>45191</c:v>
                </c:pt>
                <c:pt idx="604">
                  <c:v>45194</c:v>
                </c:pt>
                <c:pt idx="605">
                  <c:v>45195</c:v>
                </c:pt>
                <c:pt idx="606">
                  <c:v>45196</c:v>
                </c:pt>
                <c:pt idx="607">
                  <c:v>45197</c:v>
                </c:pt>
                <c:pt idx="608">
                  <c:v>45198</c:v>
                </c:pt>
                <c:pt idx="609">
                  <c:v>45201</c:v>
                </c:pt>
                <c:pt idx="610">
                  <c:v>45202</c:v>
                </c:pt>
                <c:pt idx="611">
                  <c:v>45203</c:v>
                </c:pt>
                <c:pt idx="612">
                  <c:v>45204</c:v>
                </c:pt>
                <c:pt idx="613">
                  <c:v>45205</c:v>
                </c:pt>
                <c:pt idx="614">
                  <c:v>45208</c:v>
                </c:pt>
                <c:pt idx="615">
                  <c:v>45209</c:v>
                </c:pt>
                <c:pt idx="616">
                  <c:v>45210</c:v>
                </c:pt>
                <c:pt idx="617">
                  <c:v>45211</c:v>
                </c:pt>
                <c:pt idx="618">
                  <c:v>45212</c:v>
                </c:pt>
                <c:pt idx="619">
                  <c:v>45215</c:v>
                </c:pt>
                <c:pt idx="620">
                  <c:v>45216</c:v>
                </c:pt>
                <c:pt idx="621">
                  <c:v>45217</c:v>
                </c:pt>
                <c:pt idx="622">
                  <c:v>45218</c:v>
                </c:pt>
                <c:pt idx="623">
                  <c:v>45219</c:v>
                </c:pt>
                <c:pt idx="624">
                  <c:v>45222</c:v>
                </c:pt>
                <c:pt idx="625">
                  <c:v>45223</c:v>
                </c:pt>
                <c:pt idx="626">
                  <c:v>45224</c:v>
                </c:pt>
                <c:pt idx="627">
                  <c:v>45225</c:v>
                </c:pt>
                <c:pt idx="628">
                  <c:v>45226</c:v>
                </c:pt>
                <c:pt idx="629">
                  <c:v>45229</c:v>
                </c:pt>
                <c:pt idx="630">
                  <c:v>45230</c:v>
                </c:pt>
                <c:pt idx="631">
                  <c:v>45231</c:v>
                </c:pt>
                <c:pt idx="632">
                  <c:v>45232</c:v>
                </c:pt>
                <c:pt idx="633">
                  <c:v>45233</c:v>
                </c:pt>
                <c:pt idx="634">
                  <c:v>45236</c:v>
                </c:pt>
                <c:pt idx="635">
                  <c:v>45237</c:v>
                </c:pt>
                <c:pt idx="636">
                  <c:v>45238</c:v>
                </c:pt>
                <c:pt idx="637">
                  <c:v>45239</c:v>
                </c:pt>
                <c:pt idx="638">
                  <c:v>45240</c:v>
                </c:pt>
                <c:pt idx="639">
                  <c:v>45243</c:v>
                </c:pt>
                <c:pt idx="640">
                  <c:v>45244</c:v>
                </c:pt>
                <c:pt idx="641">
                  <c:v>45245</c:v>
                </c:pt>
                <c:pt idx="642">
                  <c:v>45246</c:v>
                </c:pt>
                <c:pt idx="643">
                  <c:v>45247</c:v>
                </c:pt>
                <c:pt idx="644">
                  <c:v>45250</c:v>
                </c:pt>
                <c:pt idx="645">
                  <c:v>45251</c:v>
                </c:pt>
                <c:pt idx="646">
                  <c:v>45252</c:v>
                </c:pt>
                <c:pt idx="647">
                  <c:v>45253</c:v>
                </c:pt>
                <c:pt idx="648">
                  <c:v>45254</c:v>
                </c:pt>
                <c:pt idx="649">
                  <c:v>45257</c:v>
                </c:pt>
                <c:pt idx="650">
                  <c:v>45258</c:v>
                </c:pt>
                <c:pt idx="651">
                  <c:v>45259</c:v>
                </c:pt>
                <c:pt idx="652">
                  <c:v>45260</c:v>
                </c:pt>
                <c:pt idx="653">
                  <c:v>45261</c:v>
                </c:pt>
                <c:pt idx="654">
                  <c:v>45264</c:v>
                </c:pt>
                <c:pt idx="655">
                  <c:v>45265</c:v>
                </c:pt>
                <c:pt idx="656">
                  <c:v>45266</c:v>
                </c:pt>
                <c:pt idx="657">
                  <c:v>45267</c:v>
                </c:pt>
                <c:pt idx="658">
                  <c:v>45268</c:v>
                </c:pt>
                <c:pt idx="659">
                  <c:v>45271</c:v>
                </c:pt>
                <c:pt idx="660">
                  <c:v>45272</c:v>
                </c:pt>
                <c:pt idx="661">
                  <c:v>45273</c:v>
                </c:pt>
                <c:pt idx="662">
                  <c:v>45274</c:v>
                </c:pt>
                <c:pt idx="663">
                  <c:v>45275</c:v>
                </c:pt>
                <c:pt idx="664">
                  <c:v>45278</c:v>
                </c:pt>
                <c:pt idx="665">
                  <c:v>45279</c:v>
                </c:pt>
                <c:pt idx="666">
                  <c:v>45280</c:v>
                </c:pt>
                <c:pt idx="667">
                  <c:v>45281</c:v>
                </c:pt>
                <c:pt idx="668">
                  <c:v>45282</c:v>
                </c:pt>
                <c:pt idx="669">
                  <c:v>45285</c:v>
                </c:pt>
                <c:pt idx="670">
                  <c:v>45286</c:v>
                </c:pt>
                <c:pt idx="671">
                  <c:v>45287</c:v>
                </c:pt>
                <c:pt idx="672">
                  <c:v>45288</c:v>
                </c:pt>
                <c:pt idx="673">
                  <c:v>45289</c:v>
                </c:pt>
                <c:pt idx="674">
                  <c:v>45292</c:v>
                </c:pt>
                <c:pt idx="675">
                  <c:v>45293</c:v>
                </c:pt>
                <c:pt idx="676">
                  <c:v>45294</c:v>
                </c:pt>
                <c:pt idx="677">
                  <c:v>45295</c:v>
                </c:pt>
                <c:pt idx="678">
                  <c:v>45296</c:v>
                </c:pt>
                <c:pt idx="679">
                  <c:v>45299</c:v>
                </c:pt>
                <c:pt idx="680">
                  <c:v>45300</c:v>
                </c:pt>
                <c:pt idx="681">
                  <c:v>45301</c:v>
                </c:pt>
                <c:pt idx="682">
                  <c:v>45302</c:v>
                </c:pt>
                <c:pt idx="683">
                  <c:v>45303</c:v>
                </c:pt>
                <c:pt idx="684">
                  <c:v>45306</c:v>
                </c:pt>
                <c:pt idx="685">
                  <c:v>45307</c:v>
                </c:pt>
                <c:pt idx="686">
                  <c:v>45308</c:v>
                </c:pt>
                <c:pt idx="687">
                  <c:v>45309</c:v>
                </c:pt>
                <c:pt idx="688">
                  <c:v>45310</c:v>
                </c:pt>
                <c:pt idx="689">
                  <c:v>45313</c:v>
                </c:pt>
                <c:pt idx="690">
                  <c:v>45314</c:v>
                </c:pt>
                <c:pt idx="691">
                  <c:v>45315</c:v>
                </c:pt>
                <c:pt idx="692">
                  <c:v>45316</c:v>
                </c:pt>
                <c:pt idx="693">
                  <c:v>45317</c:v>
                </c:pt>
                <c:pt idx="694">
                  <c:v>45320</c:v>
                </c:pt>
                <c:pt idx="695">
                  <c:v>45321</c:v>
                </c:pt>
                <c:pt idx="696">
                  <c:v>45322</c:v>
                </c:pt>
                <c:pt idx="697">
                  <c:v>45323</c:v>
                </c:pt>
                <c:pt idx="698">
                  <c:v>45324</c:v>
                </c:pt>
                <c:pt idx="699">
                  <c:v>45327</c:v>
                </c:pt>
                <c:pt idx="700">
                  <c:v>45328</c:v>
                </c:pt>
                <c:pt idx="701">
                  <c:v>45329</c:v>
                </c:pt>
                <c:pt idx="702">
                  <c:v>45330</c:v>
                </c:pt>
                <c:pt idx="703">
                  <c:v>45331</c:v>
                </c:pt>
                <c:pt idx="704">
                  <c:v>45334</c:v>
                </c:pt>
                <c:pt idx="705">
                  <c:v>45335</c:v>
                </c:pt>
                <c:pt idx="706">
                  <c:v>45336</c:v>
                </c:pt>
                <c:pt idx="707">
                  <c:v>45337</c:v>
                </c:pt>
                <c:pt idx="708">
                  <c:v>45338</c:v>
                </c:pt>
                <c:pt idx="709">
                  <c:v>45341</c:v>
                </c:pt>
                <c:pt idx="710">
                  <c:v>45342</c:v>
                </c:pt>
                <c:pt idx="711">
                  <c:v>45343</c:v>
                </c:pt>
                <c:pt idx="712">
                  <c:v>45344</c:v>
                </c:pt>
                <c:pt idx="713">
                  <c:v>45345</c:v>
                </c:pt>
                <c:pt idx="714">
                  <c:v>45348</c:v>
                </c:pt>
                <c:pt idx="715">
                  <c:v>45349</c:v>
                </c:pt>
                <c:pt idx="716">
                  <c:v>45350</c:v>
                </c:pt>
                <c:pt idx="717">
                  <c:v>45351</c:v>
                </c:pt>
                <c:pt idx="718">
                  <c:v>45352</c:v>
                </c:pt>
                <c:pt idx="719">
                  <c:v>45355</c:v>
                </c:pt>
                <c:pt idx="720">
                  <c:v>45356</c:v>
                </c:pt>
                <c:pt idx="721">
                  <c:v>45357</c:v>
                </c:pt>
                <c:pt idx="722">
                  <c:v>45358</c:v>
                </c:pt>
                <c:pt idx="723">
                  <c:v>45359</c:v>
                </c:pt>
                <c:pt idx="724">
                  <c:v>45362</c:v>
                </c:pt>
                <c:pt idx="725">
                  <c:v>45363</c:v>
                </c:pt>
                <c:pt idx="726">
                  <c:v>45364</c:v>
                </c:pt>
                <c:pt idx="727">
                  <c:v>45365</c:v>
                </c:pt>
                <c:pt idx="728">
                  <c:v>45366</c:v>
                </c:pt>
                <c:pt idx="729">
                  <c:v>45369</c:v>
                </c:pt>
                <c:pt idx="730">
                  <c:v>45370</c:v>
                </c:pt>
                <c:pt idx="731">
                  <c:v>45371</c:v>
                </c:pt>
                <c:pt idx="732">
                  <c:v>45372</c:v>
                </c:pt>
                <c:pt idx="733">
                  <c:v>45373</c:v>
                </c:pt>
                <c:pt idx="734">
                  <c:v>45376</c:v>
                </c:pt>
                <c:pt idx="735">
                  <c:v>45377</c:v>
                </c:pt>
                <c:pt idx="736">
                  <c:v>45378</c:v>
                </c:pt>
                <c:pt idx="737">
                  <c:v>45379</c:v>
                </c:pt>
                <c:pt idx="738">
                  <c:v>45380</c:v>
                </c:pt>
                <c:pt idx="739">
                  <c:v>45383</c:v>
                </c:pt>
                <c:pt idx="740">
                  <c:v>45384</c:v>
                </c:pt>
                <c:pt idx="741">
                  <c:v>45385</c:v>
                </c:pt>
                <c:pt idx="742">
                  <c:v>45386</c:v>
                </c:pt>
                <c:pt idx="743">
                  <c:v>45387</c:v>
                </c:pt>
                <c:pt idx="744">
                  <c:v>45390</c:v>
                </c:pt>
                <c:pt idx="745">
                  <c:v>45391</c:v>
                </c:pt>
                <c:pt idx="746">
                  <c:v>45392</c:v>
                </c:pt>
                <c:pt idx="747">
                  <c:v>45393</c:v>
                </c:pt>
                <c:pt idx="748">
                  <c:v>45394</c:v>
                </c:pt>
                <c:pt idx="749">
                  <c:v>45397</c:v>
                </c:pt>
                <c:pt idx="750">
                  <c:v>45398</c:v>
                </c:pt>
                <c:pt idx="751">
                  <c:v>45399</c:v>
                </c:pt>
                <c:pt idx="752">
                  <c:v>45400</c:v>
                </c:pt>
                <c:pt idx="753">
                  <c:v>45401</c:v>
                </c:pt>
                <c:pt idx="754">
                  <c:v>45404</c:v>
                </c:pt>
                <c:pt idx="755">
                  <c:v>45405</c:v>
                </c:pt>
                <c:pt idx="756">
                  <c:v>45406</c:v>
                </c:pt>
                <c:pt idx="757">
                  <c:v>45407</c:v>
                </c:pt>
                <c:pt idx="758">
                  <c:v>45408</c:v>
                </c:pt>
                <c:pt idx="759">
                  <c:v>45411</c:v>
                </c:pt>
                <c:pt idx="760">
                  <c:v>45412</c:v>
                </c:pt>
                <c:pt idx="761">
                  <c:v>45413</c:v>
                </c:pt>
                <c:pt idx="762">
                  <c:v>45414</c:v>
                </c:pt>
                <c:pt idx="763">
                  <c:v>45415</c:v>
                </c:pt>
                <c:pt idx="764">
                  <c:v>45418</c:v>
                </c:pt>
                <c:pt idx="765">
                  <c:v>45419</c:v>
                </c:pt>
                <c:pt idx="766">
                  <c:v>45420</c:v>
                </c:pt>
                <c:pt idx="767">
                  <c:v>45421</c:v>
                </c:pt>
                <c:pt idx="768">
                  <c:v>45422</c:v>
                </c:pt>
                <c:pt idx="769">
                  <c:v>45425</c:v>
                </c:pt>
                <c:pt idx="770">
                  <c:v>45426</c:v>
                </c:pt>
                <c:pt idx="771">
                  <c:v>45427</c:v>
                </c:pt>
                <c:pt idx="772">
                  <c:v>45428</c:v>
                </c:pt>
                <c:pt idx="773">
                  <c:v>45429</c:v>
                </c:pt>
                <c:pt idx="774">
                  <c:v>45432</c:v>
                </c:pt>
                <c:pt idx="775">
                  <c:v>45433</c:v>
                </c:pt>
                <c:pt idx="776">
                  <c:v>45434</c:v>
                </c:pt>
                <c:pt idx="777">
                  <c:v>45435</c:v>
                </c:pt>
                <c:pt idx="778">
                  <c:v>45436</c:v>
                </c:pt>
                <c:pt idx="779">
                  <c:v>45439</c:v>
                </c:pt>
                <c:pt idx="780">
                  <c:v>45440</c:v>
                </c:pt>
                <c:pt idx="781">
                  <c:v>45441</c:v>
                </c:pt>
                <c:pt idx="782">
                  <c:v>45442</c:v>
                </c:pt>
                <c:pt idx="783">
                  <c:v>45443</c:v>
                </c:pt>
                <c:pt idx="784">
                  <c:v>45446</c:v>
                </c:pt>
                <c:pt idx="785">
                  <c:v>45447</c:v>
                </c:pt>
                <c:pt idx="786">
                  <c:v>45448</c:v>
                </c:pt>
                <c:pt idx="787">
                  <c:v>45449</c:v>
                </c:pt>
                <c:pt idx="788">
                  <c:v>45450</c:v>
                </c:pt>
                <c:pt idx="789">
                  <c:v>45453</c:v>
                </c:pt>
                <c:pt idx="790">
                  <c:v>45454</c:v>
                </c:pt>
                <c:pt idx="791">
                  <c:v>45455</c:v>
                </c:pt>
                <c:pt idx="792">
                  <c:v>45456</c:v>
                </c:pt>
                <c:pt idx="793">
                  <c:v>45457</c:v>
                </c:pt>
                <c:pt idx="794">
                  <c:v>45460</c:v>
                </c:pt>
                <c:pt idx="795">
                  <c:v>45461</c:v>
                </c:pt>
                <c:pt idx="796">
                  <c:v>45462</c:v>
                </c:pt>
                <c:pt idx="797">
                  <c:v>45463</c:v>
                </c:pt>
                <c:pt idx="798">
                  <c:v>45464</c:v>
                </c:pt>
                <c:pt idx="799">
                  <c:v>45467</c:v>
                </c:pt>
                <c:pt idx="800">
                  <c:v>45468</c:v>
                </c:pt>
                <c:pt idx="801">
                  <c:v>45469</c:v>
                </c:pt>
                <c:pt idx="802">
                  <c:v>45470</c:v>
                </c:pt>
                <c:pt idx="803">
                  <c:v>45471</c:v>
                </c:pt>
                <c:pt idx="804">
                  <c:v>45474</c:v>
                </c:pt>
                <c:pt idx="805">
                  <c:v>45475</c:v>
                </c:pt>
                <c:pt idx="806">
                  <c:v>45476</c:v>
                </c:pt>
                <c:pt idx="807">
                  <c:v>45477</c:v>
                </c:pt>
                <c:pt idx="808">
                  <c:v>45478</c:v>
                </c:pt>
                <c:pt idx="809">
                  <c:v>45481</c:v>
                </c:pt>
                <c:pt idx="810">
                  <c:v>45482</c:v>
                </c:pt>
                <c:pt idx="811">
                  <c:v>45483</c:v>
                </c:pt>
                <c:pt idx="812">
                  <c:v>45484</c:v>
                </c:pt>
                <c:pt idx="813">
                  <c:v>45485</c:v>
                </c:pt>
                <c:pt idx="814">
                  <c:v>45488</c:v>
                </c:pt>
                <c:pt idx="815">
                  <c:v>45489</c:v>
                </c:pt>
                <c:pt idx="816">
                  <c:v>45490</c:v>
                </c:pt>
                <c:pt idx="817">
                  <c:v>45491</c:v>
                </c:pt>
                <c:pt idx="818">
                  <c:v>45492</c:v>
                </c:pt>
                <c:pt idx="819">
                  <c:v>45495</c:v>
                </c:pt>
                <c:pt idx="820">
                  <c:v>45496</c:v>
                </c:pt>
                <c:pt idx="821">
                  <c:v>45497</c:v>
                </c:pt>
                <c:pt idx="822">
                  <c:v>45498</c:v>
                </c:pt>
                <c:pt idx="823">
                  <c:v>45499</c:v>
                </c:pt>
                <c:pt idx="824">
                  <c:v>45502</c:v>
                </c:pt>
                <c:pt idx="825">
                  <c:v>45503</c:v>
                </c:pt>
                <c:pt idx="826">
                  <c:v>45504</c:v>
                </c:pt>
                <c:pt idx="827">
                  <c:v>45505</c:v>
                </c:pt>
                <c:pt idx="828">
                  <c:v>45506</c:v>
                </c:pt>
                <c:pt idx="829">
                  <c:v>45509</c:v>
                </c:pt>
                <c:pt idx="830">
                  <c:v>45510</c:v>
                </c:pt>
                <c:pt idx="831">
                  <c:v>45511</c:v>
                </c:pt>
                <c:pt idx="832">
                  <c:v>45512</c:v>
                </c:pt>
                <c:pt idx="833">
                  <c:v>45513</c:v>
                </c:pt>
                <c:pt idx="834">
                  <c:v>45516</c:v>
                </c:pt>
                <c:pt idx="835">
                  <c:v>45517</c:v>
                </c:pt>
                <c:pt idx="836">
                  <c:v>45518</c:v>
                </c:pt>
                <c:pt idx="837">
                  <c:v>45519</c:v>
                </c:pt>
                <c:pt idx="838">
                  <c:v>45520</c:v>
                </c:pt>
                <c:pt idx="839">
                  <c:v>45523</c:v>
                </c:pt>
                <c:pt idx="840">
                  <c:v>45524</c:v>
                </c:pt>
                <c:pt idx="841">
                  <c:v>45525</c:v>
                </c:pt>
                <c:pt idx="842">
                  <c:v>45526</c:v>
                </c:pt>
                <c:pt idx="843">
                  <c:v>45527</c:v>
                </c:pt>
                <c:pt idx="844">
                  <c:v>45530</c:v>
                </c:pt>
                <c:pt idx="845">
                  <c:v>45531</c:v>
                </c:pt>
                <c:pt idx="846">
                  <c:v>45532</c:v>
                </c:pt>
                <c:pt idx="847">
                  <c:v>45533</c:v>
                </c:pt>
                <c:pt idx="848">
                  <c:v>45534</c:v>
                </c:pt>
                <c:pt idx="849">
                  <c:v>45537</c:v>
                </c:pt>
                <c:pt idx="850">
                  <c:v>45538</c:v>
                </c:pt>
                <c:pt idx="851">
                  <c:v>45539</c:v>
                </c:pt>
                <c:pt idx="852">
                  <c:v>45540</c:v>
                </c:pt>
                <c:pt idx="853">
                  <c:v>45541</c:v>
                </c:pt>
                <c:pt idx="854">
                  <c:v>45544</c:v>
                </c:pt>
                <c:pt idx="855">
                  <c:v>45545</c:v>
                </c:pt>
                <c:pt idx="856">
                  <c:v>45546</c:v>
                </c:pt>
                <c:pt idx="857">
                  <c:v>45547</c:v>
                </c:pt>
                <c:pt idx="858">
                  <c:v>45548</c:v>
                </c:pt>
                <c:pt idx="859">
                  <c:v>45551</c:v>
                </c:pt>
                <c:pt idx="860">
                  <c:v>45552</c:v>
                </c:pt>
                <c:pt idx="861">
                  <c:v>45553</c:v>
                </c:pt>
                <c:pt idx="862">
                  <c:v>45554</c:v>
                </c:pt>
                <c:pt idx="863">
                  <c:v>45555</c:v>
                </c:pt>
                <c:pt idx="864">
                  <c:v>45558</c:v>
                </c:pt>
                <c:pt idx="865">
                  <c:v>45559</c:v>
                </c:pt>
                <c:pt idx="866">
                  <c:v>45560</c:v>
                </c:pt>
                <c:pt idx="867">
                  <c:v>45561</c:v>
                </c:pt>
                <c:pt idx="868">
                  <c:v>45562</c:v>
                </c:pt>
                <c:pt idx="869">
                  <c:v>45565</c:v>
                </c:pt>
                <c:pt idx="870">
                  <c:v>45566</c:v>
                </c:pt>
                <c:pt idx="871">
                  <c:v>45567</c:v>
                </c:pt>
                <c:pt idx="872">
                  <c:v>45568</c:v>
                </c:pt>
                <c:pt idx="873">
                  <c:v>45569</c:v>
                </c:pt>
                <c:pt idx="874">
                  <c:v>45572</c:v>
                </c:pt>
                <c:pt idx="875">
                  <c:v>45573</c:v>
                </c:pt>
                <c:pt idx="876">
                  <c:v>45574</c:v>
                </c:pt>
                <c:pt idx="877">
                  <c:v>45575</c:v>
                </c:pt>
                <c:pt idx="878">
                  <c:v>45576</c:v>
                </c:pt>
                <c:pt idx="879">
                  <c:v>45579</c:v>
                </c:pt>
                <c:pt idx="880">
                  <c:v>45580</c:v>
                </c:pt>
                <c:pt idx="881">
                  <c:v>45581</c:v>
                </c:pt>
                <c:pt idx="882">
                  <c:v>45582</c:v>
                </c:pt>
                <c:pt idx="883">
                  <c:v>45583</c:v>
                </c:pt>
                <c:pt idx="884">
                  <c:v>45586</c:v>
                </c:pt>
                <c:pt idx="885">
                  <c:v>45587</c:v>
                </c:pt>
                <c:pt idx="886">
                  <c:v>45588</c:v>
                </c:pt>
                <c:pt idx="887">
                  <c:v>45589</c:v>
                </c:pt>
                <c:pt idx="888">
                  <c:v>45590</c:v>
                </c:pt>
                <c:pt idx="889">
                  <c:v>45593</c:v>
                </c:pt>
                <c:pt idx="890">
                  <c:v>45594</c:v>
                </c:pt>
                <c:pt idx="891">
                  <c:v>45595</c:v>
                </c:pt>
                <c:pt idx="892">
                  <c:v>45596</c:v>
                </c:pt>
                <c:pt idx="893">
                  <c:v>45597</c:v>
                </c:pt>
                <c:pt idx="894">
                  <c:v>45600</c:v>
                </c:pt>
                <c:pt idx="895">
                  <c:v>45601</c:v>
                </c:pt>
                <c:pt idx="896">
                  <c:v>45602</c:v>
                </c:pt>
                <c:pt idx="897">
                  <c:v>45603</c:v>
                </c:pt>
                <c:pt idx="898">
                  <c:v>45604</c:v>
                </c:pt>
                <c:pt idx="899">
                  <c:v>45607</c:v>
                </c:pt>
                <c:pt idx="900">
                  <c:v>45608</c:v>
                </c:pt>
                <c:pt idx="901">
                  <c:v>45609</c:v>
                </c:pt>
                <c:pt idx="902">
                  <c:v>45610</c:v>
                </c:pt>
                <c:pt idx="903">
                  <c:v>45611</c:v>
                </c:pt>
                <c:pt idx="904">
                  <c:v>45614</c:v>
                </c:pt>
                <c:pt idx="905">
                  <c:v>45615</c:v>
                </c:pt>
                <c:pt idx="906">
                  <c:v>45616</c:v>
                </c:pt>
                <c:pt idx="907">
                  <c:v>45617</c:v>
                </c:pt>
                <c:pt idx="908">
                  <c:v>45618</c:v>
                </c:pt>
                <c:pt idx="909">
                  <c:v>45621</c:v>
                </c:pt>
                <c:pt idx="910">
                  <c:v>45622</c:v>
                </c:pt>
                <c:pt idx="911">
                  <c:v>45623</c:v>
                </c:pt>
                <c:pt idx="912">
                  <c:v>45624</c:v>
                </c:pt>
                <c:pt idx="913">
                  <c:v>45625</c:v>
                </c:pt>
                <c:pt idx="914">
                  <c:v>45628</c:v>
                </c:pt>
                <c:pt idx="915">
                  <c:v>45629</c:v>
                </c:pt>
                <c:pt idx="916">
                  <c:v>45630</c:v>
                </c:pt>
                <c:pt idx="917">
                  <c:v>45631</c:v>
                </c:pt>
                <c:pt idx="918">
                  <c:v>45632</c:v>
                </c:pt>
                <c:pt idx="919">
                  <c:v>45635</c:v>
                </c:pt>
                <c:pt idx="920">
                  <c:v>45636</c:v>
                </c:pt>
                <c:pt idx="921">
                  <c:v>45637</c:v>
                </c:pt>
                <c:pt idx="922">
                  <c:v>45638</c:v>
                </c:pt>
                <c:pt idx="923">
                  <c:v>45639</c:v>
                </c:pt>
                <c:pt idx="924">
                  <c:v>45642</c:v>
                </c:pt>
                <c:pt idx="925">
                  <c:v>45643</c:v>
                </c:pt>
                <c:pt idx="926">
                  <c:v>45644</c:v>
                </c:pt>
                <c:pt idx="927">
                  <c:v>45645</c:v>
                </c:pt>
                <c:pt idx="928">
                  <c:v>45646</c:v>
                </c:pt>
                <c:pt idx="929">
                  <c:v>45649</c:v>
                </c:pt>
                <c:pt idx="930">
                  <c:v>45650</c:v>
                </c:pt>
                <c:pt idx="931">
                  <c:v>45651</c:v>
                </c:pt>
                <c:pt idx="932">
                  <c:v>45652</c:v>
                </c:pt>
                <c:pt idx="933">
                  <c:v>45653</c:v>
                </c:pt>
                <c:pt idx="934">
                  <c:v>45656</c:v>
                </c:pt>
                <c:pt idx="935">
                  <c:v>45657</c:v>
                </c:pt>
                <c:pt idx="936">
                  <c:v>45658</c:v>
                </c:pt>
                <c:pt idx="937">
                  <c:v>45659</c:v>
                </c:pt>
                <c:pt idx="938">
                  <c:v>45660</c:v>
                </c:pt>
                <c:pt idx="939">
                  <c:v>45663</c:v>
                </c:pt>
                <c:pt idx="940">
                  <c:v>45664</c:v>
                </c:pt>
                <c:pt idx="941">
                  <c:v>45665</c:v>
                </c:pt>
                <c:pt idx="942">
                  <c:v>45666</c:v>
                </c:pt>
                <c:pt idx="943">
                  <c:v>45667</c:v>
                </c:pt>
                <c:pt idx="944">
                  <c:v>45670</c:v>
                </c:pt>
                <c:pt idx="945">
                  <c:v>45671</c:v>
                </c:pt>
                <c:pt idx="946">
                  <c:v>45672</c:v>
                </c:pt>
                <c:pt idx="947">
                  <c:v>45673</c:v>
                </c:pt>
                <c:pt idx="948">
                  <c:v>45674</c:v>
                </c:pt>
                <c:pt idx="949">
                  <c:v>45677</c:v>
                </c:pt>
                <c:pt idx="950">
                  <c:v>45678</c:v>
                </c:pt>
                <c:pt idx="951">
                  <c:v>45679</c:v>
                </c:pt>
                <c:pt idx="952">
                  <c:v>45680</c:v>
                </c:pt>
                <c:pt idx="953">
                  <c:v>45681</c:v>
                </c:pt>
                <c:pt idx="954">
                  <c:v>45684</c:v>
                </c:pt>
                <c:pt idx="955">
                  <c:v>45685</c:v>
                </c:pt>
                <c:pt idx="956">
                  <c:v>45686</c:v>
                </c:pt>
                <c:pt idx="957">
                  <c:v>45687</c:v>
                </c:pt>
                <c:pt idx="958">
                  <c:v>45688</c:v>
                </c:pt>
                <c:pt idx="959">
                  <c:v>45691</c:v>
                </c:pt>
                <c:pt idx="960">
                  <c:v>45692</c:v>
                </c:pt>
                <c:pt idx="961">
                  <c:v>45693</c:v>
                </c:pt>
                <c:pt idx="962">
                  <c:v>45694</c:v>
                </c:pt>
                <c:pt idx="963">
                  <c:v>45695</c:v>
                </c:pt>
                <c:pt idx="964">
                  <c:v>45698</c:v>
                </c:pt>
                <c:pt idx="965">
                  <c:v>45699</c:v>
                </c:pt>
                <c:pt idx="966">
                  <c:v>45700</c:v>
                </c:pt>
                <c:pt idx="967">
                  <c:v>45701</c:v>
                </c:pt>
                <c:pt idx="968">
                  <c:v>45702</c:v>
                </c:pt>
                <c:pt idx="969">
                  <c:v>45705</c:v>
                </c:pt>
                <c:pt idx="970">
                  <c:v>45706</c:v>
                </c:pt>
                <c:pt idx="971">
                  <c:v>45707</c:v>
                </c:pt>
                <c:pt idx="972">
                  <c:v>45708</c:v>
                </c:pt>
                <c:pt idx="973">
                  <c:v>45709</c:v>
                </c:pt>
                <c:pt idx="974">
                  <c:v>45712</c:v>
                </c:pt>
                <c:pt idx="975">
                  <c:v>45713</c:v>
                </c:pt>
                <c:pt idx="976">
                  <c:v>45714</c:v>
                </c:pt>
                <c:pt idx="977">
                  <c:v>45715</c:v>
                </c:pt>
                <c:pt idx="978">
                  <c:v>45716</c:v>
                </c:pt>
                <c:pt idx="979">
                  <c:v>45719</c:v>
                </c:pt>
                <c:pt idx="980">
                  <c:v>45720</c:v>
                </c:pt>
                <c:pt idx="981">
                  <c:v>45721</c:v>
                </c:pt>
                <c:pt idx="982">
                  <c:v>45722</c:v>
                </c:pt>
                <c:pt idx="983">
                  <c:v>45723</c:v>
                </c:pt>
                <c:pt idx="984">
                  <c:v>45726</c:v>
                </c:pt>
                <c:pt idx="985">
                  <c:v>45727</c:v>
                </c:pt>
                <c:pt idx="986">
                  <c:v>45728</c:v>
                </c:pt>
                <c:pt idx="987">
                  <c:v>45729</c:v>
                </c:pt>
                <c:pt idx="988">
                  <c:v>45730</c:v>
                </c:pt>
                <c:pt idx="989">
                  <c:v>45733</c:v>
                </c:pt>
                <c:pt idx="990">
                  <c:v>45734</c:v>
                </c:pt>
                <c:pt idx="991">
                  <c:v>45735</c:v>
                </c:pt>
                <c:pt idx="992">
                  <c:v>45736</c:v>
                </c:pt>
                <c:pt idx="993">
                  <c:v>45737</c:v>
                </c:pt>
                <c:pt idx="994">
                  <c:v>45740</c:v>
                </c:pt>
                <c:pt idx="995">
                  <c:v>45741</c:v>
                </c:pt>
                <c:pt idx="996">
                  <c:v>45742</c:v>
                </c:pt>
                <c:pt idx="997">
                  <c:v>45743</c:v>
                </c:pt>
                <c:pt idx="998">
                  <c:v>45744</c:v>
                </c:pt>
                <c:pt idx="999">
                  <c:v>45747</c:v>
                </c:pt>
                <c:pt idx="1000">
                  <c:v>45748</c:v>
                </c:pt>
                <c:pt idx="1001">
                  <c:v>45749</c:v>
                </c:pt>
                <c:pt idx="1002">
                  <c:v>45750</c:v>
                </c:pt>
                <c:pt idx="1003">
                  <c:v>45751</c:v>
                </c:pt>
                <c:pt idx="1004">
                  <c:v>45754</c:v>
                </c:pt>
                <c:pt idx="1005">
                  <c:v>45755</c:v>
                </c:pt>
                <c:pt idx="1006">
                  <c:v>45756</c:v>
                </c:pt>
                <c:pt idx="1007">
                  <c:v>45757</c:v>
                </c:pt>
                <c:pt idx="1008">
                  <c:v>45758</c:v>
                </c:pt>
                <c:pt idx="1009">
                  <c:v>45761</c:v>
                </c:pt>
                <c:pt idx="1010">
                  <c:v>45762</c:v>
                </c:pt>
                <c:pt idx="1011">
                  <c:v>45763</c:v>
                </c:pt>
                <c:pt idx="1012">
                  <c:v>45764</c:v>
                </c:pt>
                <c:pt idx="1013">
                  <c:v>45765</c:v>
                </c:pt>
                <c:pt idx="1014">
                  <c:v>45768</c:v>
                </c:pt>
                <c:pt idx="1015">
                  <c:v>45769</c:v>
                </c:pt>
                <c:pt idx="1016">
                  <c:v>45770</c:v>
                </c:pt>
                <c:pt idx="1017">
                  <c:v>45771</c:v>
                </c:pt>
                <c:pt idx="1018">
                  <c:v>45772</c:v>
                </c:pt>
                <c:pt idx="1019">
                  <c:v>45775</c:v>
                </c:pt>
                <c:pt idx="1020">
                  <c:v>45776</c:v>
                </c:pt>
                <c:pt idx="1021">
                  <c:v>45777</c:v>
                </c:pt>
                <c:pt idx="1022">
                  <c:v>45778</c:v>
                </c:pt>
                <c:pt idx="1023">
                  <c:v>45779</c:v>
                </c:pt>
                <c:pt idx="1024">
                  <c:v>45782</c:v>
                </c:pt>
                <c:pt idx="1025">
                  <c:v>45783</c:v>
                </c:pt>
                <c:pt idx="1026">
                  <c:v>45784</c:v>
                </c:pt>
                <c:pt idx="1027">
                  <c:v>45785</c:v>
                </c:pt>
                <c:pt idx="1028">
                  <c:v>45786</c:v>
                </c:pt>
                <c:pt idx="1029">
                  <c:v>45789</c:v>
                </c:pt>
                <c:pt idx="1030">
                  <c:v>45790</c:v>
                </c:pt>
                <c:pt idx="1031">
                  <c:v>45791</c:v>
                </c:pt>
                <c:pt idx="1032">
                  <c:v>45792</c:v>
                </c:pt>
                <c:pt idx="1033">
                  <c:v>45793</c:v>
                </c:pt>
                <c:pt idx="1034">
                  <c:v>45796</c:v>
                </c:pt>
                <c:pt idx="1035">
                  <c:v>45797</c:v>
                </c:pt>
                <c:pt idx="1036">
                  <c:v>45798</c:v>
                </c:pt>
                <c:pt idx="1037">
                  <c:v>45799</c:v>
                </c:pt>
                <c:pt idx="1038">
                  <c:v>45800</c:v>
                </c:pt>
                <c:pt idx="1039">
                  <c:v>45803</c:v>
                </c:pt>
                <c:pt idx="1040">
                  <c:v>45804</c:v>
                </c:pt>
                <c:pt idx="1041">
                  <c:v>45805</c:v>
                </c:pt>
                <c:pt idx="1042">
                  <c:v>45806</c:v>
                </c:pt>
                <c:pt idx="1043">
                  <c:v>45807</c:v>
                </c:pt>
                <c:pt idx="1044">
                  <c:v>45810</c:v>
                </c:pt>
                <c:pt idx="1045">
                  <c:v>45811</c:v>
                </c:pt>
                <c:pt idx="1046">
                  <c:v>45812</c:v>
                </c:pt>
                <c:pt idx="1047">
                  <c:v>45813</c:v>
                </c:pt>
                <c:pt idx="1048">
                  <c:v>45814</c:v>
                </c:pt>
                <c:pt idx="1049">
                  <c:v>45817</c:v>
                </c:pt>
                <c:pt idx="1050">
                  <c:v>45818</c:v>
                </c:pt>
                <c:pt idx="1051">
                  <c:v>45819</c:v>
                </c:pt>
                <c:pt idx="1052">
                  <c:v>45820</c:v>
                </c:pt>
                <c:pt idx="1053">
                  <c:v>45821</c:v>
                </c:pt>
                <c:pt idx="1054">
                  <c:v>45824</c:v>
                </c:pt>
                <c:pt idx="1055">
                  <c:v>45825</c:v>
                </c:pt>
                <c:pt idx="1056">
                  <c:v>45826</c:v>
                </c:pt>
                <c:pt idx="1057">
                  <c:v>45827</c:v>
                </c:pt>
                <c:pt idx="1058">
                  <c:v>45828</c:v>
                </c:pt>
                <c:pt idx="1059">
                  <c:v>45831</c:v>
                </c:pt>
                <c:pt idx="1060">
                  <c:v>45832</c:v>
                </c:pt>
                <c:pt idx="1061">
                  <c:v>45833</c:v>
                </c:pt>
                <c:pt idx="1062">
                  <c:v>45834</c:v>
                </c:pt>
                <c:pt idx="1063">
                  <c:v>45835</c:v>
                </c:pt>
                <c:pt idx="1064">
                  <c:v>45838</c:v>
                </c:pt>
                <c:pt idx="1065">
                  <c:v>45839</c:v>
                </c:pt>
                <c:pt idx="1066">
                  <c:v>45840</c:v>
                </c:pt>
                <c:pt idx="1067">
                  <c:v>45841</c:v>
                </c:pt>
                <c:pt idx="1068">
                  <c:v>45842</c:v>
                </c:pt>
                <c:pt idx="1069">
                  <c:v>45845</c:v>
                </c:pt>
                <c:pt idx="1070">
                  <c:v>45846</c:v>
                </c:pt>
                <c:pt idx="1071">
                  <c:v>45847</c:v>
                </c:pt>
                <c:pt idx="1072">
                  <c:v>45848</c:v>
                </c:pt>
                <c:pt idx="1073">
                  <c:v>45849</c:v>
                </c:pt>
                <c:pt idx="1074">
                  <c:v>45852</c:v>
                </c:pt>
                <c:pt idx="1075">
                  <c:v>45853</c:v>
                </c:pt>
                <c:pt idx="1076">
                  <c:v>45854</c:v>
                </c:pt>
                <c:pt idx="1077">
                  <c:v>45855</c:v>
                </c:pt>
                <c:pt idx="1078">
                  <c:v>45856</c:v>
                </c:pt>
                <c:pt idx="1079">
                  <c:v>45859</c:v>
                </c:pt>
                <c:pt idx="1080">
                  <c:v>45860</c:v>
                </c:pt>
                <c:pt idx="1081">
                  <c:v>45861</c:v>
                </c:pt>
                <c:pt idx="1082">
                  <c:v>45862</c:v>
                </c:pt>
                <c:pt idx="1083">
                  <c:v>45863</c:v>
                </c:pt>
                <c:pt idx="1084">
                  <c:v>45866</c:v>
                </c:pt>
                <c:pt idx="1085">
                  <c:v>45867</c:v>
                </c:pt>
                <c:pt idx="1086">
                  <c:v>45868</c:v>
                </c:pt>
                <c:pt idx="1087">
                  <c:v>45869</c:v>
                </c:pt>
                <c:pt idx="1088">
                  <c:v>45870</c:v>
                </c:pt>
                <c:pt idx="1089">
                  <c:v>45873</c:v>
                </c:pt>
                <c:pt idx="1090">
                  <c:v>45874</c:v>
                </c:pt>
                <c:pt idx="1091">
                  <c:v>45875</c:v>
                </c:pt>
                <c:pt idx="1092">
                  <c:v>45876</c:v>
                </c:pt>
                <c:pt idx="1093">
                  <c:v>45877</c:v>
                </c:pt>
                <c:pt idx="1094">
                  <c:v>45880</c:v>
                </c:pt>
                <c:pt idx="1095">
                  <c:v>45881</c:v>
                </c:pt>
                <c:pt idx="1096">
                  <c:v>45882</c:v>
                </c:pt>
                <c:pt idx="1097">
                  <c:v>45883</c:v>
                </c:pt>
                <c:pt idx="1098">
                  <c:v>45884</c:v>
                </c:pt>
                <c:pt idx="1099">
                  <c:v>45887</c:v>
                </c:pt>
                <c:pt idx="1100">
                  <c:v>45888</c:v>
                </c:pt>
                <c:pt idx="1101">
                  <c:v>45889</c:v>
                </c:pt>
                <c:pt idx="1102">
                  <c:v>45890</c:v>
                </c:pt>
                <c:pt idx="1103">
                  <c:v>45891</c:v>
                </c:pt>
                <c:pt idx="1104">
                  <c:v>45894</c:v>
                </c:pt>
                <c:pt idx="1105">
                  <c:v>45895</c:v>
                </c:pt>
                <c:pt idx="1106">
                  <c:v>45896</c:v>
                </c:pt>
                <c:pt idx="1107">
                  <c:v>45897</c:v>
                </c:pt>
                <c:pt idx="1108">
                  <c:v>45898</c:v>
                </c:pt>
                <c:pt idx="1109">
                  <c:v>45901</c:v>
                </c:pt>
                <c:pt idx="1110">
                  <c:v>45902</c:v>
                </c:pt>
                <c:pt idx="1111">
                  <c:v>45903</c:v>
                </c:pt>
                <c:pt idx="1112">
                  <c:v>45904</c:v>
                </c:pt>
                <c:pt idx="1113">
                  <c:v>45905</c:v>
                </c:pt>
                <c:pt idx="1114">
                  <c:v>45908</c:v>
                </c:pt>
                <c:pt idx="1115">
                  <c:v>45909</c:v>
                </c:pt>
                <c:pt idx="1116">
                  <c:v>45910</c:v>
                </c:pt>
                <c:pt idx="1117">
                  <c:v>45911</c:v>
                </c:pt>
                <c:pt idx="1118">
                  <c:v>45912</c:v>
                </c:pt>
                <c:pt idx="1119">
                  <c:v>45915</c:v>
                </c:pt>
                <c:pt idx="1120">
                  <c:v>45916</c:v>
                </c:pt>
                <c:pt idx="1121">
                  <c:v>45917</c:v>
                </c:pt>
                <c:pt idx="1122">
                  <c:v>45918</c:v>
                </c:pt>
                <c:pt idx="1123">
                  <c:v>45919</c:v>
                </c:pt>
                <c:pt idx="1124">
                  <c:v>45922</c:v>
                </c:pt>
                <c:pt idx="1125">
                  <c:v>45923</c:v>
                </c:pt>
                <c:pt idx="1126">
                  <c:v>45924</c:v>
                </c:pt>
                <c:pt idx="1127">
                  <c:v>45925</c:v>
                </c:pt>
                <c:pt idx="1128">
                  <c:v>45926</c:v>
                </c:pt>
                <c:pt idx="1129">
                  <c:v>45929</c:v>
                </c:pt>
                <c:pt idx="1130">
                  <c:v>45930</c:v>
                </c:pt>
                <c:pt idx="1131">
                  <c:v>45931</c:v>
                </c:pt>
                <c:pt idx="1132">
                  <c:v>45932</c:v>
                </c:pt>
                <c:pt idx="1133">
                  <c:v>45933</c:v>
                </c:pt>
                <c:pt idx="1134">
                  <c:v>45936</c:v>
                </c:pt>
                <c:pt idx="1135">
                  <c:v>45937</c:v>
                </c:pt>
                <c:pt idx="1136">
                  <c:v>45938</c:v>
                </c:pt>
                <c:pt idx="1137">
                  <c:v>45939</c:v>
                </c:pt>
                <c:pt idx="1138">
                  <c:v>45940</c:v>
                </c:pt>
                <c:pt idx="1139">
                  <c:v>45943</c:v>
                </c:pt>
                <c:pt idx="1140">
                  <c:v>45944</c:v>
                </c:pt>
                <c:pt idx="1141">
                  <c:v>45945</c:v>
                </c:pt>
                <c:pt idx="1142">
                  <c:v>45946</c:v>
                </c:pt>
                <c:pt idx="1143">
                  <c:v>45947</c:v>
                </c:pt>
                <c:pt idx="1144">
                  <c:v>45950</c:v>
                </c:pt>
                <c:pt idx="1145">
                  <c:v>45951</c:v>
                </c:pt>
                <c:pt idx="1146">
                  <c:v>45952</c:v>
                </c:pt>
                <c:pt idx="1147">
                  <c:v>45953</c:v>
                </c:pt>
                <c:pt idx="1148">
                  <c:v>45954</c:v>
                </c:pt>
                <c:pt idx="1149">
                  <c:v>45957</c:v>
                </c:pt>
                <c:pt idx="1150">
                  <c:v>45958</c:v>
                </c:pt>
                <c:pt idx="1151">
                  <c:v>45959</c:v>
                </c:pt>
                <c:pt idx="1152">
                  <c:v>45960</c:v>
                </c:pt>
                <c:pt idx="1153">
                  <c:v>45961</c:v>
                </c:pt>
                <c:pt idx="1154">
                  <c:v>45964</c:v>
                </c:pt>
                <c:pt idx="1155">
                  <c:v>45965</c:v>
                </c:pt>
                <c:pt idx="1156">
                  <c:v>45966</c:v>
                </c:pt>
                <c:pt idx="1157">
                  <c:v>45967</c:v>
                </c:pt>
                <c:pt idx="1158">
                  <c:v>45968</c:v>
                </c:pt>
                <c:pt idx="1159">
                  <c:v>45971</c:v>
                </c:pt>
                <c:pt idx="1160">
                  <c:v>45972</c:v>
                </c:pt>
                <c:pt idx="1161">
                  <c:v>45973</c:v>
                </c:pt>
                <c:pt idx="1162">
                  <c:v>45974</c:v>
                </c:pt>
                <c:pt idx="1163">
                  <c:v>45975</c:v>
                </c:pt>
                <c:pt idx="1164">
                  <c:v>45978</c:v>
                </c:pt>
                <c:pt idx="1165">
                  <c:v>45979</c:v>
                </c:pt>
                <c:pt idx="1166">
                  <c:v>45980</c:v>
                </c:pt>
                <c:pt idx="1167">
                  <c:v>45981</c:v>
                </c:pt>
                <c:pt idx="1168">
                  <c:v>45982</c:v>
                </c:pt>
                <c:pt idx="1169">
                  <c:v>45985</c:v>
                </c:pt>
                <c:pt idx="1170">
                  <c:v>45986</c:v>
                </c:pt>
                <c:pt idx="1171">
                  <c:v>45987</c:v>
                </c:pt>
                <c:pt idx="1172">
                  <c:v>45988</c:v>
                </c:pt>
                <c:pt idx="1173">
                  <c:v>45989</c:v>
                </c:pt>
                <c:pt idx="1174">
                  <c:v>45992</c:v>
                </c:pt>
                <c:pt idx="1175">
                  <c:v>45993</c:v>
                </c:pt>
                <c:pt idx="1176">
                  <c:v>45994</c:v>
                </c:pt>
                <c:pt idx="1177">
                  <c:v>45995</c:v>
                </c:pt>
                <c:pt idx="1178">
                  <c:v>45996</c:v>
                </c:pt>
                <c:pt idx="1179">
                  <c:v>45999</c:v>
                </c:pt>
                <c:pt idx="1180">
                  <c:v>46000</c:v>
                </c:pt>
                <c:pt idx="1181">
                  <c:v>46001</c:v>
                </c:pt>
                <c:pt idx="1182">
                  <c:v>46002</c:v>
                </c:pt>
                <c:pt idx="1183">
                  <c:v>46003</c:v>
                </c:pt>
                <c:pt idx="1184">
                  <c:v>46006</c:v>
                </c:pt>
                <c:pt idx="1185">
                  <c:v>46007</c:v>
                </c:pt>
                <c:pt idx="1186">
                  <c:v>46008</c:v>
                </c:pt>
                <c:pt idx="1187">
                  <c:v>46009</c:v>
                </c:pt>
                <c:pt idx="1188">
                  <c:v>46010</c:v>
                </c:pt>
                <c:pt idx="1189">
                  <c:v>46013</c:v>
                </c:pt>
                <c:pt idx="1190">
                  <c:v>46014</c:v>
                </c:pt>
                <c:pt idx="1191">
                  <c:v>46015</c:v>
                </c:pt>
                <c:pt idx="1192">
                  <c:v>46016</c:v>
                </c:pt>
                <c:pt idx="1193">
                  <c:v>46017</c:v>
                </c:pt>
                <c:pt idx="1194">
                  <c:v>46020</c:v>
                </c:pt>
                <c:pt idx="1195">
                  <c:v>46021</c:v>
                </c:pt>
                <c:pt idx="1196">
                  <c:v>46022</c:v>
                </c:pt>
                <c:pt idx="1197">
                  <c:v>46023</c:v>
                </c:pt>
              </c:numCache>
            </c:numRef>
          </c:cat>
          <c:val>
            <c:numRef>
              <c:f>'[2026 State of the EU ETS - KPI analysis.xlsx]UKA vs. EUA prices'!$AD$7:$AD$1204</c:f>
              <c:numCache>
                <c:formatCode>0.00</c:formatCode>
                <c:ptCount val="1198"/>
                <c:pt idx="0">
                  <c:v>55.803442081474181</c:v>
                </c:pt>
                <c:pt idx="1">
                  <c:v>54.107402031930341</c:v>
                </c:pt>
                <c:pt idx="2">
                  <c:v>53.80722471060438</c:v>
                </c:pt>
                <c:pt idx="3">
                  <c:v>53.390127202707433</c:v>
                </c:pt>
                <c:pt idx="4">
                  <c:v>54.121759394115941</c:v>
                </c:pt>
                <c:pt idx="5">
                  <c:v>54.52961672473868</c:v>
                </c:pt>
                <c:pt idx="6">
                  <c:v>55.210161179738066</c:v>
                </c:pt>
                <c:pt idx="7">
                  <c:v>54.639426141170198</c:v>
                </c:pt>
                <c:pt idx="8">
                  <c:v>53.786022634465063</c:v>
                </c:pt>
                <c:pt idx="9">
                  <c:v>53.260844257142196</c:v>
                </c:pt>
                <c:pt idx="10">
                  <c:v>51.654091700522343</c:v>
                </c:pt>
                <c:pt idx="11">
                  <c:v>51.380636141209372</c:v>
                </c:pt>
                <c:pt idx="12">
                  <c:v>51.330020461853259</c:v>
                </c:pt>
                <c:pt idx="13">
                  <c:v>51.757300227312463</c:v>
                </c:pt>
                <c:pt idx="14">
                  <c:v>52.176958095015763</c:v>
                </c:pt>
                <c:pt idx="15">
                  <c:v>52.945301542776996</c:v>
                </c:pt>
                <c:pt idx="16">
                  <c:v>54.19324632761748</c:v>
                </c:pt>
                <c:pt idx="17">
                  <c:v>54.492740123190849</c:v>
                </c:pt>
                <c:pt idx="18">
                  <c:v>54.217568353694006</c:v>
                </c:pt>
                <c:pt idx="19">
                  <c:v>55.011083887527711</c:v>
                </c:pt>
                <c:pt idx="20">
                  <c:v>54.451528831386412</c:v>
                </c:pt>
                <c:pt idx="21">
                  <c:v>54.192646116193693</c:v>
                </c:pt>
                <c:pt idx="22">
                  <c:v>55.583322678507081</c:v>
                </c:pt>
                <c:pt idx="23">
                  <c:v>55.230631489599205</c:v>
                </c:pt>
                <c:pt idx="24">
                  <c:v>55.565283371271818</c:v>
                </c:pt>
                <c:pt idx="25">
                  <c:v>52.662375658279693</c:v>
                </c:pt>
                <c:pt idx="26">
                  <c:v>51.345029239766085</c:v>
                </c:pt>
                <c:pt idx="27">
                  <c:v>51.199888544460308</c:v>
                </c:pt>
                <c:pt idx="28">
                  <c:v>52.881363837776071</c:v>
                </c:pt>
                <c:pt idx="29">
                  <c:v>50.309687974757502</c:v>
                </c:pt>
                <c:pt idx="30">
                  <c:v>50.819710470310341</c:v>
                </c:pt>
                <c:pt idx="31">
                  <c:v>50.752718476244155</c:v>
                </c:pt>
                <c:pt idx="32">
                  <c:v>50.946142649199416</c:v>
                </c:pt>
                <c:pt idx="33">
                  <c:v>51.114914769396705</c:v>
                </c:pt>
                <c:pt idx="34">
                  <c:v>51.098203997066804</c:v>
                </c:pt>
                <c:pt idx="35">
                  <c:v>49.685134900918591</c:v>
                </c:pt>
                <c:pt idx="36">
                  <c:v>50.600372844852544</c:v>
                </c:pt>
                <c:pt idx="37">
                  <c:v>50.138494442691346</c:v>
                </c:pt>
                <c:pt idx="38">
                  <c:v>49.565715488117085</c:v>
                </c:pt>
                <c:pt idx="39">
                  <c:v>50.872841297327653</c:v>
                </c:pt>
                <c:pt idx="40">
                  <c:v>49.846204226752278</c:v>
                </c:pt>
                <c:pt idx="41">
                  <c:v>51.013573065397495</c:v>
                </c:pt>
                <c:pt idx="42">
                  <c:v>51.680771039022098</c:v>
                </c:pt>
                <c:pt idx="43">
                  <c:v>51.656095842142349</c:v>
                </c:pt>
                <c:pt idx="44">
                  <c:v>53.302636499626026</c:v>
                </c:pt>
                <c:pt idx="45">
                  <c:v>53.482514205377534</c:v>
                </c:pt>
                <c:pt idx="46">
                  <c:v>55.147792796495722</c:v>
                </c:pt>
                <c:pt idx="47">
                  <c:v>56.254408652715732</c:v>
                </c:pt>
                <c:pt idx="48">
                  <c:v>56.871758604431868</c:v>
                </c:pt>
                <c:pt idx="49">
                  <c:v>56.664109976989792</c:v>
                </c:pt>
                <c:pt idx="50">
                  <c:v>56.75905779964053</c:v>
                </c:pt>
                <c:pt idx="51">
                  <c:v>57.911638999740255</c:v>
                </c:pt>
                <c:pt idx="52">
                  <c:v>57.231865758823737</c:v>
                </c:pt>
                <c:pt idx="53">
                  <c:v>56.643907254415765</c:v>
                </c:pt>
                <c:pt idx="54">
                  <c:v>58.675903997737791</c:v>
                </c:pt>
                <c:pt idx="55">
                  <c:v>57.885915872625198</c:v>
                </c:pt>
                <c:pt idx="56">
                  <c:v>57.746263925900706</c:v>
                </c:pt>
                <c:pt idx="57">
                  <c:v>55.002747798837738</c:v>
                </c:pt>
                <c:pt idx="58">
                  <c:v>55.56851311953352</c:v>
                </c:pt>
                <c:pt idx="59">
                  <c:v>56.624043907280907</c:v>
                </c:pt>
                <c:pt idx="60">
                  <c:v>57.012316249503378</c:v>
                </c:pt>
                <c:pt idx="61">
                  <c:v>56.992639327024186</c:v>
                </c:pt>
                <c:pt idx="62">
                  <c:v>57.39751277444644</c:v>
                </c:pt>
                <c:pt idx="63">
                  <c:v>59.216130123799637</c:v>
                </c:pt>
                <c:pt idx="64">
                  <c:v>59.185053878807665</c:v>
                </c:pt>
                <c:pt idx="65">
                  <c:v>60.739446870451232</c:v>
                </c:pt>
                <c:pt idx="66">
                  <c:v>60.666410444545384</c:v>
                </c:pt>
                <c:pt idx="67">
                  <c:v>61.828551475295349</c:v>
                </c:pt>
                <c:pt idx="68">
                  <c:v>61.754426840633734</c:v>
                </c:pt>
                <c:pt idx="69">
                  <c:v>62.688134406720337</c:v>
                </c:pt>
                <c:pt idx="70">
                  <c:v>62.126226557510307</c:v>
                </c:pt>
                <c:pt idx="71">
                  <c:v>62.604078115356394</c:v>
                </c:pt>
                <c:pt idx="72">
                  <c:v>63.175734907369524</c:v>
                </c:pt>
                <c:pt idx="73">
                  <c:v>62.397372742200332</c:v>
                </c:pt>
                <c:pt idx="74">
                  <c:v>62.676221804511286</c:v>
                </c:pt>
                <c:pt idx="75">
                  <c:v>62.092423176167017</c:v>
                </c:pt>
                <c:pt idx="76">
                  <c:v>62.916617939422288</c:v>
                </c:pt>
                <c:pt idx="77">
                  <c:v>63.54601587768304</c:v>
                </c:pt>
                <c:pt idx="78">
                  <c:v>64.618160092780244</c:v>
                </c:pt>
                <c:pt idx="79">
                  <c:v>65.503762907648337</c:v>
                </c:pt>
                <c:pt idx="80">
                  <c:v>64.970007570904428</c:v>
                </c:pt>
                <c:pt idx="81">
                  <c:v>65.883720930232556</c:v>
                </c:pt>
                <c:pt idx="82">
                  <c:v>69.243815427802801</c:v>
                </c:pt>
                <c:pt idx="83">
                  <c:v>75.551614295882288</c:v>
                </c:pt>
                <c:pt idx="84">
                  <c:v>83.528447670334813</c:v>
                </c:pt>
                <c:pt idx="85">
                  <c:v>86.643397324025585</c:v>
                </c:pt>
                <c:pt idx="86">
                  <c:v>87.410200941660975</c:v>
                </c:pt>
                <c:pt idx="87">
                  <c:v>86.225930531184275</c:v>
                </c:pt>
                <c:pt idx="88">
                  <c:v>86.219980619476246</c:v>
                </c:pt>
                <c:pt idx="89">
                  <c:v>80.673447913012978</c:v>
                </c:pt>
                <c:pt idx="90">
                  <c:v>81.481220574595241</c:v>
                </c:pt>
                <c:pt idx="91">
                  <c:v>71.178062845710244</c:v>
                </c:pt>
                <c:pt idx="92">
                  <c:v>73.721228373498931</c:v>
                </c:pt>
                <c:pt idx="93">
                  <c:v>73.459771468959829</c:v>
                </c:pt>
                <c:pt idx="94">
                  <c:v>75.308089257522568</c:v>
                </c:pt>
                <c:pt idx="95">
                  <c:v>76.278685623267066</c:v>
                </c:pt>
                <c:pt idx="96">
                  <c:v>77.657895356781097</c:v>
                </c:pt>
                <c:pt idx="97">
                  <c:v>78.281216762390969</c:v>
                </c:pt>
                <c:pt idx="98">
                  <c:v>71.804475630570835</c:v>
                </c:pt>
                <c:pt idx="99">
                  <c:v>69.577678296501574</c:v>
                </c:pt>
                <c:pt idx="100">
                  <c:v>64.159003263126664</c:v>
                </c:pt>
                <c:pt idx="101">
                  <c:v>67.263884122457199</c:v>
                </c:pt>
                <c:pt idx="102">
                  <c:v>68.810060505398027</c:v>
                </c:pt>
                <c:pt idx="103">
                  <c:v>69.290032001896407</c:v>
                </c:pt>
                <c:pt idx="104">
                  <c:v>68.499644465513157</c:v>
                </c:pt>
                <c:pt idx="105">
                  <c:v>66.52569554990616</c:v>
                </c:pt>
                <c:pt idx="106">
                  <c:v>64.332189755116531</c:v>
                </c:pt>
                <c:pt idx="107">
                  <c:v>63.408910433432496</c:v>
                </c:pt>
                <c:pt idx="108">
                  <c:v>63.557817493194463</c:v>
                </c:pt>
                <c:pt idx="109">
                  <c:v>61.129175288205737</c:v>
                </c:pt>
                <c:pt idx="110">
                  <c:v>60.855747160261316</c:v>
                </c:pt>
                <c:pt idx="111">
                  <c:v>63.544085920092421</c:v>
                </c:pt>
                <c:pt idx="112">
                  <c:v>63.268892794376093</c:v>
                </c:pt>
                <c:pt idx="113">
                  <c:v>63.358466304284292</c:v>
                </c:pt>
                <c:pt idx="114">
                  <c:v>63.373031657268541</c:v>
                </c:pt>
                <c:pt idx="115">
                  <c:v>64.00796439447177</c:v>
                </c:pt>
                <c:pt idx="116">
                  <c:v>65.21485014260999</c:v>
                </c:pt>
                <c:pt idx="117">
                  <c:v>66.029133250718971</c:v>
                </c:pt>
                <c:pt idx="118">
                  <c:v>66.639377814162913</c:v>
                </c:pt>
                <c:pt idx="119">
                  <c:v>69.300769095285631</c:v>
                </c:pt>
                <c:pt idx="120">
                  <c:v>69.629612104148677</c:v>
                </c:pt>
                <c:pt idx="121">
                  <c:v>71.661315257462249</c:v>
                </c:pt>
                <c:pt idx="122">
                  <c:v>74.192437004740242</c:v>
                </c:pt>
                <c:pt idx="123">
                  <c:v>75.58859975216852</c:v>
                </c:pt>
                <c:pt idx="124">
                  <c:v>77.749842117178844</c:v>
                </c:pt>
                <c:pt idx="125">
                  <c:v>79.289659678089919</c:v>
                </c:pt>
                <c:pt idx="126">
                  <c:v>82.027759575862262</c:v>
                </c:pt>
                <c:pt idx="127">
                  <c:v>83.563675188326712</c:v>
                </c:pt>
                <c:pt idx="128">
                  <c:v>81.83644528480265</c:v>
                </c:pt>
                <c:pt idx="129">
                  <c:v>82.463379166026272</c:v>
                </c:pt>
                <c:pt idx="130">
                  <c:v>85.731393751540978</c:v>
                </c:pt>
                <c:pt idx="131">
                  <c:v>80.494117647058829</c:v>
                </c:pt>
                <c:pt idx="132">
                  <c:v>80.824572737417043</c:v>
                </c:pt>
                <c:pt idx="133">
                  <c:v>81.130655629762018</c:v>
                </c:pt>
                <c:pt idx="134">
                  <c:v>82.546283244055999</c:v>
                </c:pt>
                <c:pt idx="135">
                  <c:v>83.819010278690257</c:v>
                </c:pt>
                <c:pt idx="136">
                  <c:v>86.959569173977556</c:v>
                </c:pt>
                <c:pt idx="137">
                  <c:v>84.977839981338931</c:v>
                </c:pt>
                <c:pt idx="138">
                  <c:v>85.689180481518363</c:v>
                </c:pt>
                <c:pt idx="139">
                  <c:v>86.098781089269352</c:v>
                </c:pt>
                <c:pt idx="140">
                  <c:v>84.668111781592359</c:v>
                </c:pt>
                <c:pt idx="141">
                  <c:v>87.349964697575899</c:v>
                </c:pt>
                <c:pt idx="142">
                  <c:v>93.357694347851705</c:v>
                </c:pt>
                <c:pt idx="143">
                  <c:v>89.228710919162523</c:v>
                </c:pt>
                <c:pt idx="144">
                  <c:v>90.076873422921196</c:v>
                </c:pt>
                <c:pt idx="145">
                  <c:v>92.049718574108823</c:v>
                </c:pt>
                <c:pt idx="146">
                  <c:v>90.482921083627787</c:v>
                </c:pt>
                <c:pt idx="147">
                  <c:v>89.637650187586075</c:v>
                </c:pt>
                <c:pt idx="148">
                  <c:v>89.348137790470332</c:v>
                </c:pt>
                <c:pt idx="149">
                  <c:v>89.410648642238826</c:v>
                </c:pt>
                <c:pt idx="150">
                  <c:v>89.497673535276803</c:v>
                </c:pt>
                <c:pt idx="151">
                  <c:v>89.758069309873392</c:v>
                </c:pt>
                <c:pt idx="152">
                  <c:v>89.598474919575835</c:v>
                </c:pt>
                <c:pt idx="153">
                  <c:v>88.779930499357349</c:v>
                </c:pt>
                <c:pt idx="154">
                  <c:v>88.667023236465198</c:v>
                </c:pt>
                <c:pt idx="155">
                  <c:v>90.219809132005068</c:v>
                </c:pt>
                <c:pt idx="156">
                  <c:v>92.033131448543315</c:v>
                </c:pt>
                <c:pt idx="157">
                  <c:v>91.395212517794562</c:v>
                </c:pt>
                <c:pt idx="158">
                  <c:v>91.693635382955762</c:v>
                </c:pt>
                <c:pt idx="159">
                  <c:v>88.431377251253025</c:v>
                </c:pt>
                <c:pt idx="160">
                  <c:v>84.624138963761609</c:v>
                </c:pt>
                <c:pt idx="161">
                  <c:v>83.443327173678284</c:v>
                </c:pt>
                <c:pt idx="162">
                  <c:v>84.337782033634554</c:v>
                </c:pt>
                <c:pt idx="163">
                  <c:v>87.356899937730518</c:v>
                </c:pt>
                <c:pt idx="164">
                  <c:v>86.511193806612184</c:v>
                </c:pt>
                <c:pt idx="165">
                  <c:v>87.686589461355524</c:v>
                </c:pt>
                <c:pt idx="166">
                  <c:v>89.529626779530588</c:v>
                </c:pt>
                <c:pt idx="167">
                  <c:v>94.757701315078364</c:v>
                </c:pt>
                <c:pt idx="168">
                  <c:v>93.264620424951872</c:v>
                </c:pt>
                <c:pt idx="169">
                  <c:v>94.101643139267082</c:v>
                </c:pt>
                <c:pt idx="170">
                  <c:v>96.388852388517904</c:v>
                </c:pt>
                <c:pt idx="171">
                  <c:v>99.654916245297045</c:v>
                </c:pt>
                <c:pt idx="172">
                  <c:v>101.11793493906535</c:v>
                </c:pt>
                <c:pt idx="173">
                  <c:v>101.8298107672702</c:v>
                </c:pt>
                <c:pt idx="174">
                  <c:v>101.88447801041454</c:v>
                </c:pt>
                <c:pt idx="175">
                  <c:v>98.996383146901707</c:v>
                </c:pt>
                <c:pt idx="176">
                  <c:v>102.85988368607231</c:v>
                </c:pt>
                <c:pt idx="177">
                  <c:v>103.27132006537833</c:v>
                </c:pt>
                <c:pt idx="178">
                  <c:v>103.93294953483149</c:v>
                </c:pt>
                <c:pt idx="179">
                  <c:v>102.9344039676448</c:v>
                </c:pt>
                <c:pt idx="180">
                  <c:v>103.33914156680062</c:v>
                </c:pt>
                <c:pt idx="181">
                  <c:v>97.655925464364131</c:v>
                </c:pt>
                <c:pt idx="182">
                  <c:v>97.675909220396932</c:v>
                </c:pt>
                <c:pt idx="183">
                  <c:v>99.633149908287479</c:v>
                </c:pt>
                <c:pt idx="184">
                  <c:v>100.15527950310558</c:v>
                </c:pt>
                <c:pt idx="185">
                  <c:v>100.87745478421775</c:v>
                </c:pt>
                <c:pt idx="186">
                  <c:v>102.03716940671909</c:v>
                </c:pt>
                <c:pt idx="187">
                  <c:v>100.90666283401005</c:v>
                </c:pt>
                <c:pt idx="188">
                  <c:v>105.48396763560083</c:v>
                </c:pt>
                <c:pt idx="189">
                  <c:v>105.46471704002495</c:v>
                </c:pt>
                <c:pt idx="190">
                  <c:v>102.20469618211149</c:v>
                </c:pt>
                <c:pt idx="191">
                  <c:v>104.50139582809149</c:v>
                </c:pt>
                <c:pt idx="192">
                  <c:v>98.15127661358926</c:v>
                </c:pt>
                <c:pt idx="193">
                  <c:v>100.14330069262002</c:v>
                </c:pt>
                <c:pt idx="194">
                  <c:v>95.260323159784562</c:v>
                </c:pt>
                <c:pt idx="195">
                  <c:v>84.944170968903833</c:v>
                </c:pt>
                <c:pt idx="196">
                  <c:v>87.606222094195587</c:v>
                </c:pt>
                <c:pt idx="197">
                  <c:v>87.045292547086603</c:v>
                </c:pt>
                <c:pt idx="198">
                  <c:v>87.160751565762013</c:v>
                </c:pt>
                <c:pt idx="199">
                  <c:v>83.715582450832073</c:v>
                </c:pt>
                <c:pt idx="200">
                  <c:v>83.873294464146184</c:v>
                </c:pt>
                <c:pt idx="201">
                  <c:v>81.715926767978942</c:v>
                </c:pt>
                <c:pt idx="202">
                  <c:v>87.223047223047232</c:v>
                </c:pt>
                <c:pt idx="203">
                  <c:v>90.508514945813985</c:v>
                </c:pt>
                <c:pt idx="204">
                  <c:v>94.059464934755425</c:v>
                </c:pt>
                <c:pt idx="205">
                  <c:v>95.689624403650086</c:v>
                </c:pt>
                <c:pt idx="206">
                  <c:v>97.454398247368673</c:v>
                </c:pt>
                <c:pt idx="207">
                  <c:v>98.36921069797782</c:v>
                </c:pt>
                <c:pt idx="208">
                  <c:v>96.40750670241286</c:v>
                </c:pt>
                <c:pt idx="209">
                  <c:v>93.918233363175176</c:v>
                </c:pt>
                <c:pt idx="210">
                  <c:v>91.207286009516025</c:v>
                </c:pt>
                <c:pt idx="211">
                  <c:v>91.474543707973112</c:v>
                </c:pt>
                <c:pt idx="212">
                  <c:v>92.918547689943338</c:v>
                </c:pt>
                <c:pt idx="213">
                  <c:v>92.000479731350438</c:v>
                </c:pt>
                <c:pt idx="214">
                  <c:v>94.150138086869191</c:v>
                </c:pt>
                <c:pt idx="215">
                  <c:v>95.085267645665567</c:v>
                </c:pt>
                <c:pt idx="216">
                  <c:v>90.796211108877401</c:v>
                </c:pt>
                <c:pt idx="217">
                  <c:v>89.567941367693123</c:v>
                </c:pt>
                <c:pt idx="218">
                  <c:v>89.524035890427228</c:v>
                </c:pt>
                <c:pt idx="219">
                  <c:v>88.508761473357964</c:v>
                </c:pt>
                <c:pt idx="220">
                  <c:v>87.303868726793638</c:v>
                </c:pt>
                <c:pt idx="221">
                  <c:v>87.046110718435898</c:v>
                </c:pt>
                <c:pt idx="222">
                  <c:v>91.408028759736368</c:v>
                </c:pt>
                <c:pt idx="223">
                  <c:v>93.275748305440587</c:v>
                </c:pt>
                <c:pt idx="224">
                  <c:v>92.265780889680144</c:v>
                </c:pt>
                <c:pt idx="225">
                  <c:v>92.804505422083764</c:v>
                </c:pt>
                <c:pt idx="226">
                  <c:v>92.231027857829019</c:v>
                </c:pt>
                <c:pt idx="227">
                  <c:v>93.959569643460227</c:v>
                </c:pt>
                <c:pt idx="228">
                  <c:v>93.906334759809539</c:v>
                </c:pt>
                <c:pt idx="229">
                  <c:v>93.906334759809539</c:v>
                </c:pt>
                <c:pt idx="230">
                  <c:v>90.145259478030255</c:v>
                </c:pt>
                <c:pt idx="231">
                  <c:v>95.944072801783875</c:v>
                </c:pt>
                <c:pt idx="232">
                  <c:v>95.674245417429916</c:v>
                </c:pt>
                <c:pt idx="233">
                  <c:v>98.361632409889779</c:v>
                </c:pt>
                <c:pt idx="234">
                  <c:v>95.944503735325497</c:v>
                </c:pt>
                <c:pt idx="235">
                  <c:v>97.02264218220715</c:v>
                </c:pt>
                <c:pt idx="236">
                  <c:v>95.386807575847541</c:v>
                </c:pt>
                <c:pt idx="237">
                  <c:v>96.206283343212803</c:v>
                </c:pt>
                <c:pt idx="238">
                  <c:v>96.236354102111832</c:v>
                </c:pt>
                <c:pt idx="239">
                  <c:v>96.348884381338749</c:v>
                </c:pt>
                <c:pt idx="240">
                  <c:v>98.514204207773673</c:v>
                </c:pt>
                <c:pt idx="241">
                  <c:v>98.154262774069409</c:v>
                </c:pt>
                <c:pt idx="242">
                  <c:v>99.366122784364364</c:v>
                </c:pt>
                <c:pt idx="243">
                  <c:v>103.70802919708029</c:v>
                </c:pt>
                <c:pt idx="244">
                  <c:v>102.36405232592244</c:v>
                </c:pt>
                <c:pt idx="245">
                  <c:v>102.07371925930254</c:v>
                </c:pt>
                <c:pt idx="246">
                  <c:v>104.18886793999508</c:v>
                </c:pt>
                <c:pt idx="247">
                  <c:v>100.62959445675496</c:v>
                </c:pt>
                <c:pt idx="248">
                  <c:v>98.807495741056215</c:v>
                </c:pt>
                <c:pt idx="249">
                  <c:v>99.617849373860892</c:v>
                </c:pt>
                <c:pt idx="250">
                  <c:v>101.30331753554503</c:v>
                </c:pt>
                <c:pt idx="251">
                  <c:v>98.110310617692207</c:v>
                </c:pt>
                <c:pt idx="252">
                  <c:v>98.491643848550652</c:v>
                </c:pt>
                <c:pt idx="253">
                  <c:v>97.111530299457684</c:v>
                </c:pt>
                <c:pt idx="254">
                  <c:v>94.47648703159831</c:v>
                </c:pt>
                <c:pt idx="255">
                  <c:v>93.760932944606409</c:v>
                </c:pt>
                <c:pt idx="256">
                  <c:v>94.155577700920333</c:v>
                </c:pt>
                <c:pt idx="257">
                  <c:v>96.940274822799239</c:v>
                </c:pt>
                <c:pt idx="258">
                  <c:v>96.836524300441823</c:v>
                </c:pt>
                <c:pt idx="259">
                  <c:v>95.325895478567233</c:v>
                </c:pt>
                <c:pt idx="260">
                  <c:v>97.007211820808564</c:v>
                </c:pt>
                <c:pt idx="261">
                  <c:v>97.066629089457237</c:v>
                </c:pt>
                <c:pt idx="262">
                  <c:v>97.02447326721051</c:v>
                </c:pt>
                <c:pt idx="263">
                  <c:v>96.768906579255443</c:v>
                </c:pt>
                <c:pt idx="264">
                  <c:v>95.767722297020427</c:v>
                </c:pt>
                <c:pt idx="265">
                  <c:v>96.714109998242833</c:v>
                </c:pt>
                <c:pt idx="266">
                  <c:v>95.565293602103424</c:v>
                </c:pt>
                <c:pt idx="267">
                  <c:v>96.015317618764072</c:v>
                </c:pt>
                <c:pt idx="268">
                  <c:v>96.122189822218047</c:v>
                </c:pt>
                <c:pt idx="269">
                  <c:v>94.583576004659292</c:v>
                </c:pt>
                <c:pt idx="270">
                  <c:v>94.839335627988632</c:v>
                </c:pt>
                <c:pt idx="271">
                  <c:v>95.415160782133256</c:v>
                </c:pt>
                <c:pt idx="272">
                  <c:v>95.850379894798365</c:v>
                </c:pt>
                <c:pt idx="273">
                  <c:v>95.146198830409347</c:v>
                </c:pt>
                <c:pt idx="274">
                  <c:v>95.605728413490695</c:v>
                </c:pt>
                <c:pt idx="275">
                  <c:v>94.756423671666084</c:v>
                </c:pt>
                <c:pt idx="276">
                  <c:v>93.590266053443557</c:v>
                </c:pt>
                <c:pt idx="277">
                  <c:v>93.546808361882114</c:v>
                </c:pt>
                <c:pt idx="278">
                  <c:v>94.4119944504681</c:v>
                </c:pt>
                <c:pt idx="279">
                  <c:v>94.245939675174014</c:v>
                </c:pt>
                <c:pt idx="280">
                  <c:v>95.946728430804853</c:v>
                </c:pt>
                <c:pt idx="281">
                  <c:v>96.529070910583954</c:v>
                </c:pt>
                <c:pt idx="282">
                  <c:v>99.032859473316236</c:v>
                </c:pt>
                <c:pt idx="283">
                  <c:v>98.66355830486566</c:v>
                </c:pt>
                <c:pt idx="284">
                  <c:v>99.325267566309904</c:v>
                </c:pt>
                <c:pt idx="285">
                  <c:v>98.782689731492795</c:v>
                </c:pt>
                <c:pt idx="286">
                  <c:v>96.888276763621093</c:v>
                </c:pt>
                <c:pt idx="287">
                  <c:v>96.116561894130783</c:v>
                </c:pt>
                <c:pt idx="288">
                  <c:v>96.352781225985694</c:v>
                </c:pt>
                <c:pt idx="289">
                  <c:v>97.409510290986503</c:v>
                </c:pt>
                <c:pt idx="290">
                  <c:v>97.308513021232457</c:v>
                </c:pt>
                <c:pt idx="291">
                  <c:v>96.419385807919781</c:v>
                </c:pt>
                <c:pt idx="292">
                  <c:v>96.263008514664151</c:v>
                </c:pt>
                <c:pt idx="293">
                  <c:v>98.096201816727074</c:v>
                </c:pt>
                <c:pt idx="294">
                  <c:v>99.105161259857383</c:v>
                </c:pt>
                <c:pt idx="295">
                  <c:v>97.464333024629852</c:v>
                </c:pt>
                <c:pt idx="296">
                  <c:v>92.312568973209039</c:v>
                </c:pt>
                <c:pt idx="297">
                  <c:v>91.495704015430462</c:v>
                </c:pt>
                <c:pt idx="298">
                  <c:v>90.473449924243312</c:v>
                </c:pt>
                <c:pt idx="299">
                  <c:v>89.903670427882517</c:v>
                </c:pt>
                <c:pt idx="300">
                  <c:v>90.931668204072949</c:v>
                </c:pt>
                <c:pt idx="301">
                  <c:v>90.458532411039002</c:v>
                </c:pt>
                <c:pt idx="302">
                  <c:v>93.197425406168492</c:v>
                </c:pt>
                <c:pt idx="303">
                  <c:v>93.261102512203834</c:v>
                </c:pt>
                <c:pt idx="304">
                  <c:v>94.121863799283162</c:v>
                </c:pt>
                <c:pt idx="305">
                  <c:v>94.675192732922952</c:v>
                </c:pt>
                <c:pt idx="306">
                  <c:v>96.282390079996176</c:v>
                </c:pt>
                <c:pt idx="307">
                  <c:v>95.344944260426686</c:v>
                </c:pt>
                <c:pt idx="308">
                  <c:v>96.489770731475772</c:v>
                </c:pt>
                <c:pt idx="309">
                  <c:v>96.702905008019954</c:v>
                </c:pt>
                <c:pt idx="310">
                  <c:v>97.290582110743031</c:v>
                </c:pt>
                <c:pt idx="311">
                  <c:v>97.272125567322234</c:v>
                </c:pt>
                <c:pt idx="312">
                  <c:v>100.26603606266627</c:v>
                </c:pt>
                <c:pt idx="313">
                  <c:v>102.47299769816445</c:v>
                </c:pt>
                <c:pt idx="314">
                  <c:v>106.59555555555555</c:v>
                </c:pt>
                <c:pt idx="315">
                  <c:v>110.14272483317106</c:v>
                </c:pt>
                <c:pt idx="316">
                  <c:v>112.07961238837164</c:v>
                </c:pt>
                <c:pt idx="317">
                  <c:v>112.31055444300932</c:v>
                </c:pt>
                <c:pt idx="318">
                  <c:v>115.08394358237773</c:v>
                </c:pt>
                <c:pt idx="319">
                  <c:v>112.1217132462378</c:v>
                </c:pt>
                <c:pt idx="320">
                  <c:v>110.45374245639827</c:v>
                </c:pt>
                <c:pt idx="321">
                  <c:v>110.50864349868894</c:v>
                </c:pt>
                <c:pt idx="322">
                  <c:v>113.0936139418457</c:v>
                </c:pt>
                <c:pt idx="323">
                  <c:v>115.02541671592387</c:v>
                </c:pt>
                <c:pt idx="324">
                  <c:v>113.9077499414657</c:v>
                </c:pt>
                <c:pt idx="325">
                  <c:v>108.15575923871795</c:v>
                </c:pt>
                <c:pt idx="326">
                  <c:v>112.84942174696346</c:v>
                </c:pt>
                <c:pt idx="327">
                  <c:v>112.18530639621616</c:v>
                </c:pt>
                <c:pt idx="328">
                  <c:v>110.72180207682879</c:v>
                </c:pt>
                <c:pt idx="329">
                  <c:v>106.82276106440631</c:v>
                </c:pt>
                <c:pt idx="330">
                  <c:v>101.61762476237126</c:v>
                </c:pt>
                <c:pt idx="331">
                  <c:v>92.474858397873078</c:v>
                </c:pt>
                <c:pt idx="332">
                  <c:v>88.199316838995571</c:v>
                </c:pt>
                <c:pt idx="333">
                  <c:v>88.26847801059175</c:v>
                </c:pt>
                <c:pt idx="334">
                  <c:v>92.027933347161721</c:v>
                </c:pt>
                <c:pt idx="335">
                  <c:v>91.009643634855337</c:v>
                </c:pt>
                <c:pt idx="336">
                  <c:v>91.620615505560821</c:v>
                </c:pt>
                <c:pt idx="337">
                  <c:v>89.12508339659972</c:v>
                </c:pt>
                <c:pt idx="338">
                  <c:v>87.608695652173907</c:v>
                </c:pt>
                <c:pt idx="339">
                  <c:v>85.299310816198656</c:v>
                </c:pt>
                <c:pt idx="340">
                  <c:v>84.581497797356832</c:v>
                </c:pt>
                <c:pt idx="341">
                  <c:v>85.589969657067613</c:v>
                </c:pt>
                <c:pt idx="342">
                  <c:v>86.824974786834147</c:v>
                </c:pt>
                <c:pt idx="343">
                  <c:v>83.933288738222927</c:v>
                </c:pt>
                <c:pt idx="344">
                  <c:v>84.20204912531878</c:v>
                </c:pt>
                <c:pt idx="345">
                  <c:v>84.760571268552226</c:v>
                </c:pt>
                <c:pt idx="346">
                  <c:v>83.373953117383792</c:v>
                </c:pt>
                <c:pt idx="347">
                  <c:v>83.757054254903053</c:v>
                </c:pt>
                <c:pt idx="348">
                  <c:v>84.971687429218576</c:v>
                </c:pt>
                <c:pt idx="349">
                  <c:v>85.023544274721488</c:v>
                </c:pt>
                <c:pt idx="350">
                  <c:v>84.367444685068691</c:v>
                </c:pt>
                <c:pt idx="351">
                  <c:v>83.352415846118618</c:v>
                </c:pt>
                <c:pt idx="352">
                  <c:v>84.228674514460565</c:v>
                </c:pt>
                <c:pt idx="353">
                  <c:v>85.37129647643134</c:v>
                </c:pt>
                <c:pt idx="354">
                  <c:v>81.773623617918616</c:v>
                </c:pt>
                <c:pt idx="355">
                  <c:v>80.350729165478953</c:v>
                </c:pt>
                <c:pt idx="356">
                  <c:v>81.796448087431685</c:v>
                </c:pt>
                <c:pt idx="357">
                  <c:v>84.264792574526382</c:v>
                </c:pt>
                <c:pt idx="358">
                  <c:v>81.787084067585795</c:v>
                </c:pt>
                <c:pt idx="359">
                  <c:v>81.391304347826093</c:v>
                </c:pt>
                <c:pt idx="360">
                  <c:v>80.744984354868393</c:v>
                </c:pt>
                <c:pt idx="361">
                  <c:v>78.983366477762573</c:v>
                </c:pt>
                <c:pt idx="362">
                  <c:v>78.754956565587108</c:v>
                </c:pt>
                <c:pt idx="363">
                  <c:v>79.301933248221772</c:v>
                </c:pt>
                <c:pt idx="364">
                  <c:v>82.749511886987477</c:v>
                </c:pt>
                <c:pt idx="365">
                  <c:v>87.178545608941619</c:v>
                </c:pt>
                <c:pt idx="366">
                  <c:v>87.756775169451402</c:v>
                </c:pt>
                <c:pt idx="367">
                  <c:v>89.861087094357018</c:v>
                </c:pt>
                <c:pt idx="368">
                  <c:v>90.989317231769633</c:v>
                </c:pt>
                <c:pt idx="369">
                  <c:v>90.170121349358425</c:v>
                </c:pt>
                <c:pt idx="370">
                  <c:v>86.813544353807885</c:v>
                </c:pt>
                <c:pt idx="371">
                  <c:v>85.574912891986074</c:v>
                </c:pt>
                <c:pt idx="372">
                  <c:v>84.021185857752101</c:v>
                </c:pt>
                <c:pt idx="373">
                  <c:v>84.295480006401604</c:v>
                </c:pt>
                <c:pt idx="374">
                  <c:v>85.602800252481785</c:v>
                </c:pt>
                <c:pt idx="375">
                  <c:v>84.575064661585301</c:v>
                </c:pt>
                <c:pt idx="376">
                  <c:v>82.438991045184224</c:v>
                </c:pt>
                <c:pt idx="377">
                  <c:v>81.170244450044677</c:v>
                </c:pt>
                <c:pt idx="378">
                  <c:v>81.918709588978487</c:v>
                </c:pt>
                <c:pt idx="379">
                  <c:v>80.273787894369988</c:v>
                </c:pt>
                <c:pt idx="380">
                  <c:v>79.366531358984616</c:v>
                </c:pt>
                <c:pt idx="381">
                  <c:v>77.455048409405265</c:v>
                </c:pt>
                <c:pt idx="382">
                  <c:v>76.730494426979135</c:v>
                </c:pt>
                <c:pt idx="383">
                  <c:v>76.438900566256621</c:v>
                </c:pt>
                <c:pt idx="384">
                  <c:v>78.139942161234188</c:v>
                </c:pt>
                <c:pt idx="385">
                  <c:v>77.630329558350127</c:v>
                </c:pt>
                <c:pt idx="386">
                  <c:v>78.708795980039142</c:v>
                </c:pt>
                <c:pt idx="387">
                  <c:v>81.202797528306931</c:v>
                </c:pt>
                <c:pt idx="388">
                  <c:v>80.654363392909119</c:v>
                </c:pt>
                <c:pt idx="389">
                  <c:v>79.359397732258728</c:v>
                </c:pt>
                <c:pt idx="390">
                  <c:v>80.122480224547076</c:v>
                </c:pt>
                <c:pt idx="391">
                  <c:v>82.462306909629078</c:v>
                </c:pt>
                <c:pt idx="392">
                  <c:v>87.697602519979</c:v>
                </c:pt>
                <c:pt idx="393">
                  <c:v>92.225263525711966</c:v>
                </c:pt>
                <c:pt idx="394">
                  <c:v>92.722309345414402</c:v>
                </c:pt>
                <c:pt idx="395">
                  <c:v>91.876523151909012</c:v>
                </c:pt>
                <c:pt idx="396">
                  <c:v>90.165262475696693</c:v>
                </c:pt>
                <c:pt idx="397">
                  <c:v>88.235294117647058</c:v>
                </c:pt>
                <c:pt idx="398">
                  <c:v>86.93426410703897</c:v>
                </c:pt>
                <c:pt idx="399">
                  <c:v>86.726507452968391</c:v>
                </c:pt>
                <c:pt idx="400">
                  <c:v>84.626776905764217</c:v>
                </c:pt>
                <c:pt idx="401">
                  <c:v>81.341879746394483</c:v>
                </c:pt>
                <c:pt idx="402">
                  <c:v>81.919855210339463</c:v>
                </c:pt>
                <c:pt idx="403">
                  <c:v>81.288044661997176</c:v>
                </c:pt>
                <c:pt idx="404">
                  <c:v>79.375100438485745</c:v>
                </c:pt>
                <c:pt idx="405">
                  <c:v>84.576716554324236</c:v>
                </c:pt>
                <c:pt idx="406">
                  <c:v>83.193574517119032</c:v>
                </c:pt>
                <c:pt idx="407">
                  <c:v>84.924583253062565</c:v>
                </c:pt>
                <c:pt idx="408">
                  <c:v>86.572759286606839</c:v>
                </c:pt>
                <c:pt idx="409">
                  <c:v>86.27579726715949</c:v>
                </c:pt>
                <c:pt idx="410">
                  <c:v>86.27579726715949</c:v>
                </c:pt>
                <c:pt idx="411">
                  <c:v>83.376865247904789</c:v>
                </c:pt>
                <c:pt idx="412">
                  <c:v>81.773933076601651</c:v>
                </c:pt>
                <c:pt idx="413">
                  <c:v>82.58825386445379</c:v>
                </c:pt>
                <c:pt idx="414">
                  <c:v>82.646959268870589</c:v>
                </c:pt>
                <c:pt idx="415">
                  <c:v>80.331182991095773</c:v>
                </c:pt>
                <c:pt idx="416">
                  <c:v>76.161496889050369</c:v>
                </c:pt>
                <c:pt idx="417">
                  <c:v>76.192201850446764</c:v>
                </c:pt>
                <c:pt idx="418">
                  <c:v>76.722237920316459</c:v>
                </c:pt>
                <c:pt idx="419">
                  <c:v>78.797928402689436</c:v>
                </c:pt>
                <c:pt idx="420">
                  <c:v>77.323672591418543</c:v>
                </c:pt>
                <c:pt idx="421">
                  <c:v>75.355519718516334</c:v>
                </c:pt>
                <c:pt idx="422">
                  <c:v>75.938662757920838</c:v>
                </c:pt>
                <c:pt idx="423">
                  <c:v>75.653153153153156</c:v>
                </c:pt>
                <c:pt idx="424">
                  <c:v>74.032763243876602</c:v>
                </c:pt>
                <c:pt idx="425">
                  <c:v>75.557311360686271</c:v>
                </c:pt>
                <c:pt idx="426">
                  <c:v>78.875814006626314</c:v>
                </c:pt>
                <c:pt idx="427">
                  <c:v>78.438755020080322</c:v>
                </c:pt>
                <c:pt idx="428">
                  <c:v>77.831050228310517</c:v>
                </c:pt>
                <c:pt idx="429">
                  <c:v>76.264635671251568</c:v>
                </c:pt>
                <c:pt idx="430">
                  <c:v>74.246333514394351</c:v>
                </c:pt>
                <c:pt idx="431">
                  <c:v>76.160366240594684</c:v>
                </c:pt>
                <c:pt idx="432">
                  <c:v>82.233213940531016</c:v>
                </c:pt>
                <c:pt idx="433">
                  <c:v>83.449963019855488</c:v>
                </c:pt>
                <c:pt idx="434">
                  <c:v>84.077837641228484</c:v>
                </c:pt>
                <c:pt idx="435">
                  <c:v>86.893826711932149</c:v>
                </c:pt>
                <c:pt idx="436">
                  <c:v>89.206338434393146</c:v>
                </c:pt>
                <c:pt idx="437">
                  <c:v>88.947126745735758</c:v>
                </c:pt>
                <c:pt idx="438">
                  <c:v>93.971988795518214</c:v>
                </c:pt>
                <c:pt idx="439">
                  <c:v>90.391809852371253</c:v>
                </c:pt>
                <c:pt idx="440">
                  <c:v>91.148223600259698</c:v>
                </c:pt>
                <c:pt idx="441">
                  <c:v>92.263513513513516</c:v>
                </c:pt>
                <c:pt idx="442">
                  <c:v>93.453087047393097</c:v>
                </c:pt>
                <c:pt idx="443">
                  <c:v>94.920088739982788</c:v>
                </c:pt>
                <c:pt idx="444">
                  <c:v>94.085930154846466</c:v>
                </c:pt>
                <c:pt idx="445">
                  <c:v>93.004255319148925</c:v>
                </c:pt>
                <c:pt idx="446">
                  <c:v>93.813678581480445</c:v>
                </c:pt>
                <c:pt idx="447">
                  <c:v>93.999977498509267</c:v>
                </c:pt>
                <c:pt idx="448">
                  <c:v>93.477184771847718</c:v>
                </c:pt>
                <c:pt idx="449">
                  <c:v>95.280488629448485</c:v>
                </c:pt>
                <c:pt idx="450">
                  <c:v>97.139607620130789</c:v>
                </c:pt>
                <c:pt idx="451">
                  <c:v>93.706293706293707</c:v>
                </c:pt>
                <c:pt idx="452">
                  <c:v>93.896074427047893</c:v>
                </c:pt>
                <c:pt idx="453">
                  <c:v>94.702249419230554</c:v>
                </c:pt>
                <c:pt idx="454">
                  <c:v>96.783350175422655</c:v>
                </c:pt>
                <c:pt idx="455">
                  <c:v>96.543939065689116</c:v>
                </c:pt>
                <c:pt idx="456">
                  <c:v>94.215006661096936</c:v>
                </c:pt>
                <c:pt idx="457">
                  <c:v>91.851100974263659</c:v>
                </c:pt>
                <c:pt idx="458">
                  <c:v>90.568168982265902</c:v>
                </c:pt>
                <c:pt idx="459">
                  <c:v>89.292564594381133</c:v>
                </c:pt>
                <c:pt idx="460">
                  <c:v>91.201330815574138</c:v>
                </c:pt>
                <c:pt idx="461">
                  <c:v>93.338123358106742</c:v>
                </c:pt>
                <c:pt idx="462">
                  <c:v>94.286936744206983</c:v>
                </c:pt>
                <c:pt idx="463">
                  <c:v>96.274558680232943</c:v>
                </c:pt>
                <c:pt idx="464">
                  <c:v>94.149598279959264</c:v>
                </c:pt>
                <c:pt idx="465">
                  <c:v>90.739773320916711</c:v>
                </c:pt>
                <c:pt idx="466">
                  <c:v>87.456873330811632</c:v>
                </c:pt>
                <c:pt idx="467">
                  <c:v>83.58005010248236</c:v>
                </c:pt>
                <c:pt idx="468">
                  <c:v>83.988661302121443</c:v>
                </c:pt>
                <c:pt idx="469">
                  <c:v>83.736866148926438</c:v>
                </c:pt>
                <c:pt idx="470">
                  <c:v>83.775402405915969</c:v>
                </c:pt>
                <c:pt idx="471">
                  <c:v>83.411998862667048</c:v>
                </c:pt>
                <c:pt idx="472">
                  <c:v>84.870598601493398</c:v>
                </c:pt>
                <c:pt idx="473">
                  <c:v>82.465317261769385</c:v>
                </c:pt>
                <c:pt idx="474">
                  <c:v>81.05399804140383</c:v>
                </c:pt>
                <c:pt idx="475">
                  <c:v>82.865200482157888</c:v>
                </c:pt>
                <c:pt idx="476">
                  <c:v>82.977224166931862</c:v>
                </c:pt>
                <c:pt idx="477">
                  <c:v>83.582868290912387</c:v>
                </c:pt>
                <c:pt idx="478">
                  <c:v>84.087807097361249</c:v>
                </c:pt>
                <c:pt idx="479">
                  <c:v>88.176329878118239</c:v>
                </c:pt>
                <c:pt idx="480">
                  <c:v>86.977431211569495</c:v>
                </c:pt>
                <c:pt idx="481">
                  <c:v>84.347379825511766</c:v>
                </c:pt>
                <c:pt idx="482">
                  <c:v>84.51911537802161</c:v>
                </c:pt>
                <c:pt idx="483">
                  <c:v>84.285030431511998</c:v>
                </c:pt>
                <c:pt idx="484">
                  <c:v>84.285030431511998</c:v>
                </c:pt>
                <c:pt idx="485">
                  <c:v>84.592764822539834</c:v>
                </c:pt>
                <c:pt idx="486">
                  <c:v>82.53254276562393</c:v>
                </c:pt>
                <c:pt idx="487">
                  <c:v>80.810374980126724</c:v>
                </c:pt>
                <c:pt idx="488">
                  <c:v>79.918588873812766</c:v>
                </c:pt>
                <c:pt idx="489">
                  <c:v>78.881558847159198</c:v>
                </c:pt>
                <c:pt idx="490">
                  <c:v>78.65627446308838</c:v>
                </c:pt>
                <c:pt idx="491">
                  <c:v>76.508376083897033</c:v>
                </c:pt>
                <c:pt idx="492">
                  <c:v>73.440495502138319</c:v>
                </c:pt>
                <c:pt idx="493">
                  <c:v>71.310827593993437</c:v>
                </c:pt>
                <c:pt idx="494">
                  <c:v>71.66838113109435</c:v>
                </c:pt>
                <c:pt idx="495">
                  <c:v>71.058717355744832</c:v>
                </c:pt>
                <c:pt idx="496">
                  <c:v>69.805781391147235</c:v>
                </c:pt>
                <c:pt idx="497">
                  <c:v>69.842131451576421</c:v>
                </c:pt>
                <c:pt idx="498">
                  <c:v>69.551391254968777</c:v>
                </c:pt>
                <c:pt idx="499">
                  <c:v>69.695452269313066</c:v>
                </c:pt>
                <c:pt idx="500">
                  <c:v>68.739472845632079</c:v>
                </c:pt>
                <c:pt idx="501">
                  <c:v>66.560924488755447</c:v>
                </c:pt>
                <c:pt idx="502">
                  <c:v>67.090836789183655</c:v>
                </c:pt>
                <c:pt idx="503">
                  <c:v>68.644281169173013</c:v>
                </c:pt>
                <c:pt idx="504">
                  <c:v>68.762324024395824</c:v>
                </c:pt>
                <c:pt idx="505">
                  <c:v>68.076790435682256</c:v>
                </c:pt>
                <c:pt idx="506">
                  <c:v>70.047112759609746</c:v>
                </c:pt>
                <c:pt idx="507">
                  <c:v>69.266662826199664</c:v>
                </c:pt>
                <c:pt idx="508">
                  <c:v>67.432774074925305</c:v>
                </c:pt>
                <c:pt idx="509">
                  <c:v>65.744223226711753</c:v>
                </c:pt>
                <c:pt idx="510">
                  <c:v>65.655984724746361</c:v>
                </c:pt>
                <c:pt idx="511">
                  <c:v>69.060360204844926</c:v>
                </c:pt>
                <c:pt idx="512">
                  <c:v>71.607779951663019</c:v>
                </c:pt>
                <c:pt idx="513">
                  <c:v>70.704744357438969</c:v>
                </c:pt>
                <c:pt idx="514">
                  <c:v>67.441217787808299</c:v>
                </c:pt>
                <c:pt idx="515">
                  <c:v>63.740760750865014</c:v>
                </c:pt>
                <c:pt idx="516">
                  <c:v>63.34992470658559</c:v>
                </c:pt>
                <c:pt idx="517">
                  <c:v>61.214614081780795</c:v>
                </c:pt>
                <c:pt idx="518">
                  <c:v>61.154435395620482</c:v>
                </c:pt>
                <c:pt idx="519">
                  <c:v>61.160071424457122</c:v>
                </c:pt>
                <c:pt idx="520">
                  <c:v>57.662247438198342</c:v>
                </c:pt>
                <c:pt idx="521">
                  <c:v>60.447890747063248</c:v>
                </c:pt>
                <c:pt idx="522">
                  <c:v>59.471237314006729</c:v>
                </c:pt>
                <c:pt idx="523">
                  <c:v>59.5833818224136</c:v>
                </c:pt>
                <c:pt idx="524">
                  <c:v>60.238870289494109</c:v>
                </c:pt>
                <c:pt idx="525">
                  <c:v>59.823699522664718</c:v>
                </c:pt>
                <c:pt idx="526">
                  <c:v>61.928579737117602</c:v>
                </c:pt>
                <c:pt idx="527">
                  <c:v>61.663163517703488</c:v>
                </c:pt>
                <c:pt idx="528">
                  <c:v>62.4045690308293</c:v>
                </c:pt>
                <c:pt idx="529">
                  <c:v>62.991666472139869</c:v>
                </c:pt>
                <c:pt idx="530">
                  <c:v>64.507862550960979</c:v>
                </c:pt>
                <c:pt idx="531">
                  <c:v>68.819846702943067</c:v>
                </c:pt>
                <c:pt idx="532">
                  <c:v>70.691368125767042</c:v>
                </c:pt>
                <c:pt idx="533">
                  <c:v>69.497120382076133</c:v>
                </c:pt>
                <c:pt idx="534">
                  <c:v>69.521977764225738</c:v>
                </c:pt>
                <c:pt idx="535">
                  <c:v>69.42418762032554</c:v>
                </c:pt>
                <c:pt idx="536">
                  <c:v>67.81003868201519</c:v>
                </c:pt>
                <c:pt idx="537">
                  <c:v>65.435754514312265</c:v>
                </c:pt>
                <c:pt idx="538">
                  <c:v>62.448086664560883</c:v>
                </c:pt>
                <c:pt idx="539">
                  <c:v>59.968792938820187</c:v>
                </c:pt>
                <c:pt idx="540">
                  <c:v>59.902314222584018</c:v>
                </c:pt>
                <c:pt idx="541">
                  <c:v>62.184679472344371</c:v>
                </c:pt>
                <c:pt idx="542">
                  <c:v>62.546296296296298</c:v>
                </c:pt>
                <c:pt idx="543">
                  <c:v>62.800018641935026</c:v>
                </c:pt>
                <c:pt idx="544">
                  <c:v>67.806466620144221</c:v>
                </c:pt>
                <c:pt idx="545">
                  <c:v>65.411506542317881</c:v>
                </c:pt>
                <c:pt idx="546">
                  <c:v>61.410982085545889</c:v>
                </c:pt>
                <c:pt idx="547">
                  <c:v>59.735083811979841</c:v>
                </c:pt>
                <c:pt idx="548">
                  <c:v>58.618021524537504</c:v>
                </c:pt>
                <c:pt idx="549">
                  <c:v>59.312050202372482</c:v>
                </c:pt>
                <c:pt idx="550">
                  <c:v>59.511220773117145</c:v>
                </c:pt>
                <c:pt idx="551">
                  <c:v>58.90276183560168</c:v>
                </c:pt>
                <c:pt idx="552">
                  <c:v>58.712143349736415</c:v>
                </c:pt>
                <c:pt idx="553">
                  <c:v>57.483350858745183</c:v>
                </c:pt>
                <c:pt idx="554">
                  <c:v>57.352136294295065</c:v>
                </c:pt>
                <c:pt idx="555">
                  <c:v>56.222185978238073</c:v>
                </c:pt>
                <c:pt idx="556">
                  <c:v>56.547550564900256</c:v>
                </c:pt>
                <c:pt idx="557">
                  <c:v>55.729406350667283</c:v>
                </c:pt>
                <c:pt idx="558">
                  <c:v>55.428690056051487</c:v>
                </c:pt>
                <c:pt idx="559">
                  <c:v>55.321366531557615</c:v>
                </c:pt>
                <c:pt idx="560">
                  <c:v>55.55555555555555</c:v>
                </c:pt>
                <c:pt idx="561">
                  <c:v>55.464146099539064</c:v>
                </c:pt>
                <c:pt idx="562">
                  <c:v>55.562671013564646</c:v>
                </c:pt>
                <c:pt idx="563">
                  <c:v>54.908835904628326</c:v>
                </c:pt>
                <c:pt idx="564">
                  <c:v>53.0519442663091</c:v>
                </c:pt>
                <c:pt idx="565">
                  <c:v>49.077039538810922</c:v>
                </c:pt>
                <c:pt idx="566">
                  <c:v>47.188451614402936</c:v>
                </c:pt>
                <c:pt idx="567">
                  <c:v>46.895961511773137</c:v>
                </c:pt>
                <c:pt idx="568">
                  <c:v>47.834510923160813</c:v>
                </c:pt>
                <c:pt idx="569">
                  <c:v>46.736998479625832</c:v>
                </c:pt>
                <c:pt idx="570">
                  <c:v>47.041481928549871</c:v>
                </c:pt>
                <c:pt idx="571">
                  <c:v>46.368066836853096</c:v>
                </c:pt>
                <c:pt idx="572">
                  <c:v>46.064903316997437</c:v>
                </c:pt>
                <c:pt idx="573">
                  <c:v>46.646994156107162</c:v>
                </c:pt>
                <c:pt idx="574">
                  <c:v>46.581221365191666</c:v>
                </c:pt>
                <c:pt idx="575">
                  <c:v>46.722122040602635</c:v>
                </c:pt>
                <c:pt idx="576">
                  <c:v>47.813649366571312</c:v>
                </c:pt>
                <c:pt idx="577">
                  <c:v>49.370572047543767</c:v>
                </c:pt>
                <c:pt idx="578">
                  <c:v>50.752693202952294</c:v>
                </c:pt>
                <c:pt idx="579">
                  <c:v>53.465925709271723</c:v>
                </c:pt>
                <c:pt idx="580">
                  <c:v>58.988368820936124</c:v>
                </c:pt>
                <c:pt idx="581">
                  <c:v>58.234971337839887</c:v>
                </c:pt>
                <c:pt idx="582">
                  <c:v>55.248102743724459</c:v>
                </c:pt>
                <c:pt idx="583">
                  <c:v>56.081641231624303</c:v>
                </c:pt>
                <c:pt idx="584">
                  <c:v>55.969236147526658</c:v>
                </c:pt>
                <c:pt idx="585">
                  <c:v>55.078034008851617</c:v>
                </c:pt>
                <c:pt idx="586">
                  <c:v>54.946461824953445</c:v>
                </c:pt>
                <c:pt idx="587">
                  <c:v>55.134277514641028</c:v>
                </c:pt>
                <c:pt idx="588">
                  <c:v>52.853702448034788</c:v>
                </c:pt>
                <c:pt idx="589">
                  <c:v>52.121566335476331</c:v>
                </c:pt>
                <c:pt idx="590">
                  <c:v>51.487695095574907</c:v>
                </c:pt>
                <c:pt idx="591">
                  <c:v>51.015753833198836</c:v>
                </c:pt>
                <c:pt idx="592">
                  <c:v>49.953434225843999</c:v>
                </c:pt>
                <c:pt idx="593">
                  <c:v>49.233102000349916</c:v>
                </c:pt>
                <c:pt idx="594">
                  <c:v>47.227086981903092</c:v>
                </c:pt>
                <c:pt idx="595">
                  <c:v>45.795752109397732</c:v>
                </c:pt>
                <c:pt idx="596">
                  <c:v>45.336275990242768</c:v>
                </c:pt>
                <c:pt idx="597">
                  <c:v>45.363102505959645</c:v>
                </c:pt>
                <c:pt idx="598">
                  <c:v>44.621439716807565</c:v>
                </c:pt>
                <c:pt idx="599">
                  <c:v>42.511695940376818</c:v>
                </c:pt>
                <c:pt idx="600">
                  <c:v>42.393610238456809</c:v>
                </c:pt>
                <c:pt idx="601">
                  <c:v>41.234254015948231</c:v>
                </c:pt>
                <c:pt idx="602">
                  <c:v>39.475049877181043</c:v>
                </c:pt>
                <c:pt idx="603">
                  <c:v>42.191370470649225</c:v>
                </c:pt>
                <c:pt idx="604">
                  <c:v>41.246478468349331</c:v>
                </c:pt>
                <c:pt idx="605">
                  <c:v>41.025051712250061</c:v>
                </c:pt>
                <c:pt idx="606">
                  <c:v>41.780900817878127</c:v>
                </c:pt>
                <c:pt idx="607">
                  <c:v>42.602481090660582</c:v>
                </c:pt>
                <c:pt idx="608">
                  <c:v>45.339933840708788</c:v>
                </c:pt>
                <c:pt idx="609">
                  <c:v>45.758877037447476</c:v>
                </c:pt>
                <c:pt idx="610">
                  <c:v>47.83635839815615</c:v>
                </c:pt>
                <c:pt idx="611">
                  <c:v>47.558553148242254</c:v>
                </c:pt>
                <c:pt idx="612">
                  <c:v>48.115004907337919</c:v>
                </c:pt>
                <c:pt idx="613">
                  <c:v>50.664663044734709</c:v>
                </c:pt>
                <c:pt idx="614">
                  <c:v>51.282940360610262</c:v>
                </c:pt>
                <c:pt idx="615">
                  <c:v>56.09445537677972</c:v>
                </c:pt>
                <c:pt idx="616">
                  <c:v>57.381324986958788</c:v>
                </c:pt>
                <c:pt idx="617">
                  <c:v>57.546951078135869</c:v>
                </c:pt>
                <c:pt idx="618">
                  <c:v>60.047445466643524</c:v>
                </c:pt>
                <c:pt idx="619">
                  <c:v>59.021318389277248</c:v>
                </c:pt>
                <c:pt idx="620">
                  <c:v>56.104584197189588</c:v>
                </c:pt>
                <c:pt idx="621">
                  <c:v>52.453527306315671</c:v>
                </c:pt>
                <c:pt idx="622">
                  <c:v>49.323750258329703</c:v>
                </c:pt>
                <c:pt idx="623">
                  <c:v>48.937658376618167</c:v>
                </c:pt>
                <c:pt idx="624">
                  <c:v>47.58298624258488</c:v>
                </c:pt>
                <c:pt idx="625">
                  <c:v>46.618787704682568</c:v>
                </c:pt>
                <c:pt idx="626">
                  <c:v>44.864740944520868</c:v>
                </c:pt>
                <c:pt idx="627">
                  <c:v>44.281289434438456</c:v>
                </c:pt>
                <c:pt idx="628">
                  <c:v>43.126529767992373</c:v>
                </c:pt>
                <c:pt idx="629">
                  <c:v>42.990440208369108</c:v>
                </c:pt>
                <c:pt idx="630">
                  <c:v>44.754252226266516</c:v>
                </c:pt>
                <c:pt idx="631">
                  <c:v>44.568405313704069</c:v>
                </c:pt>
                <c:pt idx="632">
                  <c:v>42.368707405074169</c:v>
                </c:pt>
                <c:pt idx="633">
                  <c:v>43.330305921846794</c:v>
                </c:pt>
                <c:pt idx="634">
                  <c:v>44.413665743305629</c:v>
                </c:pt>
                <c:pt idx="635">
                  <c:v>47.377813597374931</c:v>
                </c:pt>
                <c:pt idx="636">
                  <c:v>49.359305866804576</c:v>
                </c:pt>
                <c:pt idx="637">
                  <c:v>50.47875695200964</c:v>
                </c:pt>
                <c:pt idx="638">
                  <c:v>51.032195345113514</c:v>
                </c:pt>
                <c:pt idx="639">
                  <c:v>46.870518042567838</c:v>
                </c:pt>
                <c:pt idx="640">
                  <c:v>47.334632580534219</c:v>
                </c:pt>
                <c:pt idx="641">
                  <c:v>48.171766756893149</c:v>
                </c:pt>
                <c:pt idx="642">
                  <c:v>47.429159049360145</c:v>
                </c:pt>
                <c:pt idx="643">
                  <c:v>48.366611362206079</c:v>
                </c:pt>
                <c:pt idx="644">
                  <c:v>48.248316786488651</c:v>
                </c:pt>
                <c:pt idx="645">
                  <c:v>50.008015940269793</c:v>
                </c:pt>
                <c:pt idx="646">
                  <c:v>50.155118924508791</c:v>
                </c:pt>
                <c:pt idx="647">
                  <c:v>52.058891189325969</c:v>
                </c:pt>
                <c:pt idx="648">
                  <c:v>53.053514248197381</c:v>
                </c:pt>
                <c:pt idx="649">
                  <c:v>49.659055508763025</c:v>
                </c:pt>
                <c:pt idx="650">
                  <c:v>49.378023496890115</c:v>
                </c:pt>
                <c:pt idx="651">
                  <c:v>48.055475296157184</c:v>
                </c:pt>
                <c:pt idx="652">
                  <c:v>46.996572804742499</c:v>
                </c:pt>
                <c:pt idx="653">
                  <c:v>44.732407461212155</c:v>
                </c:pt>
                <c:pt idx="654">
                  <c:v>43.443291758946266</c:v>
                </c:pt>
                <c:pt idx="655">
                  <c:v>41.214143228771739</c:v>
                </c:pt>
                <c:pt idx="656">
                  <c:v>38.733792781217147</c:v>
                </c:pt>
                <c:pt idx="657">
                  <c:v>38.89212827988338</c:v>
                </c:pt>
                <c:pt idx="658">
                  <c:v>37.997432605905011</c:v>
                </c:pt>
                <c:pt idx="659">
                  <c:v>38.875905585417158</c:v>
                </c:pt>
                <c:pt idx="660">
                  <c:v>39.009403221301554</c:v>
                </c:pt>
                <c:pt idx="661">
                  <c:v>39.770088248954949</c:v>
                </c:pt>
                <c:pt idx="662">
                  <c:v>38.787737769763254</c:v>
                </c:pt>
                <c:pt idx="663">
                  <c:v>39.763261216548415</c:v>
                </c:pt>
                <c:pt idx="664">
                  <c:v>40.828628728423539</c:v>
                </c:pt>
                <c:pt idx="665">
                  <c:v>46.088623032696439</c:v>
                </c:pt>
                <c:pt idx="666">
                  <c:v>49.48298769568482</c:v>
                </c:pt>
                <c:pt idx="667">
                  <c:v>49.559357179885957</c:v>
                </c:pt>
                <c:pt idx="668">
                  <c:v>49.284560350796212</c:v>
                </c:pt>
                <c:pt idx="669">
                  <c:v>49.188068639871013</c:v>
                </c:pt>
                <c:pt idx="670">
                  <c:v>49.188068639871013</c:v>
                </c:pt>
                <c:pt idx="671">
                  <c:v>51.491420016123463</c:v>
                </c:pt>
                <c:pt idx="672">
                  <c:v>52.733746841258899</c:v>
                </c:pt>
                <c:pt idx="673">
                  <c:v>52.93136183188539</c:v>
                </c:pt>
                <c:pt idx="674">
                  <c:v>53.09019562582953</c:v>
                </c:pt>
                <c:pt idx="675">
                  <c:v>49.085348260141956</c:v>
                </c:pt>
                <c:pt idx="676">
                  <c:v>52.087429166184805</c:v>
                </c:pt>
                <c:pt idx="677">
                  <c:v>51.194974385127146</c:v>
                </c:pt>
                <c:pt idx="678">
                  <c:v>51.56014383482195</c:v>
                </c:pt>
                <c:pt idx="679">
                  <c:v>47.637840975043524</c:v>
                </c:pt>
                <c:pt idx="680">
                  <c:v>46.172822267215899</c:v>
                </c:pt>
                <c:pt idx="681">
                  <c:v>44.767097171686636</c:v>
                </c:pt>
                <c:pt idx="682">
                  <c:v>42.85797202391317</c:v>
                </c:pt>
                <c:pt idx="683">
                  <c:v>42.047702152414196</c:v>
                </c:pt>
                <c:pt idx="684">
                  <c:v>41.649724077839096</c:v>
                </c:pt>
                <c:pt idx="685">
                  <c:v>40.381979135202954</c:v>
                </c:pt>
                <c:pt idx="686">
                  <c:v>38.954531683329833</c:v>
                </c:pt>
                <c:pt idx="687">
                  <c:v>39.7794177654973</c:v>
                </c:pt>
                <c:pt idx="688">
                  <c:v>41.771045732595404</c:v>
                </c:pt>
                <c:pt idx="689">
                  <c:v>40.490797546012267</c:v>
                </c:pt>
                <c:pt idx="690">
                  <c:v>40.541330869193963</c:v>
                </c:pt>
                <c:pt idx="691">
                  <c:v>41.207346013116208</c:v>
                </c:pt>
                <c:pt idx="692">
                  <c:v>39.701653066473376</c:v>
                </c:pt>
                <c:pt idx="693">
                  <c:v>39.136444569393682</c:v>
                </c:pt>
                <c:pt idx="694">
                  <c:v>36.926686217008793</c:v>
                </c:pt>
                <c:pt idx="695">
                  <c:v>38.655579950483485</c:v>
                </c:pt>
                <c:pt idx="696">
                  <c:v>40.369871832387197</c:v>
                </c:pt>
                <c:pt idx="697">
                  <c:v>42.330087987534128</c:v>
                </c:pt>
                <c:pt idx="698">
                  <c:v>44.028476595944312</c:v>
                </c:pt>
                <c:pt idx="699">
                  <c:v>44.652140896080375</c:v>
                </c:pt>
                <c:pt idx="700">
                  <c:v>41.715422419845538</c:v>
                </c:pt>
                <c:pt idx="701">
                  <c:v>40.747904577691813</c:v>
                </c:pt>
                <c:pt idx="702">
                  <c:v>40.560800206142105</c:v>
                </c:pt>
                <c:pt idx="703">
                  <c:v>41.221910112359545</c:v>
                </c:pt>
                <c:pt idx="704">
                  <c:v>40.367251818107299</c:v>
                </c:pt>
                <c:pt idx="705">
                  <c:v>41.481585936214714</c:v>
                </c:pt>
                <c:pt idx="706">
                  <c:v>41.884632527152881</c:v>
                </c:pt>
                <c:pt idx="707">
                  <c:v>42.155660652770486</c:v>
                </c:pt>
                <c:pt idx="708">
                  <c:v>40.815372933823959</c:v>
                </c:pt>
                <c:pt idx="709">
                  <c:v>39.205130605748522</c:v>
                </c:pt>
                <c:pt idx="710">
                  <c:v>39.750175110903569</c:v>
                </c:pt>
                <c:pt idx="711">
                  <c:v>39.85096765904764</c:v>
                </c:pt>
                <c:pt idx="712">
                  <c:v>39.55620437956204</c:v>
                </c:pt>
                <c:pt idx="713">
                  <c:v>41.141317084602761</c:v>
                </c:pt>
                <c:pt idx="714">
                  <c:v>40.973156324931281</c:v>
                </c:pt>
                <c:pt idx="715">
                  <c:v>41.567390796542867</c:v>
                </c:pt>
                <c:pt idx="716">
                  <c:v>43.250572777855709</c:v>
                </c:pt>
                <c:pt idx="717">
                  <c:v>41.340260346739825</c:v>
                </c:pt>
                <c:pt idx="718">
                  <c:v>41.010422021778759</c:v>
                </c:pt>
                <c:pt idx="719">
                  <c:v>40.463643480597788</c:v>
                </c:pt>
                <c:pt idx="720">
                  <c:v>42.481558982032432</c:v>
                </c:pt>
                <c:pt idx="721">
                  <c:v>42.223209899646776</c:v>
                </c:pt>
                <c:pt idx="722">
                  <c:v>41.535490666510618</c:v>
                </c:pt>
                <c:pt idx="723">
                  <c:v>41.412267518316746</c:v>
                </c:pt>
                <c:pt idx="724">
                  <c:v>40.923387475354424</c:v>
                </c:pt>
                <c:pt idx="725">
                  <c:v>42.629127758665078</c:v>
                </c:pt>
                <c:pt idx="726">
                  <c:v>42.784753835531475</c:v>
                </c:pt>
                <c:pt idx="727">
                  <c:v>44.193397330835872</c:v>
                </c:pt>
                <c:pt idx="728">
                  <c:v>43.917574054560355</c:v>
                </c:pt>
                <c:pt idx="729">
                  <c:v>44.337912890967559</c:v>
                </c:pt>
                <c:pt idx="730">
                  <c:v>41.816373105506457</c:v>
                </c:pt>
                <c:pt idx="731">
                  <c:v>42.603993539174603</c:v>
                </c:pt>
                <c:pt idx="732">
                  <c:v>41.399192324750814</c:v>
                </c:pt>
                <c:pt idx="733">
                  <c:v>43.743807914214116</c:v>
                </c:pt>
                <c:pt idx="734">
                  <c:v>46.150435249364044</c:v>
                </c:pt>
                <c:pt idx="735">
                  <c:v>44.486638864944197</c:v>
                </c:pt>
                <c:pt idx="736">
                  <c:v>43.967447066504988</c:v>
                </c:pt>
                <c:pt idx="737">
                  <c:v>43.737574552683895</c:v>
                </c:pt>
                <c:pt idx="738">
                  <c:v>43.737574552683895</c:v>
                </c:pt>
                <c:pt idx="739">
                  <c:v>43.737574552683895</c:v>
                </c:pt>
                <c:pt idx="740">
                  <c:v>40.849023506022689</c:v>
                </c:pt>
                <c:pt idx="741">
                  <c:v>40.122268500694183</c:v>
                </c:pt>
                <c:pt idx="742">
                  <c:v>40.483517508276215</c:v>
                </c:pt>
                <c:pt idx="743">
                  <c:v>41.353339629020788</c:v>
                </c:pt>
                <c:pt idx="744">
                  <c:v>41.890553062532781</c:v>
                </c:pt>
                <c:pt idx="745">
                  <c:v>41.359746915237615</c:v>
                </c:pt>
                <c:pt idx="746">
                  <c:v>40.870022803017022</c:v>
                </c:pt>
                <c:pt idx="747">
                  <c:v>43.496053785442861</c:v>
                </c:pt>
                <c:pt idx="748">
                  <c:v>44.636167821689455</c:v>
                </c:pt>
                <c:pt idx="749">
                  <c:v>42.198934488613077</c:v>
                </c:pt>
                <c:pt idx="750">
                  <c:v>43.258426966292134</c:v>
                </c:pt>
                <c:pt idx="751">
                  <c:v>41.7096018735363</c:v>
                </c:pt>
                <c:pt idx="752">
                  <c:v>41.16644088382305</c:v>
                </c:pt>
                <c:pt idx="753">
                  <c:v>40.971735575800047</c:v>
                </c:pt>
                <c:pt idx="754">
                  <c:v>41.655082939486611</c:v>
                </c:pt>
                <c:pt idx="755">
                  <c:v>42.672864613596744</c:v>
                </c:pt>
                <c:pt idx="756">
                  <c:v>43.213683169468844</c:v>
                </c:pt>
                <c:pt idx="757">
                  <c:v>42.532827545958561</c:v>
                </c:pt>
                <c:pt idx="758">
                  <c:v>42.093340961899976</c:v>
                </c:pt>
                <c:pt idx="759">
                  <c:v>41.313323897862986</c:v>
                </c:pt>
                <c:pt idx="760">
                  <c:v>41.858723882168512</c:v>
                </c:pt>
                <c:pt idx="761">
                  <c:v>42.904907760293675</c:v>
                </c:pt>
                <c:pt idx="762">
                  <c:v>43.793401762959149</c:v>
                </c:pt>
                <c:pt idx="763">
                  <c:v>43.319738702628165</c:v>
                </c:pt>
                <c:pt idx="764">
                  <c:v>43.275741302825125</c:v>
                </c:pt>
                <c:pt idx="765">
                  <c:v>43.785327195384887</c:v>
                </c:pt>
                <c:pt idx="766">
                  <c:v>43.713625222169306</c:v>
                </c:pt>
                <c:pt idx="767">
                  <c:v>44.397930112215825</c:v>
                </c:pt>
                <c:pt idx="768">
                  <c:v>44.645866015920049</c:v>
                </c:pt>
                <c:pt idx="769">
                  <c:v>43.837113330155887</c:v>
                </c:pt>
                <c:pt idx="770">
                  <c:v>42.985241268622872</c:v>
                </c:pt>
                <c:pt idx="771">
                  <c:v>45.340167753960856</c:v>
                </c:pt>
                <c:pt idx="772">
                  <c:v>46.231799650553285</c:v>
                </c:pt>
                <c:pt idx="773">
                  <c:v>46.44920347785493</c:v>
                </c:pt>
                <c:pt idx="774">
                  <c:v>50.123907046336562</c:v>
                </c:pt>
                <c:pt idx="775">
                  <c:v>50.713951310861418</c:v>
                </c:pt>
                <c:pt idx="776">
                  <c:v>50.889449891387308</c:v>
                </c:pt>
                <c:pt idx="777">
                  <c:v>52.221896096272374</c:v>
                </c:pt>
                <c:pt idx="778">
                  <c:v>53.765206884011214</c:v>
                </c:pt>
                <c:pt idx="779">
                  <c:v>53.873280827553778</c:v>
                </c:pt>
                <c:pt idx="780">
                  <c:v>53.185237423601315</c:v>
                </c:pt>
                <c:pt idx="781">
                  <c:v>52.883824738635035</c:v>
                </c:pt>
                <c:pt idx="782">
                  <c:v>54.544386346278131</c:v>
                </c:pt>
                <c:pt idx="783">
                  <c:v>56.943712294265801</c:v>
                </c:pt>
                <c:pt idx="784">
                  <c:v>57.117698855297917</c:v>
                </c:pt>
                <c:pt idx="785">
                  <c:v>55.48312838401278</c:v>
                </c:pt>
                <c:pt idx="786">
                  <c:v>54.710281252939517</c:v>
                </c:pt>
                <c:pt idx="787">
                  <c:v>55.213426100037609</c:v>
                </c:pt>
                <c:pt idx="788">
                  <c:v>55.733082706766915</c:v>
                </c:pt>
                <c:pt idx="789">
                  <c:v>54.951812215455561</c:v>
                </c:pt>
                <c:pt idx="790">
                  <c:v>56.972849711394574</c:v>
                </c:pt>
                <c:pt idx="791">
                  <c:v>57.784626326083092</c:v>
                </c:pt>
                <c:pt idx="792">
                  <c:v>58.400814509636781</c:v>
                </c:pt>
                <c:pt idx="793">
                  <c:v>57.716287631375813</c:v>
                </c:pt>
                <c:pt idx="794">
                  <c:v>58.328308088869967</c:v>
                </c:pt>
                <c:pt idx="795">
                  <c:v>59.179086822805772</c:v>
                </c:pt>
                <c:pt idx="796">
                  <c:v>58.457166538393224</c:v>
                </c:pt>
                <c:pt idx="797">
                  <c:v>53.897033592465057</c:v>
                </c:pt>
                <c:pt idx="798">
                  <c:v>53.021968271994886</c:v>
                </c:pt>
                <c:pt idx="799">
                  <c:v>54.172076006137139</c:v>
                </c:pt>
                <c:pt idx="800">
                  <c:v>56.28366779139288</c:v>
                </c:pt>
                <c:pt idx="801">
                  <c:v>54.444483914129748</c:v>
                </c:pt>
                <c:pt idx="802">
                  <c:v>54.403593805414353</c:v>
                </c:pt>
                <c:pt idx="803">
                  <c:v>54.656300952290927</c:v>
                </c:pt>
                <c:pt idx="804">
                  <c:v>53.90965915791957</c:v>
                </c:pt>
                <c:pt idx="805">
                  <c:v>55.123591528523384</c:v>
                </c:pt>
                <c:pt idx="806">
                  <c:v>54.204062352385449</c:v>
                </c:pt>
                <c:pt idx="807">
                  <c:v>54.994507636157472</c:v>
                </c:pt>
                <c:pt idx="808">
                  <c:v>53.573327975606581</c:v>
                </c:pt>
                <c:pt idx="809">
                  <c:v>51.996208979978675</c:v>
                </c:pt>
                <c:pt idx="810">
                  <c:v>50.940336840610236</c:v>
                </c:pt>
                <c:pt idx="811">
                  <c:v>49.658061004756377</c:v>
                </c:pt>
                <c:pt idx="812">
                  <c:v>48.976929007769407</c:v>
                </c:pt>
                <c:pt idx="813">
                  <c:v>48.518963691106649</c:v>
                </c:pt>
                <c:pt idx="814">
                  <c:v>48.164673686715446</c:v>
                </c:pt>
                <c:pt idx="815">
                  <c:v>48.74015560684289</c:v>
                </c:pt>
                <c:pt idx="816">
                  <c:v>48.775546684144672</c:v>
                </c:pt>
                <c:pt idx="817">
                  <c:v>48.862488862488867</c:v>
                </c:pt>
                <c:pt idx="818">
                  <c:v>48.315140009492168</c:v>
                </c:pt>
                <c:pt idx="819">
                  <c:v>47.438104850679814</c:v>
                </c:pt>
                <c:pt idx="820">
                  <c:v>48.017794059924114</c:v>
                </c:pt>
                <c:pt idx="821">
                  <c:v>47.08656353828016</c:v>
                </c:pt>
                <c:pt idx="822">
                  <c:v>47.199810156620792</c:v>
                </c:pt>
                <c:pt idx="823">
                  <c:v>46.907961790988175</c:v>
                </c:pt>
                <c:pt idx="824">
                  <c:v>46.653624992589961</c:v>
                </c:pt>
                <c:pt idx="825">
                  <c:v>45.953002610966053</c:v>
                </c:pt>
                <c:pt idx="826">
                  <c:v>45.378051671012088</c:v>
                </c:pt>
                <c:pt idx="827">
                  <c:v>47.327103690351954</c:v>
                </c:pt>
                <c:pt idx="828">
                  <c:v>45.670588235294119</c:v>
                </c:pt>
                <c:pt idx="829">
                  <c:v>44.854328233074831</c:v>
                </c:pt>
                <c:pt idx="830">
                  <c:v>45.349891857950183</c:v>
                </c:pt>
                <c:pt idx="831">
                  <c:v>44.459724035055004</c:v>
                </c:pt>
                <c:pt idx="832">
                  <c:v>44.823620968022958</c:v>
                </c:pt>
                <c:pt idx="833">
                  <c:v>44.184906893172169</c:v>
                </c:pt>
                <c:pt idx="834">
                  <c:v>45.222900156626224</c:v>
                </c:pt>
                <c:pt idx="835">
                  <c:v>44.992861990685483</c:v>
                </c:pt>
                <c:pt idx="836">
                  <c:v>45.242064278470096</c:v>
                </c:pt>
                <c:pt idx="837">
                  <c:v>47.374875897915089</c:v>
                </c:pt>
                <c:pt idx="838">
                  <c:v>48.057043510948212</c:v>
                </c:pt>
                <c:pt idx="839">
                  <c:v>47.640275447837354</c:v>
                </c:pt>
                <c:pt idx="840">
                  <c:v>48.031551517712515</c:v>
                </c:pt>
                <c:pt idx="841">
                  <c:v>47.536428964983642</c:v>
                </c:pt>
                <c:pt idx="842">
                  <c:v>47.09040179885335</c:v>
                </c:pt>
                <c:pt idx="843">
                  <c:v>47.325127164150921</c:v>
                </c:pt>
                <c:pt idx="844">
                  <c:v>47.374328076082463</c:v>
                </c:pt>
                <c:pt idx="845">
                  <c:v>47.845756649849591</c:v>
                </c:pt>
                <c:pt idx="846">
                  <c:v>49.606121454796053</c:v>
                </c:pt>
                <c:pt idx="847">
                  <c:v>50.145530145530145</c:v>
                </c:pt>
                <c:pt idx="848">
                  <c:v>51.485972420351885</c:v>
                </c:pt>
                <c:pt idx="849">
                  <c:v>50.678002327293449</c:v>
                </c:pt>
                <c:pt idx="850">
                  <c:v>50.330023190818814</c:v>
                </c:pt>
                <c:pt idx="851">
                  <c:v>49.57981198366727</c:v>
                </c:pt>
                <c:pt idx="852">
                  <c:v>49.799568300955904</c:v>
                </c:pt>
                <c:pt idx="853">
                  <c:v>49.529616931417799</c:v>
                </c:pt>
                <c:pt idx="854">
                  <c:v>50.554139749896279</c:v>
                </c:pt>
                <c:pt idx="855">
                  <c:v>50.163175695721833</c:v>
                </c:pt>
                <c:pt idx="856">
                  <c:v>50.311111111111117</c:v>
                </c:pt>
                <c:pt idx="857">
                  <c:v>50.367037650959034</c:v>
                </c:pt>
                <c:pt idx="858">
                  <c:v>50.796093518792539</c:v>
                </c:pt>
                <c:pt idx="859">
                  <c:v>49.41977740335556</c:v>
                </c:pt>
                <c:pt idx="860">
                  <c:v>48.197631647642325</c:v>
                </c:pt>
                <c:pt idx="861">
                  <c:v>47.028791926387647</c:v>
                </c:pt>
                <c:pt idx="862">
                  <c:v>46.502209569640158</c:v>
                </c:pt>
                <c:pt idx="863">
                  <c:v>46.978905970682881</c:v>
                </c:pt>
                <c:pt idx="864">
                  <c:v>46.492971574989816</c:v>
                </c:pt>
                <c:pt idx="865">
                  <c:v>46.335015621244892</c:v>
                </c:pt>
                <c:pt idx="866">
                  <c:v>45.903912591299772</c:v>
                </c:pt>
                <c:pt idx="867">
                  <c:v>44.457496284221129</c:v>
                </c:pt>
                <c:pt idx="868">
                  <c:v>44.349516427080083</c:v>
                </c:pt>
                <c:pt idx="869">
                  <c:v>43.630226350502141</c:v>
                </c:pt>
                <c:pt idx="870">
                  <c:v>43.296911999807683</c:v>
                </c:pt>
                <c:pt idx="871">
                  <c:v>42.707232734607629</c:v>
                </c:pt>
                <c:pt idx="872">
                  <c:v>43.497353367039331</c:v>
                </c:pt>
                <c:pt idx="873">
                  <c:v>42.992774825341847</c:v>
                </c:pt>
                <c:pt idx="874">
                  <c:v>42.052956457494219</c:v>
                </c:pt>
                <c:pt idx="875">
                  <c:v>42.982644608369739</c:v>
                </c:pt>
                <c:pt idx="876">
                  <c:v>43.71865297348937</c:v>
                </c:pt>
                <c:pt idx="877">
                  <c:v>45.491480056401308</c:v>
                </c:pt>
                <c:pt idx="878">
                  <c:v>44.859924735678874</c:v>
                </c:pt>
                <c:pt idx="879">
                  <c:v>46.375425805294924</c:v>
                </c:pt>
                <c:pt idx="880">
                  <c:v>46.835822686101615</c:v>
                </c:pt>
                <c:pt idx="881">
                  <c:v>46.14556545661145</c:v>
                </c:pt>
                <c:pt idx="882">
                  <c:v>46.168593852974659</c:v>
                </c:pt>
                <c:pt idx="883">
                  <c:v>46.75043588047857</c:v>
                </c:pt>
                <c:pt idx="884">
                  <c:v>47.854527996159156</c:v>
                </c:pt>
                <c:pt idx="885">
                  <c:v>48.38012958963283</c:v>
                </c:pt>
                <c:pt idx="886">
                  <c:v>48.684273824986768</c:v>
                </c:pt>
                <c:pt idx="887">
                  <c:v>48.071145295036658</c:v>
                </c:pt>
                <c:pt idx="888">
                  <c:v>47.014083831185964</c:v>
                </c:pt>
                <c:pt idx="889">
                  <c:v>46.176011525993516</c:v>
                </c:pt>
                <c:pt idx="890">
                  <c:v>47.169356781498429</c:v>
                </c:pt>
                <c:pt idx="891">
                  <c:v>44.794725801618213</c:v>
                </c:pt>
                <c:pt idx="892">
                  <c:v>45.240170501355173</c:v>
                </c:pt>
                <c:pt idx="893">
                  <c:v>45.10821686230625</c:v>
                </c:pt>
                <c:pt idx="894">
                  <c:v>45.192296253999977</c:v>
                </c:pt>
                <c:pt idx="895">
                  <c:v>45.686367969494761</c:v>
                </c:pt>
                <c:pt idx="896">
                  <c:v>45.372072624154377</c:v>
                </c:pt>
                <c:pt idx="897">
                  <c:v>45.681312736671273</c:v>
                </c:pt>
                <c:pt idx="898">
                  <c:v>46.929845650815025</c:v>
                </c:pt>
                <c:pt idx="899">
                  <c:v>46.710208030962747</c:v>
                </c:pt>
                <c:pt idx="900">
                  <c:v>46.429649302830931</c:v>
                </c:pt>
                <c:pt idx="901">
                  <c:v>45.040940860537326</c:v>
                </c:pt>
                <c:pt idx="902">
                  <c:v>45.984751918035549</c:v>
                </c:pt>
                <c:pt idx="903">
                  <c:v>45.725241147924024</c:v>
                </c:pt>
                <c:pt idx="904">
                  <c:v>45.655816179990424</c:v>
                </c:pt>
                <c:pt idx="905">
                  <c:v>44.333915206006836</c:v>
                </c:pt>
                <c:pt idx="906">
                  <c:v>44.291196929719355</c:v>
                </c:pt>
                <c:pt idx="907">
                  <c:v>45.356838350966107</c:v>
                </c:pt>
                <c:pt idx="908">
                  <c:v>44.841055225046574</c:v>
                </c:pt>
                <c:pt idx="909">
                  <c:v>44.905050020966868</c:v>
                </c:pt>
                <c:pt idx="910">
                  <c:v>44.46574029707714</c:v>
                </c:pt>
                <c:pt idx="911">
                  <c:v>43.177458033573139</c:v>
                </c:pt>
                <c:pt idx="912">
                  <c:v>43.962513516760787</c:v>
                </c:pt>
                <c:pt idx="913">
                  <c:v>43.939667087314469</c:v>
                </c:pt>
                <c:pt idx="914">
                  <c:v>44.428092354459693</c:v>
                </c:pt>
                <c:pt idx="915">
                  <c:v>44.10331677153134</c:v>
                </c:pt>
                <c:pt idx="916">
                  <c:v>43.836774115658578</c:v>
                </c:pt>
                <c:pt idx="917">
                  <c:v>43.683574879227059</c:v>
                </c:pt>
                <c:pt idx="918">
                  <c:v>42.664896505944121</c:v>
                </c:pt>
                <c:pt idx="919">
                  <c:v>41.941911720306742</c:v>
                </c:pt>
                <c:pt idx="920">
                  <c:v>41.82666101386954</c:v>
                </c:pt>
                <c:pt idx="921">
                  <c:v>42.433723835164571</c:v>
                </c:pt>
                <c:pt idx="922">
                  <c:v>41.781918765468042</c:v>
                </c:pt>
                <c:pt idx="923">
                  <c:v>40.412798188890093</c:v>
                </c:pt>
                <c:pt idx="924">
                  <c:v>40.315871963349203</c:v>
                </c:pt>
                <c:pt idx="925">
                  <c:v>40.533346239473431</c:v>
                </c:pt>
                <c:pt idx="926">
                  <c:v>40.693165293262233</c:v>
                </c:pt>
                <c:pt idx="927">
                  <c:v>41.591363939596093</c:v>
                </c:pt>
                <c:pt idx="928">
                  <c:v>41.113722654131259</c:v>
                </c:pt>
                <c:pt idx="929">
                  <c:v>41.388035423820718</c:v>
                </c:pt>
                <c:pt idx="930">
                  <c:v>41.144858402270394</c:v>
                </c:pt>
                <c:pt idx="931">
                  <c:v>40.999783388288527</c:v>
                </c:pt>
                <c:pt idx="932">
                  <c:v>40.999783388288527</c:v>
                </c:pt>
                <c:pt idx="933">
                  <c:v>42.022672025800858</c:v>
                </c:pt>
                <c:pt idx="934">
                  <c:v>42.616033755274266</c:v>
                </c:pt>
                <c:pt idx="935">
                  <c:v>43.39226705902216</c:v>
                </c:pt>
                <c:pt idx="936">
                  <c:v>43.287855819437418</c:v>
                </c:pt>
                <c:pt idx="937">
                  <c:v>43.769099352727451</c:v>
                </c:pt>
                <c:pt idx="938">
                  <c:v>44.112154037087464</c:v>
                </c:pt>
                <c:pt idx="939">
                  <c:v>42.780813015957058</c:v>
                </c:pt>
                <c:pt idx="940">
                  <c:v>41.729481999638182</c:v>
                </c:pt>
                <c:pt idx="941">
                  <c:v>41.413378415644516</c:v>
                </c:pt>
                <c:pt idx="942">
                  <c:v>40.795628102329125</c:v>
                </c:pt>
                <c:pt idx="943">
                  <c:v>41.67612584087081</c:v>
                </c:pt>
                <c:pt idx="944">
                  <c:v>41.706273764258555</c:v>
                </c:pt>
                <c:pt idx="945">
                  <c:v>40.705675778283982</c:v>
                </c:pt>
                <c:pt idx="946">
                  <c:v>39.566852086866788</c:v>
                </c:pt>
                <c:pt idx="947">
                  <c:v>38.655083196847777</c:v>
                </c:pt>
                <c:pt idx="948">
                  <c:v>37.346216238617927</c:v>
                </c:pt>
                <c:pt idx="949">
                  <c:v>38.977159880834158</c:v>
                </c:pt>
                <c:pt idx="950">
                  <c:v>38.898678935105792</c:v>
                </c:pt>
                <c:pt idx="951">
                  <c:v>38.654606587265882</c:v>
                </c:pt>
                <c:pt idx="952">
                  <c:v>39.884926836198325</c:v>
                </c:pt>
                <c:pt idx="953">
                  <c:v>41.604966059730131</c:v>
                </c:pt>
                <c:pt idx="954">
                  <c:v>42.077854136446867</c:v>
                </c:pt>
                <c:pt idx="955">
                  <c:v>47.71784232365146</c:v>
                </c:pt>
                <c:pt idx="956">
                  <c:v>50.344588703223721</c:v>
                </c:pt>
                <c:pt idx="957">
                  <c:v>52.876859652267434</c:v>
                </c:pt>
                <c:pt idx="958">
                  <c:v>54.791407520811404</c:v>
                </c:pt>
                <c:pt idx="959">
                  <c:v>54.188317936874519</c:v>
                </c:pt>
                <c:pt idx="960">
                  <c:v>53.000432754724244</c:v>
                </c:pt>
                <c:pt idx="961">
                  <c:v>55.040019257387009</c:v>
                </c:pt>
                <c:pt idx="962">
                  <c:v>54.750979829844184</c:v>
                </c:pt>
                <c:pt idx="963">
                  <c:v>56.350701234508655</c:v>
                </c:pt>
                <c:pt idx="964">
                  <c:v>58.115101521318877</c:v>
                </c:pt>
                <c:pt idx="965">
                  <c:v>57.165137064363265</c:v>
                </c:pt>
                <c:pt idx="966">
                  <c:v>55.460894189925362</c:v>
                </c:pt>
                <c:pt idx="967">
                  <c:v>55.285489659476916</c:v>
                </c:pt>
                <c:pt idx="968">
                  <c:v>56.131707023974045</c:v>
                </c:pt>
                <c:pt idx="969">
                  <c:v>54.478967437720279</c:v>
                </c:pt>
                <c:pt idx="970">
                  <c:v>53.309244203553142</c:v>
                </c:pt>
                <c:pt idx="971">
                  <c:v>51.860257369806128</c:v>
                </c:pt>
                <c:pt idx="972">
                  <c:v>48.537242070439376</c:v>
                </c:pt>
                <c:pt idx="973">
                  <c:v>49.130014499758332</c:v>
                </c:pt>
                <c:pt idx="974">
                  <c:v>49.752505130991189</c:v>
                </c:pt>
                <c:pt idx="975">
                  <c:v>49.054373522458626</c:v>
                </c:pt>
                <c:pt idx="976">
                  <c:v>50.465801032968095</c:v>
                </c:pt>
                <c:pt idx="977">
                  <c:v>52.616936605663277</c:v>
                </c:pt>
                <c:pt idx="978">
                  <c:v>51.895700174317255</c:v>
                </c:pt>
                <c:pt idx="979">
                  <c:v>50.296861747243419</c:v>
                </c:pt>
                <c:pt idx="980">
                  <c:v>47.941730685606608</c:v>
                </c:pt>
                <c:pt idx="981">
                  <c:v>47.473053892215574</c:v>
                </c:pt>
                <c:pt idx="982">
                  <c:v>46.449456975772769</c:v>
                </c:pt>
                <c:pt idx="983">
                  <c:v>46.451336694891069</c:v>
                </c:pt>
                <c:pt idx="984">
                  <c:v>46.869968634092238</c:v>
                </c:pt>
                <c:pt idx="985">
                  <c:v>45.63017043164956</c:v>
                </c:pt>
                <c:pt idx="986">
                  <c:v>49.228097718784937</c:v>
                </c:pt>
                <c:pt idx="987">
                  <c:v>52.567499820955383</c:v>
                </c:pt>
                <c:pt idx="988">
                  <c:v>52.611572407730776</c:v>
                </c:pt>
                <c:pt idx="989">
                  <c:v>51.817294646895007</c:v>
                </c:pt>
                <c:pt idx="990">
                  <c:v>54.387986646549372</c:v>
                </c:pt>
                <c:pt idx="991">
                  <c:v>55.210637741145128</c:v>
                </c:pt>
                <c:pt idx="992">
                  <c:v>55.609989246027006</c:v>
                </c:pt>
                <c:pt idx="993">
                  <c:v>55.202053363576674</c:v>
                </c:pt>
                <c:pt idx="994">
                  <c:v>55.018347417615914</c:v>
                </c:pt>
                <c:pt idx="995">
                  <c:v>55.896607431340875</c:v>
                </c:pt>
                <c:pt idx="996">
                  <c:v>55.415376152493934</c:v>
                </c:pt>
                <c:pt idx="997">
                  <c:v>53.985933411747759</c:v>
                </c:pt>
                <c:pt idx="998">
                  <c:v>53.492166318769648</c:v>
                </c:pt>
                <c:pt idx="999">
                  <c:v>53.940815935644515</c:v>
                </c:pt>
                <c:pt idx="1000">
                  <c:v>54.849698201159384</c:v>
                </c:pt>
                <c:pt idx="1001">
                  <c:v>53.801449883170569</c:v>
                </c:pt>
                <c:pt idx="1002">
                  <c:v>53.325095350688549</c:v>
                </c:pt>
                <c:pt idx="1003">
                  <c:v>50.926634111902104</c:v>
                </c:pt>
                <c:pt idx="1004">
                  <c:v>48.826938355844277</c:v>
                </c:pt>
                <c:pt idx="1005">
                  <c:v>48.701601980290505</c:v>
                </c:pt>
                <c:pt idx="1006">
                  <c:v>47.642737317059066</c:v>
                </c:pt>
                <c:pt idx="1007">
                  <c:v>50.352749110839014</c:v>
                </c:pt>
                <c:pt idx="1008">
                  <c:v>53.335333071829062</c:v>
                </c:pt>
                <c:pt idx="1009">
                  <c:v>54.432006297535402</c:v>
                </c:pt>
                <c:pt idx="1010">
                  <c:v>55.428304312258966</c:v>
                </c:pt>
                <c:pt idx="1011">
                  <c:v>55.362190193650861</c:v>
                </c:pt>
                <c:pt idx="1012">
                  <c:v>54.918309596730055</c:v>
                </c:pt>
                <c:pt idx="1013">
                  <c:v>54.927904213934632</c:v>
                </c:pt>
                <c:pt idx="1014">
                  <c:v>54.927904213934632</c:v>
                </c:pt>
                <c:pt idx="1015">
                  <c:v>54.392135852221109</c:v>
                </c:pt>
                <c:pt idx="1016">
                  <c:v>56.205051694194168</c:v>
                </c:pt>
                <c:pt idx="1017">
                  <c:v>55.555555555555557</c:v>
                </c:pt>
                <c:pt idx="1018">
                  <c:v>55.632399484233972</c:v>
                </c:pt>
                <c:pt idx="1019">
                  <c:v>55.813953488372093</c:v>
                </c:pt>
                <c:pt idx="1020">
                  <c:v>56.036714521063779</c:v>
                </c:pt>
                <c:pt idx="1021">
                  <c:v>55.423808405729048</c:v>
                </c:pt>
                <c:pt idx="1022">
                  <c:v>56.205320520332833</c:v>
                </c:pt>
                <c:pt idx="1023">
                  <c:v>58.162428219852345</c:v>
                </c:pt>
                <c:pt idx="1024">
                  <c:v>58.285378743394013</c:v>
                </c:pt>
                <c:pt idx="1025">
                  <c:v>59.924430275121033</c:v>
                </c:pt>
                <c:pt idx="1026">
                  <c:v>60.944659851956288</c:v>
                </c:pt>
                <c:pt idx="1027">
                  <c:v>61.078338839075037</c:v>
                </c:pt>
                <c:pt idx="1028">
                  <c:v>60.622861861507609</c:v>
                </c:pt>
                <c:pt idx="1029">
                  <c:v>62.534108435164313</c:v>
                </c:pt>
                <c:pt idx="1030">
                  <c:v>61.563169164882225</c:v>
                </c:pt>
                <c:pt idx="1031">
                  <c:v>58.752228163992868</c:v>
                </c:pt>
                <c:pt idx="1032">
                  <c:v>57.763532763532758</c:v>
                </c:pt>
                <c:pt idx="1033">
                  <c:v>57.386970452118192</c:v>
                </c:pt>
                <c:pt idx="1034">
                  <c:v>62.275804727402303</c:v>
                </c:pt>
                <c:pt idx="1035">
                  <c:v>65.431218816821101</c:v>
                </c:pt>
                <c:pt idx="1036">
                  <c:v>64.90646459862657</c:v>
                </c:pt>
                <c:pt idx="1037">
                  <c:v>62.833748665005345</c:v>
                </c:pt>
                <c:pt idx="1038">
                  <c:v>61.667859699355766</c:v>
                </c:pt>
                <c:pt idx="1039">
                  <c:v>61.594375595805531</c:v>
                </c:pt>
                <c:pt idx="1040">
                  <c:v>62.104760768404724</c:v>
                </c:pt>
                <c:pt idx="1041">
                  <c:v>61.586091926649203</c:v>
                </c:pt>
                <c:pt idx="1042">
                  <c:v>61.85985436313716</c:v>
                </c:pt>
                <c:pt idx="1043">
                  <c:v>60.936757013789823</c:v>
                </c:pt>
                <c:pt idx="1044">
                  <c:v>59.414275551339813</c:v>
                </c:pt>
                <c:pt idx="1045">
                  <c:v>60.064011379800853</c:v>
                </c:pt>
                <c:pt idx="1046">
                  <c:v>59.731623322645767</c:v>
                </c:pt>
                <c:pt idx="1047">
                  <c:v>59.983370946668252</c:v>
                </c:pt>
                <c:pt idx="1048">
                  <c:v>59.814858770472348</c:v>
                </c:pt>
                <c:pt idx="1049">
                  <c:v>61.028015194681856</c:v>
                </c:pt>
                <c:pt idx="1050">
                  <c:v>61.188563327032135</c:v>
                </c:pt>
                <c:pt idx="1051">
                  <c:v>62.234544596507789</c:v>
                </c:pt>
                <c:pt idx="1052">
                  <c:v>63.152963223237293</c:v>
                </c:pt>
                <c:pt idx="1053">
                  <c:v>64.150499706055257</c:v>
                </c:pt>
                <c:pt idx="1054">
                  <c:v>63.193711134577029</c:v>
                </c:pt>
                <c:pt idx="1055">
                  <c:v>62.521994134897355</c:v>
                </c:pt>
                <c:pt idx="1056">
                  <c:v>62.722170252572504</c:v>
                </c:pt>
                <c:pt idx="1057">
                  <c:v>60.496428989579677</c:v>
                </c:pt>
                <c:pt idx="1058">
                  <c:v>59.739955487876301</c:v>
                </c:pt>
                <c:pt idx="1059">
                  <c:v>59.285630909303137</c:v>
                </c:pt>
                <c:pt idx="1060">
                  <c:v>60.126656502873232</c:v>
                </c:pt>
                <c:pt idx="1061">
                  <c:v>58.210180623973727</c:v>
                </c:pt>
                <c:pt idx="1062">
                  <c:v>55.828939660222609</c:v>
                </c:pt>
                <c:pt idx="1063">
                  <c:v>56.419275413295814</c:v>
                </c:pt>
                <c:pt idx="1064">
                  <c:v>53.863237872589124</c:v>
                </c:pt>
                <c:pt idx="1065">
                  <c:v>54.517931998136937</c:v>
                </c:pt>
                <c:pt idx="1066">
                  <c:v>55.955839628123179</c:v>
                </c:pt>
                <c:pt idx="1067">
                  <c:v>56.205817591841466</c:v>
                </c:pt>
                <c:pt idx="1068">
                  <c:v>55.315942028985503</c:v>
                </c:pt>
                <c:pt idx="1069">
                  <c:v>55.39426315178261</c:v>
                </c:pt>
                <c:pt idx="1070">
                  <c:v>54.877201112140874</c:v>
                </c:pt>
                <c:pt idx="1071">
                  <c:v>54.057819575060961</c:v>
                </c:pt>
                <c:pt idx="1072">
                  <c:v>54.746725397009385</c:v>
                </c:pt>
                <c:pt idx="1073">
                  <c:v>54.880443571676096</c:v>
                </c:pt>
                <c:pt idx="1074">
                  <c:v>55.55555555555555</c:v>
                </c:pt>
                <c:pt idx="1075">
                  <c:v>57.310750086415489</c:v>
                </c:pt>
                <c:pt idx="1076">
                  <c:v>59.05993763714055</c:v>
                </c:pt>
                <c:pt idx="1077">
                  <c:v>58.97732531235539</c:v>
                </c:pt>
                <c:pt idx="1078">
                  <c:v>56.850739371534196</c:v>
                </c:pt>
                <c:pt idx="1079">
                  <c:v>56.273105360443623</c:v>
                </c:pt>
                <c:pt idx="1080">
                  <c:v>57.118155619596536</c:v>
                </c:pt>
                <c:pt idx="1081">
                  <c:v>57.103289094056542</c:v>
                </c:pt>
                <c:pt idx="1082">
                  <c:v>57.982708933717575</c:v>
                </c:pt>
                <c:pt idx="1083">
                  <c:v>57.487091222030976</c:v>
                </c:pt>
                <c:pt idx="1084">
                  <c:v>58.946883281484041</c:v>
                </c:pt>
                <c:pt idx="1085">
                  <c:v>60.323699421965316</c:v>
                </c:pt>
                <c:pt idx="1086">
                  <c:v>59.800510322430995</c:v>
                </c:pt>
                <c:pt idx="1087">
                  <c:v>58.954792461556252</c:v>
                </c:pt>
                <c:pt idx="1088">
                  <c:v>57.634160415464507</c:v>
                </c:pt>
                <c:pt idx="1089">
                  <c:v>58.490349264705884</c:v>
                </c:pt>
                <c:pt idx="1090">
                  <c:v>58.725411250431378</c:v>
                </c:pt>
                <c:pt idx="1091">
                  <c:v>57.726281977744634</c:v>
                </c:pt>
                <c:pt idx="1092">
                  <c:v>58.849302432837547</c:v>
                </c:pt>
                <c:pt idx="1093">
                  <c:v>59.808557259831623</c:v>
                </c:pt>
                <c:pt idx="1094">
                  <c:v>60.050831792975963</c:v>
                </c:pt>
                <c:pt idx="1095">
                  <c:v>59.993040250550983</c:v>
                </c:pt>
                <c:pt idx="1096">
                  <c:v>59.703394739891095</c:v>
                </c:pt>
                <c:pt idx="1097">
                  <c:v>59.407665505226483</c:v>
                </c:pt>
                <c:pt idx="1098">
                  <c:v>58.919044305265601</c:v>
                </c:pt>
                <c:pt idx="1099">
                  <c:v>59.250666975988864</c:v>
                </c:pt>
                <c:pt idx="1100">
                  <c:v>58.541666666666664</c:v>
                </c:pt>
                <c:pt idx="1101">
                  <c:v>58.796992481203006</c:v>
                </c:pt>
                <c:pt idx="1102">
                  <c:v>60.145597411601571</c:v>
                </c:pt>
                <c:pt idx="1103">
                  <c:v>60.314341846758353</c:v>
                </c:pt>
                <c:pt idx="1104">
                  <c:v>60.272548793163182</c:v>
                </c:pt>
                <c:pt idx="1105">
                  <c:v>60.379541772737795</c:v>
                </c:pt>
                <c:pt idx="1106">
                  <c:v>60.120565731509387</c:v>
                </c:pt>
                <c:pt idx="1107">
                  <c:v>59.766122496237116</c:v>
                </c:pt>
                <c:pt idx="1108">
                  <c:v>61.305952930318412</c:v>
                </c:pt>
                <c:pt idx="1109">
                  <c:v>62.629877626414228</c:v>
                </c:pt>
                <c:pt idx="1110">
                  <c:v>61.997242013330272</c:v>
                </c:pt>
                <c:pt idx="1111">
                  <c:v>62.898584091170711</c:v>
                </c:pt>
                <c:pt idx="1112">
                  <c:v>64.331063142098586</c:v>
                </c:pt>
                <c:pt idx="1113">
                  <c:v>64.66927863563032</c:v>
                </c:pt>
                <c:pt idx="1114">
                  <c:v>65.866881993309491</c:v>
                </c:pt>
                <c:pt idx="1115">
                  <c:v>66.143368348147291</c:v>
                </c:pt>
                <c:pt idx="1116">
                  <c:v>66.30057803468209</c:v>
                </c:pt>
                <c:pt idx="1117">
                  <c:v>64.750780617555222</c:v>
                </c:pt>
                <c:pt idx="1118">
                  <c:v>64.844562579452216</c:v>
                </c:pt>
                <c:pt idx="1119">
                  <c:v>65.721560004629097</c:v>
                </c:pt>
                <c:pt idx="1120">
                  <c:v>66.39325323475046</c:v>
                </c:pt>
                <c:pt idx="1121">
                  <c:v>66.144092219020166</c:v>
                </c:pt>
                <c:pt idx="1122">
                  <c:v>67.039170506912441</c:v>
                </c:pt>
                <c:pt idx="1123">
                  <c:v>66.146072576940739</c:v>
                </c:pt>
                <c:pt idx="1124">
                  <c:v>64.715316760224539</c:v>
                </c:pt>
                <c:pt idx="1125">
                  <c:v>65.311032191545422</c:v>
                </c:pt>
                <c:pt idx="1126">
                  <c:v>65.101362959569357</c:v>
                </c:pt>
                <c:pt idx="1127">
                  <c:v>64.106081390032003</c:v>
                </c:pt>
                <c:pt idx="1128">
                  <c:v>62.128146453089244</c:v>
                </c:pt>
                <c:pt idx="1129">
                  <c:v>63.46440444801101</c:v>
                </c:pt>
                <c:pt idx="1130">
                  <c:v>61.896038470345779</c:v>
                </c:pt>
                <c:pt idx="1131">
                  <c:v>62.522977941176478</c:v>
                </c:pt>
                <c:pt idx="1132">
                  <c:v>64.556816878798301</c:v>
                </c:pt>
                <c:pt idx="1133">
                  <c:v>65.344946137978454</c:v>
                </c:pt>
                <c:pt idx="1134">
                  <c:v>65.025876940770559</c:v>
                </c:pt>
                <c:pt idx="1135">
                  <c:v>63.690681374238771</c:v>
                </c:pt>
                <c:pt idx="1136">
                  <c:v>63.406758159381845</c:v>
                </c:pt>
                <c:pt idx="1137">
                  <c:v>63.342162846942301</c:v>
                </c:pt>
                <c:pt idx="1138">
                  <c:v>63.761625904237</c:v>
                </c:pt>
                <c:pt idx="1139">
                  <c:v>62.867350466751176</c:v>
                </c:pt>
                <c:pt idx="1140">
                  <c:v>61.971992653810837</c:v>
                </c:pt>
                <c:pt idx="1141">
                  <c:v>63.124641010913265</c:v>
                </c:pt>
                <c:pt idx="1142">
                  <c:v>65.099124020285842</c:v>
                </c:pt>
                <c:pt idx="1143">
                  <c:v>64.933870040253012</c:v>
                </c:pt>
                <c:pt idx="1144">
                  <c:v>65.562075710505113</c:v>
                </c:pt>
                <c:pt idx="1145">
                  <c:v>64.600138280709842</c:v>
                </c:pt>
                <c:pt idx="1146">
                  <c:v>63.919898722522731</c:v>
                </c:pt>
                <c:pt idx="1147">
                  <c:v>63.467955356115517</c:v>
                </c:pt>
                <c:pt idx="1148">
                  <c:v>62.571625028650011</c:v>
                </c:pt>
                <c:pt idx="1149">
                  <c:v>62.63043228987501</c:v>
                </c:pt>
                <c:pt idx="1150">
                  <c:v>63.1392694063927</c:v>
                </c:pt>
                <c:pt idx="1151">
                  <c:v>62.859089360735773</c:v>
                </c:pt>
                <c:pt idx="1152">
                  <c:v>63.560958981933872</c:v>
                </c:pt>
                <c:pt idx="1153">
                  <c:v>63.827132486388386</c:v>
                </c:pt>
                <c:pt idx="1154">
                  <c:v>66.149458071876779</c:v>
                </c:pt>
                <c:pt idx="1155">
                  <c:v>66.571915861284822</c:v>
                </c:pt>
                <c:pt idx="1156">
                  <c:v>65.096481271282642</c:v>
                </c:pt>
                <c:pt idx="1157">
                  <c:v>64.380606335869189</c:v>
                </c:pt>
                <c:pt idx="1158">
                  <c:v>62.819203268641473</c:v>
                </c:pt>
                <c:pt idx="1159">
                  <c:v>64.490772385509231</c:v>
                </c:pt>
                <c:pt idx="1160">
                  <c:v>64.743298500681504</c:v>
                </c:pt>
                <c:pt idx="1161">
                  <c:v>65.261249008273836</c:v>
                </c:pt>
                <c:pt idx="1162">
                  <c:v>66.050572627282008</c:v>
                </c:pt>
                <c:pt idx="1163">
                  <c:v>64.435903233099708</c:v>
                </c:pt>
                <c:pt idx="1164">
                  <c:v>64.297896532120518</c:v>
                </c:pt>
                <c:pt idx="1165">
                  <c:v>64.607187393719542</c:v>
                </c:pt>
                <c:pt idx="1166">
                  <c:v>64.699218307465728</c:v>
                </c:pt>
                <c:pt idx="1167">
                  <c:v>66.057855927396488</c:v>
                </c:pt>
                <c:pt idx="1168">
                  <c:v>65.625354992616153</c:v>
                </c:pt>
                <c:pt idx="1169">
                  <c:v>65.708768741481151</c:v>
                </c:pt>
                <c:pt idx="1170">
                  <c:v>66.294947655894404</c:v>
                </c:pt>
                <c:pt idx="1171">
                  <c:v>65.861440291704639</c:v>
                </c:pt>
                <c:pt idx="1172">
                  <c:v>65.193054603609781</c:v>
                </c:pt>
                <c:pt idx="1173">
                  <c:v>66.590493601462526</c:v>
                </c:pt>
                <c:pt idx="1174">
                  <c:v>64.31989063568011</c:v>
                </c:pt>
                <c:pt idx="1175">
                  <c:v>63.824465666211914</c:v>
                </c:pt>
                <c:pt idx="1176">
                  <c:v>64.533424595026233</c:v>
                </c:pt>
                <c:pt idx="1177">
                  <c:v>64.985706117781589</c:v>
                </c:pt>
                <c:pt idx="1178">
                  <c:v>64.283258851839122</c:v>
                </c:pt>
                <c:pt idx="1179">
                  <c:v>63.89206494397439</c:v>
                </c:pt>
                <c:pt idx="1180">
                  <c:v>64.338866628506011</c:v>
                </c:pt>
                <c:pt idx="1181">
                  <c:v>63.676924836975168</c:v>
                </c:pt>
                <c:pt idx="1182">
                  <c:v>64.084104673751568</c:v>
                </c:pt>
                <c:pt idx="1183">
                  <c:v>63.761834150792744</c:v>
                </c:pt>
                <c:pt idx="1184">
                  <c:v>64.904886661350943</c:v>
                </c:pt>
                <c:pt idx="1185">
                  <c:v>67.845732542218173</c:v>
                </c:pt>
                <c:pt idx="1186">
                  <c:v>69.106431417188389</c:v>
                </c:pt>
                <c:pt idx="1187">
                  <c:v>73.953807454836507</c:v>
                </c:pt>
                <c:pt idx="1188">
                  <c:v>74.805936073059357</c:v>
                </c:pt>
                <c:pt idx="1189">
                  <c:v>76.046671242278663</c:v>
                </c:pt>
                <c:pt idx="1190">
                  <c:v>77.821056249283998</c:v>
                </c:pt>
                <c:pt idx="1191">
                  <c:v>76.858746706381027</c:v>
                </c:pt>
                <c:pt idx="1192">
                  <c:v>76.885170754068298</c:v>
                </c:pt>
                <c:pt idx="1193">
                  <c:v>76.885170754068298</c:v>
                </c:pt>
                <c:pt idx="1194">
                  <c:v>76.953930781572311</c:v>
                </c:pt>
                <c:pt idx="1195">
                  <c:v>76.893939393939391</c:v>
                </c:pt>
                <c:pt idx="1196">
                  <c:v>76.86225074490028</c:v>
                </c:pt>
                <c:pt idx="1197">
                  <c:v>#N/A</c:v>
                </c:pt>
              </c:numCache>
            </c:numRef>
          </c:val>
          <c:smooth val="0"/>
          <c:extLst>
            <c:ext xmlns:c16="http://schemas.microsoft.com/office/drawing/2014/chart" uri="{C3380CC4-5D6E-409C-BE32-E72D297353CC}">
              <c16:uniqueId val="{00000002-5B28-4B98-BB55-3ACFAC00DD1E}"/>
            </c:ext>
          </c:extLst>
        </c:ser>
        <c:dLbls>
          <c:showLegendKey val="0"/>
          <c:showVal val="0"/>
          <c:showCatName val="0"/>
          <c:showSerName val="0"/>
          <c:showPercent val="0"/>
          <c:showBubbleSize val="0"/>
        </c:dLbls>
        <c:marker val="1"/>
        <c:smooth val="0"/>
        <c:axId val="461426160"/>
        <c:axId val="461426640"/>
      </c:lineChart>
      <c:dateAx>
        <c:axId val="46142616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61426640"/>
        <c:crosses val="autoZero"/>
        <c:auto val="1"/>
        <c:lblOffset val="100"/>
        <c:baseTimeUnit val="days"/>
        <c:majorUnit val="6"/>
        <c:majorTimeUnit val="months"/>
      </c:dateAx>
      <c:valAx>
        <c:axId val="461426640"/>
        <c:scaling>
          <c:orientation val="minMax"/>
          <c:max val="120"/>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GB" b="1"/>
                  <a:t>Allowance price (€/tCO2e)</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GB"/>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61426160"/>
        <c:crosses val="autoZero"/>
        <c:crossBetween val="between"/>
        <c:majorUnit val="15"/>
      </c:valAx>
      <c:valAx>
        <c:axId val="1967164784"/>
        <c:scaling>
          <c:orientation val="minMax"/>
          <c:max val="1.2"/>
        </c:scaling>
        <c:delete val="0"/>
        <c:axPos val="r"/>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GB" b="1"/>
                  <a:t>Price difference (%)</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967167184"/>
        <c:crosses val="max"/>
        <c:crossBetween val="between"/>
      </c:valAx>
      <c:dateAx>
        <c:axId val="1967167184"/>
        <c:scaling>
          <c:orientation val="minMax"/>
        </c:scaling>
        <c:delete val="1"/>
        <c:axPos val="b"/>
        <c:numFmt formatCode="m/d/yyyy" sourceLinked="1"/>
        <c:majorTickMark val="out"/>
        <c:minorTickMark val="none"/>
        <c:tickLblPos val="nextTo"/>
        <c:crossAx val="1967164784"/>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'[2026 State of the EU ETS - KPI analysis.xlsx]International price comparison'!$CR$6</c:f>
              <c:strCache>
                <c:ptCount val="1"/>
                <c:pt idx="0">
                  <c:v>California</c:v>
                </c:pt>
              </c:strCache>
            </c:strRef>
          </c:tx>
          <c:spPr>
            <a:ln w="15875" cap="rnd">
              <a:solidFill>
                <a:schemeClr val="accent1"/>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comparison'!$CR$7:$CR$4755</c:f>
              <c:numCache>
                <c:formatCode>General</c:formatCode>
                <c:ptCount val="47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#N/A</c:v>
                </c:pt>
                <c:pt idx="424">
                  <c:v>#N/A</c:v>
                </c:pt>
                <c:pt idx="425">
                  <c:v>#N/A</c:v>
                </c:pt>
                <c:pt idx="426">
                  <c:v>#N/A</c:v>
                </c:pt>
                <c:pt idx="427">
                  <c:v>#N/A</c:v>
                </c:pt>
                <c:pt idx="428">
                  <c:v>#N/A</c:v>
                </c:pt>
                <c:pt idx="429">
                  <c:v>#N/A</c:v>
                </c:pt>
                <c:pt idx="430">
                  <c:v>#N/A</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#N/A</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#N/A</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#N/A</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#N/A</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#N/A</c:v>
                </c:pt>
                <c:pt idx="531">
                  <c:v>#N/A</c:v>
                </c:pt>
                <c:pt idx="532">
                  <c:v>#N/A</c:v>
                </c:pt>
                <c:pt idx="533">
                  <c:v>#N/A</c:v>
                </c:pt>
                <c:pt idx="534">
                  <c:v>#N/A</c:v>
                </c:pt>
                <c:pt idx="535">
                  <c:v>#N/A</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#N/A</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#N/A</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#N/A</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#N/A</c:v>
                </c:pt>
                <c:pt idx="616">
                  <c:v>#N/A</c:v>
                </c:pt>
                <c:pt idx="617">
                  <c:v>#N/A</c:v>
                </c:pt>
                <c:pt idx="618">
                  <c:v>#N/A</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#N/A</c:v>
                </c:pt>
                <c:pt idx="636">
                  <c:v>#N/A</c:v>
                </c:pt>
                <c:pt idx="637">
                  <c:v>#N/A</c:v>
                </c:pt>
                <c:pt idx="638">
                  <c:v>#N/A</c:v>
                </c:pt>
                <c:pt idx="639">
                  <c:v>#N/A</c:v>
                </c:pt>
                <c:pt idx="640">
                  <c:v>#N/A</c:v>
                </c:pt>
                <c:pt idx="641">
                  <c:v>#N/A</c:v>
                </c:pt>
                <c:pt idx="642">
                  <c:v>#N/A</c:v>
                </c:pt>
                <c:pt idx="643">
                  <c:v>#N/A</c:v>
                </c:pt>
                <c:pt idx="644">
                  <c:v>#N/A</c:v>
                </c:pt>
                <c:pt idx="645">
                  <c:v>#N/A</c:v>
                </c:pt>
                <c:pt idx="646">
                  <c:v>#N/A</c:v>
                </c:pt>
                <c:pt idx="647">
                  <c:v>#N/A</c:v>
                </c:pt>
                <c:pt idx="648">
                  <c:v>#N/A</c:v>
                </c:pt>
                <c:pt idx="649">
                  <c:v>#N/A</c:v>
                </c:pt>
                <c:pt idx="650">
                  <c:v>#N/A</c:v>
                </c:pt>
                <c:pt idx="651">
                  <c:v>#N/A</c:v>
                </c:pt>
                <c:pt idx="652">
                  <c:v>#N/A</c:v>
                </c:pt>
                <c:pt idx="653">
                  <c:v>#N/A</c:v>
                </c:pt>
                <c:pt idx="654">
                  <c:v>#N/A</c:v>
                </c:pt>
                <c:pt idx="655">
                  <c:v>#N/A</c:v>
                </c:pt>
                <c:pt idx="656">
                  <c:v>#N/A</c:v>
                </c:pt>
                <c:pt idx="657">
                  <c:v>#N/A</c:v>
                </c:pt>
                <c:pt idx="658">
                  <c:v>#N/A</c:v>
                </c:pt>
                <c:pt idx="659">
                  <c:v>#N/A</c:v>
                </c:pt>
                <c:pt idx="660">
                  <c:v>#N/A</c:v>
                </c:pt>
                <c:pt idx="661">
                  <c:v>#N/A</c:v>
                </c:pt>
                <c:pt idx="662">
                  <c:v>#N/A</c:v>
                </c:pt>
                <c:pt idx="663">
                  <c:v>#N/A</c:v>
                </c:pt>
                <c:pt idx="664">
                  <c:v>#N/A</c:v>
                </c:pt>
                <c:pt idx="665">
                  <c:v>#N/A</c:v>
                </c:pt>
                <c:pt idx="666">
                  <c:v>#N/A</c:v>
                </c:pt>
                <c:pt idx="667">
                  <c:v>#N/A</c:v>
                </c:pt>
                <c:pt idx="668">
                  <c:v>#N/A</c:v>
                </c:pt>
                <c:pt idx="669">
                  <c:v>#N/A</c:v>
                </c:pt>
                <c:pt idx="670">
                  <c:v>#N/A</c:v>
                </c:pt>
                <c:pt idx="671">
                  <c:v>#N/A</c:v>
                </c:pt>
                <c:pt idx="672">
                  <c:v>#N/A</c:v>
                </c:pt>
                <c:pt idx="673">
                  <c:v>#N/A</c:v>
                </c:pt>
                <c:pt idx="674">
                  <c:v>#N/A</c:v>
                </c:pt>
                <c:pt idx="675">
                  <c:v>#N/A</c:v>
                </c:pt>
                <c:pt idx="676">
                  <c:v>#N/A</c:v>
                </c:pt>
                <c:pt idx="677">
                  <c:v>#N/A</c:v>
                </c:pt>
                <c:pt idx="678">
                  <c:v>#N/A</c:v>
                </c:pt>
                <c:pt idx="679">
                  <c:v>#N/A</c:v>
                </c:pt>
                <c:pt idx="680">
                  <c:v>#N/A</c:v>
                </c:pt>
                <c:pt idx="681">
                  <c:v>#N/A</c:v>
                </c:pt>
                <c:pt idx="682">
                  <c:v>#N/A</c:v>
                </c:pt>
                <c:pt idx="683">
                  <c:v>#N/A</c:v>
                </c:pt>
                <c:pt idx="684">
                  <c:v>#N/A</c:v>
                </c:pt>
                <c:pt idx="685">
                  <c:v>#N/A</c:v>
                </c:pt>
                <c:pt idx="686">
                  <c:v>#N/A</c:v>
                </c:pt>
                <c:pt idx="687">
                  <c:v>#N/A</c:v>
                </c:pt>
                <c:pt idx="688">
                  <c:v>#N/A</c:v>
                </c:pt>
                <c:pt idx="689">
                  <c:v>#N/A</c:v>
                </c:pt>
                <c:pt idx="690">
                  <c:v>#N/A</c:v>
                </c:pt>
                <c:pt idx="691">
                  <c:v>#N/A</c:v>
                </c:pt>
                <c:pt idx="692">
                  <c:v>#N/A</c:v>
                </c:pt>
                <c:pt idx="693">
                  <c:v>#N/A</c:v>
                </c:pt>
                <c:pt idx="694">
                  <c:v>#N/A</c:v>
                </c:pt>
                <c:pt idx="695">
                  <c:v>#N/A</c:v>
                </c:pt>
                <c:pt idx="696">
                  <c:v>#N/A</c:v>
                </c:pt>
                <c:pt idx="697">
                  <c:v>#N/A</c:v>
                </c:pt>
                <c:pt idx="698">
                  <c:v>#N/A</c:v>
                </c:pt>
                <c:pt idx="699">
                  <c:v>#N/A</c:v>
                </c:pt>
                <c:pt idx="700">
                  <c:v>#N/A</c:v>
                </c:pt>
                <c:pt idx="701">
                  <c:v>#N/A</c:v>
                </c:pt>
                <c:pt idx="702">
                  <c:v>#N/A</c:v>
                </c:pt>
                <c:pt idx="703">
                  <c:v>#N/A</c:v>
                </c:pt>
                <c:pt idx="704">
                  <c:v>#N/A</c:v>
                </c:pt>
                <c:pt idx="705">
                  <c:v>#N/A</c:v>
                </c:pt>
                <c:pt idx="706">
                  <c:v>#N/A</c:v>
                </c:pt>
                <c:pt idx="707">
                  <c:v>#N/A</c:v>
                </c:pt>
                <c:pt idx="708">
                  <c:v>#N/A</c:v>
                </c:pt>
                <c:pt idx="709">
                  <c:v>#N/A</c:v>
                </c:pt>
                <c:pt idx="710">
                  <c:v>#N/A</c:v>
                </c:pt>
                <c:pt idx="711">
                  <c:v>#N/A</c:v>
                </c:pt>
                <c:pt idx="712">
                  <c:v>#N/A</c:v>
                </c:pt>
                <c:pt idx="713">
                  <c:v>#N/A</c:v>
                </c:pt>
                <c:pt idx="714">
                  <c:v>#N/A</c:v>
                </c:pt>
                <c:pt idx="715">
                  <c:v>#N/A</c:v>
                </c:pt>
                <c:pt idx="716">
                  <c:v>#N/A</c:v>
                </c:pt>
                <c:pt idx="717">
                  <c:v>#N/A</c:v>
                </c:pt>
                <c:pt idx="718">
                  <c:v>#N/A</c:v>
                </c:pt>
                <c:pt idx="719">
                  <c:v>#N/A</c:v>
                </c:pt>
                <c:pt idx="720">
                  <c:v>#N/A</c:v>
                </c:pt>
                <c:pt idx="721">
                  <c:v>#N/A</c:v>
                </c:pt>
                <c:pt idx="722">
                  <c:v>#N/A</c:v>
                </c:pt>
                <c:pt idx="723">
                  <c:v>#N/A</c:v>
                </c:pt>
                <c:pt idx="724">
                  <c:v>#N/A</c:v>
                </c:pt>
                <c:pt idx="725">
                  <c:v>#N/A</c:v>
                </c:pt>
                <c:pt idx="726">
                  <c:v>#N/A</c:v>
                </c:pt>
                <c:pt idx="727">
                  <c:v>#N/A</c:v>
                </c:pt>
                <c:pt idx="728">
                  <c:v>#N/A</c:v>
                </c:pt>
                <c:pt idx="729">
                  <c:v>#N/A</c:v>
                </c:pt>
                <c:pt idx="730">
                  <c:v>#N/A</c:v>
                </c:pt>
                <c:pt idx="731">
                  <c:v>#N/A</c:v>
                </c:pt>
                <c:pt idx="732">
                  <c:v>#N/A</c:v>
                </c:pt>
                <c:pt idx="733">
                  <c:v>#N/A</c:v>
                </c:pt>
                <c:pt idx="734">
                  <c:v>#N/A</c:v>
                </c:pt>
                <c:pt idx="735">
                  <c:v>#N/A</c:v>
                </c:pt>
                <c:pt idx="736">
                  <c:v>#N/A</c:v>
                </c:pt>
                <c:pt idx="737">
                  <c:v>#N/A</c:v>
                </c:pt>
                <c:pt idx="738">
                  <c:v>#N/A</c:v>
                </c:pt>
                <c:pt idx="739">
                  <c:v>#N/A</c:v>
                </c:pt>
                <c:pt idx="740">
                  <c:v>#N/A</c:v>
                </c:pt>
                <c:pt idx="741">
                  <c:v>#N/A</c:v>
                </c:pt>
                <c:pt idx="742">
                  <c:v>#N/A</c:v>
                </c:pt>
                <c:pt idx="743">
                  <c:v>#N/A</c:v>
                </c:pt>
                <c:pt idx="744">
                  <c:v>#N/A</c:v>
                </c:pt>
                <c:pt idx="745">
                  <c:v>#N/A</c:v>
                </c:pt>
                <c:pt idx="746">
                  <c:v>#N/A</c:v>
                </c:pt>
                <c:pt idx="747">
                  <c:v>#N/A</c:v>
                </c:pt>
                <c:pt idx="748">
                  <c:v>#N/A</c:v>
                </c:pt>
                <c:pt idx="749">
                  <c:v>#N/A</c:v>
                </c:pt>
                <c:pt idx="750">
                  <c:v>#N/A</c:v>
                </c:pt>
                <c:pt idx="751">
                  <c:v>#N/A</c:v>
                </c:pt>
                <c:pt idx="752">
                  <c:v>#N/A</c:v>
                </c:pt>
                <c:pt idx="753">
                  <c:v>#N/A</c:v>
                </c:pt>
                <c:pt idx="754">
                  <c:v>#N/A</c:v>
                </c:pt>
                <c:pt idx="755">
                  <c:v>#N/A</c:v>
                </c:pt>
                <c:pt idx="756">
                  <c:v>#N/A</c:v>
                </c:pt>
                <c:pt idx="757">
                  <c:v>#N/A</c:v>
                </c:pt>
                <c:pt idx="758">
                  <c:v>#N/A</c:v>
                </c:pt>
                <c:pt idx="759">
                  <c:v>#N/A</c:v>
                </c:pt>
                <c:pt idx="760">
                  <c:v>#N/A</c:v>
                </c:pt>
                <c:pt idx="761">
                  <c:v>#N/A</c:v>
                </c:pt>
                <c:pt idx="762">
                  <c:v>#N/A</c:v>
                </c:pt>
                <c:pt idx="763">
                  <c:v>#N/A</c:v>
                </c:pt>
                <c:pt idx="764">
                  <c:v>#N/A</c:v>
                </c:pt>
                <c:pt idx="765">
                  <c:v>#N/A</c:v>
                </c:pt>
                <c:pt idx="766">
                  <c:v>#N/A</c:v>
                </c:pt>
                <c:pt idx="767">
                  <c:v>#N/A</c:v>
                </c:pt>
                <c:pt idx="768">
                  <c:v>#N/A</c:v>
                </c:pt>
                <c:pt idx="769">
                  <c:v>#N/A</c:v>
                </c:pt>
                <c:pt idx="770">
                  <c:v>#N/A</c:v>
                </c:pt>
                <c:pt idx="771">
                  <c:v>#N/A</c:v>
                </c:pt>
                <c:pt idx="772">
                  <c:v>#N/A</c:v>
                </c:pt>
                <c:pt idx="773">
                  <c:v>#N/A</c:v>
                </c:pt>
                <c:pt idx="774">
                  <c:v>#N/A</c:v>
                </c:pt>
                <c:pt idx="775">
                  <c:v>#N/A</c:v>
                </c:pt>
                <c:pt idx="776">
                  <c:v>#N/A</c:v>
                </c:pt>
                <c:pt idx="777">
                  <c:v>#N/A</c:v>
                </c:pt>
                <c:pt idx="778">
                  <c:v>#N/A</c:v>
                </c:pt>
                <c:pt idx="779">
                  <c:v>#N/A</c:v>
                </c:pt>
                <c:pt idx="780">
                  <c:v>#N/A</c:v>
                </c:pt>
                <c:pt idx="781">
                  <c:v>#N/A</c:v>
                </c:pt>
                <c:pt idx="782">
                  <c:v>#N/A</c:v>
                </c:pt>
                <c:pt idx="783">
                  <c:v>#N/A</c:v>
                </c:pt>
                <c:pt idx="784">
                  <c:v>#N/A</c:v>
                </c:pt>
                <c:pt idx="785">
                  <c:v>#N/A</c:v>
                </c:pt>
                <c:pt idx="786">
                  <c:v>#N/A</c:v>
                </c:pt>
                <c:pt idx="787">
                  <c:v>#N/A</c:v>
                </c:pt>
                <c:pt idx="788">
                  <c:v>#N/A</c:v>
                </c:pt>
                <c:pt idx="789">
                  <c:v>#N/A</c:v>
                </c:pt>
                <c:pt idx="790">
                  <c:v>#N/A</c:v>
                </c:pt>
                <c:pt idx="791">
                  <c:v>#N/A</c:v>
                </c:pt>
                <c:pt idx="792">
                  <c:v>#N/A</c:v>
                </c:pt>
                <c:pt idx="793">
                  <c:v>#N/A</c:v>
                </c:pt>
                <c:pt idx="794">
                  <c:v>#N/A</c:v>
                </c:pt>
                <c:pt idx="795">
                  <c:v>#N/A</c:v>
                </c:pt>
                <c:pt idx="796">
                  <c:v>#N/A</c:v>
                </c:pt>
                <c:pt idx="797">
                  <c:v>#N/A</c:v>
                </c:pt>
                <c:pt idx="798">
                  <c:v>#N/A</c:v>
                </c:pt>
                <c:pt idx="799">
                  <c:v>#N/A</c:v>
                </c:pt>
                <c:pt idx="800">
                  <c:v>#N/A</c:v>
                </c:pt>
                <c:pt idx="801">
                  <c:v>#N/A</c:v>
                </c:pt>
                <c:pt idx="802">
                  <c:v>#N/A</c:v>
                </c:pt>
                <c:pt idx="803">
                  <c:v>#N/A</c:v>
                </c:pt>
                <c:pt idx="804">
                  <c:v>#N/A</c:v>
                </c:pt>
                <c:pt idx="805">
                  <c:v>#N/A</c:v>
                </c:pt>
                <c:pt idx="806">
                  <c:v>#N/A</c:v>
                </c:pt>
                <c:pt idx="807">
                  <c:v>#N/A</c:v>
                </c:pt>
                <c:pt idx="808">
                  <c:v>#N/A</c:v>
                </c:pt>
                <c:pt idx="809">
                  <c:v>#N/A</c:v>
                </c:pt>
                <c:pt idx="810">
                  <c:v>#N/A</c:v>
                </c:pt>
                <c:pt idx="811">
                  <c:v>#N/A</c:v>
                </c:pt>
                <c:pt idx="812">
                  <c:v>#N/A</c:v>
                </c:pt>
                <c:pt idx="813">
                  <c:v>#N/A</c:v>
                </c:pt>
                <c:pt idx="814">
                  <c:v>#N/A</c:v>
                </c:pt>
                <c:pt idx="815">
                  <c:v>#N/A</c:v>
                </c:pt>
                <c:pt idx="816">
                  <c:v>#N/A</c:v>
                </c:pt>
                <c:pt idx="817">
                  <c:v>#N/A</c:v>
                </c:pt>
                <c:pt idx="818">
                  <c:v>#N/A</c:v>
                </c:pt>
                <c:pt idx="819">
                  <c:v>#N/A</c:v>
                </c:pt>
                <c:pt idx="820">
                  <c:v>#N/A</c:v>
                </c:pt>
                <c:pt idx="821">
                  <c:v>#N/A</c:v>
                </c:pt>
                <c:pt idx="822">
                  <c:v>#N/A</c:v>
                </c:pt>
                <c:pt idx="823">
                  <c:v>#N/A</c:v>
                </c:pt>
                <c:pt idx="824">
                  <c:v>#N/A</c:v>
                </c:pt>
                <c:pt idx="825">
                  <c:v>#N/A</c:v>
                </c:pt>
                <c:pt idx="826">
                  <c:v>#N/A</c:v>
                </c:pt>
                <c:pt idx="827">
                  <c:v>#N/A</c:v>
                </c:pt>
                <c:pt idx="828">
                  <c:v>#N/A</c:v>
                </c:pt>
                <c:pt idx="829">
                  <c:v>#N/A</c:v>
                </c:pt>
                <c:pt idx="830">
                  <c:v>#N/A</c:v>
                </c:pt>
                <c:pt idx="831">
                  <c:v>#N/A</c:v>
                </c:pt>
                <c:pt idx="832">
                  <c:v>#N/A</c:v>
                </c:pt>
                <c:pt idx="833">
                  <c:v>#N/A</c:v>
                </c:pt>
                <c:pt idx="834">
                  <c:v>#N/A</c:v>
                </c:pt>
                <c:pt idx="835">
                  <c:v>#N/A</c:v>
                </c:pt>
                <c:pt idx="836">
                  <c:v>#N/A</c:v>
                </c:pt>
                <c:pt idx="837">
                  <c:v>#N/A</c:v>
                </c:pt>
                <c:pt idx="838">
                  <c:v>#N/A</c:v>
                </c:pt>
                <c:pt idx="839">
                  <c:v>#N/A</c:v>
                </c:pt>
                <c:pt idx="840">
                  <c:v>#N/A</c:v>
                </c:pt>
                <c:pt idx="841">
                  <c:v>#N/A</c:v>
                </c:pt>
                <c:pt idx="842">
                  <c:v>#N/A</c:v>
                </c:pt>
                <c:pt idx="843">
                  <c:v>#N/A</c:v>
                </c:pt>
                <c:pt idx="844">
                  <c:v>#N/A</c:v>
                </c:pt>
                <c:pt idx="845">
                  <c:v>#N/A</c:v>
                </c:pt>
                <c:pt idx="846">
                  <c:v>#N/A</c:v>
                </c:pt>
                <c:pt idx="847">
                  <c:v>#N/A</c:v>
                </c:pt>
                <c:pt idx="848">
                  <c:v>#N/A</c:v>
                </c:pt>
                <c:pt idx="849">
                  <c:v>#N/A</c:v>
                </c:pt>
                <c:pt idx="850">
                  <c:v>#N/A</c:v>
                </c:pt>
                <c:pt idx="851">
                  <c:v>#N/A</c:v>
                </c:pt>
                <c:pt idx="852">
                  <c:v>#N/A</c:v>
                </c:pt>
                <c:pt idx="853">
                  <c:v>#N/A</c:v>
                </c:pt>
                <c:pt idx="854">
                  <c:v>#N/A</c:v>
                </c:pt>
                <c:pt idx="855">
                  <c:v>#N/A</c:v>
                </c:pt>
                <c:pt idx="856">
                  <c:v>#N/A</c:v>
                </c:pt>
                <c:pt idx="857">
                  <c:v>#N/A</c:v>
                </c:pt>
                <c:pt idx="858">
                  <c:v>#N/A</c:v>
                </c:pt>
                <c:pt idx="859">
                  <c:v>#N/A</c:v>
                </c:pt>
                <c:pt idx="860">
                  <c:v>#N/A</c:v>
                </c:pt>
                <c:pt idx="861">
                  <c:v>#N/A</c:v>
                </c:pt>
                <c:pt idx="862">
                  <c:v>#N/A</c:v>
                </c:pt>
                <c:pt idx="863">
                  <c:v>#N/A</c:v>
                </c:pt>
                <c:pt idx="864">
                  <c:v>#N/A</c:v>
                </c:pt>
                <c:pt idx="865">
                  <c:v>#N/A</c:v>
                </c:pt>
                <c:pt idx="866">
                  <c:v>#N/A</c:v>
                </c:pt>
                <c:pt idx="867">
                  <c:v>#N/A</c:v>
                </c:pt>
                <c:pt idx="868">
                  <c:v>#N/A</c:v>
                </c:pt>
                <c:pt idx="869">
                  <c:v>#N/A</c:v>
                </c:pt>
                <c:pt idx="870">
                  <c:v>#N/A</c:v>
                </c:pt>
                <c:pt idx="871">
                  <c:v>#N/A</c:v>
                </c:pt>
                <c:pt idx="872">
                  <c:v>#N/A</c:v>
                </c:pt>
                <c:pt idx="873">
                  <c:v>#N/A</c:v>
                </c:pt>
                <c:pt idx="874">
                  <c:v>#N/A</c:v>
                </c:pt>
                <c:pt idx="875">
                  <c:v>#N/A</c:v>
                </c:pt>
                <c:pt idx="876">
                  <c:v>#N/A</c:v>
                </c:pt>
                <c:pt idx="877">
                  <c:v>#N/A</c:v>
                </c:pt>
                <c:pt idx="878">
                  <c:v>#N/A</c:v>
                </c:pt>
                <c:pt idx="879">
                  <c:v>#N/A</c:v>
                </c:pt>
                <c:pt idx="880">
                  <c:v>#N/A</c:v>
                </c:pt>
                <c:pt idx="881">
                  <c:v>#N/A</c:v>
                </c:pt>
                <c:pt idx="882">
                  <c:v>#N/A</c:v>
                </c:pt>
                <c:pt idx="883">
                  <c:v>#N/A</c:v>
                </c:pt>
                <c:pt idx="884">
                  <c:v>#N/A</c:v>
                </c:pt>
                <c:pt idx="885">
                  <c:v>#N/A</c:v>
                </c:pt>
                <c:pt idx="886">
                  <c:v>#N/A</c:v>
                </c:pt>
                <c:pt idx="887">
                  <c:v>#N/A</c:v>
                </c:pt>
                <c:pt idx="888">
                  <c:v>#N/A</c:v>
                </c:pt>
                <c:pt idx="889">
                  <c:v>#N/A</c:v>
                </c:pt>
                <c:pt idx="890">
                  <c:v>#N/A</c:v>
                </c:pt>
                <c:pt idx="891">
                  <c:v>#N/A</c:v>
                </c:pt>
                <c:pt idx="892">
                  <c:v>#N/A</c:v>
                </c:pt>
                <c:pt idx="893">
                  <c:v>#N/A</c:v>
                </c:pt>
                <c:pt idx="894">
                  <c:v>#N/A</c:v>
                </c:pt>
                <c:pt idx="895">
                  <c:v>#N/A</c:v>
                </c:pt>
                <c:pt idx="896">
                  <c:v>#N/A</c:v>
                </c:pt>
                <c:pt idx="897">
                  <c:v>#N/A</c:v>
                </c:pt>
                <c:pt idx="898">
                  <c:v>#N/A</c:v>
                </c:pt>
                <c:pt idx="899">
                  <c:v>#N/A</c:v>
                </c:pt>
                <c:pt idx="900">
                  <c:v>#N/A</c:v>
                </c:pt>
                <c:pt idx="901">
                  <c:v>#N/A</c:v>
                </c:pt>
                <c:pt idx="902">
                  <c:v>#N/A</c:v>
                </c:pt>
                <c:pt idx="903">
                  <c:v>#N/A</c:v>
                </c:pt>
                <c:pt idx="904">
                  <c:v>#N/A</c:v>
                </c:pt>
                <c:pt idx="905">
                  <c:v>#N/A</c:v>
                </c:pt>
                <c:pt idx="906">
                  <c:v>#N/A</c:v>
                </c:pt>
                <c:pt idx="907">
                  <c:v>#N/A</c:v>
                </c:pt>
                <c:pt idx="908">
                  <c:v>#N/A</c:v>
                </c:pt>
                <c:pt idx="909">
                  <c:v>#N/A</c:v>
                </c:pt>
                <c:pt idx="910">
                  <c:v>#N/A</c:v>
                </c:pt>
                <c:pt idx="911">
                  <c:v>#N/A</c:v>
                </c:pt>
                <c:pt idx="912">
                  <c:v>#N/A</c:v>
                </c:pt>
                <c:pt idx="913">
                  <c:v>#N/A</c:v>
                </c:pt>
                <c:pt idx="914">
                  <c:v>#N/A</c:v>
                </c:pt>
                <c:pt idx="915">
                  <c:v>#N/A</c:v>
                </c:pt>
                <c:pt idx="916">
                  <c:v>#N/A</c:v>
                </c:pt>
                <c:pt idx="917">
                  <c:v>#N/A</c:v>
                </c:pt>
                <c:pt idx="918">
                  <c:v>#N/A</c:v>
                </c:pt>
                <c:pt idx="919">
                  <c:v>#N/A</c:v>
                </c:pt>
                <c:pt idx="920">
                  <c:v>#N/A</c:v>
                </c:pt>
                <c:pt idx="921">
                  <c:v>#N/A</c:v>
                </c:pt>
                <c:pt idx="922">
                  <c:v>#N/A</c:v>
                </c:pt>
                <c:pt idx="923">
                  <c:v>#N/A</c:v>
                </c:pt>
                <c:pt idx="924">
                  <c:v>#N/A</c:v>
                </c:pt>
                <c:pt idx="925">
                  <c:v>#N/A</c:v>
                </c:pt>
                <c:pt idx="926">
                  <c:v>#N/A</c:v>
                </c:pt>
                <c:pt idx="927">
                  <c:v>#N/A</c:v>
                </c:pt>
                <c:pt idx="928">
                  <c:v>#N/A</c:v>
                </c:pt>
                <c:pt idx="929">
                  <c:v>#N/A</c:v>
                </c:pt>
                <c:pt idx="930">
                  <c:v>#N/A</c:v>
                </c:pt>
                <c:pt idx="931">
                  <c:v>#N/A</c:v>
                </c:pt>
                <c:pt idx="932">
                  <c:v>#N/A</c:v>
                </c:pt>
                <c:pt idx="933">
                  <c:v>#N/A</c:v>
                </c:pt>
                <c:pt idx="934">
                  <c:v>#N/A</c:v>
                </c:pt>
                <c:pt idx="935">
                  <c:v>#N/A</c:v>
                </c:pt>
                <c:pt idx="936">
                  <c:v>#N/A</c:v>
                </c:pt>
                <c:pt idx="937">
                  <c:v>#N/A</c:v>
                </c:pt>
                <c:pt idx="938">
                  <c:v>#N/A</c:v>
                </c:pt>
                <c:pt idx="939">
                  <c:v>#N/A</c:v>
                </c:pt>
                <c:pt idx="940">
                  <c:v>#N/A</c:v>
                </c:pt>
                <c:pt idx="941">
                  <c:v>#N/A</c:v>
                </c:pt>
                <c:pt idx="942">
                  <c:v>#N/A</c:v>
                </c:pt>
                <c:pt idx="943">
                  <c:v>#N/A</c:v>
                </c:pt>
                <c:pt idx="944">
                  <c:v>#N/A</c:v>
                </c:pt>
                <c:pt idx="945">
                  <c:v>#N/A</c:v>
                </c:pt>
                <c:pt idx="946">
                  <c:v>#N/A</c:v>
                </c:pt>
                <c:pt idx="947">
                  <c:v>#N/A</c:v>
                </c:pt>
                <c:pt idx="948">
                  <c:v>#N/A</c:v>
                </c:pt>
                <c:pt idx="949">
                  <c:v>#N/A</c:v>
                </c:pt>
                <c:pt idx="950">
                  <c:v>#N/A</c:v>
                </c:pt>
                <c:pt idx="951">
                  <c:v>#N/A</c:v>
                </c:pt>
                <c:pt idx="952">
                  <c:v>#N/A</c:v>
                </c:pt>
                <c:pt idx="953">
                  <c:v>#N/A</c:v>
                </c:pt>
                <c:pt idx="954">
                  <c:v>#N/A</c:v>
                </c:pt>
                <c:pt idx="955">
                  <c:v>#N/A</c:v>
                </c:pt>
                <c:pt idx="956">
                  <c:v>#N/A</c:v>
                </c:pt>
                <c:pt idx="957">
                  <c:v>#N/A</c:v>
                </c:pt>
                <c:pt idx="958">
                  <c:v>#N/A</c:v>
                </c:pt>
                <c:pt idx="959">
                  <c:v>#N/A</c:v>
                </c:pt>
                <c:pt idx="960">
                  <c:v>#N/A</c:v>
                </c:pt>
                <c:pt idx="961">
                  <c:v>#N/A</c:v>
                </c:pt>
                <c:pt idx="962">
                  <c:v>#N/A</c:v>
                </c:pt>
                <c:pt idx="963">
                  <c:v>#N/A</c:v>
                </c:pt>
                <c:pt idx="964">
                  <c:v>#N/A</c:v>
                </c:pt>
                <c:pt idx="965">
                  <c:v>#N/A</c:v>
                </c:pt>
                <c:pt idx="966">
                  <c:v>#N/A</c:v>
                </c:pt>
                <c:pt idx="967">
                  <c:v>#N/A</c:v>
                </c:pt>
                <c:pt idx="968">
                  <c:v>#N/A</c:v>
                </c:pt>
                <c:pt idx="969">
                  <c:v>#N/A</c:v>
                </c:pt>
                <c:pt idx="970">
                  <c:v>#N/A</c:v>
                </c:pt>
                <c:pt idx="971">
                  <c:v>#N/A</c:v>
                </c:pt>
                <c:pt idx="972">
                  <c:v>#N/A</c:v>
                </c:pt>
                <c:pt idx="973">
                  <c:v>#N/A</c:v>
                </c:pt>
                <c:pt idx="974">
                  <c:v>#N/A</c:v>
                </c:pt>
                <c:pt idx="975">
                  <c:v>#N/A</c:v>
                </c:pt>
                <c:pt idx="976">
                  <c:v>#N/A</c:v>
                </c:pt>
                <c:pt idx="977">
                  <c:v>#N/A</c:v>
                </c:pt>
                <c:pt idx="978">
                  <c:v>#N/A</c:v>
                </c:pt>
                <c:pt idx="979">
                  <c:v>#N/A</c:v>
                </c:pt>
                <c:pt idx="980">
                  <c:v>#N/A</c:v>
                </c:pt>
                <c:pt idx="981">
                  <c:v>#N/A</c:v>
                </c:pt>
                <c:pt idx="982">
                  <c:v>#N/A</c:v>
                </c:pt>
                <c:pt idx="983">
                  <c:v>#N/A</c:v>
                </c:pt>
                <c:pt idx="984">
                  <c:v>#N/A</c:v>
                </c:pt>
                <c:pt idx="985">
                  <c:v>#N/A</c:v>
                </c:pt>
                <c:pt idx="986">
                  <c:v>#N/A</c:v>
                </c:pt>
                <c:pt idx="987">
                  <c:v>#N/A</c:v>
                </c:pt>
                <c:pt idx="988">
                  <c:v>#N/A</c:v>
                </c:pt>
                <c:pt idx="989">
                  <c:v>#N/A</c:v>
                </c:pt>
                <c:pt idx="990">
                  <c:v>#N/A</c:v>
                </c:pt>
                <c:pt idx="991">
                  <c:v>#N/A</c:v>
                </c:pt>
                <c:pt idx="992">
                  <c:v>#N/A</c:v>
                </c:pt>
                <c:pt idx="993">
                  <c:v>#N/A</c:v>
                </c:pt>
                <c:pt idx="994">
                  <c:v>#N/A</c:v>
                </c:pt>
                <c:pt idx="995">
                  <c:v>#N/A</c:v>
                </c:pt>
                <c:pt idx="996">
                  <c:v>#N/A</c:v>
                </c:pt>
                <c:pt idx="997">
                  <c:v>#N/A</c:v>
                </c:pt>
                <c:pt idx="998">
                  <c:v>#N/A</c:v>
                </c:pt>
                <c:pt idx="999">
                  <c:v>#N/A</c:v>
                </c:pt>
                <c:pt idx="1000">
                  <c:v>#N/A</c:v>
                </c:pt>
                <c:pt idx="1001">
                  <c:v>#N/A</c:v>
                </c:pt>
                <c:pt idx="1002">
                  <c:v>#N/A</c:v>
                </c:pt>
                <c:pt idx="1003">
                  <c:v>#N/A</c:v>
                </c:pt>
                <c:pt idx="1004">
                  <c:v>#N/A</c:v>
                </c:pt>
                <c:pt idx="1005">
                  <c:v>#N/A</c:v>
                </c:pt>
                <c:pt idx="1006">
                  <c:v>#N/A</c:v>
                </c:pt>
                <c:pt idx="1007">
                  <c:v>#N/A</c:v>
                </c:pt>
                <c:pt idx="1008">
                  <c:v>#N/A</c:v>
                </c:pt>
                <c:pt idx="1009">
                  <c:v>#N/A</c:v>
                </c:pt>
                <c:pt idx="1010">
                  <c:v>#N/A</c:v>
                </c:pt>
                <c:pt idx="1011">
                  <c:v>#N/A</c:v>
                </c:pt>
                <c:pt idx="1012">
                  <c:v>#N/A</c:v>
                </c:pt>
                <c:pt idx="1013">
                  <c:v>#N/A</c:v>
                </c:pt>
                <c:pt idx="1014">
                  <c:v>#N/A</c:v>
                </c:pt>
                <c:pt idx="1015">
                  <c:v>#N/A</c:v>
                </c:pt>
                <c:pt idx="1016">
                  <c:v>#N/A</c:v>
                </c:pt>
                <c:pt idx="1017">
                  <c:v>#N/A</c:v>
                </c:pt>
                <c:pt idx="1018">
                  <c:v>#N/A</c:v>
                </c:pt>
                <c:pt idx="1019">
                  <c:v>#N/A</c:v>
                </c:pt>
                <c:pt idx="1020">
                  <c:v>#N/A</c:v>
                </c:pt>
                <c:pt idx="1021">
                  <c:v>#N/A</c:v>
                </c:pt>
                <c:pt idx="1022">
                  <c:v>#N/A</c:v>
                </c:pt>
                <c:pt idx="1023">
                  <c:v>#N/A</c:v>
                </c:pt>
                <c:pt idx="1024">
                  <c:v>#N/A</c:v>
                </c:pt>
                <c:pt idx="1025">
                  <c:v>#N/A</c:v>
                </c:pt>
                <c:pt idx="1026">
                  <c:v>#N/A</c:v>
                </c:pt>
                <c:pt idx="1027">
                  <c:v>#N/A</c:v>
                </c:pt>
                <c:pt idx="1028">
                  <c:v>#N/A</c:v>
                </c:pt>
                <c:pt idx="1029">
                  <c:v>#N/A</c:v>
                </c:pt>
                <c:pt idx="1030">
                  <c:v>#N/A</c:v>
                </c:pt>
                <c:pt idx="1031">
                  <c:v>#N/A</c:v>
                </c:pt>
                <c:pt idx="1032">
                  <c:v>#N/A</c:v>
                </c:pt>
                <c:pt idx="1033">
                  <c:v>#N/A</c:v>
                </c:pt>
                <c:pt idx="1034">
                  <c:v>#N/A</c:v>
                </c:pt>
                <c:pt idx="1035">
                  <c:v>#N/A</c:v>
                </c:pt>
                <c:pt idx="1036">
                  <c:v>#N/A</c:v>
                </c:pt>
                <c:pt idx="1037">
                  <c:v>#N/A</c:v>
                </c:pt>
                <c:pt idx="1038">
                  <c:v>#N/A</c:v>
                </c:pt>
                <c:pt idx="1039">
                  <c:v>#N/A</c:v>
                </c:pt>
                <c:pt idx="1040">
                  <c:v>#N/A</c:v>
                </c:pt>
                <c:pt idx="1041">
                  <c:v>#N/A</c:v>
                </c:pt>
                <c:pt idx="1042">
                  <c:v>#N/A</c:v>
                </c:pt>
                <c:pt idx="1043">
                  <c:v>#N/A</c:v>
                </c:pt>
                <c:pt idx="1044">
                  <c:v>#N/A</c:v>
                </c:pt>
                <c:pt idx="1045">
                  <c:v>#N/A</c:v>
                </c:pt>
                <c:pt idx="1046">
                  <c:v>#N/A</c:v>
                </c:pt>
                <c:pt idx="1047">
                  <c:v>#N/A</c:v>
                </c:pt>
                <c:pt idx="1048">
                  <c:v>#N/A</c:v>
                </c:pt>
                <c:pt idx="1049">
                  <c:v>#N/A</c:v>
                </c:pt>
                <c:pt idx="1050">
                  <c:v>#N/A</c:v>
                </c:pt>
                <c:pt idx="1051">
                  <c:v>#N/A</c:v>
                </c:pt>
                <c:pt idx="1052">
                  <c:v>#N/A</c:v>
                </c:pt>
                <c:pt idx="1053">
                  <c:v>#N/A</c:v>
                </c:pt>
                <c:pt idx="1054">
                  <c:v>#N/A</c:v>
                </c:pt>
                <c:pt idx="1055">
                  <c:v>#N/A</c:v>
                </c:pt>
                <c:pt idx="1056">
                  <c:v>#N/A</c:v>
                </c:pt>
                <c:pt idx="1057">
                  <c:v>#N/A</c:v>
                </c:pt>
                <c:pt idx="1058">
                  <c:v>#N/A</c:v>
                </c:pt>
                <c:pt idx="1059">
                  <c:v>#N/A</c:v>
                </c:pt>
                <c:pt idx="1060">
                  <c:v>#N/A</c:v>
                </c:pt>
                <c:pt idx="1061">
                  <c:v>#N/A</c:v>
                </c:pt>
                <c:pt idx="1062">
                  <c:v>#N/A</c:v>
                </c:pt>
                <c:pt idx="1063">
                  <c:v>#N/A</c:v>
                </c:pt>
                <c:pt idx="1064">
                  <c:v>#N/A</c:v>
                </c:pt>
                <c:pt idx="1065">
                  <c:v>#N/A</c:v>
                </c:pt>
                <c:pt idx="1066">
                  <c:v>#N/A</c:v>
                </c:pt>
                <c:pt idx="1067">
                  <c:v>#N/A</c:v>
                </c:pt>
                <c:pt idx="1068">
                  <c:v>#N/A</c:v>
                </c:pt>
                <c:pt idx="1069">
                  <c:v>#N/A</c:v>
                </c:pt>
                <c:pt idx="1070">
                  <c:v>#N/A</c:v>
                </c:pt>
                <c:pt idx="1071">
                  <c:v>#N/A</c:v>
                </c:pt>
                <c:pt idx="1072">
                  <c:v>#N/A</c:v>
                </c:pt>
                <c:pt idx="1073">
                  <c:v>#N/A</c:v>
                </c:pt>
                <c:pt idx="1074">
                  <c:v>#N/A</c:v>
                </c:pt>
                <c:pt idx="1075">
                  <c:v>#N/A</c:v>
                </c:pt>
                <c:pt idx="1076">
                  <c:v>#N/A</c:v>
                </c:pt>
                <c:pt idx="1077">
                  <c:v>#N/A</c:v>
                </c:pt>
                <c:pt idx="1078">
                  <c:v>#N/A</c:v>
                </c:pt>
                <c:pt idx="1079">
                  <c:v>#N/A</c:v>
                </c:pt>
                <c:pt idx="1080">
                  <c:v>#N/A</c:v>
                </c:pt>
                <c:pt idx="1081">
                  <c:v>#N/A</c:v>
                </c:pt>
                <c:pt idx="1082">
                  <c:v>#N/A</c:v>
                </c:pt>
                <c:pt idx="1083">
                  <c:v>#N/A</c:v>
                </c:pt>
                <c:pt idx="1084">
                  <c:v>#N/A</c:v>
                </c:pt>
                <c:pt idx="1085">
                  <c:v>#N/A</c:v>
                </c:pt>
                <c:pt idx="1086">
                  <c:v>#N/A</c:v>
                </c:pt>
                <c:pt idx="1087">
                  <c:v>#N/A</c:v>
                </c:pt>
                <c:pt idx="1088">
                  <c:v>#N/A</c:v>
                </c:pt>
                <c:pt idx="1089">
                  <c:v>#N/A</c:v>
                </c:pt>
                <c:pt idx="1090">
                  <c:v>#N/A</c:v>
                </c:pt>
                <c:pt idx="1091">
                  <c:v>#N/A</c:v>
                </c:pt>
                <c:pt idx="1092">
                  <c:v>#N/A</c:v>
                </c:pt>
                <c:pt idx="1093">
                  <c:v>#N/A</c:v>
                </c:pt>
                <c:pt idx="1094">
                  <c:v>#N/A</c:v>
                </c:pt>
                <c:pt idx="1095">
                  <c:v>#N/A</c:v>
                </c:pt>
                <c:pt idx="1096">
                  <c:v>#N/A</c:v>
                </c:pt>
                <c:pt idx="1097">
                  <c:v>#N/A</c:v>
                </c:pt>
                <c:pt idx="1098">
                  <c:v>#N/A</c:v>
                </c:pt>
                <c:pt idx="1099">
                  <c:v>#N/A</c:v>
                </c:pt>
                <c:pt idx="1100">
                  <c:v>#N/A</c:v>
                </c:pt>
                <c:pt idx="1101">
                  <c:v>#N/A</c:v>
                </c:pt>
                <c:pt idx="1102">
                  <c:v>#N/A</c:v>
                </c:pt>
                <c:pt idx="1103">
                  <c:v>#N/A</c:v>
                </c:pt>
                <c:pt idx="1104">
                  <c:v>#N/A</c:v>
                </c:pt>
                <c:pt idx="1105">
                  <c:v>#N/A</c:v>
                </c:pt>
                <c:pt idx="1106">
                  <c:v>#N/A</c:v>
                </c:pt>
                <c:pt idx="1107">
                  <c:v>#N/A</c:v>
                </c:pt>
                <c:pt idx="1108">
                  <c:v>#N/A</c:v>
                </c:pt>
                <c:pt idx="1109">
                  <c:v>#N/A</c:v>
                </c:pt>
                <c:pt idx="1110">
                  <c:v>#N/A</c:v>
                </c:pt>
                <c:pt idx="1111">
                  <c:v>#N/A</c:v>
                </c:pt>
                <c:pt idx="1112">
                  <c:v>#N/A</c:v>
                </c:pt>
                <c:pt idx="1113">
                  <c:v>#N/A</c:v>
                </c:pt>
                <c:pt idx="1114">
                  <c:v>#N/A</c:v>
                </c:pt>
                <c:pt idx="1115">
                  <c:v>#N/A</c:v>
                </c:pt>
                <c:pt idx="1116">
                  <c:v>#N/A</c:v>
                </c:pt>
                <c:pt idx="1117">
                  <c:v>#N/A</c:v>
                </c:pt>
                <c:pt idx="1118">
                  <c:v>#N/A</c:v>
                </c:pt>
                <c:pt idx="1119">
                  <c:v>#N/A</c:v>
                </c:pt>
                <c:pt idx="1120">
                  <c:v>#N/A</c:v>
                </c:pt>
                <c:pt idx="1121">
                  <c:v>#N/A</c:v>
                </c:pt>
                <c:pt idx="1122">
                  <c:v>#N/A</c:v>
                </c:pt>
                <c:pt idx="1123">
                  <c:v>#N/A</c:v>
                </c:pt>
                <c:pt idx="1124">
                  <c:v>#N/A</c:v>
                </c:pt>
                <c:pt idx="1125">
                  <c:v>#N/A</c:v>
                </c:pt>
                <c:pt idx="1126">
                  <c:v>#N/A</c:v>
                </c:pt>
                <c:pt idx="1127">
                  <c:v>#N/A</c:v>
                </c:pt>
                <c:pt idx="1128">
                  <c:v>#N/A</c:v>
                </c:pt>
                <c:pt idx="1129">
                  <c:v>#N/A</c:v>
                </c:pt>
                <c:pt idx="1130">
                  <c:v>#N/A</c:v>
                </c:pt>
                <c:pt idx="1131">
                  <c:v>#N/A</c:v>
                </c:pt>
                <c:pt idx="1132">
                  <c:v>#N/A</c:v>
                </c:pt>
                <c:pt idx="1133">
                  <c:v>#N/A</c:v>
                </c:pt>
                <c:pt idx="1134">
                  <c:v>#N/A</c:v>
                </c:pt>
                <c:pt idx="1135">
                  <c:v>#N/A</c:v>
                </c:pt>
                <c:pt idx="1136">
                  <c:v>#N/A</c:v>
                </c:pt>
                <c:pt idx="1137">
                  <c:v>#N/A</c:v>
                </c:pt>
                <c:pt idx="1138">
                  <c:v>#N/A</c:v>
                </c:pt>
                <c:pt idx="1139">
                  <c:v>#N/A</c:v>
                </c:pt>
                <c:pt idx="1140">
                  <c:v>#N/A</c:v>
                </c:pt>
                <c:pt idx="1141">
                  <c:v>#N/A</c:v>
                </c:pt>
                <c:pt idx="1142">
                  <c:v>#N/A</c:v>
                </c:pt>
                <c:pt idx="1143">
                  <c:v>#N/A</c:v>
                </c:pt>
                <c:pt idx="1144">
                  <c:v>#N/A</c:v>
                </c:pt>
                <c:pt idx="1145">
                  <c:v>#N/A</c:v>
                </c:pt>
                <c:pt idx="1146">
                  <c:v>#N/A</c:v>
                </c:pt>
                <c:pt idx="1147">
                  <c:v>#N/A</c:v>
                </c:pt>
                <c:pt idx="1148">
                  <c:v>#N/A</c:v>
                </c:pt>
                <c:pt idx="1149">
                  <c:v>#N/A</c:v>
                </c:pt>
                <c:pt idx="1150">
                  <c:v>#N/A</c:v>
                </c:pt>
                <c:pt idx="1151">
                  <c:v>#N/A</c:v>
                </c:pt>
                <c:pt idx="1152">
                  <c:v>#N/A</c:v>
                </c:pt>
                <c:pt idx="1153">
                  <c:v>#N/A</c:v>
                </c:pt>
                <c:pt idx="1154">
                  <c:v>#N/A</c:v>
                </c:pt>
                <c:pt idx="1155">
                  <c:v>#N/A</c:v>
                </c:pt>
                <c:pt idx="1156">
                  <c:v>#N/A</c:v>
                </c:pt>
                <c:pt idx="1157">
                  <c:v>#N/A</c:v>
                </c:pt>
                <c:pt idx="1158">
                  <c:v>#N/A</c:v>
                </c:pt>
                <c:pt idx="1159">
                  <c:v>#N/A</c:v>
                </c:pt>
                <c:pt idx="1160">
                  <c:v>#N/A</c:v>
                </c:pt>
                <c:pt idx="1161">
                  <c:v>#N/A</c:v>
                </c:pt>
                <c:pt idx="1162">
                  <c:v>#N/A</c:v>
                </c:pt>
                <c:pt idx="1163">
                  <c:v>#N/A</c:v>
                </c:pt>
                <c:pt idx="1164">
                  <c:v>#N/A</c:v>
                </c:pt>
                <c:pt idx="1165">
                  <c:v>#N/A</c:v>
                </c:pt>
                <c:pt idx="1166">
                  <c:v>#N/A</c:v>
                </c:pt>
                <c:pt idx="1167">
                  <c:v>#N/A</c:v>
                </c:pt>
                <c:pt idx="1168">
                  <c:v>#N/A</c:v>
                </c:pt>
                <c:pt idx="1169">
                  <c:v>#N/A</c:v>
                </c:pt>
                <c:pt idx="1170">
                  <c:v>#N/A</c:v>
                </c:pt>
                <c:pt idx="1171">
                  <c:v>#N/A</c:v>
                </c:pt>
                <c:pt idx="1172">
                  <c:v>#N/A</c:v>
                </c:pt>
                <c:pt idx="1173">
                  <c:v>#N/A</c:v>
                </c:pt>
                <c:pt idx="1174">
                  <c:v>#N/A</c:v>
                </c:pt>
                <c:pt idx="1175">
                  <c:v>#N/A</c:v>
                </c:pt>
                <c:pt idx="1176">
                  <c:v>#N/A</c:v>
                </c:pt>
                <c:pt idx="1177">
                  <c:v>#N/A</c:v>
                </c:pt>
                <c:pt idx="1178">
                  <c:v>#N/A</c:v>
                </c:pt>
                <c:pt idx="1179">
                  <c:v>#N/A</c:v>
                </c:pt>
                <c:pt idx="1180">
                  <c:v>#N/A</c:v>
                </c:pt>
                <c:pt idx="1181">
                  <c:v>#N/A</c:v>
                </c:pt>
                <c:pt idx="1182">
                  <c:v>#N/A</c:v>
                </c:pt>
                <c:pt idx="1183">
                  <c:v>#N/A</c:v>
                </c:pt>
                <c:pt idx="1184">
                  <c:v>#N/A</c:v>
                </c:pt>
                <c:pt idx="1185">
                  <c:v>#N/A</c:v>
                </c:pt>
                <c:pt idx="1186">
                  <c:v>#N/A</c:v>
                </c:pt>
                <c:pt idx="1187">
                  <c:v>#N/A</c:v>
                </c:pt>
                <c:pt idx="1188">
                  <c:v>#N/A</c:v>
                </c:pt>
                <c:pt idx="1189">
                  <c:v>#N/A</c:v>
                </c:pt>
                <c:pt idx="1190">
                  <c:v>#N/A</c:v>
                </c:pt>
                <c:pt idx="1191">
                  <c:v>#N/A</c:v>
                </c:pt>
                <c:pt idx="1192">
                  <c:v>#N/A</c:v>
                </c:pt>
                <c:pt idx="1193">
                  <c:v>#N/A</c:v>
                </c:pt>
                <c:pt idx="1194">
                  <c:v>#N/A</c:v>
                </c:pt>
                <c:pt idx="1195">
                  <c:v>#N/A</c:v>
                </c:pt>
                <c:pt idx="1196">
                  <c:v>#N/A</c:v>
                </c:pt>
                <c:pt idx="1197">
                  <c:v>#N/A</c:v>
                </c:pt>
                <c:pt idx="1198">
                  <c:v>#N/A</c:v>
                </c:pt>
                <c:pt idx="1199">
                  <c:v>#N/A</c:v>
                </c:pt>
                <c:pt idx="1200">
                  <c:v>#N/A</c:v>
                </c:pt>
                <c:pt idx="1201">
                  <c:v>#N/A</c:v>
                </c:pt>
                <c:pt idx="1202">
                  <c:v>#N/A</c:v>
                </c:pt>
                <c:pt idx="1203">
                  <c:v>#N/A</c:v>
                </c:pt>
                <c:pt idx="1204">
                  <c:v>#N/A</c:v>
                </c:pt>
                <c:pt idx="1205">
                  <c:v>#N/A</c:v>
                </c:pt>
                <c:pt idx="1206">
                  <c:v>#N/A</c:v>
                </c:pt>
                <c:pt idx="1207">
                  <c:v>#N/A</c:v>
                </c:pt>
                <c:pt idx="1208">
                  <c:v>#N/A</c:v>
                </c:pt>
                <c:pt idx="1209">
                  <c:v>#N/A</c:v>
                </c:pt>
                <c:pt idx="1210">
                  <c:v>#N/A</c:v>
                </c:pt>
                <c:pt idx="1211">
                  <c:v>#N/A</c:v>
                </c:pt>
                <c:pt idx="1212">
                  <c:v>#N/A</c:v>
                </c:pt>
                <c:pt idx="1213">
                  <c:v>#N/A</c:v>
                </c:pt>
                <c:pt idx="1214">
                  <c:v>#N/A</c:v>
                </c:pt>
                <c:pt idx="1215">
                  <c:v>#N/A</c:v>
                </c:pt>
                <c:pt idx="1216">
                  <c:v>#N/A</c:v>
                </c:pt>
                <c:pt idx="1217">
                  <c:v>#N/A</c:v>
                </c:pt>
                <c:pt idx="1218">
                  <c:v>#N/A</c:v>
                </c:pt>
                <c:pt idx="1219">
                  <c:v>#N/A</c:v>
                </c:pt>
                <c:pt idx="1220">
                  <c:v>#N/A</c:v>
                </c:pt>
                <c:pt idx="1221">
                  <c:v>#N/A</c:v>
                </c:pt>
                <c:pt idx="1222">
                  <c:v>#N/A</c:v>
                </c:pt>
                <c:pt idx="1223">
                  <c:v>#N/A</c:v>
                </c:pt>
                <c:pt idx="1224">
                  <c:v>#N/A</c:v>
                </c:pt>
                <c:pt idx="1225">
                  <c:v>#N/A</c:v>
                </c:pt>
                <c:pt idx="1226">
                  <c:v>#N/A</c:v>
                </c:pt>
                <c:pt idx="1227">
                  <c:v>#N/A</c:v>
                </c:pt>
                <c:pt idx="1228">
                  <c:v>#N/A</c:v>
                </c:pt>
                <c:pt idx="1229">
                  <c:v>#N/A</c:v>
                </c:pt>
                <c:pt idx="1230">
                  <c:v>#N/A</c:v>
                </c:pt>
                <c:pt idx="1231">
                  <c:v>#N/A</c:v>
                </c:pt>
                <c:pt idx="1232">
                  <c:v>#N/A</c:v>
                </c:pt>
                <c:pt idx="1233">
                  <c:v>#N/A</c:v>
                </c:pt>
                <c:pt idx="1234">
                  <c:v>#N/A</c:v>
                </c:pt>
                <c:pt idx="1235">
                  <c:v>#N/A</c:v>
                </c:pt>
                <c:pt idx="1236">
                  <c:v>#N/A</c:v>
                </c:pt>
                <c:pt idx="1237">
                  <c:v>#N/A</c:v>
                </c:pt>
                <c:pt idx="1238">
                  <c:v>#N/A</c:v>
                </c:pt>
                <c:pt idx="1239">
                  <c:v>#N/A</c:v>
                </c:pt>
                <c:pt idx="1240">
                  <c:v>#N/A</c:v>
                </c:pt>
                <c:pt idx="1241">
                  <c:v>#N/A</c:v>
                </c:pt>
                <c:pt idx="1242">
                  <c:v>#N/A</c:v>
                </c:pt>
                <c:pt idx="1243">
                  <c:v>#N/A</c:v>
                </c:pt>
                <c:pt idx="1244">
                  <c:v>#N/A</c:v>
                </c:pt>
                <c:pt idx="1245">
                  <c:v>#N/A</c:v>
                </c:pt>
                <c:pt idx="1246">
                  <c:v>#N/A</c:v>
                </c:pt>
                <c:pt idx="1247">
                  <c:v>#N/A</c:v>
                </c:pt>
                <c:pt idx="1248">
                  <c:v>#N/A</c:v>
                </c:pt>
                <c:pt idx="1249">
                  <c:v>#N/A</c:v>
                </c:pt>
                <c:pt idx="1250">
                  <c:v>#N/A</c:v>
                </c:pt>
                <c:pt idx="1251">
                  <c:v>#N/A</c:v>
                </c:pt>
                <c:pt idx="1252">
                  <c:v>#N/A</c:v>
                </c:pt>
                <c:pt idx="1253">
                  <c:v>#N/A</c:v>
                </c:pt>
                <c:pt idx="1254">
                  <c:v>#N/A</c:v>
                </c:pt>
                <c:pt idx="1255">
                  <c:v>#N/A</c:v>
                </c:pt>
                <c:pt idx="1256">
                  <c:v>#N/A</c:v>
                </c:pt>
                <c:pt idx="1257">
                  <c:v>#N/A</c:v>
                </c:pt>
                <c:pt idx="1258">
                  <c:v>#N/A</c:v>
                </c:pt>
                <c:pt idx="1259">
                  <c:v>#N/A</c:v>
                </c:pt>
                <c:pt idx="1260">
                  <c:v>#N/A</c:v>
                </c:pt>
                <c:pt idx="1261">
                  <c:v>#N/A</c:v>
                </c:pt>
                <c:pt idx="1262">
                  <c:v>#N/A</c:v>
                </c:pt>
                <c:pt idx="1263">
                  <c:v>#N/A</c:v>
                </c:pt>
                <c:pt idx="1264">
                  <c:v>#N/A</c:v>
                </c:pt>
                <c:pt idx="1265">
                  <c:v>#N/A</c:v>
                </c:pt>
                <c:pt idx="1266">
                  <c:v>#N/A</c:v>
                </c:pt>
                <c:pt idx="1267">
                  <c:v>#N/A</c:v>
                </c:pt>
                <c:pt idx="1268">
                  <c:v>#N/A</c:v>
                </c:pt>
                <c:pt idx="1269">
                  <c:v>#N/A</c:v>
                </c:pt>
                <c:pt idx="1270">
                  <c:v>#N/A</c:v>
                </c:pt>
                <c:pt idx="1271">
                  <c:v>#N/A</c:v>
                </c:pt>
                <c:pt idx="1272">
                  <c:v>#N/A</c:v>
                </c:pt>
                <c:pt idx="1273">
                  <c:v>#N/A</c:v>
                </c:pt>
                <c:pt idx="1274">
                  <c:v>#N/A</c:v>
                </c:pt>
                <c:pt idx="1275">
                  <c:v>#N/A</c:v>
                </c:pt>
                <c:pt idx="1276">
                  <c:v>#N/A</c:v>
                </c:pt>
                <c:pt idx="1277">
                  <c:v>#N/A</c:v>
                </c:pt>
                <c:pt idx="1278">
                  <c:v>#N/A</c:v>
                </c:pt>
                <c:pt idx="1279">
                  <c:v>#N/A</c:v>
                </c:pt>
                <c:pt idx="1280">
                  <c:v>#N/A</c:v>
                </c:pt>
                <c:pt idx="1281">
                  <c:v>#N/A</c:v>
                </c:pt>
                <c:pt idx="1282">
                  <c:v>#N/A</c:v>
                </c:pt>
                <c:pt idx="1283">
                  <c:v>#N/A</c:v>
                </c:pt>
                <c:pt idx="1284">
                  <c:v>#N/A</c:v>
                </c:pt>
                <c:pt idx="1285">
                  <c:v>#N/A</c:v>
                </c:pt>
                <c:pt idx="1286">
                  <c:v>#N/A</c:v>
                </c:pt>
                <c:pt idx="1287">
                  <c:v>#N/A</c:v>
                </c:pt>
                <c:pt idx="1288">
                  <c:v>#N/A</c:v>
                </c:pt>
                <c:pt idx="1289">
                  <c:v>#N/A</c:v>
                </c:pt>
                <c:pt idx="1290">
                  <c:v>#N/A</c:v>
                </c:pt>
                <c:pt idx="1291">
                  <c:v>#N/A</c:v>
                </c:pt>
                <c:pt idx="1292">
                  <c:v>#N/A</c:v>
                </c:pt>
                <c:pt idx="1293">
                  <c:v>#N/A</c:v>
                </c:pt>
                <c:pt idx="1294">
                  <c:v>#N/A</c:v>
                </c:pt>
                <c:pt idx="1295">
                  <c:v>#N/A</c:v>
                </c:pt>
                <c:pt idx="1296">
                  <c:v>#N/A</c:v>
                </c:pt>
                <c:pt idx="1297">
                  <c:v>#N/A</c:v>
                </c:pt>
                <c:pt idx="1298">
                  <c:v>#N/A</c:v>
                </c:pt>
                <c:pt idx="1299">
                  <c:v>#N/A</c:v>
                </c:pt>
                <c:pt idx="1300">
                  <c:v>#N/A</c:v>
                </c:pt>
                <c:pt idx="1301">
                  <c:v>#N/A</c:v>
                </c:pt>
                <c:pt idx="1302">
                  <c:v>#N/A</c:v>
                </c:pt>
                <c:pt idx="1303">
                  <c:v>#N/A</c:v>
                </c:pt>
                <c:pt idx="1304">
                  <c:v>#N/A</c:v>
                </c:pt>
                <c:pt idx="1305">
                  <c:v>#N/A</c:v>
                </c:pt>
                <c:pt idx="1306">
                  <c:v>#N/A</c:v>
                </c:pt>
                <c:pt idx="1307">
                  <c:v>#N/A</c:v>
                </c:pt>
                <c:pt idx="1308">
                  <c:v>#N/A</c:v>
                </c:pt>
                <c:pt idx="1309">
                  <c:v>#N/A</c:v>
                </c:pt>
                <c:pt idx="1310">
                  <c:v>#N/A</c:v>
                </c:pt>
                <c:pt idx="1311">
                  <c:v>#N/A</c:v>
                </c:pt>
                <c:pt idx="1312">
                  <c:v>#N/A</c:v>
                </c:pt>
                <c:pt idx="1313">
                  <c:v>#N/A</c:v>
                </c:pt>
                <c:pt idx="1314">
                  <c:v>#N/A</c:v>
                </c:pt>
                <c:pt idx="1315">
                  <c:v>#N/A</c:v>
                </c:pt>
                <c:pt idx="1316">
                  <c:v>#N/A</c:v>
                </c:pt>
                <c:pt idx="1317">
                  <c:v>#N/A</c:v>
                </c:pt>
                <c:pt idx="1318">
                  <c:v>#N/A</c:v>
                </c:pt>
                <c:pt idx="1319">
                  <c:v>#N/A</c:v>
                </c:pt>
                <c:pt idx="1320">
                  <c:v>#N/A</c:v>
                </c:pt>
                <c:pt idx="1321">
                  <c:v>#N/A</c:v>
                </c:pt>
                <c:pt idx="1322">
                  <c:v>#N/A</c:v>
                </c:pt>
                <c:pt idx="1323">
                  <c:v>#N/A</c:v>
                </c:pt>
                <c:pt idx="1324">
                  <c:v>#N/A</c:v>
                </c:pt>
                <c:pt idx="1325">
                  <c:v>#N/A</c:v>
                </c:pt>
                <c:pt idx="1326">
                  <c:v>#N/A</c:v>
                </c:pt>
                <c:pt idx="1327">
                  <c:v>#N/A</c:v>
                </c:pt>
                <c:pt idx="1328">
                  <c:v>#N/A</c:v>
                </c:pt>
                <c:pt idx="1329">
                  <c:v>#N/A</c:v>
                </c:pt>
                <c:pt idx="1330">
                  <c:v>#N/A</c:v>
                </c:pt>
                <c:pt idx="1331">
                  <c:v>#N/A</c:v>
                </c:pt>
                <c:pt idx="1332">
                  <c:v>#N/A</c:v>
                </c:pt>
                <c:pt idx="1333">
                  <c:v>#N/A</c:v>
                </c:pt>
                <c:pt idx="1334">
                  <c:v>#N/A</c:v>
                </c:pt>
                <c:pt idx="1335">
                  <c:v>#N/A</c:v>
                </c:pt>
                <c:pt idx="1336">
                  <c:v>#N/A</c:v>
                </c:pt>
                <c:pt idx="1337">
                  <c:v>#N/A</c:v>
                </c:pt>
                <c:pt idx="1338">
                  <c:v>#N/A</c:v>
                </c:pt>
                <c:pt idx="1339">
                  <c:v>#N/A</c:v>
                </c:pt>
                <c:pt idx="1340">
                  <c:v>#N/A</c:v>
                </c:pt>
                <c:pt idx="1341">
                  <c:v>#N/A</c:v>
                </c:pt>
                <c:pt idx="1342">
                  <c:v>#N/A</c:v>
                </c:pt>
                <c:pt idx="1343">
                  <c:v>#N/A</c:v>
                </c:pt>
                <c:pt idx="1344">
                  <c:v>#N/A</c:v>
                </c:pt>
                <c:pt idx="1345">
                  <c:v>#N/A</c:v>
                </c:pt>
                <c:pt idx="1346">
                  <c:v>#N/A</c:v>
                </c:pt>
                <c:pt idx="1347">
                  <c:v>#N/A</c:v>
                </c:pt>
                <c:pt idx="1348">
                  <c:v>#N/A</c:v>
                </c:pt>
                <c:pt idx="1349">
                  <c:v>#N/A</c:v>
                </c:pt>
                <c:pt idx="1350">
                  <c:v>#N/A</c:v>
                </c:pt>
                <c:pt idx="1351">
                  <c:v>#N/A</c:v>
                </c:pt>
                <c:pt idx="1352">
                  <c:v>#N/A</c:v>
                </c:pt>
                <c:pt idx="1353">
                  <c:v>#N/A</c:v>
                </c:pt>
                <c:pt idx="1354">
                  <c:v>#N/A</c:v>
                </c:pt>
                <c:pt idx="1355">
                  <c:v>#N/A</c:v>
                </c:pt>
                <c:pt idx="1356">
                  <c:v>#N/A</c:v>
                </c:pt>
                <c:pt idx="1357">
                  <c:v>#N/A</c:v>
                </c:pt>
                <c:pt idx="1358">
                  <c:v>#N/A</c:v>
                </c:pt>
                <c:pt idx="1359">
                  <c:v>#N/A</c:v>
                </c:pt>
                <c:pt idx="1360">
                  <c:v>#N/A</c:v>
                </c:pt>
                <c:pt idx="1361">
                  <c:v>#N/A</c:v>
                </c:pt>
                <c:pt idx="1362">
                  <c:v>#N/A</c:v>
                </c:pt>
                <c:pt idx="1363">
                  <c:v>#N/A</c:v>
                </c:pt>
                <c:pt idx="1364">
                  <c:v>#N/A</c:v>
                </c:pt>
                <c:pt idx="1365">
                  <c:v>#N/A</c:v>
                </c:pt>
                <c:pt idx="1366">
                  <c:v>#N/A</c:v>
                </c:pt>
                <c:pt idx="1367">
                  <c:v>#N/A</c:v>
                </c:pt>
                <c:pt idx="1368">
                  <c:v>#N/A</c:v>
                </c:pt>
                <c:pt idx="1369">
                  <c:v>#N/A</c:v>
                </c:pt>
                <c:pt idx="1370">
                  <c:v>#N/A</c:v>
                </c:pt>
                <c:pt idx="1371">
                  <c:v>#N/A</c:v>
                </c:pt>
                <c:pt idx="1372">
                  <c:v>#N/A</c:v>
                </c:pt>
                <c:pt idx="1373">
                  <c:v>#N/A</c:v>
                </c:pt>
                <c:pt idx="1374">
                  <c:v>#N/A</c:v>
                </c:pt>
                <c:pt idx="1375">
                  <c:v>#N/A</c:v>
                </c:pt>
                <c:pt idx="1376">
                  <c:v>#N/A</c:v>
                </c:pt>
                <c:pt idx="1377">
                  <c:v>#N/A</c:v>
                </c:pt>
                <c:pt idx="1378">
                  <c:v>#N/A</c:v>
                </c:pt>
                <c:pt idx="1379">
                  <c:v>#N/A</c:v>
                </c:pt>
                <c:pt idx="1380">
                  <c:v>#N/A</c:v>
                </c:pt>
                <c:pt idx="1381">
                  <c:v>#N/A</c:v>
                </c:pt>
                <c:pt idx="1382">
                  <c:v>#N/A</c:v>
                </c:pt>
                <c:pt idx="1383">
                  <c:v>#N/A</c:v>
                </c:pt>
                <c:pt idx="1384">
                  <c:v>#N/A</c:v>
                </c:pt>
                <c:pt idx="1385">
                  <c:v>#N/A</c:v>
                </c:pt>
                <c:pt idx="1386">
                  <c:v>#N/A</c:v>
                </c:pt>
                <c:pt idx="1387">
                  <c:v>#N/A</c:v>
                </c:pt>
                <c:pt idx="1388">
                  <c:v>#N/A</c:v>
                </c:pt>
                <c:pt idx="1389">
                  <c:v>#N/A</c:v>
                </c:pt>
                <c:pt idx="1390">
                  <c:v>#N/A</c:v>
                </c:pt>
                <c:pt idx="1391">
                  <c:v>#N/A</c:v>
                </c:pt>
                <c:pt idx="1392">
                  <c:v>#N/A</c:v>
                </c:pt>
                <c:pt idx="1393">
                  <c:v>#N/A</c:v>
                </c:pt>
                <c:pt idx="1394">
                  <c:v>#N/A</c:v>
                </c:pt>
                <c:pt idx="1395">
                  <c:v>#N/A</c:v>
                </c:pt>
                <c:pt idx="1396">
                  <c:v>#N/A</c:v>
                </c:pt>
                <c:pt idx="1397">
                  <c:v>#N/A</c:v>
                </c:pt>
                <c:pt idx="1398">
                  <c:v>#N/A</c:v>
                </c:pt>
                <c:pt idx="1399">
                  <c:v>#N/A</c:v>
                </c:pt>
                <c:pt idx="1400">
                  <c:v>#N/A</c:v>
                </c:pt>
                <c:pt idx="1401">
                  <c:v>#N/A</c:v>
                </c:pt>
                <c:pt idx="1402">
                  <c:v>#N/A</c:v>
                </c:pt>
                <c:pt idx="1403">
                  <c:v>#N/A</c:v>
                </c:pt>
                <c:pt idx="1404">
                  <c:v>#N/A</c:v>
                </c:pt>
                <c:pt idx="1405">
                  <c:v>#N/A</c:v>
                </c:pt>
                <c:pt idx="1406">
                  <c:v>#N/A</c:v>
                </c:pt>
                <c:pt idx="1407">
                  <c:v>#N/A</c:v>
                </c:pt>
                <c:pt idx="1408">
                  <c:v>#N/A</c:v>
                </c:pt>
                <c:pt idx="1409">
                  <c:v>#N/A</c:v>
                </c:pt>
                <c:pt idx="1410">
                  <c:v>#N/A</c:v>
                </c:pt>
                <c:pt idx="1411">
                  <c:v>#N/A</c:v>
                </c:pt>
                <c:pt idx="1412">
                  <c:v>#N/A</c:v>
                </c:pt>
                <c:pt idx="1413">
                  <c:v>#N/A</c:v>
                </c:pt>
                <c:pt idx="1414">
                  <c:v>#N/A</c:v>
                </c:pt>
                <c:pt idx="1415">
                  <c:v>#N/A</c:v>
                </c:pt>
                <c:pt idx="1416">
                  <c:v>#N/A</c:v>
                </c:pt>
                <c:pt idx="1417">
                  <c:v>#N/A</c:v>
                </c:pt>
                <c:pt idx="1418">
                  <c:v>#N/A</c:v>
                </c:pt>
                <c:pt idx="1419">
                  <c:v>#N/A</c:v>
                </c:pt>
                <c:pt idx="1420">
                  <c:v>#N/A</c:v>
                </c:pt>
                <c:pt idx="1421">
                  <c:v>#N/A</c:v>
                </c:pt>
                <c:pt idx="1422">
                  <c:v>#N/A</c:v>
                </c:pt>
                <c:pt idx="1423">
                  <c:v>#N/A</c:v>
                </c:pt>
                <c:pt idx="1424">
                  <c:v>#N/A</c:v>
                </c:pt>
                <c:pt idx="1425">
                  <c:v>#N/A</c:v>
                </c:pt>
                <c:pt idx="1426">
                  <c:v>#N/A</c:v>
                </c:pt>
                <c:pt idx="1427">
                  <c:v>#N/A</c:v>
                </c:pt>
                <c:pt idx="1428">
                  <c:v>#N/A</c:v>
                </c:pt>
                <c:pt idx="1429">
                  <c:v>#N/A</c:v>
                </c:pt>
                <c:pt idx="1430">
                  <c:v>#N/A</c:v>
                </c:pt>
                <c:pt idx="1431">
                  <c:v>#N/A</c:v>
                </c:pt>
                <c:pt idx="1432">
                  <c:v>#N/A</c:v>
                </c:pt>
                <c:pt idx="1433">
                  <c:v>#N/A</c:v>
                </c:pt>
                <c:pt idx="1434">
                  <c:v>#N/A</c:v>
                </c:pt>
                <c:pt idx="1435">
                  <c:v>#N/A</c:v>
                </c:pt>
                <c:pt idx="1436">
                  <c:v>#N/A</c:v>
                </c:pt>
                <c:pt idx="1437">
                  <c:v>#N/A</c:v>
                </c:pt>
                <c:pt idx="1438">
                  <c:v>#N/A</c:v>
                </c:pt>
                <c:pt idx="1439">
                  <c:v>#N/A</c:v>
                </c:pt>
                <c:pt idx="1440">
                  <c:v>#N/A</c:v>
                </c:pt>
                <c:pt idx="1441">
                  <c:v>#N/A</c:v>
                </c:pt>
                <c:pt idx="1442">
                  <c:v>#N/A</c:v>
                </c:pt>
                <c:pt idx="1443">
                  <c:v>#N/A</c:v>
                </c:pt>
                <c:pt idx="1444">
                  <c:v>#N/A</c:v>
                </c:pt>
                <c:pt idx="1445">
                  <c:v>#N/A</c:v>
                </c:pt>
                <c:pt idx="1446">
                  <c:v>#N/A</c:v>
                </c:pt>
                <c:pt idx="1447">
                  <c:v>#N/A</c:v>
                </c:pt>
                <c:pt idx="1448">
                  <c:v>#N/A</c:v>
                </c:pt>
                <c:pt idx="1449">
                  <c:v>#N/A</c:v>
                </c:pt>
                <c:pt idx="1450">
                  <c:v>#N/A</c:v>
                </c:pt>
                <c:pt idx="1451">
                  <c:v>#N/A</c:v>
                </c:pt>
                <c:pt idx="1452">
                  <c:v>#N/A</c:v>
                </c:pt>
                <c:pt idx="1453">
                  <c:v>#N/A</c:v>
                </c:pt>
                <c:pt idx="1454">
                  <c:v>#N/A</c:v>
                </c:pt>
                <c:pt idx="1455">
                  <c:v>#N/A</c:v>
                </c:pt>
                <c:pt idx="1456">
                  <c:v>#N/A</c:v>
                </c:pt>
                <c:pt idx="1457">
                  <c:v>#N/A</c:v>
                </c:pt>
                <c:pt idx="1458">
                  <c:v>#N/A</c:v>
                </c:pt>
                <c:pt idx="1459">
                  <c:v>#N/A</c:v>
                </c:pt>
                <c:pt idx="1460">
                  <c:v>#N/A</c:v>
                </c:pt>
                <c:pt idx="1461">
                  <c:v>#N/A</c:v>
                </c:pt>
                <c:pt idx="1462">
                  <c:v>#N/A</c:v>
                </c:pt>
                <c:pt idx="1463">
                  <c:v>#N/A</c:v>
                </c:pt>
                <c:pt idx="1464">
                  <c:v>#N/A</c:v>
                </c:pt>
                <c:pt idx="1465">
                  <c:v>#N/A</c:v>
                </c:pt>
                <c:pt idx="1466">
                  <c:v>#N/A</c:v>
                </c:pt>
                <c:pt idx="1467">
                  <c:v>#N/A</c:v>
                </c:pt>
                <c:pt idx="1468">
                  <c:v>#N/A</c:v>
                </c:pt>
                <c:pt idx="1469">
                  <c:v>#N/A</c:v>
                </c:pt>
                <c:pt idx="1470">
                  <c:v>#N/A</c:v>
                </c:pt>
                <c:pt idx="1471">
                  <c:v>#N/A</c:v>
                </c:pt>
                <c:pt idx="1472">
                  <c:v>#N/A</c:v>
                </c:pt>
                <c:pt idx="1473">
                  <c:v>#N/A</c:v>
                </c:pt>
                <c:pt idx="1474">
                  <c:v>#N/A</c:v>
                </c:pt>
                <c:pt idx="1475">
                  <c:v>#N/A</c:v>
                </c:pt>
                <c:pt idx="1476">
                  <c:v>#N/A</c:v>
                </c:pt>
                <c:pt idx="1477">
                  <c:v>#N/A</c:v>
                </c:pt>
                <c:pt idx="1478">
                  <c:v>#N/A</c:v>
                </c:pt>
                <c:pt idx="1479">
                  <c:v>#N/A</c:v>
                </c:pt>
                <c:pt idx="1480">
                  <c:v>#N/A</c:v>
                </c:pt>
                <c:pt idx="1481">
                  <c:v>#N/A</c:v>
                </c:pt>
                <c:pt idx="1482">
                  <c:v>#N/A</c:v>
                </c:pt>
                <c:pt idx="1483">
                  <c:v>#N/A</c:v>
                </c:pt>
                <c:pt idx="1484">
                  <c:v>#N/A</c:v>
                </c:pt>
                <c:pt idx="1485">
                  <c:v>#N/A</c:v>
                </c:pt>
                <c:pt idx="1486">
                  <c:v>#N/A</c:v>
                </c:pt>
                <c:pt idx="1487">
                  <c:v>#N/A</c:v>
                </c:pt>
                <c:pt idx="1488">
                  <c:v>#N/A</c:v>
                </c:pt>
                <c:pt idx="1489">
                  <c:v>#N/A</c:v>
                </c:pt>
                <c:pt idx="1490">
                  <c:v>#N/A</c:v>
                </c:pt>
                <c:pt idx="1491">
                  <c:v>#N/A</c:v>
                </c:pt>
                <c:pt idx="1492">
                  <c:v>#N/A</c:v>
                </c:pt>
                <c:pt idx="1493">
                  <c:v>#N/A</c:v>
                </c:pt>
                <c:pt idx="1494">
                  <c:v>#N/A</c:v>
                </c:pt>
                <c:pt idx="1495">
                  <c:v>#N/A</c:v>
                </c:pt>
                <c:pt idx="1496">
                  <c:v>#N/A</c:v>
                </c:pt>
                <c:pt idx="1497">
                  <c:v>#N/A</c:v>
                </c:pt>
                <c:pt idx="1498">
                  <c:v>#N/A</c:v>
                </c:pt>
                <c:pt idx="1499">
                  <c:v>#N/A</c:v>
                </c:pt>
                <c:pt idx="1500">
                  <c:v>#N/A</c:v>
                </c:pt>
                <c:pt idx="1501">
                  <c:v>#N/A</c:v>
                </c:pt>
                <c:pt idx="1502">
                  <c:v>#N/A</c:v>
                </c:pt>
                <c:pt idx="1503">
                  <c:v>#N/A</c:v>
                </c:pt>
                <c:pt idx="1504">
                  <c:v>#N/A</c:v>
                </c:pt>
                <c:pt idx="1505">
                  <c:v>#N/A</c:v>
                </c:pt>
                <c:pt idx="1506">
                  <c:v>#N/A</c:v>
                </c:pt>
                <c:pt idx="1507">
                  <c:v>#N/A</c:v>
                </c:pt>
                <c:pt idx="1508">
                  <c:v>#N/A</c:v>
                </c:pt>
                <c:pt idx="1509">
                  <c:v>#N/A</c:v>
                </c:pt>
                <c:pt idx="1510">
                  <c:v>#N/A</c:v>
                </c:pt>
                <c:pt idx="1511">
                  <c:v>#N/A</c:v>
                </c:pt>
                <c:pt idx="1512">
                  <c:v>#N/A</c:v>
                </c:pt>
                <c:pt idx="1513">
                  <c:v>#N/A</c:v>
                </c:pt>
                <c:pt idx="1514">
                  <c:v>#N/A</c:v>
                </c:pt>
                <c:pt idx="1515">
                  <c:v>#N/A</c:v>
                </c:pt>
                <c:pt idx="1516">
                  <c:v>#N/A</c:v>
                </c:pt>
                <c:pt idx="1517">
                  <c:v>#N/A</c:v>
                </c:pt>
                <c:pt idx="1518">
                  <c:v>#N/A</c:v>
                </c:pt>
                <c:pt idx="1519">
                  <c:v>#N/A</c:v>
                </c:pt>
                <c:pt idx="1520">
                  <c:v>#N/A</c:v>
                </c:pt>
                <c:pt idx="1521">
                  <c:v>#N/A</c:v>
                </c:pt>
                <c:pt idx="1522">
                  <c:v>#N/A</c:v>
                </c:pt>
                <c:pt idx="1523">
                  <c:v>#N/A</c:v>
                </c:pt>
                <c:pt idx="1524">
                  <c:v>#N/A</c:v>
                </c:pt>
                <c:pt idx="1525">
                  <c:v>#N/A</c:v>
                </c:pt>
                <c:pt idx="1526">
                  <c:v>#N/A</c:v>
                </c:pt>
                <c:pt idx="1527">
                  <c:v>#N/A</c:v>
                </c:pt>
                <c:pt idx="1528">
                  <c:v>#N/A</c:v>
                </c:pt>
                <c:pt idx="1529">
                  <c:v>#N/A</c:v>
                </c:pt>
                <c:pt idx="1530">
                  <c:v>#N/A</c:v>
                </c:pt>
                <c:pt idx="1531">
                  <c:v>#N/A</c:v>
                </c:pt>
                <c:pt idx="1532">
                  <c:v>#N/A</c:v>
                </c:pt>
                <c:pt idx="1533">
                  <c:v>#N/A</c:v>
                </c:pt>
                <c:pt idx="1534">
                  <c:v>#N/A</c:v>
                </c:pt>
                <c:pt idx="1535">
                  <c:v>#N/A</c:v>
                </c:pt>
                <c:pt idx="1536">
                  <c:v>#N/A</c:v>
                </c:pt>
                <c:pt idx="1537">
                  <c:v>#N/A</c:v>
                </c:pt>
                <c:pt idx="1538">
                  <c:v>#N/A</c:v>
                </c:pt>
                <c:pt idx="1539">
                  <c:v>#N/A</c:v>
                </c:pt>
                <c:pt idx="1540">
                  <c:v>#N/A</c:v>
                </c:pt>
                <c:pt idx="1541">
                  <c:v>#N/A</c:v>
                </c:pt>
                <c:pt idx="1542">
                  <c:v>#N/A</c:v>
                </c:pt>
                <c:pt idx="1543">
                  <c:v>#N/A</c:v>
                </c:pt>
                <c:pt idx="1544">
                  <c:v>#N/A</c:v>
                </c:pt>
                <c:pt idx="1545">
                  <c:v>#N/A</c:v>
                </c:pt>
                <c:pt idx="1546">
                  <c:v>#N/A</c:v>
                </c:pt>
                <c:pt idx="1547">
                  <c:v>#N/A</c:v>
                </c:pt>
                <c:pt idx="1548">
                  <c:v>#N/A</c:v>
                </c:pt>
                <c:pt idx="1549">
                  <c:v>#N/A</c:v>
                </c:pt>
                <c:pt idx="1550">
                  <c:v>#N/A</c:v>
                </c:pt>
                <c:pt idx="1551">
                  <c:v>#N/A</c:v>
                </c:pt>
                <c:pt idx="1552">
                  <c:v>#N/A</c:v>
                </c:pt>
                <c:pt idx="1553">
                  <c:v>#N/A</c:v>
                </c:pt>
                <c:pt idx="1554">
                  <c:v>#N/A</c:v>
                </c:pt>
                <c:pt idx="1555">
                  <c:v>#N/A</c:v>
                </c:pt>
                <c:pt idx="1556">
                  <c:v>#N/A</c:v>
                </c:pt>
                <c:pt idx="1557">
                  <c:v>#N/A</c:v>
                </c:pt>
                <c:pt idx="1558">
                  <c:v>#N/A</c:v>
                </c:pt>
                <c:pt idx="1559">
                  <c:v>#N/A</c:v>
                </c:pt>
                <c:pt idx="1560">
                  <c:v>#N/A</c:v>
                </c:pt>
                <c:pt idx="1561">
                  <c:v>#N/A</c:v>
                </c:pt>
                <c:pt idx="1562">
                  <c:v>#N/A</c:v>
                </c:pt>
                <c:pt idx="1563">
                  <c:v>#N/A</c:v>
                </c:pt>
                <c:pt idx="1564">
                  <c:v>#N/A</c:v>
                </c:pt>
                <c:pt idx="1565">
                  <c:v>#N/A</c:v>
                </c:pt>
                <c:pt idx="1566">
                  <c:v>#N/A</c:v>
                </c:pt>
                <c:pt idx="1567">
                  <c:v>#N/A</c:v>
                </c:pt>
                <c:pt idx="1568">
                  <c:v>#N/A</c:v>
                </c:pt>
                <c:pt idx="1569">
                  <c:v>#N/A</c:v>
                </c:pt>
                <c:pt idx="1570">
                  <c:v>#N/A</c:v>
                </c:pt>
                <c:pt idx="1571">
                  <c:v>#N/A</c:v>
                </c:pt>
                <c:pt idx="1572">
                  <c:v>#N/A</c:v>
                </c:pt>
                <c:pt idx="1573">
                  <c:v>#N/A</c:v>
                </c:pt>
                <c:pt idx="1574">
                  <c:v>#N/A</c:v>
                </c:pt>
                <c:pt idx="1575">
                  <c:v>#N/A</c:v>
                </c:pt>
                <c:pt idx="1576">
                  <c:v>#N/A</c:v>
                </c:pt>
                <c:pt idx="1577">
                  <c:v>#N/A</c:v>
                </c:pt>
                <c:pt idx="1578">
                  <c:v>#N/A</c:v>
                </c:pt>
                <c:pt idx="1579">
                  <c:v>#N/A</c:v>
                </c:pt>
                <c:pt idx="1580">
                  <c:v>#N/A</c:v>
                </c:pt>
                <c:pt idx="1581">
                  <c:v>#N/A</c:v>
                </c:pt>
                <c:pt idx="1582">
                  <c:v>#N/A</c:v>
                </c:pt>
                <c:pt idx="1583">
                  <c:v>#N/A</c:v>
                </c:pt>
                <c:pt idx="1584">
                  <c:v>#N/A</c:v>
                </c:pt>
                <c:pt idx="1585">
                  <c:v>#N/A</c:v>
                </c:pt>
                <c:pt idx="1586">
                  <c:v>#N/A</c:v>
                </c:pt>
                <c:pt idx="1587">
                  <c:v>#N/A</c:v>
                </c:pt>
                <c:pt idx="1588">
                  <c:v>#N/A</c:v>
                </c:pt>
                <c:pt idx="1589">
                  <c:v>#N/A</c:v>
                </c:pt>
                <c:pt idx="1590">
                  <c:v>#N/A</c:v>
                </c:pt>
                <c:pt idx="1591">
                  <c:v>#N/A</c:v>
                </c:pt>
                <c:pt idx="1592">
                  <c:v>#N/A</c:v>
                </c:pt>
                <c:pt idx="1593">
                  <c:v>#N/A</c:v>
                </c:pt>
                <c:pt idx="1594">
                  <c:v>#N/A</c:v>
                </c:pt>
                <c:pt idx="1595">
                  <c:v>#N/A</c:v>
                </c:pt>
                <c:pt idx="1596">
                  <c:v>#N/A</c:v>
                </c:pt>
                <c:pt idx="1597">
                  <c:v>#N/A</c:v>
                </c:pt>
                <c:pt idx="1598">
                  <c:v>#N/A</c:v>
                </c:pt>
                <c:pt idx="1599">
                  <c:v>#N/A</c:v>
                </c:pt>
                <c:pt idx="1600">
                  <c:v>#N/A</c:v>
                </c:pt>
                <c:pt idx="1601">
                  <c:v>#N/A</c:v>
                </c:pt>
                <c:pt idx="1602">
                  <c:v>#N/A</c:v>
                </c:pt>
                <c:pt idx="1603">
                  <c:v>#N/A</c:v>
                </c:pt>
                <c:pt idx="1604">
                  <c:v>#N/A</c:v>
                </c:pt>
                <c:pt idx="1605">
                  <c:v>#N/A</c:v>
                </c:pt>
                <c:pt idx="1606">
                  <c:v>#N/A</c:v>
                </c:pt>
                <c:pt idx="1607">
                  <c:v>#N/A</c:v>
                </c:pt>
                <c:pt idx="1608">
                  <c:v>#N/A</c:v>
                </c:pt>
                <c:pt idx="1609">
                  <c:v>#N/A</c:v>
                </c:pt>
                <c:pt idx="1610">
                  <c:v>#N/A</c:v>
                </c:pt>
                <c:pt idx="1611">
                  <c:v>#N/A</c:v>
                </c:pt>
                <c:pt idx="1612">
                  <c:v>#N/A</c:v>
                </c:pt>
                <c:pt idx="1613">
                  <c:v>#N/A</c:v>
                </c:pt>
                <c:pt idx="1614">
                  <c:v>#N/A</c:v>
                </c:pt>
                <c:pt idx="1615">
                  <c:v>#N/A</c:v>
                </c:pt>
                <c:pt idx="1616">
                  <c:v>#N/A</c:v>
                </c:pt>
                <c:pt idx="1617">
                  <c:v>#N/A</c:v>
                </c:pt>
                <c:pt idx="1618">
                  <c:v>#N/A</c:v>
                </c:pt>
                <c:pt idx="1619">
                  <c:v>#N/A</c:v>
                </c:pt>
                <c:pt idx="1620">
                  <c:v>#N/A</c:v>
                </c:pt>
                <c:pt idx="1621">
                  <c:v>#N/A</c:v>
                </c:pt>
                <c:pt idx="1622">
                  <c:v>#N/A</c:v>
                </c:pt>
                <c:pt idx="1623">
                  <c:v>#N/A</c:v>
                </c:pt>
                <c:pt idx="1624">
                  <c:v>#N/A</c:v>
                </c:pt>
                <c:pt idx="1625">
                  <c:v>#N/A</c:v>
                </c:pt>
                <c:pt idx="1626">
                  <c:v>#N/A</c:v>
                </c:pt>
                <c:pt idx="1627">
                  <c:v>#N/A</c:v>
                </c:pt>
                <c:pt idx="1628">
                  <c:v>#N/A</c:v>
                </c:pt>
                <c:pt idx="1629">
                  <c:v>#N/A</c:v>
                </c:pt>
                <c:pt idx="1630">
                  <c:v>#N/A</c:v>
                </c:pt>
                <c:pt idx="1631">
                  <c:v>#N/A</c:v>
                </c:pt>
                <c:pt idx="1632">
                  <c:v>#N/A</c:v>
                </c:pt>
                <c:pt idx="1633">
                  <c:v>#N/A</c:v>
                </c:pt>
                <c:pt idx="1634">
                  <c:v>#N/A</c:v>
                </c:pt>
                <c:pt idx="1635">
                  <c:v>#N/A</c:v>
                </c:pt>
                <c:pt idx="1636">
                  <c:v>#N/A</c:v>
                </c:pt>
                <c:pt idx="1637">
                  <c:v>#N/A</c:v>
                </c:pt>
                <c:pt idx="1638">
                  <c:v>#N/A</c:v>
                </c:pt>
                <c:pt idx="1639">
                  <c:v>#N/A</c:v>
                </c:pt>
                <c:pt idx="1640">
                  <c:v>#N/A</c:v>
                </c:pt>
                <c:pt idx="1641">
                  <c:v>#N/A</c:v>
                </c:pt>
                <c:pt idx="1642">
                  <c:v>#N/A</c:v>
                </c:pt>
                <c:pt idx="1643">
                  <c:v>#N/A</c:v>
                </c:pt>
                <c:pt idx="1644">
                  <c:v>#N/A</c:v>
                </c:pt>
                <c:pt idx="1645">
                  <c:v>#N/A</c:v>
                </c:pt>
                <c:pt idx="1646">
                  <c:v>#N/A</c:v>
                </c:pt>
                <c:pt idx="1647">
                  <c:v>#N/A</c:v>
                </c:pt>
                <c:pt idx="1648">
                  <c:v>#N/A</c:v>
                </c:pt>
                <c:pt idx="1649">
                  <c:v>#N/A</c:v>
                </c:pt>
                <c:pt idx="1650">
                  <c:v>#N/A</c:v>
                </c:pt>
                <c:pt idx="1651">
                  <c:v>#N/A</c:v>
                </c:pt>
                <c:pt idx="1652">
                  <c:v>#N/A</c:v>
                </c:pt>
                <c:pt idx="1653">
                  <c:v>#N/A</c:v>
                </c:pt>
                <c:pt idx="1654">
                  <c:v>#N/A</c:v>
                </c:pt>
                <c:pt idx="1655">
                  <c:v>#N/A</c:v>
                </c:pt>
                <c:pt idx="1656">
                  <c:v>#N/A</c:v>
                </c:pt>
                <c:pt idx="1657">
                  <c:v>#N/A</c:v>
                </c:pt>
                <c:pt idx="1658">
                  <c:v>#N/A</c:v>
                </c:pt>
                <c:pt idx="1659">
                  <c:v>#N/A</c:v>
                </c:pt>
                <c:pt idx="1660">
                  <c:v>#N/A</c:v>
                </c:pt>
                <c:pt idx="1661">
                  <c:v>#N/A</c:v>
                </c:pt>
                <c:pt idx="1662">
                  <c:v>#N/A</c:v>
                </c:pt>
                <c:pt idx="1663">
                  <c:v>#N/A</c:v>
                </c:pt>
                <c:pt idx="1664">
                  <c:v>#N/A</c:v>
                </c:pt>
                <c:pt idx="1665">
                  <c:v>#N/A</c:v>
                </c:pt>
                <c:pt idx="1666">
                  <c:v>#N/A</c:v>
                </c:pt>
                <c:pt idx="1667">
                  <c:v>#N/A</c:v>
                </c:pt>
                <c:pt idx="1668">
                  <c:v>#N/A</c:v>
                </c:pt>
                <c:pt idx="1669">
                  <c:v>#N/A</c:v>
                </c:pt>
                <c:pt idx="1670">
                  <c:v>#N/A</c:v>
                </c:pt>
                <c:pt idx="1671">
                  <c:v>#N/A</c:v>
                </c:pt>
                <c:pt idx="1672">
                  <c:v>#N/A</c:v>
                </c:pt>
                <c:pt idx="1673">
                  <c:v>#N/A</c:v>
                </c:pt>
                <c:pt idx="1674">
                  <c:v>#N/A</c:v>
                </c:pt>
                <c:pt idx="1675">
                  <c:v>#N/A</c:v>
                </c:pt>
                <c:pt idx="1676">
                  <c:v>#N/A</c:v>
                </c:pt>
                <c:pt idx="1677">
                  <c:v>#N/A</c:v>
                </c:pt>
                <c:pt idx="1678">
                  <c:v>#N/A</c:v>
                </c:pt>
                <c:pt idx="1679">
                  <c:v>#N/A</c:v>
                </c:pt>
                <c:pt idx="1680">
                  <c:v>#N/A</c:v>
                </c:pt>
                <c:pt idx="1681">
                  <c:v>#N/A</c:v>
                </c:pt>
                <c:pt idx="1682">
                  <c:v>#N/A</c:v>
                </c:pt>
                <c:pt idx="1683">
                  <c:v>#N/A</c:v>
                </c:pt>
                <c:pt idx="1684">
                  <c:v>#N/A</c:v>
                </c:pt>
                <c:pt idx="1685">
                  <c:v>#N/A</c:v>
                </c:pt>
                <c:pt idx="1686">
                  <c:v>#N/A</c:v>
                </c:pt>
                <c:pt idx="1687">
                  <c:v>#N/A</c:v>
                </c:pt>
                <c:pt idx="1688">
                  <c:v>#N/A</c:v>
                </c:pt>
                <c:pt idx="1689">
                  <c:v>#N/A</c:v>
                </c:pt>
                <c:pt idx="1690">
                  <c:v>#N/A</c:v>
                </c:pt>
                <c:pt idx="1691">
                  <c:v>#N/A</c:v>
                </c:pt>
                <c:pt idx="1692">
                  <c:v>#N/A</c:v>
                </c:pt>
                <c:pt idx="1693">
                  <c:v>#N/A</c:v>
                </c:pt>
                <c:pt idx="1694">
                  <c:v>#N/A</c:v>
                </c:pt>
                <c:pt idx="1695">
                  <c:v>#N/A</c:v>
                </c:pt>
                <c:pt idx="1696">
                  <c:v>#N/A</c:v>
                </c:pt>
                <c:pt idx="1697">
                  <c:v>#N/A</c:v>
                </c:pt>
                <c:pt idx="1698">
                  <c:v>#N/A</c:v>
                </c:pt>
                <c:pt idx="1699">
                  <c:v>#N/A</c:v>
                </c:pt>
                <c:pt idx="1700">
                  <c:v>#N/A</c:v>
                </c:pt>
                <c:pt idx="1701">
                  <c:v>#N/A</c:v>
                </c:pt>
                <c:pt idx="1702">
                  <c:v>#N/A</c:v>
                </c:pt>
                <c:pt idx="1703">
                  <c:v>#N/A</c:v>
                </c:pt>
                <c:pt idx="1704">
                  <c:v>#N/A</c:v>
                </c:pt>
                <c:pt idx="1705">
                  <c:v>#N/A</c:v>
                </c:pt>
                <c:pt idx="1706">
                  <c:v>#N/A</c:v>
                </c:pt>
                <c:pt idx="1707">
                  <c:v>#N/A</c:v>
                </c:pt>
                <c:pt idx="1708">
                  <c:v>#N/A</c:v>
                </c:pt>
                <c:pt idx="1709">
                  <c:v>#N/A</c:v>
                </c:pt>
                <c:pt idx="1710">
                  <c:v>#N/A</c:v>
                </c:pt>
                <c:pt idx="1711">
                  <c:v>#N/A</c:v>
                </c:pt>
                <c:pt idx="1712">
                  <c:v>#N/A</c:v>
                </c:pt>
                <c:pt idx="1713">
                  <c:v>#N/A</c:v>
                </c:pt>
                <c:pt idx="1714">
                  <c:v>#N/A</c:v>
                </c:pt>
                <c:pt idx="1715">
                  <c:v>#N/A</c:v>
                </c:pt>
                <c:pt idx="1716">
                  <c:v>#N/A</c:v>
                </c:pt>
                <c:pt idx="1717">
                  <c:v>#N/A</c:v>
                </c:pt>
                <c:pt idx="1718">
                  <c:v>#N/A</c:v>
                </c:pt>
                <c:pt idx="1719">
                  <c:v>#N/A</c:v>
                </c:pt>
                <c:pt idx="1720">
                  <c:v>#N/A</c:v>
                </c:pt>
                <c:pt idx="1721">
                  <c:v>#N/A</c:v>
                </c:pt>
                <c:pt idx="1722">
                  <c:v>#N/A</c:v>
                </c:pt>
                <c:pt idx="1723">
                  <c:v>#N/A</c:v>
                </c:pt>
                <c:pt idx="1724">
                  <c:v>#N/A</c:v>
                </c:pt>
                <c:pt idx="1725">
                  <c:v>#N/A</c:v>
                </c:pt>
                <c:pt idx="1726">
                  <c:v>#N/A</c:v>
                </c:pt>
                <c:pt idx="1727">
                  <c:v>#N/A</c:v>
                </c:pt>
                <c:pt idx="1728">
                  <c:v>#N/A</c:v>
                </c:pt>
                <c:pt idx="1729">
                  <c:v>#N/A</c:v>
                </c:pt>
                <c:pt idx="1730">
                  <c:v>#N/A</c:v>
                </c:pt>
                <c:pt idx="1731">
                  <c:v>#N/A</c:v>
                </c:pt>
                <c:pt idx="1732">
                  <c:v>#N/A</c:v>
                </c:pt>
                <c:pt idx="1733">
                  <c:v>#N/A</c:v>
                </c:pt>
                <c:pt idx="1734">
                  <c:v>#N/A</c:v>
                </c:pt>
                <c:pt idx="1735">
                  <c:v>#N/A</c:v>
                </c:pt>
                <c:pt idx="1736">
                  <c:v>#N/A</c:v>
                </c:pt>
                <c:pt idx="1737">
                  <c:v>#N/A</c:v>
                </c:pt>
                <c:pt idx="1738">
                  <c:v>#N/A</c:v>
                </c:pt>
                <c:pt idx="1739">
                  <c:v>#N/A</c:v>
                </c:pt>
                <c:pt idx="1740">
                  <c:v>#N/A</c:v>
                </c:pt>
                <c:pt idx="1741">
                  <c:v>#N/A</c:v>
                </c:pt>
                <c:pt idx="1742">
                  <c:v>#N/A</c:v>
                </c:pt>
                <c:pt idx="1743">
                  <c:v>#N/A</c:v>
                </c:pt>
                <c:pt idx="1744">
                  <c:v>#N/A</c:v>
                </c:pt>
                <c:pt idx="1745">
                  <c:v>#N/A</c:v>
                </c:pt>
                <c:pt idx="1746">
                  <c:v>#N/A</c:v>
                </c:pt>
                <c:pt idx="1747">
                  <c:v>#N/A</c:v>
                </c:pt>
                <c:pt idx="1748">
                  <c:v>#N/A</c:v>
                </c:pt>
                <c:pt idx="1749">
                  <c:v>#N/A</c:v>
                </c:pt>
                <c:pt idx="1750">
                  <c:v>#N/A</c:v>
                </c:pt>
                <c:pt idx="1751">
                  <c:v>#N/A</c:v>
                </c:pt>
                <c:pt idx="1752">
                  <c:v>#N/A</c:v>
                </c:pt>
                <c:pt idx="1753">
                  <c:v>#N/A</c:v>
                </c:pt>
                <c:pt idx="1754">
                  <c:v>#N/A</c:v>
                </c:pt>
                <c:pt idx="1755">
                  <c:v>#N/A</c:v>
                </c:pt>
                <c:pt idx="1756">
                  <c:v>#N/A</c:v>
                </c:pt>
                <c:pt idx="1757">
                  <c:v>#N/A</c:v>
                </c:pt>
                <c:pt idx="1758">
                  <c:v>#N/A</c:v>
                </c:pt>
                <c:pt idx="1759">
                  <c:v>#N/A</c:v>
                </c:pt>
                <c:pt idx="1760">
                  <c:v>#N/A</c:v>
                </c:pt>
                <c:pt idx="1761">
                  <c:v>#N/A</c:v>
                </c:pt>
                <c:pt idx="1762">
                  <c:v>#N/A</c:v>
                </c:pt>
                <c:pt idx="1763">
                  <c:v>#N/A</c:v>
                </c:pt>
                <c:pt idx="1764">
                  <c:v>#N/A</c:v>
                </c:pt>
                <c:pt idx="1765">
                  <c:v>#N/A</c:v>
                </c:pt>
                <c:pt idx="1766">
                  <c:v>#N/A</c:v>
                </c:pt>
                <c:pt idx="1767">
                  <c:v>#N/A</c:v>
                </c:pt>
                <c:pt idx="1768">
                  <c:v>#N/A</c:v>
                </c:pt>
                <c:pt idx="1769">
                  <c:v>#N/A</c:v>
                </c:pt>
                <c:pt idx="1770">
                  <c:v>#N/A</c:v>
                </c:pt>
                <c:pt idx="1771">
                  <c:v>#N/A</c:v>
                </c:pt>
                <c:pt idx="1772">
                  <c:v>#N/A</c:v>
                </c:pt>
                <c:pt idx="1773">
                  <c:v>#N/A</c:v>
                </c:pt>
                <c:pt idx="1774">
                  <c:v>#N/A</c:v>
                </c:pt>
                <c:pt idx="1775">
                  <c:v>#N/A</c:v>
                </c:pt>
                <c:pt idx="1776">
                  <c:v>#N/A</c:v>
                </c:pt>
                <c:pt idx="1777">
                  <c:v>#N/A</c:v>
                </c:pt>
                <c:pt idx="1778">
                  <c:v>#N/A</c:v>
                </c:pt>
                <c:pt idx="1779">
                  <c:v>#N/A</c:v>
                </c:pt>
                <c:pt idx="1780">
                  <c:v>#N/A</c:v>
                </c:pt>
                <c:pt idx="1781">
                  <c:v>#N/A</c:v>
                </c:pt>
                <c:pt idx="1782">
                  <c:v>#N/A</c:v>
                </c:pt>
                <c:pt idx="1783">
                  <c:v>#N/A</c:v>
                </c:pt>
                <c:pt idx="1784">
                  <c:v>#N/A</c:v>
                </c:pt>
                <c:pt idx="1785">
                  <c:v>#N/A</c:v>
                </c:pt>
                <c:pt idx="1786">
                  <c:v>#N/A</c:v>
                </c:pt>
                <c:pt idx="1787">
                  <c:v>#N/A</c:v>
                </c:pt>
                <c:pt idx="1788">
                  <c:v>#N/A</c:v>
                </c:pt>
                <c:pt idx="1789">
                  <c:v>#N/A</c:v>
                </c:pt>
                <c:pt idx="1790">
                  <c:v>#N/A</c:v>
                </c:pt>
                <c:pt idx="1791">
                  <c:v>#N/A</c:v>
                </c:pt>
                <c:pt idx="1792">
                  <c:v>#N/A</c:v>
                </c:pt>
                <c:pt idx="1793">
                  <c:v>#N/A</c:v>
                </c:pt>
                <c:pt idx="1794">
                  <c:v>#N/A</c:v>
                </c:pt>
                <c:pt idx="1795">
                  <c:v>#N/A</c:v>
                </c:pt>
                <c:pt idx="1796">
                  <c:v>#N/A</c:v>
                </c:pt>
                <c:pt idx="1797">
                  <c:v>#N/A</c:v>
                </c:pt>
                <c:pt idx="1798">
                  <c:v>#N/A</c:v>
                </c:pt>
                <c:pt idx="1799">
                  <c:v>#N/A</c:v>
                </c:pt>
                <c:pt idx="1800">
                  <c:v>#N/A</c:v>
                </c:pt>
                <c:pt idx="1801">
                  <c:v>#N/A</c:v>
                </c:pt>
                <c:pt idx="1802">
                  <c:v>#N/A</c:v>
                </c:pt>
                <c:pt idx="1803">
                  <c:v>#N/A</c:v>
                </c:pt>
                <c:pt idx="1804">
                  <c:v>#N/A</c:v>
                </c:pt>
                <c:pt idx="1805">
                  <c:v>#N/A</c:v>
                </c:pt>
                <c:pt idx="1806">
                  <c:v>#N/A</c:v>
                </c:pt>
                <c:pt idx="1807">
                  <c:v>#N/A</c:v>
                </c:pt>
                <c:pt idx="1808">
                  <c:v>#N/A</c:v>
                </c:pt>
                <c:pt idx="1809">
                  <c:v>#N/A</c:v>
                </c:pt>
                <c:pt idx="1810">
                  <c:v>#N/A</c:v>
                </c:pt>
                <c:pt idx="1811">
                  <c:v>#N/A</c:v>
                </c:pt>
                <c:pt idx="1812">
                  <c:v>#N/A</c:v>
                </c:pt>
                <c:pt idx="1813">
                  <c:v>#N/A</c:v>
                </c:pt>
                <c:pt idx="1814">
                  <c:v>#N/A</c:v>
                </c:pt>
                <c:pt idx="1815">
                  <c:v>#N/A</c:v>
                </c:pt>
                <c:pt idx="1816">
                  <c:v>#N/A</c:v>
                </c:pt>
                <c:pt idx="1817">
                  <c:v>#N/A</c:v>
                </c:pt>
                <c:pt idx="1818">
                  <c:v>#N/A</c:v>
                </c:pt>
                <c:pt idx="1819">
                  <c:v>#N/A</c:v>
                </c:pt>
                <c:pt idx="1820">
                  <c:v>#N/A</c:v>
                </c:pt>
                <c:pt idx="1821">
                  <c:v>#N/A</c:v>
                </c:pt>
                <c:pt idx="1822">
                  <c:v>#N/A</c:v>
                </c:pt>
                <c:pt idx="1823">
                  <c:v>#N/A</c:v>
                </c:pt>
                <c:pt idx="1824">
                  <c:v>#N/A</c:v>
                </c:pt>
                <c:pt idx="1825">
                  <c:v>#N/A</c:v>
                </c:pt>
                <c:pt idx="1826">
                  <c:v>#N/A</c:v>
                </c:pt>
                <c:pt idx="1827">
                  <c:v>#N/A</c:v>
                </c:pt>
                <c:pt idx="1828">
                  <c:v>#N/A</c:v>
                </c:pt>
                <c:pt idx="1829">
                  <c:v>#N/A</c:v>
                </c:pt>
                <c:pt idx="1830">
                  <c:v>#N/A</c:v>
                </c:pt>
                <c:pt idx="1831">
                  <c:v>#N/A</c:v>
                </c:pt>
                <c:pt idx="1832">
                  <c:v>#N/A</c:v>
                </c:pt>
                <c:pt idx="1833">
                  <c:v>#N/A</c:v>
                </c:pt>
                <c:pt idx="1834">
                  <c:v>#N/A</c:v>
                </c:pt>
                <c:pt idx="1835">
                  <c:v>#N/A</c:v>
                </c:pt>
                <c:pt idx="1836">
                  <c:v>#N/A</c:v>
                </c:pt>
                <c:pt idx="1837">
                  <c:v>#N/A</c:v>
                </c:pt>
                <c:pt idx="1838">
                  <c:v>#N/A</c:v>
                </c:pt>
                <c:pt idx="1839">
                  <c:v>#N/A</c:v>
                </c:pt>
                <c:pt idx="1840">
                  <c:v>#N/A</c:v>
                </c:pt>
                <c:pt idx="1841">
                  <c:v>#N/A</c:v>
                </c:pt>
                <c:pt idx="1842">
                  <c:v>#N/A</c:v>
                </c:pt>
                <c:pt idx="1843">
                  <c:v>#N/A</c:v>
                </c:pt>
                <c:pt idx="1844">
                  <c:v>#N/A</c:v>
                </c:pt>
                <c:pt idx="1845">
                  <c:v>#N/A</c:v>
                </c:pt>
                <c:pt idx="1846">
                  <c:v>#N/A</c:v>
                </c:pt>
                <c:pt idx="1847">
                  <c:v>#N/A</c:v>
                </c:pt>
                <c:pt idx="1848">
                  <c:v>#N/A</c:v>
                </c:pt>
                <c:pt idx="1849">
                  <c:v>#N/A</c:v>
                </c:pt>
                <c:pt idx="1850">
                  <c:v>#N/A</c:v>
                </c:pt>
                <c:pt idx="1851">
                  <c:v>#N/A</c:v>
                </c:pt>
                <c:pt idx="1852">
                  <c:v>#N/A</c:v>
                </c:pt>
                <c:pt idx="1853">
                  <c:v>#N/A</c:v>
                </c:pt>
                <c:pt idx="1854">
                  <c:v>#N/A</c:v>
                </c:pt>
                <c:pt idx="1855">
                  <c:v>#N/A</c:v>
                </c:pt>
                <c:pt idx="1856">
                  <c:v>#N/A</c:v>
                </c:pt>
                <c:pt idx="1857">
                  <c:v>#N/A</c:v>
                </c:pt>
                <c:pt idx="1858">
                  <c:v>#N/A</c:v>
                </c:pt>
                <c:pt idx="1859">
                  <c:v>#N/A</c:v>
                </c:pt>
                <c:pt idx="1860">
                  <c:v>#N/A</c:v>
                </c:pt>
                <c:pt idx="1861">
                  <c:v>#N/A</c:v>
                </c:pt>
                <c:pt idx="1862">
                  <c:v>#N/A</c:v>
                </c:pt>
                <c:pt idx="1863">
                  <c:v>#N/A</c:v>
                </c:pt>
                <c:pt idx="1864">
                  <c:v>#N/A</c:v>
                </c:pt>
                <c:pt idx="1865">
                  <c:v>#N/A</c:v>
                </c:pt>
                <c:pt idx="1866">
                  <c:v>#N/A</c:v>
                </c:pt>
                <c:pt idx="1867">
                  <c:v>#N/A</c:v>
                </c:pt>
                <c:pt idx="1868">
                  <c:v>#N/A</c:v>
                </c:pt>
                <c:pt idx="1869">
                  <c:v>#N/A</c:v>
                </c:pt>
                <c:pt idx="1870">
                  <c:v>#N/A</c:v>
                </c:pt>
                <c:pt idx="1871">
                  <c:v>#N/A</c:v>
                </c:pt>
                <c:pt idx="1872">
                  <c:v>#N/A</c:v>
                </c:pt>
                <c:pt idx="1873">
                  <c:v>#N/A</c:v>
                </c:pt>
                <c:pt idx="1874">
                  <c:v>#N/A</c:v>
                </c:pt>
                <c:pt idx="1875">
                  <c:v>#N/A</c:v>
                </c:pt>
                <c:pt idx="1876">
                  <c:v>#N/A</c:v>
                </c:pt>
                <c:pt idx="1877">
                  <c:v>#N/A</c:v>
                </c:pt>
                <c:pt idx="1878">
                  <c:v>#N/A</c:v>
                </c:pt>
                <c:pt idx="1879">
                  <c:v>#N/A</c:v>
                </c:pt>
                <c:pt idx="1880">
                  <c:v>#N/A</c:v>
                </c:pt>
                <c:pt idx="1881">
                  <c:v>#N/A</c:v>
                </c:pt>
                <c:pt idx="1882">
                  <c:v>#N/A</c:v>
                </c:pt>
                <c:pt idx="1883">
                  <c:v>#N/A</c:v>
                </c:pt>
                <c:pt idx="1884">
                  <c:v>#N/A</c:v>
                </c:pt>
                <c:pt idx="1885">
                  <c:v>#N/A</c:v>
                </c:pt>
                <c:pt idx="1886">
                  <c:v>#N/A</c:v>
                </c:pt>
                <c:pt idx="1887">
                  <c:v>#N/A</c:v>
                </c:pt>
                <c:pt idx="1888">
                  <c:v>#N/A</c:v>
                </c:pt>
                <c:pt idx="1889">
                  <c:v>#N/A</c:v>
                </c:pt>
                <c:pt idx="1890">
                  <c:v>#N/A</c:v>
                </c:pt>
                <c:pt idx="1891">
                  <c:v>#N/A</c:v>
                </c:pt>
                <c:pt idx="1892">
                  <c:v>#N/A</c:v>
                </c:pt>
                <c:pt idx="1893">
                  <c:v>#N/A</c:v>
                </c:pt>
                <c:pt idx="1894">
                  <c:v>#N/A</c:v>
                </c:pt>
                <c:pt idx="1895">
                  <c:v>#N/A</c:v>
                </c:pt>
                <c:pt idx="1896">
                  <c:v>#N/A</c:v>
                </c:pt>
                <c:pt idx="1897">
                  <c:v>#N/A</c:v>
                </c:pt>
                <c:pt idx="1898">
                  <c:v>#N/A</c:v>
                </c:pt>
                <c:pt idx="1899">
                  <c:v>#N/A</c:v>
                </c:pt>
                <c:pt idx="1900">
                  <c:v>#N/A</c:v>
                </c:pt>
                <c:pt idx="1901">
                  <c:v>#N/A</c:v>
                </c:pt>
                <c:pt idx="1902">
                  <c:v>#N/A</c:v>
                </c:pt>
                <c:pt idx="1903">
                  <c:v>#N/A</c:v>
                </c:pt>
                <c:pt idx="1904">
                  <c:v>#N/A</c:v>
                </c:pt>
                <c:pt idx="1905">
                  <c:v>#N/A</c:v>
                </c:pt>
                <c:pt idx="1906">
                  <c:v>#N/A</c:v>
                </c:pt>
                <c:pt idx="1907">
                  <c:v>#N/A</c:v>
                </c:pt>
                <c:pt idx="1908">
                  <c:v>#N/A</c:v>
                </c:pt>
                <c:pt idx="1909">
                  <c:v>#N/A</c:v>
                </c:pt>
                <c:pt idx="1910">
                  <c:v>#N/A</c:v>
                </c:pt>
                <c:pt idx="1911">
                  <c:v>#N/A</c:v>
                </c:pt>
                <c:pt idx="1912">
                  <c:v>#N/A</c:v>
                </c:pt>
                <c:pt idx="1913">
                  <c:v>#N/A</c:v>
                </c:pt>
                <c:pt idx="1914">
                  <c:v>#N/A</c:v>
                </c:pt>
                <c:pt idx="1915">
                  <c:v>#N/A</c:v>
                </c:pt>
                <c:pt idx="1916">
                  <c:v>#N/A</c:v>
                </c:pt>
                <c:pt idx="1917">
                  <c:v>#N/A</c:v>
                </c:pt>
                <c:pt idx="1918">
                  <c:v>#N/A</c:v>
                </c:pt>
                <c:pt idx="1919">
                  <c:v>#N/A</c:v>
                </c:pt>
                <c:pt idx="1920">
                  <c:v>#N/A</c:v>
                </c:pt>
                <c:pt idx="1921">
                  <c:v>#N/A</c:v>
                </c:pt>
                <c:pt idx="1922">
                  <c:v>#N/A</c:v>
                </c:pt>
                <c:pt idx="1923">
                  <c:v>#N/A</c:v>
                </c:pt>
                <c:pt idx="1924">
                  <c:v>#N/A</c:v>
                </c:pt>
                <c:pt idx="1925">
                  <c:v>#N/A</c:v>
                </c:pt>
                <c:pt idx="1926">
                  <c:v>#N/A</c:v>
                </c:pt>
                <c:pt idx="1927">
                  <c:v>#N/A</c:v>
                </c:pt>
                <c:pt idx="1928">
                  <c:v>#N/A</c:v>
                </c:pt>
                <c:pt idx="1929">
                  <c:v>#N/A</c:v>
                </c:pt>
                <c:pt idx="1930">
                  <c:v>#N/A</c:v>
                </c:pt>
                <c:pt idx="1931">
                  <c:v>#N/A</c:v>
                </c:pt>
                <c:pt idx="1932">
                  <c:v>#N/A</c:v>
                </c:pt>
                <c:pt idx="1933">
                  <c:v>#N/A</c:v>
                </c:pt>
                <c:pt idx="1934">
                  <c:v>#N/A</c:v>
                </c:pt>
                <c:pt idx="1935">
                  <c:v>#N/A</c:v>
                </c:pt>
                <c:pt idx="1936">
                  <c:v>#N/A</c:v>
                </c:pt>
                <c:pt idx="1937">
                  <c:v>#N/A</c:v>
                </c:pt>
                <c:pt idx="1938">
                  <c:v>#N/A</c:v>
                </c:pt>
                <c:pt idx="1939">
                  <c:v>#N/A</c:v>
                </c:pt>
                <c:pt idx="1940">
                  <c:v>#N/A</c:v>
                </c:pt>
                <c:pt idx="1941">
                  <c:v>#N/A</c:v>
                </c:pt>
                <c:pt idx="1942">
                  <c:v>#N/A</c:v>
                </c:pt>
                <c:pt idx="1943">
                  <c:v>#N/A</c:v>
                </c:pt>
                <c:pt idx="1944">
                  <c:v>#N/A</c:v>
                </c:pt>
                <c:pt idx="1945">
                  <c:v>#N/A</c:v>
                </c:pt>
                <c:pt idx="1946">
                  <c:v>#N/A</c:v>
                </c:pt>
                <c:pt idx="1947">
                  <c:v>#N/A</c:v>
                </c:pt>
                <c:pt idx="1948">
                  <c:v>#N/A</c:v>
                </c:pt>
                <c:pt idx="1949">
                  <c:v>#N/A</c:v>
                </c:pt>
                <c:pt idx="1950">
                  <c:v>#N/A</c:v>
                </c:pt>
                <c:pt idx="1951">
                  <c:v>#N/A</c:v>
                </c:pt>
                <c:pt idx="1952">
                  <c:v>#N/A</c:v>
                </c:pt>
                <c:pt idx="1953">
                  <c:v>#N/A</c:v>
                </c:pt>
                <c:pt idx="1954">
                  <c:v>#N/A</c:v>
                </c:pt>
                <c:pt idx="1955">
                  <c:v>#N/A</c:v>
                </c:pt>
                <c:pt idx="1956">
                  <c:v>#N/A</c:v>
                </c:pt>
                <c:pt idx="1957">
                  <c:v>#N/A</c:v>
                </c:pt>
                <c:pt idx="1958">
                  <c:v>#N/A</c:v>
                </c:pt>
                <c:pt idx="1959">
                  <c:v>#N/A</c:v>
                </c:pt>
                <c:pt idx="1960">
                  <c:v>#N/A</c:v>
                </c:pt>
                <c:pt idx="1961">
                  <c:v>#N/A</c:v>
                </c:pt>
                <c:pt idx="1962">
                  <c:v>#N/A</c:v>
                </c:pt>
                <c:pt idx="1963">
                  <c:v>#N/A</c:v>
                </c:pt>
                <c:pt idx="1964">
                  <c:v>#N/A</c:v>
                </c:pt>
                <c:pt idx="1965">
                  <c:v>#N/A</c:v>
                </c:pt>
                <c:pt idx="1966">
                  <c:v>#N/A</c:v>
                </c:pt>
                <c:pt idx="1967">
                  <c:v>#N/A</c:v>
                </c:pt>
                <c:pt idx="1968">
                  <c:v>#N/A</c:v>
                </c:pt>
                <c:pt idx="1969">
                  <c:v>#N/A</c:v>
                </c:pt>
                <c:pt idx="1970">
                  <c:v>#N/A</c:v>
                </c:pt>
                <c:pt idx="1971">
                  <c:v>#N/A</c:v>
                </c:pt>
                <c:pt idx="1972">
                  <c:v>#N/A</c:v>
                </c:pt>
                <c:pt idx="1973">
                  <c:v>#N/A</c:v>
                </c:pt>
                <c:pt idx="1974">
                  <c:v>#N/A</c:v>
                </c:pt>
                <c:pt idx="1975">
                  <c:v>#N/A</c:v>
                </c:pt>
                <c:pt idx="1976">
                  <c:v>#N/A</c:v>
                </c:pt>
                <c:pt idx="1977">
                  <c:v>#N/A</c:v>
                </c:pt>
                <c:pt idx="1978">
                  <c:v>#N/A</c:v>
                </c:pt>
                <c:pt idx="1979">
                  <c:v>#N/A</c:v>
                </c:pt>
                <c:pt idx="1980">
                  <c:v>#N/A</c:v>
                </c:pt>
                <c:pt idx="1981">
                  <c:v>#N/A</c:v>
                </c:pt>
                <c:pt idx="1982">
                  <c:v>#N/A</c:v>
                </c:pt>
                <c:pt idx="1983">
                  <c:v>#N/A</c:v>
                </c:pt>
                <c:pt idx="1984">
                  <c:v>#N/A</c:v>
                </c:pt>
                <c:pt idx="1985">
                  <c:v>#N/A</c:v>
                </c:pt>
                <c:pt idx="1986">
                  <c:v>#N/A</c:v>
                </c:pt>
                <c:pt idx="1987">
                  <c:v>#N/A</c:v>
                </c:pt>
                <c:pt idx="1988">
                  <c:v>#N/A</c:v>
                </c:pt>
                <c:pt idx="1989">
                  <c:v>#N/A</c:v>
                </c:pt>
                <c:pt idx="1990">
                  <c:v>#N/A</c:v>
                </c:pt>
                <c:pt idx="1991">
                  <c:v>#N/A</c:v>
                </c:pt>
                <c:pt idx="1992">
                  <c:v>#N/A</c:v>
                </c:pt>
                <c:pt idx="1993">
                  <c:v>#N/A</c:v>
                </c:pt>
                <c:pt idx="1994">
                  <c:v>#N/A</c:v>
                </c:pt>
                <c:pt idx="1995">
                  <c:v>#N/A</c:v>
                </c:pt>
                <c:pt idx="1996">
                  <c:v>#N/A</c:v>
                </c:pt>
                <c:pt idx="1997">
                  <c:v>#N/A</c:v>
                </c:pt>
                <c:pt idx="1998">
                  <c:v>#N/A</c:v>
                </c:pt>
                <c:pt idx="1999">
                  <c:v>#N/A</c:v>
                </c:pt>
                <c:pt idx="2000">
                  <c:v>#N/A</c:v>
                </c:pt>
                <c:pt idx="2001">
                  <c:v>#N/A</c:v>
                </c:pt>
                <c:pt idx="2002">
                  <c:v>#N/A</c:v>
                </c:pt>
                <c:pt idx="2003">
                  <c:v>#N/A</c:v>
                </c:pt>
                <c:pt idx="2004">
                  <c:v>#N/A</c:v>
                </c:pt>
                <c:pt idx="2005">
                  <c:v>#N/A</c:v>
                </c:pt>
                <c:pt idx="2006">
                  <c:v>#N/A</c:v>
                </c:pt>
                <c:pt idx="2007">
                  <c:v>#N/A</c:v>
                </c:pt>
                <c:pt idx="2008">
                  <c:v>#N/A</c:v>
                </c:pt>
                <c:pt idx="2009">
                  <c:v>#N/A</c:v>
                </c:pt>
                <c:pt idx="2010">
                  <c:v>#N/A</c:v>
                </c:pt>
                <c:pt idx="2011">
                  <c:v>#N/A</c:v>
                </c:pt>
                <c:pt idx="2012">
                  <c:v>#N/A</c:v>
                </c:pt>
                <c:pt idx="2013">
                  <c:v>#N/A</c:v>
                </c:pt>
                <c:pt idx="2014">
                  <c:v>#N/A</c:v>
                </c:pt>
                <c:pt idx="2015">
                  <c:v>#N/A</c:v>
                </c:pt>
                <c:pt idx="2016">
                  <c:v>#N/A</c:v>
                </c:pt>
                <c:pt idx="2017">
                  <c:v>#N/A</c:v>
                </c:pt>
                <c:pt idx="2018">
                  <c:v>#N/A</c:v>
                </c:pt>
                <c:pt idx="2019">
                  <c:v>#N/A</c:v>
                </c:pt>
                <c:pt idx="2020">
                  <c:v>#N/A</c:v>
                </c:pt>
                <c:pt idx="2021">
                  <c:v>#N/A</c:v>
                </c:pt>
                <c:pt idx="2022">
                  <c:v>#N/A</c:v>
                </c:pt>
                <c:pt idx="2023">
                  <c:v>#N/A</c:v>
                </c:pt>
                <c:pt idx="2024">
                  <c:v>#N/A</c:v>
                </c:pt>
                <c:pt idx="2025">
                  <c:v>#N/A</c:v>
                </c:pt>
                <c:pt idx="2026">
                  <c:v>#N/A</c:v>
                </c:pt>
                <c:pt idx="2027">
                  <c:v>#N/A</c:v>
                </c:pt>
                <c:pt idx="2028">
                  <c:v>#N/A</c:v>
                </c:pt>
                <c:pt idx="2029">
                  <c:v>#N/A</c:v>
                </c:pt>
                <c:pt idx="2030">
                  <c:v>#N/A</c:v>
                </c:pt>
                <c:pt idx="2031">
                  <c:v>#N/A</c:v>
                </c:pt>
                <c:pt idx="2032">
                  <c:v>#N/A</c:v>
                </c:pt>
                <c:pt idx="2033">
                  <c:v>#N/A</c:v>
                </c:pt>
                <c:pt idx="2034">
                  <c:v>#N/A</c:v>
                </c:pt>
                <c:pt idx="2035">
                  <c:v>#N/A</c:v>
                </c:pt>
                <c:pt idx="2036">
                  <c:v>#N/A</c:v>
                </c:pt>
                <c:pt idx="2037">
                  <c:v>#N/A</c:v>
                </c:pt>
                <c:pt idx="2038">
                  <c:v>#N/A</c:v>
                </c:pt>
                <c:pt idx="2039">
                  <c:v>#N/A</c:v>
                </c:pt>
                <c:pt idx="2040">
                  <c:v>#N/A</c:v>
                </c:pt>
                <c:pt idx="2041">
                  <c:v>#N/A</c:v>
                </c:pt>
                <c:pt idx="2042">
                  <c:v>#N/A</c:v>
                </c:pt>
                <c:pt idx="2043">
                  <c:v>#N/A</c:v>
                </c:pt>
                <c:pt idx="2044">
                  <c:v>#N/A</c:v>
                </c:pt>
                <c:pt idx="2045">
                  <c:v>#N/A</c:v>
                </c:pt>
                <c:pt idx="2046">
                  <c:v>#N/A</c:v>
                </c:pt>
                <c:pt idx="2047">
                  <c:v>#N/A</c:v>
                </c:pt>
                <c:pt idx="2048">
                  <c:v>#N/A</c:v>
                </c:pt>
                <c:pt idx="2049">
                  <c:v>#N/A</c:v>
                </c:pt>
                <c:pt idx="2050">
                  <c:v>#N/A</c:v>
                </c:pt>
                <c:pt idx="2051">
                  <c:v>#N/A</c:v>
                </c:pt>
                <c:pt idx="2052">
                  <c:v>#N/A</c:v>
                </c:pt>
                <c:pt idx="2053">
                  <c:v>#N/A</c:v>
                </c:pt>
                <c:pt idx="2054">
                  <c:v>#N/A</c:v>
                </c:pt>
                <c:pt idx="2055">
                  <c:v>#N/A</c:v>
                </c:pt>
                <c:pt idx="2056">
                  <c:v>#N/A</c:v>
                </c:pt>
                <c:pt idx="2057">
                  <c:v>#N/A</c:v>
                </c:pt>
                <c:pt idx="2058">
                  <c:v>#N/A</c:v>
                </c:pt>
                <c:pt idx="2059">
                  <c:v>#N/A</c:v>
                </c:pt>
                <c:pt idx="2060">
                  <c:v>#N/A</c:v>
                </c:pt>
                <c:pt idx="2061">
                  <c:v>#N/A</c:v>
                </c:pt>
                <c:pt idx="2062">
                  <c:v>#N/A</c:v>
                </c:pt>
                <c:pt idx="2063">
                  <c:v>#N/A</c:v>
                </c:pt>
                <c:pt idx="2064">
                  <c:v>#N/A</c:v>
                </c:pt>
                <c:pt idx="2065">
                  <c:v>#N/A</c:v>
                </c:pt>
                <c:pt idx="2066">
                  <c:v>#N/A</c:v>
                </c:pt>
                <c:pt idx="2067">
                  <c:v>#N/A</c:v>
                </c:pt>
                <c:pt idx="2068">
                  <c:v>#N/A</c:v>
                </c:pt>
                <c:pt idx="2069">
                  <c:v>#N/A</c:v>
                </c:pt>
                <c:pt idx="2070">
                  <c:v>#N/A</c:v>
                </c:pt>
                <c:pt idx="2071">
                  <c:v>#N/A</c:v>
                </c:pt>
                <c:pt idx="2072">
                  <c:v>#N/A</c:v>
                </c:pt>
                <c:pt idx="2073">
                  <c:v>#N/A</c:v>
                </c:pt>
                <c:pt idx="2074">
                  <c:v>#N/A</c:v>
                </c:pt>
                <c:pt idx="2075">
                  <c:v>#N/A</c:v>
                </c:pt>
                <c:pt idx="2076">
                  <c:v>#N/A</c:v>
                </c:pt>
                <c:pt idx="2077">
                  <c:v>#N/A</c:v>
                </c:pt>
                <c:pt idx="2078">
                  <c:v>#N/A</c:v>
                </c:pt>
                <c:pt idx="2079">
                  <c:v>#N/A</c:v>
                </c:pt>
                <c:pt idx="2080">
                  <c:v>#N/A</c:v>
                </c:pt>
                <c:pt idx="2081">
                  <c:v>#N/A</c:v>
                </c:pt>
                <c:pt idx="2082">
                  <c:v>#N/A</c:v>
                </c:pt>
                <c:pt idx="2083">
                  <c:v>#N/A</c:v>
                </c:pt>
                <c:pt idx="2084">
                  <c:v>#N/A</c:v>
                </c:pt>
                <c:pt idx="2085">
                  <c:v>#N/A</c:v>
                </c:pt>
                <c:pt idx="2086">
                  <c:v>#N/A</c:v>
                </c:pt>
                <c:pt idx="2087">
                  <c:v>#N/A</c:v>
                </c:pt>
                <c:pt idx="2088">
                  <c:v>#N/A</c:v>
                </c:pt>
                <c:pt idx="2089">
                  <c:v>#N/A</c:v>
                </c:pt>
                <c:pt idx="2090">
                  <c:v>#N/A</c:v>
                </c:pt>
                <c:pt idx="2091">
                  <c:v>#N/A</c:v>
                </c:pt>
                <c:pt idx="2092">
                  <c:v>#N/A</c:v>
                </c:pt>
                <c:pt idx="2093">
                  <c:v>#N/A</c:v>
                </c:pt>
                <c:pt idx="2094">
                  <c:v>#N/A</c:v>
                </c:pt>
                <c:pt idx="2095">
                  <c:v>#N/A</c:v>
                </c:pt>
                <c:pt idx="2096">
                  <c:v>#N/A</c:v>
                </c:pt>
                <c:pt idx="2097">
                  <c:v>#N/A</c:v>
                </c:pt>
                <c:pt idx="2098">
                  <c:v>#N/A</c:v>
                </c:pt>
                <c:pt idx="2099">
                  <c:v>#N/A</c:v>
                </c:pt>
                <c:pt idx="2100">
                  <c:v>#N/A</c:v>
                </c:pt>
                <c:pt idx="2101">
                  <c:v>#N/A</c:v>
                </c:pt>
                <c:pt idx="2102">
                  <c:v>#N/A</c:v>
                </c:pt>
                <c:pt idx="2103">
                  <c:v>#N/A</c:v>
                </c:pt>
                <c:pt idx="2104">
                  <c:v>#N/A</c:v>
                </c:pt>
                <c:pt idx="2105">
                  <c:v>#N/A</c:v>
                </c:pt>
                <c:pt idx="2106">
                  <c:v>#N/A</c:v>
                </c:pt>
                <c:pt idx="2107">
                  <c:v>#N/A</c:v>
                </c:pt>
                <c:pt idx="2108">
                  <c:v>#N/A</c:v>
                </c:pt>
                <c:pt idx="2109">
                  <c:v>#N/A</c:v>
                </c:pt>
                <c:pt idx="2110">
                  <c:v>#N/A</c:v>
                </c:pt>
                <c:pt idx="2111">
                  <c:v>#N/A</c:v>
                </c:pt>
                <c:pt idx="2112">
                  <c:v>#N/A</c:v>
                </c:pt>
                <c:pt idx="2113">
                  <c:v>#N/A</c:v>
                </c:pt>
                <c:pt idx="2114">
                  <c:v>#N/A</c:v>
                </c:pt>
                <c:pt idx="2115">
                  <c:v>#N/A</c:v>
                </c:pt>
                <c:pt idx="2116">
                  <c:v>#N/A</c:v>
                </c:pt>
                <c:pt idx="2117">
                  <c:v>#N/A</c:v>
                </c:pt>
                <c:pt idx="2118">
                  <c:v>#N/A</c:v>
                </c:pt>
                <c:pt idx="2119">
                  <c:v>#N/A</c:v>
                </c:pt>
                <c:pt idx="2120">
                  <c:v>#N/A</c:v>
                </c:pt>
                <c:pt idx="2121">
                  <c:v>#N/A</c:v>
                </c:pt>
                <c:pt idx="2122">
                  <c:v>#N/A</c:v>
                </c:pt>
                <c:pt idx="2123">
                  <c:v>#N/A</c:v>
                </c:pt>
                <c:pt idx="2124">
                  <c:v>#N/A</c:v>
                </c:pt>
                <c:pt idx="2125">
                  <c:v>#N/A</c:v>
                </c:pt>
                <c:pt idx="2126">
                  <c:v>#N/A</c:v>
                </c:pt>
                <c:pt idx="2127">
                  <c:v>#N/A</c:v>
                </c:pt>
                <c:pt idx="2128">
                  <c:v>#N/A</c:v>
                </c:pt>
                <c:pt idx="2129">
                  <c:v>#N/A</c:v>
                </c:pt>
                <c:pt idx="2130">
                  <c:v>#N/A</c:v>
                </c:pt>
                <c:pt idx="2131">
                  <c:v>#N/A</c:v>
                </c:pt>
                <c:pt idx="2132">
                  <c:v>#N/A</c:v>
                </c:pt>
                <c:pt idx="2133">
                  <c:v>#N/A</c:v>
                </c:pt>
                <c:pt idx="2134">
                  <c:v>#N/A</c:v>
                </c:pt>
                <c:pt idx="2135">
                  <c:v>#N/A</c:v>
                </c:pt>
                <c:pt idx="2136">
                  <c:v>#N/A</c:v>
                </c:pt>
                <c:pt idx="2137">
                  <c:v>#N/A</c:v>
                </c:pt>
                <c:pt idx="2138">
                  <c:v>#N/A</c:v>
                </c:pt>
                <c:pt idx="2139">
                  <c:v>#N/A</c:v>
                </c:pt>
                <c:pt idx="2140">
                  <c:v>#N/A</c:v>
                </c:pt>
                <c:pt idx="2141">
                  <c:v>#N/A</c:v>
                </c:pt>
                <c:pt idx="2142">
                  <c:v>#N/A</c:v>
                </c:pt>
                <c:pt idx="2143">
                  <c:v>#N/A</c:v>
                </c:pt>
                <c:pt idx="2144">
                  <c:v>#N/A</c:v>
                </c:pt>
                <c:pt idx="2145">
                  <c:v>#N/A</c:v>
                </c:pt>
                <c:pt idx="2146">
                  <c:v>#N/A</c:v>
                </c:pt>
                <c:pt idx="2147">
                  <c:v>#N/A</c:v>
                </c:pt>
                <c:pt idx="2148">
                  <c:v>#N/A</c:v>
                </c:pt>
                <c:pt idx="2149">
                  <c:v>#N/A</c:v>
                </c:pt>
                <c:pt idx="2150">
                  <c:v>#N/A</c:v>
                </c:pt>
                <c:pt idx="2151">
                  <c:v>#N/A</c:v>
                </c:pt>
                <c:pt idx="2152">
                  <c:v>#N/A</c:v>
                </c:pt>
                <c:pt idx="2153">
                  <c:v>#N/A</c:v>
                </c:pt>
                <c:pt idx="2154">
                  <c:v>#N/A</c:v>
                </c:pt>
                <c:pt idx="2155">
                  <c:v>#N/A</c:v>
                </c:pt>
                <c:pt idx="2156">
                  <c:v>#N/A</c:v>
                </c:pt>
                <c:pt idx="2157">
                  <c:v>#N/A</c:v>
                </c:pt>
                <c:pt idx="2158">
                  <c:v>#N/A</c:v>
                </c:pt>
                <c:pt idx="2159">
                  <c:v>#N/A</c:v>
                </c:pt>
                <c:pt idx="2160">
                  <c:v>#N/A</c:v>
                </c:pt>
                <c:pt idx="2161">
                  <c:v>#N/A</c:v>
                </c:pt>
                <c:pt idx="2162">
                  <c:v>#N/A</c:v>
                </c:pt>
                <c:pt idx="2163">
                  <c:v>#N/A</c:v>
                </c:pt>
                <c:pt idx="2164">
                  <c:v>#N/A</c:v>
                </c:pt>
                <c:pt idx="2165">
                  <c:v>#N/A</c:v>
                </c:pt>
                <c:pt idx="2166">
                  <c:v>#N/A</c:v>
                </c:pt>
                <c:pt idx="2167">
                  <c:v>#N/A</c:v>
                </c:pt>
                <c:pt idx="2168">
                  <c:v>#N/A</c:v>
                </c:pt>
                <c:pt idx="2169">
                  <c:v>#N/A</c:v>
                </c:pt>
                <c:pt idx="2170">
                  <c:v>#N/A</c:v>
                </c:pt>
                <c:pt idx="2171">
                  <c:v>#N/A</c:v>
                </c:pt>
                <c:pt idx="2172">
                  <c:v>#N/A</c:v>
                </c:pt>
                <c:pt idx="2173">
                  <c:v>#N/A</c:v>
                </c:pt>
                <c:pt idx="2174">
                  <c:v>#N/A</c:v>
                </c:pt>
                <c:pt idx="2175">
                  <c:v>#N/A</c:v>
                </c:pt>
                <c:pt idx="2176">
                  <c:v>#N/A</c:v>
                </c:pt>
                <c:pt idx="2177">
                  <c:v>#N/A</c:v>
                </c:pt>
                <c:pt idx="2178">
                  <c:v>#N/A</c:v>
                </c:pt>
                <c:pt idx="2179">
                  <c:v>#N/A</c:v>
                </c:pt>
                <c:pt idx="2180">
                  <c:v>#N/A</c:v>
                </c:pt>
                <c:pt idx="2181">
                  <c:v>#N/A</c:v>
                </c:pt>
                <c:pt idx="2182">
                  <c:v>#N/A</c:v>
                </c:pt>
                <c:pt idx="2183">
                  <c:v>#N/A</c:v>
                </c:pt>
                <c:pt idx="2184">
                  <c:v>#N/A</c:v>
                </c:pt>
                <c:pt idx="2185">
                  <c:v>#N/A</c:v>
                </c:pt>
                <c:pt idx="2186">
                  <c:v>#N/A</c:v>
                </c:pt>
                <c:pt idx="2187">
                  <c:v>#N/A</c:v>
                </c:pt>
                <c:pt idx="2188">
                  <c:v>#N/A</c:v>
                </c:pt>
                <c:pt idx="2189">
                  <c:v>#N/A</c:v>
                </c:pt>
                <c:pt idx="2190">
                  <c:v>#N/A</c:v>
                </c:pt>
                <c:pt idx="2191">
                  <c:v>#N/A</c:v>
                </c:pt>
                <c:pt idx="2192">
                  <c:v>#N/A</c:v>
                </c:pt>
                <c:pt idx="2193">
                  <c:v>#N/A</c:v>
                </c:pt>
                <c:pt idx="2194">
                  <c:v>#N/A</c:v>
                </c:pt>
                <c:pt idx="2195">
                  <c:v>#N/A</c:v>
                </c:pt>
                <c:pt idx="2196">
                  <c:v>#N/A</c:v>
                </c:pt>
                <c:pt idx="2197">
                  <c:v>#N/A</c:v>
                </c:pt>
                <c:pt idx="2198">
                  <c:v>#N/A</c:v>
                </c:pt>
                <c:pt idx="2199">
                  <c:v>#N/A</c:v>
                </c:pt>
                <c:pt idx="2200">
                  <c:v>#N/A</c:v>
                </c:pt>
                <c:pt idx="2201">
                  <c:v>#N/A</c:v>
                </c:pt>
                <c:pt idx="2202">
                  <c:v>#N/A</c:v>
                </c:pt>
                <c:pt idx="2203">
                  <c:v>#N/A</c:v>
                </c:pt>
                <c:pt idx="2204">
                  <c:v>#N/A</c:v>
                </c:pt>
                <c:pt idx="2205">
                  <c:v>#N/A</c:v>
                </c:pt>
                <c:pt idx="2206">
                  <c:v>#N/A</c:v>
                </c:pt>
                <c:pt idx="2207">
                  <c:v>#N/A</c:v>
                </c:pt>
                <c:pt idx="2208">
                  <c:v>#N/A</c:v>
                </c:pt>
                <c:pt idx="2209">
                  <c:v>#N/A</c:v>
                </c:pt>
                <c:pt idx="2210">
                  <c:v>#N/A</c:v>
                </c:pt>
                <c:pt idx="2211">
                  <c:v>#N/A</c:v>
                </c:pt>
                <c:pt idx="2212">
                  <c:v>#N/A</c:v>
                </c:pt>
                <c:pt idx="2213">
                  <c:v>#N/A</c:v>
                </c:pt>
                <c:pt idx="2214">
                  <c:v>#N/A</c:v>
                </c:pt>
                <c:pt idx="2215">
                  <c:v>#N/A</c:v>
                </c:pt>
                <c:pt idx="2216">
                  <c:v>#N/A</c:v>
                </c:pt>
                <c:pt idx="2217">
                  <c:v>#N/A</c:v>
                </c:pt>
                <c:pt idx="2218">
                  <c:v>#N/A</c:v>
                </c:pt>
                <c:pt idx="2219">
                  <c:v>#N/A</c:v>
                </c:pt>
                <c:pt idx="2220">
                  <c:v>#N/A</c:v>
                </c:pt>
                <c:pt idx="2221">
                  <c:v>#N/A</c:v>
                </c:pt>
                <c:pt idx="2222">
                  <c:v>#N/A</c:v>
                </c:pt>
                <c:pt idx="2223">
                  <c:v>#N/A</c:v>
                </c:pt>
                <c:pt idx="2224">
                  <c:v>#N/A</c:v>
                </c:pt>
                <c:pt idx="2225">
                  <c:v>#N/A</c:v>
                </c:pt>
                <c:pt idx="2226">
                  <c:v>#N/A</c:v>
                </c:pt>
                <c:pt idx="2227">
                  <c:v>#N/A</c:v>
                </c:pt>
                <c:pt idx="2228">
                  <c:v>#N/A</c:v>
                </c:pt>
                <c:pt idx="2229">
                  <c:v>#N/A</c:v>
                </c:pt>
                <c:pt idx="2230">
                  <c:v>#N/A</c:v>
                </c:pt>
                <c:pt idx="2231">
                  <c:v>#N/A</c:v>
                </c:pt>
                <c:pt idx="2232">
                  <c:v>#N/A</c:v>
                </c:pt>
                <c:pt idx="2233">
                  <c:v>#N/A</c:v>
                </c:pt>
                <c:pt idx="2234">
                  <c:v>#N/A</c:v>
                </c:pt>
                <c:pt idx="2235">
                  <c:v>#N/A</c:v>
                </c:pt>
                <c:pt idx="2236">
                  <c:v>#N/A</c:v>
                </c:pt>
                <c:pt idx="2237">
                  <c:v>#N/A</c:v>
                </c:pt>
                <c:pt idx="2238">
                  <c:v>#N/A</c:v>
                </c:pt>
                <c:pt idx="2239">
                  <c:v>#N/A</c:v>
                </c:pt>
                <c:pt idx="2240">
                  <c:v>#N/A</c:v>
                </c:pt>
                <c:pt idx="2241">
                  <c:v>#N/A</c:v>
                </c:pt>
                <c:pt idx="2242">
                  <c:v>#N/A</c:v>
                </c:pt>
                <c:pt idx="2243">
                  <c:v>#N/A</c:v>
                </c:pt>
                <c:pt idx="2244">
                  <c:v>#N/A</c:v>
                </c:pt>
                <c:pt idx="2245">
                  <c:v>#N/A</c:v>
                </c:pt>
                <c:pt idx="2246">
                  <c:v>#N/A</c:v>
                </c:pt>
                <c:pt idx="2247">
                  <c:v>#N/A</c:v>
                </c:pt>
                <c:pt idx="2248">
                  <c:v>#N/A</c:v>
                </c:pt>
                <c:pt idx="2249">
                  <c:v>#N/A</c:v>
                </c:pt>
                <c:pt idx="2250">
                  <c:v>#N/A</c:v>
                </c:pt>
                <c:pt idx="2251">
                  <c:v>#N/A</c:v>
                </c:pt>
                <c:pt idx="2252">
                  <c:v>#N/A</c:v>
                </c:pt>
                <c:pt idx="2253">
                  <c:v>#N/A</c:v>
                </c:pt>
                <c:pt idx="2254">
                  <c:v>#N/A</c:v>
                </c:pt>
                <c:pt idx="2255">
                  <c:v>#N/A</c:v>
                </c:pt>
                <c:pt idx="2256">
                  <c:v>#N/A</c:v>
                </c:pt>
                <c:pt idx="2257">
                  <c:v>#N/A</c:v>
                </c:pt>
                <c:pt idx="2258">
                  <c:v>#N/A</c:v>
                </c:pt>
                <c:pt idx="2259">
                  <c:v>#N/A</c:v>
                </c:pt>
                <c:pt idx="2260">
                  <c:v>#N/A</c:v>
                </c:pt>
                <c:pt idx="2261">
                  <c:v>#N/A</c:v>
                </c:pt>
                <c:pt idx="2262">
                  <c:v>#N/A</c:v>
                </c:pt>
                <c:pt idx="2263">
                  <c:v>#N/A</c:v>
                </c:pt>
                <c:pt idx="2264">
                  <c:v>#N/A</c:v>
                </c:pt>
                <c:pt idx="2265">
                  <c:v>#N/A</c:v>
                </c:pt>
                <c:pt idx="2266">
                  <c:v>#N/A</c:v>
                </c:pt>
                <c:pt idx="2267">
                  <c:v>#N/A</c:v>
                </c:pt>
                <c:pt idx="2268">
                  <c:v>#N/A</c:v>
                </c:pt>
                <c:pt idx="2269">
                  <c:v>#N/A</c:v>
                </c:pt>
                <c:pt idx="2270">
                  <c:v>#N/A</c:v>
                </c:pt>
                <c:pt idx="2271">
                  <c:v>#N/A</c:v>
                </c:pt>
                <c:pt idx="2272">
                  <c:v>#N/A</c:v>
                </c:pt>
                <c:pt idx="2273">
                  <c:v>#N/A</c:v>
                </c:pt>
                <c:pt idx="2274">
                  <c:v>#N/A</c:v>
                </c:pt>
                <c:pt idx="2275">
                  <c:v>#N/A</c:v>
                </c:pt>
                <c:pt idx="2276">
                  <c:v>#N/A</c:v>
                </c:pt>
                <c:pt idx="2277">
                  <c:v>#N/A</c:v>
                </c:pt>
                <c:pt idx="2278">
                  <c:v>#N/A</c:v>
                </c:pt>
                <c:pt idx="2279">
                  <c:v>#N/A</c:v>
                </c:pt>
                <c:pt idx="2280">
                  <c:v>#N/A</c:v>
                </c:pt>
                <c:pt idx="2281">
                  <c:v>#N/A</c:v>
                </c:pt>
                <c:pt idx="2282">
                  <c:v>#N/A</c:v>
                </c:pt>
                <c:pt idx="2283">
                  <c:v>#N/A</c:v>
                </c:pt>
                <c:pt idx="2284">
                  <c:v>#N/A</c:v>
                </c:pt>
                <c:pt idx="2285">
                  <c:v>#N/A</c:v>
                </c:pt>
                <c:pt idx="2286">
                  <c:v>#N/A</c:v>
                </c:pt>
                <c:pt idx="2287">
                  <c:v>#N/A</c:v>
                </c:pt>
                <c:pt idx="2288">
                  <c:v>#N/A</c:v>
                </c:pt>
                <c:pt idx="2289">
                  <c:v>#N/A</c:v>
                </c:pt>
                <c:pt idx="2290">
                  <c:v>#N/A</c:v>
                </c:pt>
                <c:pt idx="2291">
                  <c:v>#N/A</c:v>
                </c:pt>
                <c:pt idx="2292">
                  <c:v>#N/A</c:v>
                </c:pt>
                <c:pt idx="2293">
                  <c:v>#N/A</c:v>
                </c:pt>
                <c:pt idx="2294">
                  <c:v>#N/A</c:v>
                </c:pt>
                <c:pt idx="2295">
                  <c:v>#N/A</c:v>
                </c:pt>
                <c:pt idx="2296">
                  <c:v>#N/A</c:v>
                </c:pt>
                <c:pt idx="2297">
                  <c:v>#N/A</c:v>
                </c:pt>
                <c:pt idx="2298">
                  <c:v>#N/A</c:v>
                </c:pt>
                <c:pt idx="2299">
                  <c:v>#N/A</c:v>
                </c:pt>
                <c:pt idx="2300">
                  <c:v>#N/A</c:v>
                </c:pt>
                <c:pt idx="2301">
                  <c:v>#N/A</c:v>
                </c:pt>
                <c:pt idx="2302">
                  <c:v>#N/A</c:v>
                </c:pt>
                <c:pt idx="2303">
                  <c:v>#N/A</c:v>
                </c:pt>
                <c:pt idx="2304">
                  <c:v>#N/A</c:v>
                </c:pt>
                <c:pt idx="2305">
                  <c:v>#N/A</c:v>
                </c:pt>
                <c:pt idx="2306">
                  <c:v>#N/A</c:v>
                </c:pt>
                <c:pt idx="2307">
                  <c:v>#N/A</c:v>
                </c:pt>
                <c:pt idx="2308">
                  <c:v>#N/A</c:v>
                </c:pt>
                <c:pt idx="2309">
                  <c:v>#N/A</c:v>
                </c:pt>
                <c:pt idx="2310">
                  <c:v>#N/A</c:v>
                </c:pt>
                <c:pt idx="2311">
                  <c:v>#N/A</c:v>
                </c:pt>
                <c:pt idx="2312">
                  <c:v>#N/A</c:v>
                </c:pt>
                <c:pt idx="2313">
                  <c:v>#N/A</c:v>
                </c:pt>
                <c:pt idx="2314">
                  <c:v>#N/A</c:v>
                </c:pt>
                <c:pt idx="2315">
                  <c:v>#N/A</c:v>
                </c:pt>
                <c:pt idx="2316">
                  <c:v>#N/A</c:v>
                </c:pt>
                <c:pt idx="2317">
                  <c:v>#N/A</c:v>
                </c:pt>
                <c:pt idx="2318">
                  <c:v>#N/A</c:v>
                </c:pt>
                <c:pt idx="2319">
                  <c:v>#N/A</c:v>
                </c:pt>
                <c:pt idx="2320">
                  <c:v>#N/A</c:v>
                </c:pt>
                <c:pt idx="2321">
                  <c:v>#N/A</c:v>
                </c:pt>
                <c:pt idx="2322">
                  <c:v>#N/A</c:v>
                </c:pt>
                <c:pt idx="2323">
                  <c:v>#N/A</c:v>
                </c:pt>
                <c:pt idx="2324">
                  <c:v>#N/A</c:v>
                </c:pt>
                <c:pt idx="2325">
                  <c:v>#N/A</c:v>
                </c:pt>
                <c:pt idx="2326">
                  <c:v>#N/A</c:v>
                </c:pt>
                <c:pt idx="2327">
                  <c:v>#N/A</c:v>
                </c:pt>
                <c:pt idx="2328">
                  <c:v>#N/A</c:v>
                </c:pt>
                <c:pt idx="2329">
                  <c:v>#N/A</c:v>
                </c:pt>
                <c:pt idx="2330">
                  <c:v>#N/A</c:v>
                </c:pt>
                <c:pt idx="2331">
                  <c:v>#N/A</c:v>
                </c:pt>
                <c:pt idx="2332">
                  <c:v>#N/A</c:v>
                </c:pt>
                <c:pt idx="2333">
                  <c:v>#N/A</c:v>
                </c:pt>
                <c:pt idx="2334">
                  <c:v>#N/A</c:v>
                </c:pt>
                <c:pt idx="2335">
                  <c:v>#N/A</c:v>
                </c:pt>
                <c:pt idx="2336">
                  <c:v>#N/A</c:v>
                </c:pt>
                <c:pt idx="2337">
                  <c:v>#N/A</c:v>
                </c:pt>
                <c:pt idx="2338">
                  <c:v>#N/A</c:v>
                </c:pt>
                <c:pt idx="2339">
                  <c:v>#N/A</c:v>
                </c:pt>
                <c:pt idx="2340">
                  <c:v>#N/A</c:v>
                </c:pt>
                <c:pt idx="2341">
                  <c:v>#N/A</c:v>
                </c:pt>
                <c:pt idx="2342">
                  <c:v>#N/A</c:v>
                </c:pt>
                <c:pt idx="2343">
                  <c:v>#N/A</c:v>
                </c:pt>
                <c:pt idx="2344">
                  <c:v>#N/A</c:v>
                </c:pt>
                <c:pt idx="2345">
                  <c:v>#N/A</c:v>
                </c:pt>
                <c:pt idx="2346">
                  <c:v>#N/A</c:v>
                </c:pt>
                <c:pt idx="2347">
                  <c:v>#N/A</c:v>
                </c:pt>
                <c:pt idx="2348">
                  <c:v>#N/A</c:v>
                </c:pt>
                <c:pt idx="2349">
                  <c:v>#N/A</c:v>
                </c:pt>
                <c:pt idx="2350">
                  <c:v>#N/A</c:v>
                </c:pt>
                <c:pt idx="2351">
                  <c:v>#N/A</c:v>
                </c:pt>
                <c:pt idx="2352">
                  <c:v>#N/A</c:v>
                </c:pt>
                <c:pt idx="2353">
                  <c:v>#N/A</c:v>
                </c:pt>
                <c:pt idx="2354">
                  <c:v>#N/A</c:v>
                </c:pt>
                <c:pt idx="2355">
                  <c:v>#N/A</c:v>
                </c:pt>
                <c:pt idx="2356">
                  <c:v>#N/A</c:v>
                </c:pt>
                <c:pt idx="2357">
                  <c:v>#N/A</c:v>
                </c:pt>
                <c:pt idx="2358">
                  <c:v>#N/A</c:v>
                </c:pt>
                <c:pt idx="2359">
                  <c:v>#N/A</c:v>
                </c:pt>
                <c:pt idx="2360">
                  <c:v>#N/A</c:v>
                </c:pt>
                <c:pt idx="2361">
                  <c:v>#N/A</c:v>
                </c:pt>
                <c:pt idx="2362">
                  <c:v>#N/A</c:v>
                </c:pt>
                <c:pt idx="2363">
                  <c:v>#N/A</c:v>
                </c:pt>
                <c:pt idx="2364">
                  <c:v>#N/A</c:v>
                </c:pt>
                <c:pt idx="2365">
                  <c:v>#N/A</c:v>
                </c:pt>
                <c:pt idx="2366">
                  <c:v>#N/A</c:v>
                </c:pt>
                <c:pt idx="2367">
                  <c:v>#N/A</c:v>
                </c:pt>
                <c:pt idx="2368">
                  <c:v>#N/A</c:v>
                </c:pt>
                <c:pt idx="2369">
                  <c:v>#N/A</c:v>
                </c:pt>
                <c:pt idx="2370">
                  <c:v>#N/A</c:v>
                </c:pt>
                <c:pt idx="2371">
                  <c:v>#N/A</c:v>
                </c:pt>
                <c:pt idx="2372">
                  <c:v>#N/A</c:v>
                </c:pt>
                <c:pt idx="2373">
                  <c:v>#N/A</c:v>
                </c:pt>
                <c:pt idx="2374">
                  <c:v>#N/A</c:v>
                </c:pt>
                <c:pt idx="2375">
                  <c:v>#N/A</c:v>
                </c:pt>
                <c:pt idx="2376">
                  <c:v>#N/A</c:v>
                </c:pt>
                <c:pt idx="2377">
                  <c:v>#N/A</c:v>
                </c:pt>
                <c:pt idx="2378">
                  <c:v>#N/A</c:v>
                </c:pt>
                <c:pt idx="2379">
                  <c:v>#N/A</c:v>
                </c:pt>
                <c:pt idx="2380">
                  <c:v>#N/A</c:v>
                </c:pt>
                <c:pt idx="2381">
                  <c:v>#N/A</c:v>
                </c:pt>
                <c:pt idx="2382">
                  <c:v>#N/A</c:v>
                </c:pt>
                <c:pt idx="2383">
                  <c:v>#N/A</c:v>
                </c:pt>
                <c:pt idx="2384">
                  <c:v>#N/A</c:v>
                </c:pt>
                <c:pt idx="2385">
                  <c:v>#N/A</c:v>
                </c:pt>
                <c:pt idx="2386">
                  <c:v>#N/A</c:v>
                </c:pt>
                <c:pt idx="2387">
                  <c:v>#N/A</c:v>
                </c:pt>
                <c:pt idx="2388">
                  <c:v>#N/A</c:v>
                </c:pt>
                <c:pt idx="2389">
                  <c:v>#N/A</c:v>
                </c:pt>
                <c:pt idx="2390">
                  <c:v>#N/A</c:v>
                </c:pt>
                <c:pt idx="2391">
                  <c:v>#N/A</c:v>
                </c:pt>
                <c:pt idx="2392">
                  <c:v>#N/A</c:v>
                </c:pt>
                <c:pt idx="2393">
                  <c:v>#N/A</c:v>
                </c:pt>
                <c:pt idx="2394">
                  <c:v>#N/A</c:v>
                </c:pt>
                <c:pt idx="2395">
                  <c:v>#N/A</c:v>
                </c:pt>
                <c:pt idx="2396">
                  <c:v>#N/A</c:v>
                </c:pt>
                <c:pt idx="2397">
                  <c:v>#N/A</c:v>
                </c:pt>
                <c:pt idx="2398">
                  <c:v>#N/A</c:v>
                </c:pt>
                <c:pt idx="2399">
                  <c:v>#N/A</c:v>
                </c:pt>
                <c:pt idx="2400">
                  <c:v>#N/A</c:v>
                </c:pt>
                <c:pt idx="2401">
                  <c:v>#N/A</c:v>
                </c:pt>
                <c:pt idx="2402">
                  <c:v>#N/A</c:v>
                </c:pt>
                <c:pt idx="2403">
                  <c:v>#N/A</c:v>
                </c:pt>
                <c:pt idx="2404">
                  <c:v>#N/A</c:v>
                </c:pt>
                <c:pt idx="2405">
                  <c:v>#N/A</c:v>
                </c:pt>
                <c:pt idx="2406">
                  <c:v>#N/A</c:v>
                </c:pt>
                <c:pt idx="2407">
                  <c:v>#N/A</c:v>
                </c:pt>
                <c:pt idx="2408">
                  <c:v>#N/A</c:v>
                </c:pt>
                <c:pt idx="2409">
                  <c:v>#N/A</c:v>
                </c:pt>
                <c:pt idx="2410">
                  <c:v>#N/A</c:v>
                </c:pt>
                <c:pt idx="2411">
                  <c:v>#N/A</c:v>
                </c:pt>
                <c:pt idx="2412">
                  <c:v>#N/A</c:v>
                </c:pt>
                <c:pt idx="2413">
                  <c:v>#N/A</c:v>
                </c:pt>
                <c:pt idx="2414">
                  <c:v>#N/A</c:v>
                </c:pt>
                <c:pt idx="2415">
                  <c:v>#N/A</c:v>
                </c:pt>
                <c:pt idx="2416">
                  <c:v>#N/A</c:v>
                </c:pt>
                <c:pt idx="2417">
                  <c:v>#N/A</c:v>
                </c:pt>
                <c:pt idx="2418">
                  <c:v>#N/A</c:v>
                </c:pt>
                <c:pt idx="2419">
                  <c:v>#N/A</c:v>
                </c:pt>
                <c:pt idx="2420">
                  <c:v>#N/A</c:v>
                </c:pt>
                <c:pt idx="2421">
                  <c:v>#N/A</c:v>
                </c:pt>
                <c:pt idx="2422">
                  <c:v>#N/A</c:v>
                </c:pt>
                <c:pt idx="2423">
                  <c:v>#N/A</c:v>
                </c:pt>
                <c:pt idx="2424">
                  <c:v>#N/A</c:v>
                </c:pt>
                <c:pt idx="2425">
                  <c:v>#N/A</c:v>
                </c:pt>
                <c:pt idx="2426">
                  <c:v>#N/A</c:v>
                </c:pt>
                <c:pt idx="2427">
                  <c:v>#N/A</c:v>
                </c:pt>
                <c:pt idx="2428">
                  <c:v>#N/A</c:v>
                </c:pt>
                <c:pt idx="2429">
                  <c:v>#N/A</c:v>
                </c:pt>
                <c:pt idx="2430">
                  <c:v>#N/A</c:v>
                </c:pt>
                <c:pt idx="2431">
                  <c:v>#N/A</c:v>
                </c:pt>
                <c:pt idx="2432">
                  <c:v>#N/A</c:v>
                </c:pt>
                <c:pt idx="2433">
                  <c:v>#N/A</c:v>
                </c:pt>
                <c:pt idx="2434">
                  <c:v>#N/A</c:v>
                </c:pt>
                <c:pt idx="2435">
                  <c:v>#N/A</c:v>
                </c:pt>
                <c:pt idx="2436">
                  <c:v>#N/A</c:v>
                </c:pt>
                <c:pt idx="2437">
                  <c:v>#N/A</c:v>
                </c:pt>
                <c:pt idx="2438">
                  <c:v>#N/A</c:v>
                </c:pt>
                <c:pt idx="2439">
                  <c:v>#N/A</c:v>
                </c:pt>
                <c:pt idx="2440">
                  <c:v>#N/A</c:v>
                </c:pt>
                <c:pt idx="2441">
                  <c:v>#N/A</c:v>
                </c:pt>
                <c:pt idx="2442">
                  <c:v>#N/A</c:v>
                </c:pt>
                <c:pt idx="2443">
                  <c:v>#N/A</c:v>
                </c:pt>
                <c:pt idx="2444">
                  <c:v>#N/A</c:v>
                </c:pt>
                <c:pt idx="2445">
                  <c:v>#N/A</c:v>
                </c:pt>
                <c:pt idx="2446">
                  <c:v>#N/A</c:v>
                </c:pt>
                <c:pt idx="2447">
                  <c:v>#N/A</c:v>
                </c:pt>
                <c:pt idx="2448">
                  <c:v>#N/A</c:v>
                </c:pt>
                <c:pt idx="2449">
                  <c:v>#N/A</c:v>
                </c:pt>
                <c:pt idx="2450">
                  <c:v>#N/A</c:v>
                </c:pt>
                <c:pt idx="2451">
                  <c:v>#N/A</c:v>
                </c:pt>
                <c:pt idx="2452">
                  <c:v>#N/A</c:v>
                </c:pt>
                <c:pt idx="2453">
                  <c:v>#N/A</c:v>
                </c:pt>
                <c:pt idx="2454">
                  <c:v>#N/A</c:v>
                </c:pt>
                <c:pt idx="2455">
                  <c:v>#N/A</c:v>
                </c:pt>
                <c:pt idx="2456">
                  <c:v>#N/A</c:v>
                </c:pt>
                <c:pt idx="2457">
                  <c:v>#N/A</c:v>
                </c:pt>
                <c:pt idx="2458">
                  <c:v>#N/A</c:v>
                </c:pt>
                <c:pt idx="2459">
                  <c:v>#N/A</c:v>
                </c:pt>
                <c:pt idx="2460">
                  <c:v>#N/A</c:v>
                </c:pt>
                <c:pt idx="2461">
                  <c:v>#N/A</c:v>
                </c:pt>
                <c:pt idx="2462">
                  <c:v>#N/A</c:v>
                </c:pt>
                <c:pt idx="2463">
                  <c:v>#N/A</c:v>
                </c:pt>
                <c:pt idx="2464">
                  <c:v>#N/A</c:v>
                </c:pt>
                <c:pt idx="2465">
                  <c:v>#N/A</c:v>
                </c:pt>
                <c:pt idx="2466">
                  <c:v>#N/A</c:v>
                </c:pt>
                <c:pt idx="2467">
                  <c:v>#N/A</c:v>
                </c:pt>
                <c:pt idx="2468">
                  <c:v>#N/A</c:v>
                </c:pt>
                <c:pt idx="2469">
                  <c:v>#N/A</c:v>
                </c:pt>
                <c:pt idx="2470">
                  <c:v>#N/A</c:v>
                </c:pt>
                <c:pt idx="2471">
                  <c:v>#N/A</c:v>
                </c:pt>
                <c:pt idx="2472">
                  <c:v>#N/A</c:v>
                </c:pt>
                <c:pt idx="2473">
                  <c:v>#N/A</c:v>
                </c:pt>
                <c:pt idx="2474">
                  <c:v>#N/A</c:v>
                </c:pt>
                <c:pt idx="2475">
                  <c:v>#N/A</c:v>
                </c:pt>
                <c:pt idx="2476">
                  <c:v>#N/A</c:v>
                </c:pt>
                <c:pt idx="2477">
                  <c:v>#N/A</c:v>
                </c:pt>
                <c:pt idx="2478">
                  <c:v>#N/A</c:v>
                </c:pt>
                <c:pt idx="2479">
                  <c:v>#N/A</c:v>
                </c:pt>
                <c:pt idx="2480">
                  <c:v>#N/A</c:v>
                </c:pt>
                <c:pt idx="2481">
                  <c:v>#N/A</c:v>
                </c:pt>
                <c:pt idx="2482">
                  <c:v>#N/A</c:v>
                </c:pt>
                <c:pt idx="2483">
                  <c:v>#N/A</c:v>
                </c:pt>
                <c:pt idx="2484">
                  <c:v>#N/A</c:v>
                </c:pt>
                <c:pt idx="2485">
                  <c:v>#N/A</c:v>
                </c:pt>
                <c:pt idx="2486">
                  <c:v>#N/A</c:v>
                </c:pt>
                <c:pt idx="2487">
                  <c:v>#N/A</c:v>
                </c:pt>
                <c:pt idx="2488">
                  <c:v>#N/A</c:v>
                </c:pt>
                <c:pt idx="2489">
                  <c:v>#N/A</c:v>
                </c:pt>
                <c:pt idx="2490">
                  <c:v>#N/A</c:v>
                </c:pt>
                <c:pt idx="2491">
                  <c:v>#N/A</c:v>
                </c:pt>
                <c:pt idx="2492">
                  <c:v>#N/A</c:v>
                </c:pt>
                <c:pt idx="2493">
                  <c:v>#N/A</c:v>
                </c:pt>
                <c:pt idx="2494">
                  <c:v>#N/A</c:v>
                </c:pt>
                <c:pt idx="2495">
                  <c:v>#N/A</c:v>
                </c:pt>
                <c:pt idx="2496">
                  <c:v>#N/A</c:v>
                </c:pt>
                <c:pt idx="2497">
                  <c:v>#N/A</c:v>
                </c:pt>
                <c:pt idx="2498">
                  <c:v>#N/A</c:v>
                </c:pt>
                <c:pt idx="2499">
                  <c:v>#N/A</c:v>
                </c:pt>
                <c:pt idx="2500">
                  <c:v>#N/A</c:v>
                </c:pt>
                <c:pt idx="2501">
                  <c:v>#N/A</c:v>
                </c:pt>
                <c:pt idx="2502">
                  <c:v>#N/A</c:v>
                </c:pt>
                <c:pt idx="2503">
                  <c:v>#N/A</c:v>
                </c:pt>
                <c:pt idx="2504">
                  <c:v>#N/A</c:v>
                </c:pt>
                <c:pt idx="2505">
                  <c:v>#N/A</c:v>
                </c:pt>
                <c:pt idx="2506">
                  <c:v>#N/A</c:v>
                </c:pt>
                <c:pt idx="2507">
                  <c:v>#N/A</c:v>
                </c:pt>
                <c:pt idx="2508">
                  <c:v>#N/A</c:v>
                </c:pt>
                <c:pt idx="2509">
                  <c:v>#N/A</c:v>
                </c:pt>
                <c:pt idx="2510">
                  <c:v>#N/A</c:v>
                </c:pt>
                <c:pt idx="2511">
                  <c:v>#N/A</c:v>
                </c:pt>
                <c:pt idx="2512">
                  <c:v>#N/A</c:v>
                </c:pt>
                <c:pt idx="2513">
                  <c:v>#N/A</c:v>
                </c:pt>
                <c:pt idx="2514">
                  <c:v>#N/A</c:v>
                </c:pt>
                <c:pt idx="2515">
                  <c:v>#N/A</c:v>
                </c:pt>
                <c:pt idx="2516">
                  <c:v>#N/A</c:v>
                </c:pt>
                <c:pt idx="2517">
                  <c:v>#N/A</c:v>
                </c:pt>
                <c:pt idx="2518">
                  <c:v>#N/A</c:v>
                </c:pt>
                <c:pt idx="2519">
                  <c:v>#N/A</c:v>
                </c:pt>
                <c:pt idx="2520">
                  <c:v>#N/A</c:v>
                </c:pt>
                <c:pt idx="2521">
                  <c:v>#N/A</c:v>
                </c:pt>
                <c:pt idx="2522">
                  <c:v>#N/A</c:v>
                </c:pt>
                <c:pt idx="2523">
                  <c:v>#N/A</c:v>
                </c:pt>
                <c:pt idx="2524">
                  <c:v>#N/A</c:v>
                </c:pt>
                <c:pt idx="2525">
                  <c:v>#N/A</c:v>
                </c:pt>
                <c:pt idx="2526">
                  <c:v>#N/A</c:v>
                </c:pt>
                <c:pt idx="2527">
                  <c:v>#N/A</c:v>
                </c:pt>
                <c:pt idx="2528">
                  <c:v>#N/A</c:v>
                </c:pt>
                <c:pt idx="2529">
                  <c:v>#N/A</c:v>
                </c:pt>
                <c:pt idx="2530">
                  <c:v>#N/A</c:v>
                </c:pt>
                <c:pt idx="2531">
                  <c:v>#N/A</c:v>
                </c:pt>
                <c:pt idx="2532">
                  <c:v>#N/A</c:v>
                </c:pt>
                <c:pt idx="2533">
                  <c:v>#N/A</c:v>
                </c:pt>
                <c:pt idx="2534">
                  <c:v>#N/A</c:v>
                </c:pt>
                <c:pt idx="2535">
                  <c:v>#N/A</c:v>
                </c:pt>
                <c:pt idx="2536">
                  <c:v>#N/A</c:v>
                </c:pt>
                <c:pt idx="2537">
                  <c:v>#N/A</c:v>
                </c:pt>
                <c:pt idx="2538">
                  <c:v>#N/A</c:v>
                </c:pt>
                <c:pt idx="2539">
                  <c:v>#N/A</c:v>
                </c:pt>
                <c:pt idx="2540">
                  <c:v>#N/A</c:v>
                </c:pt>
                <c:pt idx="2541">
                  <c:v>#N/A</c:v>
                </c:pt>
                <c:pt idx="2542">
                  <c:v>#N/A</c:v>
                </c:pt>
                <c:pt idx="2543">
                  <c:v>#N/A</c:v>
                </c:pt>
                <c:pt idx="2544">
                  <c:v>#N/A</c:v>
                </c:pt>
                <c:pt idx="2545">
                  <c:v>#N/A</c:v>
                </c:pt>
                <c:pt idx="2546">
                  <c:v>#N/A</c:v>
                </c:pt>
                <c:pt idx="2547">
                  <c:v>#N/A</c:v>
                </c:pt>
                <c:pt idx="2548">
                  <c:v>#N/A</c:v>
                </c:pt>
                <c:pt idx="2549">
                  <c:v>#N/A</c:v>
                </c:pt>
                <c:pt idx="2550">
                  <c:v>#N/A</c:v>
                </c:pt>
                <c:pt idx="2551">
                  <c:v>#N/A</c:v>
                </c:pt>
                <c:pt idx="2552">
                  <c:v>#N/A</c:v>
                </c:pt>
                <c:pt idx="2553">
                  <c:v>#N/A</c:v>
                </c:pt>
                <c:pt idx="2554">
                  <c:v>#N/A</c:v>
                </c:pt>
                <c:pt idx="2555">
                  <c:v>#N/A</c:v>
                </c:pt>
                <c:pt idx="2556">
                  <c:v>#N/A</c:v>
                </c:pt>
                <c:pt idx="2557">
                  <c:v>#N/A</c:v>
                </c:pt>
                <c:pt idx="2558">
                  <c:v>#N/A</c:v>
                </c:pt>
                <c:pt idx="2559">
                  <c:v>#N/A</c:v>
                </c:pt>
                <c:pt idx="2560">
                  <c:v>#N/A</c:v>
                </c:pt>
                <c:pt idx="2561">
                  <c:v>#N/A</c:v>
                </c:pt>
                <c:pt idx="2562">
                  <c:v>#N/A</c:v>
                </c:pt>
                <c:pt idx="2563">
                  <c:v>#N/A</c:v>
                </c:pt>
                <c:pt idx="2564">
                  <c:v>#N/A</c:v>
                </c:pt>
                <c:pt idx="2565">
                  <c:v>#N/A</c:v>
                </c:pt>
                <c:pt idx="2566">
                  <c:v>#N/A</c:v>
                </c:pt>
                <c:pt idx="2567">
                  <c:v>#N/A</c:v>
                </c:pt>
                <c:pt idx="2568">
                  <c:v>#N/A</c:v>
                </c:pt>
                <c:pt idx="2569">
                  <c:v>#N/A</c:v>
                </c:pt>
                <c:pt idx="2570">
                  <c:v>#N/A</c:v>
                </c:pt>
                <c:pt idx="2571">
                  <c:v>#N/A</c:v>
                </c:pt>
                <c:pt idx="2572">
                  <c:v>#N/A</c:v>
                </c:pt>
                <c:pt idx="2573">
                  <c:v>#N/A</c:v>
                </c:pt>
                <c:pt idx="2574">
                  <c:v>#N/A</c:v>
                </c:pt>
                <c:pt idx="2575">
                  <c:v>#N/A</c:v>
                </c:pt>
                <c:pt idx="2576">
                  <c:v>#N/A</c:v>
                </c:pt>
                <c:pt idx="2577">
                  <c:v>#N/A</c:v>
                </c:pt>
                <c:pt idx="2578">
                  <c:v>#N/A</c:v>
                </c:pt>
                <c:pt idx="2579">
                  <c:v>#N/A</c:v>
                </c:pt>
                <c:pt idx="2580">
                  <c:v>#N/A</c:v>
                </c:pt>
                <c:pt idx="2581">
                  <c:v>#N/A</c:v>
                </c:pt>
                <c:pt idx="2582">
                  <c:v>#N/A</c:v>
                </c:pt>
                <c:pt idx="2583">
                  <c:v>#N/A</c:v>
                </c:pt>
                <c:pt idx="2584">
                  <c:v>#N/A</c:v>
                </c:pt>
                <c:pt idx="2585">
                  <c:v>#N/A</c:v>
                </c:pt>
                <c:pt idx="2586">
                  <c:v>#N/A</c:v>
                </c:pt>
                <c:pt idx="2587">
                  <c:v>#N/A</c:v>
                </c:pt>
                <c:pt idx="2588">
                  <c:v>#N/A</c:v>
                </c:pt>
                <c:pt idx="2589">
                  <c:v>#N/A</c:v>
                </c:pt>
                <c:pt idx="2590">
                  <c:v>#N/A</c:v>
                </c:pt>
                <c:pt idx="2591">
                  <c:v>#N/A</c:v>
                </c:pt>
                <c:pt idx="2592">
                  <c:v>#N/A</c:v>
                </c:pt>
                <c:pt idx="2593">
                  <c:v>#N/A</c:v>
                </c:pt>
                <c:pt idx="2594">
                  <c:v>#N/A</c:v>
                </c:pt>
                <c:pt idx="2595">
                  <c:v>#N/A</c:v>
                </c:pt>
                <c:pt idx="2596">
                  <c:v>#N/A</c:v>
                </c:pt>
                <c:pt idx="2597">
                  <c:v>#N/A</c:v>
                </c:pt>
                <c:pt idx="2598">
                  <c:v>#N/A</c:v>
                </c:pt>
                <c:pt idx="2599">
                  <c:v>#N/A</c:v>
                </c:pt>
                <c:pt idx="2600">
                  <c:v>#N/A</c:v>
                </c:pt>
                <c:pt idx="2601">
                  <c:v>#N/A</c:v>
                </c:pt>
                <c:pt idx="2602">
                  <c:v>#N/A</c:v>
                </c:pt>
                <c:pt idx="2603">
                  <c:v>#N/A</c:v>
                </c:pt>
                <c:pt idx="2604">
                  <c:v>#N/A</c:v>
                </c:pt>
                <c:pt idx="2605">
                  <c:v>#N/A</c:v>
                </c:pt>
                <c:pt idx="2606">
                  <c:v>#N/A</c:v>
                </c:pt>
                <c:pt idx="2607">
                  <c:v>#N/A</c:v>
                </c:pt>
                <c:pt idx="2608">
                  <c:v>#N/A</c:v>
                </c:pt>
                <c:pt idx="2609">
                  <c:v>#N/A</c:v>
                </c:pt>
                <c:pt idx="2610">
                  <c:v>#N/A</c:v>
                </c:pt>
                <c:pt idx="2611">
                  <c:v>#N/A</c:v>
                </c:pt>
                <c:pt idx="2612">
                  <c:v>#N/A</c:v>
                </c:pt>
                <c:pt idx="2613">
                  <c:v>#N/A</c:v>
                </c:pt>
                <c:pt idx="2614">
                  <c:v>#N/A</c:v>
                </c:pt>
                <c:pt idx="2615">
                  <c:v>#N/A</c:v>
                </c:pt>
                <c:pt idx="2616">
                  <c:v>#N/A</c:v>
                </c:pt>
                <c:pt idx="2617">
                  <c:v>#N/A</c:v>
                </c:pt>
                <c:pt idx="2618">
                  <c:v>#N/A</c:v>
                </c:pt>
                <c:pt idx="2619">
                  <c:v>#N/A</c:v>
                </c:pt>
                <c:pt idx="2620">
                  <c:v>#N/A</c:v>
                </c:pt>
                <c:pt idx="2621">
                  <c:v>#N/A</c:v>
                </c:pt>
                <c:pt idx="2622">
                  <c:v>#N/A</c:v>
                </c:pt>
                <c:pt idx="2623">
                  <c:v>#N/A</c:v>
                </c:pt>
                <c:pt idx="2624">
                  <c:v>#N/A</c:v>
                </c:pt>
                <c:pt idx="2625">
                  <c:v>#N/A</c:v>
                </c:pt>
                <c:pt idx="2626">
                  <c:v>#N/A</c:v>
                </c:pt>
                <c:pt idx="2627">
                  <c:v>#N/A</c:v>
                </c:pt>
                <c:pt idx="2628">
                  <c:v>#N/A</c:v>
                </c:pt>
                <c:pt idx="2629">
                  <c:v>#N/A</c:v>
                </c:pt>
                <c:pt idx="2630">
                  <c:v>#N/A</c:v>
                </c:pt>
                <c:pt idx="2631">
                  <c:v>#N/A</c:v>
                </c:pt>
                <c:pt idx="2632">
                  <c:v>#N/A</c:v>
                </c:pt>
                <c:pt idx="2633">
                  <c:v>#N/A</c:v>
                </c:pt>
                <c:pt idx="2634">
                  <c:v>#N/A</c:v>
                </c:pt>
                <c:pt idx="2635">
                  <c:v>#N/A</c:v>
                </c:pt>
                <c:pt idx="2636">
                  <c:v>#N/A</c:v>
                </c:pt>
                <c:pt idx="2637">
                  <c:v>#N/A</c:v>
                </c:pt>
                <c:pt idx="2638">
                  <c:v>#N/A</c:v>
                </c:pt>
                <c:pt idx="2639">
                  <c:v>#N/A</c:v>
                </c:pt>
                <c:pt idx="2640">
                  <c:v>#N/A</c:v>
                </c:pt>
                <c:pt idx="2641">
                  <c:v>#N/A</c:v>
                </c:pt>
                <c:pt idx="2642">
                  <c:v>#N/A</c:v>
                </c:pt>
                <c:pt idx="2643">
                  <c:v>#N/A</c:v>
                </c:pt>
                <c:pt idx="2644">
                  <c:v>#N/A</c:v>
                </c:pt>
                <c:pt idx="2645">
                  <c:v>#N/A</c:v>
                </c:pt>
                <c:pt idx="2646">
                  <c:v>#N/A</c:v>
                </c:pt>
                <c:pt idx="2647">
                  <c:v>#N/A</c:v>
                </c:pt>
                <c:pt idx="2648">
                  <c:v>#N/A</c:v>
                </c:pt>
                <c:pt idx="2649">
                  <c:v>#N/A</c:v>
                </c:pt>
                <c:pt idx="2650">
                  <c:v>#N/A</c:v>
                </c:pt>
                <c:pt idx="2651">
                  <c:v>#N/A</c:v>
                </c:pt>
                <c:pt idx="2652">
                  <c:v>#N/A</c:v>
                </c:pt>
                <c:pt idx="2653">
                  <c:v>#N/A</c:v>
                </c:pt>
                <c:pt idx="2654">
                  <c:v>#N/A</c:v>
                </c:pt>
                <c:pt idx="2655">
                  <c:v>#N/A</c:v>
                </c:pt>
                <c:pt idx="2656">
                  <c:v>#N/A</c:v>
                </c:pt>
                <c:pt idx="2657">
                  <c:v>#N/A</c:v>
                </c:pt>
                <c:pt idx="2658">
                  <c:v>#N/A</c:v>
                </c:pt>
                <c:pt idx="2659">
                  <c:v>#N/A</c:v>
                </c:pt>
                <c:pt idx="2660">
                  <c:v>#N/A</c:v>
                </c:pt>
                <c:pt idx="2661">
                  <c:v>#N/A</c:v>
                </c:pt>
                <c:pt idx="2662">
                  <c:v>#N/A</c:v>
                </c:pt>
                <c:pt idx="2663">
                  <c:v>#N/A</c:v>
                </c:pt>
                <c:pt idx="2664">
                  <c:v>#N/A</c:v>
                </c:pt>
                <c:pt idx="2665">
                  <c:v>#N/A</c:v>
                </c:pt>
                <c:pt idx="2666">
                  <c:v>#N/A</c:v>
                </c:pt>
                <c:pt idx="2667">
                  <c:v>#N/A</c:v>
                </c:pt>
                <c:pt idx="2668">
                  <c:v>#N/A</c:v>
                </c:pt>
                <c:pt idx="2669">
                  <c:v>#N/A</c:v>
                </c:pt>
                <c:pt idx="2670">
                  <c:v>#N/A</c:v>
                </c:pt>
                <c:pt idx="2671">
                  <c:v>#N/A</c:v>
                </c:pt>
                <c:pt idx="2672">
                  <c:v>#N/A</c:v>
                </c:pt>
                <c:pt idx="2673">
                  <c:v>#N/A</c:v>
                </c:pt>
                <c:pt idx="2674">
                  <c:v>#N/A</c:v>
                </c:pt>
                <c:pt idx="2675">
                  <c:v>#N/A</c:v>
                </c:pt>
                <c:pt idx="2676">
                  <c:v>#N/A</c:v>
                </c:pt>
                <c:pt idx="2677">
                  <c:v>#N/A</c:v>
                </c:pt>
                <c:pt idx="2678">
                  <c:v>#N/A</c:v>
                </c:pt>
                <c:pt idx="2679">
                  <c:v>#N/A</c:v>
                </c:pt>
                <c:pt idx="2680">
                  <c:v>#N/A</c:v>
                </c:pt>
                <c:pt idx="2681">
                  <c:v>#N/A</c:v>
                </c:pt>
                <c:pt idx="2682">
                  <c:v>#N/A</c:v>
                </c:pt>
                <c:pt idx="2683">
                  <c:v>#N/A</c:v>
                </c:pt>
                <c:pt idx="2684">
                  <c:v>#N/A</c:v>
                </c:pt>
                <c:pt idx="2685">
                  <c:v>#N/A</c:v>
                </c:pt>
                <c:pt idx="2686">
                  <c:v>#N/A</c:v>
                </c:pt>
                <c:pt idx="2687">
                  <c:v>#N/A</c:v>
                </c:pt>
                <c:pt idx="2688">
                  <c:v>#N/A</c:v>
                </c:pt>
                <c:pt idx="2689">
                  <c:v>#N/A</c:v>
                </c:pt>
                <c:pt idx="2690">
                  <c:v>#N/A</c:v>
                </c:pt>
                <c:pt idx="2691">
                  <c:v>#N/A</c:v>
                </c:pt>
                <c:pt idx="2692">
                  <c:v>#N/A</c:v>
                </c:pt>
                <c:pt idx="2693">
                  <c:v>#N/A</c:v>
                </c:pt>
                <c:pt idx="2694">
                  <c:v>#N/A</c:v>
                </c:pt>
                <c:pt idx="2695">
                  <c:v>#N/A</c:v>
                </c:pt>
                <c:pt idx="2696">
                  <c:v>#N/A</c:v>
                </c:pt>
                <c:pt idx="2697">
                  <c:v>#N/A</c:v>
                </c:pt>
                <c:pt idx="2698">
                  <c:v>#N/A</c:v>
                </c:pt>
                <c:pt idx="2699">
                  <c:v>#N/A</c:v>
                </c:pt>
                <c:pt idx="2700">
                  <c:v>#N/A</c:v>
                </c:pt>
                <c:pt idx="2701">
                  <c:v>#N/A</c:v>
                </c:pt>
                <c:pt idx="2702">
                  <c:v>#N/A</c:v>
                </c:pt>
                <c:pt idx="2703">
                  <c:v>#N/A</c:v>
                </c:pt>
                <c:pt idx="2704">
                  <c:v>#N/A</c:v>
                </c:pt>
                <c:pt idx="2705">
                  <c:v>#N/A</c:v>
                </c:pt>
                <c:pt idx="2706">
                  <c:v>#N/A</c:v>
                </c:pt>
                <c:pt idx="2707">
                  <c:v>#N/A</c:v>
                </c:pt>
                <c:pt idx="2708">
                  <c:v>#N/A</c:v>
                </c:pt>
                <c:pt idx="2709">
                  <c:v>#N/A</c:v>
                </c:pt>
                <c:pt idx="2710">
                  <c:v>#N/A</c:v>
                </c:pt>
                <c:pt idx="2711">
                  <c:v>#N/A</c:v>
                </c:pt>
                <c:pt idx="2712">
                  <c:v>#N/A</c:v>
                </c:pt>
                <c:pt idx="2713">
                  <c:v>#N/A</c:v>
                </c:pt>
                <c:pt idx="2714">
                  <c:v>#N/A</c:v>
                </c:pt>
                <c:pt idx="2715">
                  <c:v>#N/A</c:v>
                </c:pt>
                <c:pt idx="2716">
                  <c:v>#N/A</c:v>
                </c:pt>
                <c:pt idx="2717">
                  <c:v>#N/A</c:v>
                </c:pt>
                <c:pt idx="2718">
                  <c:v>#N/A</c:v>
                </c:pt>
                <c:pt idx="2719">
                  <c:v>#N/A</c:v>
                </c:pt>
                <c:pt idx="2720">
                  <c:v>#N/A</c:v>
                </c:pt>
                <c:pt idx="2721">
                  <c:v>#N/A</c:v>
                </c:pt>
                <c:pt idx="2722">
                  <c:v>#N/A</c:v>
                </c:pt>
                <c:pt idx="2723">
                  <c:v>#N/A</c:v>
                </c:pt>
                <c:pt idx="2724">
                  <c:v>#N/A</c:v>
                </c:pt>
                <c:pt idx="2725">
                  <c:v>#N/A</c:v>
                </c:pt>
                <c:pt idx="2726">
                  <c:v>#N/A</c:v>
                </c:pt>
                <c:pt idx="2727">
                  <c:v>#N/A</c:v>
                </c:pt>
                <c:pt idx="2728">
                  <c:v>#N/A</c:v>
                </c:pt>
                <c:pt idx="2729">
                  <c:v>#N/A</c:v>
                </c:pt>
                <c:pt idx="2730">
                  <c:v>#N/A</c:v>
                </c:pt>
                <c:pt idx="2731">
                  <c:v>#N/A</c:v>
                </c:pt>
                <c:pt idx="2732">
                  <c:v>#N/A</c:v>
                </c:pt>
                <c:pt idx="2733">
                  <c:v>#N/A</c:v>
                </c:pt>
                <c:pt idx="2734">
                  <c:v>#N/A</c:v>
                </c:pt>
                <c:pt idx="2735">
                  <c:v>#N/A</c:v>
                </c:pt>
                <c:pt idx="2736">
                  <c:v>#N/A</c:v>
                </c:pt>
                <c:pt idx="2737">
                  <c:v>#N/A</c:v>
                </c:pt>
                <c:pt idx="2738">
                  <c:v>#N/A</c:v>
                </c:pt>
                <c:pt idx="2739">
                  <c:v>#N/A</c:v>
                </c:pt>
                <c:pt idx="2740">
                  <c:v>#N/A</c:v>
                </c:pt>
                <c:pt idx="2741">
                  <c:v>#N/A</c:v>
                </c:pt>
                <c:pt idx="2742">
                  <c:v>#N/A</c:v>
                </c:pt>
                <c:pt idx="2743">
                  <c:v>#N/A</c:v>
                </c:pt>
                <c:pt idx="2744">
                  <c:v>#N/A</c:v>
                </c:pt>
                <c:pt idx="2745">
                  <c:v>#N/A</c:v>
                </c:pt>
                <c:pt idx="2746">
                  <c:v>#N/A</c:v>
                </c:pt>
                <c:pt idx="2747">
                  <c:v>#N/A</c:v>
                </c:pt>
                <c:pt idx="2748">
                  <c:v>#N/A</c:v>
                </c:pt>
                <c:pt idx="2749">
                  <c:v>#N/A</c:v>
                </c:pt>
                <c:pt idx="2750">
                  <c:v>#N/A</c:v>
                </c:pt>
                <c:pt idx="2751">
                  <c:v>#N/A</c:v>
                </c:pt>
                <c:pt idx="2752">
                  <c:v>#N/A</c:v>
                </c:pt>
                <c:pt idx="2753">
                  <c:v>#N/A</c:v>
                </c:pt>
                <c:pt idx="2754">
                  <c:v>#N/A</c:v>
                </c:pt>
                <c:pt idx="2755">
                  <c:v>#N/A</c:v>
                </c:pt>
                <c:pt idx="2756">
                  <c:v>#N/A</c:v>
                </c:pt>
                <c:pt idx="2757">
                  <c:v>#N/A</c:v>
                </c:pt>
                <c:pt idx="2758">
                  <c:v>#N/A</c:v>
                </c:pt>
                <c:pt idx="2759">
                  <c:v>#N/A</c:v>
                </c:pt>
                <c:pt idx="2760">
                  <c:v>#N/A</c:v>
                </c:pt>
                <c:pt idx="2761">
                  <c:v>#N/A</c:v>
                </c:pt>
                <c:pt idx="2762">
                  <c:v>#N/A</c:v>
                </c:pt>
                <c:pt idx="2763">
                  <c:v>#N/A</c:v>
                </c:pt>
                <c:pt idx="2764">
                  <c:v>#N/A</c:v>
                </c:pt>
                <c:pt idx="2765">
                  <c:v>#N/A</c:v>
                </c:pt>
                <c:pt idx="2766">
                  <c:v>#N/A</c:v>
                </c:pt>
                <c:pt idx="2767">
                  <c:v>#N/A</c:v>
                </c:pt>
                <c:pt idx="2768">
                  <c:v>#N/A</c:v>
                </c:pt>
                <c:pt idx="2769">
                  <c:v>#N/A</c:v>
                </c:pt>
                <c:pt idx="2770">
                  <c:v>#N/A</c:v>
                </c:pt>
                <c:pt idx="2771">
                  <c:v>#N/A</c:v>
                </c:pt>
                <c:pt idx="2772">
                  <c:v>#N/A</c:v>
                </c:pt>
                <c:pt idx="2773">
                  <c:v>#N/A</c:v>
                </c:pt>
                <c:pt idx="2774">
                  <c:v>#N/A</c:v>
                </c:pt>
                <c:pt idx="2775">
                  <c:v>#N/A</c:v>
                </c:pt>
                <c:pt idx="2776">
                  <c:v>#N/A</c:v>
                </c:pt>
                <c:pt idx="2777">
                  <c:v>#N/A</c:v>
                </c:pt>
                <c:pt idx="2778">
                  <c:v>#N/A</c:v>
                </c:pt>
                <c:pt idx="2779">
                  <c:v>#N/A</c:v>
                </c:pt>
                <c:pt idx="2780">
                  <c:v>#N/A</c:v>
                </c:pt>
                <c:pt idx="2781">
                  <c:v>#N/A</c:v>
                </c:pt>
                <c:pt idx="2782">
                  <c:v>#N/A</c:v>
                </c:pt>
                <c:pt idx="2783">
                  <c:v>#N/A</c:v>
                </c:pt>
                <c:pt idx="2784">
                  <c:v>#N/A</c:v>
                </c:pt>
                <c:pt idx="2785">
                  <c:v>#N/A</c:v>
                </c:pt>
                <c:pt idx="2786">
                  <c:v>#N/A</c:v>
                </c:pt>
                <c:pt idx="2787">
                  <c:v>#N/A</c:v>
                </c:pt>
                <c:pt idx="2788">
                  <c:v>#N/A</c:v>
                </c:pt>
                <c:pt idx="2789">
                  <c:v>#N/A</c:v>
                </c:pt>
                <c:pt idx="2790">
                  <c:v>#N/A</c:v>
                </c:pt>
                <c:pt idx="2791">
                  <c:v>#N/A</c:v>
                </c:pt>
                <c:pt idx="2792">
                  <c:v>#N/A</c:v>
                </c:pt>
                <c:pt idx="2793">
                  <c:v>#N/A</c:v>
                </c:pt>
                <c:pt idx="2794">
                  <c:v>#N/A</c:v>
                </c:pt>
                <c:pt idx="2795">
                  <c:v>#N/A</c:v>
                </c:pt>
                <c:pt idx="2796">
                  <c:v>#N/A</c:v>
                </c:pt>
                <c:pt idx="2797">
                  <c:v>#N/A</c:v>
                </c:pt>
                <c:pt idx="2798">
                  <c:v>#N/A</c:v>
                </c:pt>
                <c:pt idx="2799">
                  <c:v>#N/A</c:v>
                </c:pt>
                <c:pt idx="2800">
                  <c:v>#N/A</c:v>
                </c:pt>
                <c:pt idx="2801">
                  <c:v>#N/A</c:v>
                </c:pt>
                <c:pt idx="2802">
                  <c:v>#N/A</c:v>
                </c:pt>
                <c:pt idx="2803">
                  <c:v>#N/A</c:v>
                </c:pt>
                <c:pt idx="2804">
                  <c:v>#N/A</c:v>
                </c:pt>
                <c:pt idx="2805">
                  <c:v>#N/A</c:v>
                </c:pt>
                <c:pt idx="2806">
                  <c:v>#N/A</c:v>
                </c:pt>
                <c:pt idx="2807">
                  <c:v>#N/A</c:v>
                </c:pt>
                <c:pt idx="2808">
                  <c:v>#N/A</c:v>
                </c:pt>
                <c:pt idx="2809">
                  <c:v>#N/A</c:v>
                </c:pt>
                <c:pt idx="2810">
                  <c:v>#N/A</c:v>
                </c:pt>
                <c:pt idx="2811">
                  <c:v>#N/A</c:v>
                </c:pt>
                <c:pt idx="2812">
                  <c:v>#N/A</c:v>
                </c:pt>
                <c:pt idx="2813">
                  <c:v>#N/A</c:v>
                </c:pt>
                <c:pt idx="2814">
                  <c:v>#N/A</c:v>
                </c:pt>
                <c:pt idx="2815">
                  <c:v>#N/A</c:v>
                </c:pt>
                <c:pt idx="2816">
                  <c:v>#N/A</c:v>
                </c:pt>
                <c:pt idx="2817">
                  <c:v>#N/A</c:v>
                </c:pt>
                <c:pt idx="2818">
                  <c:v>#N/A</c:v>
                </c:pt>
                <c:pt idx="2819">
                  <c:v>#N/A</c:v>
                </c:pt>
                <c:pt idx="2820">
                  <c:v>#N/A</c:v>
                </c:pt>
                <c:pt idx="2821">
                  <c:v>#N/A</c:v>
                </c:pt>
                <c:pt idx="2822">
                  <c:v>#N/A</c:v>
                </c:pt>
                <c:pt idx="2823">
                  <c:v>#N/A</c:v>
                </c:pt>
                <c:pt idx="2824">
                  <c:v>#N/A</c:v>
                </c:pt>
                <c:pt idx="2825">
                  <c:v>#N/A</c:v>
                </c:pt>
                <c:pt idx="2826">
                  <c:v>#N/A</c:v>
                </c:pt>
                <c:pt idx="2827">
                  <c:v>#N/A</c:v>
                </c:pt>
                <c:pt idx="2828">
                  <c:v>#N/A</c:v>
                </c:pt>
                <c:pt idx="2829">
                  <c:v>#N/A</c:v>
                </c:pt>
                <c:pt idx="2830">
                  <c:v>#N/A</c:v>
                </c:pt>
                <c:pt idx="2831">
                  <c:v>#N/A</c:v>
                </c:pt>
                <c:pt idx="2832">
                  <c:v>#N/A</c:v>
                </c:pt>
                <c:pt idx="2833">
                  <c:v>#N/A</c:v>
                </c:pt>
                <c:pt idx="2834">
                  <c:v>#N/A</c:v>
                </c:pt>
                <c:pt idx="2835">
                  <c:v>#N/A</c:v>
                </c:pt>
                <c:pt idx="2836">
                  <c:v>#N/A</c:v>
                </c:pt>
                <c:pt idx="2837">
                  <c:v>#N/A</c:v>
                </c:pt>
                <c:pt idx="2838">
                  <c:v>#N/A</c:v>
                </c:pt>
                <c:pt idx="2839">
                  <c:v>#N/A</c:v>
                </c:pt>
                <c:pt idx="2840">
                  <c:v>#N/A</c:v>
                </c:pt>
                <c:pt idx="2841">
                  <c:v>#N/A</c:v>
                </c:pt>
                <c:pt idx="2842">
                  <c:v>#N/A</c:v>
                </c:pt>
                <c:pt idx="2843">
                  <c:v>#N/A</c:v>
                </c:pt>
                <c:pt idx="2844">
                  <c:v>#N/A</c:v>
                </c:pt>
                <c:pt idx="2845">
                  <c:v>#N/A</c:v>
                </c:pt>
                <c:pt idx="2846">
                  <c:v>#N/A</c:v>
                </c:pt>
                <c:pt idx="2847">
                  <c:v>#N/A</c:v>
                </c:pt>
                <c:pt idx="2848">
                  <c:v>#N/A</c:v>
                </c:pt>
                <c:pt idx="2849">
                  <c:v>#N/A</c:v>
                </c:pt>
                <c:pt idx="2850">
                  <c:v>#N/A</c:v>
                </c:pt>
                <c:pt idx="2851">
                  <c:v>#N/A</c:v>
                </c:pt>
                <c:pt idx="2852">
                  <c:v>#N/A</c:v>
                </c:pt>
                <c:pt idx="2853">
                  <c:v>#N/A</c:v>
                </c:pt>
                <c:pt idx="2854">
                  <c:v>#N/A</c:v>
                </c:pt>
                <c:pt idx="2855">
                  <c:v>#N/A</c:v>
                </c:pt>
                <c:pt idx="2856">
                  <c:v>#N/A</c:v>
                </c:pt>
                <c:pt idx="2857">
                  <c:v>#N/A</c:v>
                </c:pt>
                <c:pt idx="2858">
                  <c:v>#N/A</c:v>
                </c:pt>
                <c:pt idx="2859">
                  <c:v>#N/A</c:v>
                </c:pt>
                <c:pt idx="2860">
                  <c:v>#N/A</c:v>
                </c:pt>
                <c:pt idx="2861">
                  <c:v>#N/A</c:v>
                </c:pt>
                <c:pt idx="2862">
                  <c:v>17.32</c:v>
                </c:pt>
                <c:pt idx="2863">
                  <c:v>#N/A</c:v>
                </c:pt>
                <c:pt idx="2864">
                  <c:v>#N/A</c:v>
                </c:pt>
                <c:pt idx="2865">
                  <c:v>#N/A</c:v>
                </c:pt>
                <c:pt idx="2866">
                  <c:v>#N/A</c:v>
                </c:pt>
                <c:pt idx="2867">
                  <c:v>#N/A</c:v>
                </c:pt>
                <c:pt idx="2868">
                  <c:v>#N/A</c:v>
                </c:pt>
                <c:pt idx="2869">
                  <c:v>17.41</c:v>
                </c:pt>
                <c:pt idx="2870">
                  <c:v>#N/A</c:v>
                </c:pt>
                <c:pt idx="2871">
                  <c:v>#N/A</c:v>
                </c:pt>
                <c:pt idx="2872">
                  <c:v>#N/A</c:v>
                </c:pt>
                <c:pt idx="2873">
                  <c:v>#N/A</c:v>
                </c:pt>
                <c:pt idx="2874">
                  <c:v>#N/A</c:v>
                </c:pt>
                <c:pt idx="2875">
                  <c:v>#N/A</c:v>
                </c:pt>
                <c:pt idx="2876">
                  <c:v>17.32</c:v>
                </c:pt>
                <c:pt idx="2877">
                  <c:v>#N/A</c:v>
                </c:pt>
                <c:pt idx="2878">
                  <c:v>#N/A</c:v>
                </c:pt>
                <c:pt idx="2879">
                  <c:v>#N/A</c:v>
                </c:pt>
                <c:pt idx="2880">
                  <c:v>#N/A</c:v>
                </c:pt>
                <c:pt idx="2881">
                  <c:v>#N/A</c:v>
                </c:pt>
                <c:pt idx="2882">
                  <c:v>#N/A</c:v>
                </c:pt>
                <c:pt idx="2883">
                  <c:v>17.2</c:v>
                </c:pt>
                <c:pt idx="2884">
                  <c:v>#N/A</c:v>
                </c:pt>
                <c:pt idx="2885">
                  <c:v>#N/A</c:v>
                </c:pt>
                <c:pt idx="2886">
                  <c:v>#N/A</c:v>
                </c:pt>
                <c:pt idx="2887">
                  <c:v>#N/A</c:v>
                </c:pt>
                <c:pt idx="2888">
                  <c:v>#N/A</c:v>
                </c:pt>
                <c:pt idx="2889">
                  <c:v>#N/A</c:v>
                </c:pt>
                <c:pt idx="2890">
                  <c:v>17.32</c:v>
                </c:pt>
                <c:pt idx="2891">
                  <c:v>#N/A</c:v>
                </c:pt>
                <c:pt idx="2892">
                  <c:v>#N/A</c:v>
                </c:pt>
                <c:pt idx="2893">
                  <c:v>#N/A</c:v>
                </c:pt>
                <c:pt idx="2894">
                  <c:v>#N/A</c:v>
                </c:pt>
                <c:pt idx="2895">
                  <c:v>#N/A</c:v>
                </c:pt>
                <c:pt idx="2896">
                  <c:v>#N/A</c:v>
                </c:pt>
                <c:pt idx="2897">
                  <c:v>17.46</c:v>
                </c:pt>
                <c:pt idx="2898">
                  <c:v>#N/A</c:v>
                </c:pt>
                <c:pt idx="2899">
                  <c:v>#N/A</c:v>
                </c:pt>
                <c:pt idx="2900">
                  <c:v>#N/A</c:v>
                </c:pt>
                <c:pt idx="2901">
                  <c:v>#N/A</c:v>
                </c:pt>
                <c:pt idx="2902">
                  <c:v>#N/A</c:v>
                </c:pt>
                <c:pt idx="2903">
                  <c:v>#N/A</c:v>
                </c:pt>
                <c:pt idx="2904">
                  <c:v>17.489999999999998</c:v>
                </c:pt>
                <c:pt idx="2905">
                  <c:v>#N/A</c:v>
                </c:pt>
                <c:pt idx="2906">
                  <c:v>#N/A</c:v>
                </c:pt>
                <c:pt idx="2907">
                  <c:v>#N/A</c:v>
                </c:pt>
                <c:pt idx="2908">
                  <c:v>#N/A</c:v>
                </c:pt>
                <c:pt idx="2909">
                  <c:v>#N/A</c:v>
                </c:pt>
                <c:pt idx="2910">
                  <c:v>#N/A</c:v>
                </c:pt>
                <c:pt idx="2911">
                  <c:v>17.420000000000002</c:v>
                </c:pt>
                <c:pt idx="2912">
                  <c:v>#N/A</c:v>
                </c:pt>
                <c:pt idx="2913">
                  <c:v>#N/A</c:v>
                </c:pt>
                <c:pt idx="2914">
                  <c:v>#N/A</c:v>
                </c:pt>
                <c:pt idx="2915">
                  <c:v>#N/A</c:v>
                </c:pt>
                <c:pt idx="2916">
                  <c:v>#N/A</c:v>
                </c:pt>
                <c:pt idx="2917">
                  <c:v>#N/A</c:v>
                </c:pt>
                <c:pt idx="2918">
                  <c:v>#N/A</c:v>
                </c:pt>
                <c:pt idx="2919">
                  <c:v>#N/A</c:v>
                </c:pt>
                <c:pt idx="2920">
                  <c:v>#N/A</c:v>
                </c:pt>
                <c:pt idx="2921">
                  <c:v>#N/A</c:v>
                </c:pt>
                <c:pt idx="2922">
                  <c:v>#N/A</c:v>
                </c:pt>
                <c:pt idx="2923">
                  <c:v>#N/A</c:v>
                </c:pt>
                <c:pt idx="2924">
                  <c:v>#N/A</c:v>
                </c:pt>
                <c:pt idx="2925">
                  <c:v>18.600000000000001</c:v>
                </c:pt>
                <c:pt idx="2926">
                  <c:v>#N/A</c:v>
                </c:pt>
                <c:pt idx="2927">
                  <c:v>#N/A</c:v>
                </c:pt>
                <c:pt idx="2928">
                  <c:v>#N/A</c:v>
                </c:pt>
                <c:pt idx="2929">
                  <c:v>#N/A</c:v>
                </c:pt>
                <c:pt idx="2930">
                  <c:v>#N/A</c:v>
                </c:pt>
                <c:pt idx="2931">
                  <c:v>#N/A</c:v>
                </c:pt>
                <c:pt idx="2932">
                  <c:v>18.54</c:v>
                </c:pt>
                <c:pt idx="2933">
                  <c:v>#N/A</c:v>
                </c:pt>
                <c:pt idx="2934">
                  <c:v>#N/A</c:v>
                </c:pt>
                <c:pt idx="2935">
                  <c:v>#N/A</c:v>
                </c:pt>
                <c:pt idx="2936">
                  <c:v>#N/A</c:v>
                </c:pt>
                <c:pt idx="2937">
                  <c:v>#N/A</c:v>
                </c:pt>
                <c:pt idx="2938">
                  <c:v>#N/A</c:v>
                </c:pt>
                <c:pt idx="2939">
                  <c:v>18.489999999999998</c:v>
                </c:pt>
                <c:pt idx="2940">
                  <c:v>#N/A</c:v>
                </c:pt>
                <c:pt idx="2941">
                  <c:v>#N/A</c:v>
                </c:pt>
                <c:pt idx="2942">
                  <c:v>#N/A</c:v>
                </c:pt>
                <c:pt idx="2943">
                  <c:v>#N/A</c:v>
                </c:pt>
                <c:pt idx="2944">
                  <c:v>#N/A</c:v>
                </c:pt>
                <c:pt idx="2945">
                  <c:v>#N/A</c:v>
                </c:pt>
                <c:pt idx="2946">
                  <c:v>18.43</c:v>
                </c:pt>
                <c:pt idx="2947">
                  <c:v>#N/A</c:v>
                </c:pt>
                <c:pt idx="2948">
                  <c:v>#N/A</c:v>
                </c:pt>
                <c:pt idx="2949">
                  <c:v>#N/A</c:v>
                </c:pt>
                <c:pt idx="2950">
                  <c:v>#N/A</c:v>
                </c:pt>
                <c:pt idx="2951">
                  <c:v>#N/A</c:v>
                </c:pt>
                <c:pt idx="2952">
                  <c:v>#N/A</c:v>
                </c:pt>
                <c:pt idx="2953">
                  <c:v>18.43</c:v>
                </c:pt>
                <c:pt idx="2954">
                  <c:v>#N/A</c:v>
                </c:pt>
                <c:pt idx="2955">
                  <c:v>#N/A</c:v>
                </c:pt>
                <c:pt idx="2956">
                  <c:v>#N/A</c:v>
                </c:pt>
                <c:pt idx="2957">
                  <c:v>#N/A</c:v>
                </c:pt>
                <c:pt idx="2958">
                  <c:v>#N/A</c:v>
                </c:pt>
                <c:pt idx="2959">
                  <c:v>#N/A</c:v>
                </c:pt>
                <c:pt idx="2960">
                  <c:v>18.510000000000002</c:v>
                </c:pt>
                <c:pt idx="2961">
                  <c:v>#N/A</c:v>
                </c:pt>
                <c:pt idx="2962">
                  <c:v>#N/A</c:v>
                </c:pt>
                <c:pt idx="2963">
                  <c:v>#N/A</c:v>
                </c:pt>
                <c:pt idx="2964">
                  <c:v>#N/A</c:v>
                </c:pt>
                <c:pt idx="2965">
                  <c:v>#N/A</c:v>
                </c:pt>
                <c:pt idx="2966">
                  <c:v>#N/A</c:v>
                </c:pt>
                <c:pt idx="2967">
                  <c:v>18.510000000000002</c:v>
                </c:pt>
                <c:pt idx="2968">
                  <c:v>#N/A</c:v>
                </c:pt>
                <c:pt idx="2969">
                  <c:v>#N/A</c:v>
                </c:pt>
                <c:pt idx="2970">
                  <c:v>#N/A</c:v>
                </c:pt>
                <c:pt idx="2971">
                  <c:v>#N/A</c:v>
                </c:pt>
                <c:pt idx="2972">
                  <c:v>#N/A</c:v>
                </c:pt>
                <c:pt idx="2973">
                  <c:v>#N/A</c:v>
                </c:pt>
                <c:pt idx="2974">
                  <c:v>18.61</c:v>
                </c:pt>
                <c:pt idx="2975">
                  <c:v>#N/A</c:v>
                </c:pt>
                <c:pt idx="2976">
                  <c:v>#N/A</c:v>
                </c:pt>
                <c:pt idx="2977">
                  <c:v>#N/A</c:v>
                </c:pt>
                <c:pt idx="2978">
                  <c:v>#N/A</c:v>
                </c:pt>
                <c:pt idx="2979">
                  <c:v>#N/A</c:v>
                </c:pt>
                <c:pt idx="2980">
                  <c:v>#N/A</c:v>
                </c:pt>
                <c:pt idx="2981">
                  <c:v>18.59</c:v>
                </c:pt>
                <c:pt idx="2982">
                  <c:v>#N/A</c:v>
                </c:pt>
                <c:pt idx="2983">
                  <c:v>#N/A</c:v>
                </c:pt>
                <c:pt idx="2984">
                  <c:v>#N/A</c:v>
                </c:pt>
                <c:pt idx="2985">
                  <c:v>#N/A</c:v>
                </c:pt>
                <c:pt idx="2986">
                  <c:v>#N/A</c:v>
                </c:pt>
                <c:pt idx="2987">
                  <c:v>#N/A</c:v>
                </c:pt>
                <c:pt idx="2988">
                  <c:v>18.579999999999998</c:v>
                </c:pt>
                <c:pt idx="2989">
                  <c:v>#N/A</c:v>
                </c:pt>
                <c:pt idx="2990">
                  <c:v>#N/A</c:v>
                </c:pt>
                <c:pt idx="2991">
                  <c:v>#N/A</c:v>
                </c:pt>
                <c:pt idx="2992">
                  <c:v>#N/A</c:v>
                </c:pt>
                <c:pt idx="2993">
                  <c:v>#N/A</c:v>
                </c:pt>
                <c:pt idx="2994">
                  <c:v>#N/A</c:v>
                </c:pt>
                <c:pt idx="2995">
                  <c:v>18.55</c:v>
                </c:pt>
                <c:pt idx="2996">
                  <c:v>#N/A</c:v>
                </c:pt>
                <c:pt idx="2997">
                  <c:v>#N/A</c:v>
                </c:pt>
                <c:pt idx="2998">
                  <c:v>#N/A</c:v>
                </c:pt>
                <c:pt idx="2999">
                  <c:v>#N/A</c:v>
                </c:pt>
                <c:pt idx="3000">
                  <c:v>#N/A</c:v>
                </c:pt>
                <c:pt idx="3001">
                  <c:v>#N/A</c:v>
                </c:pt>
                <c:pt idx="3002">
                  <c:v>18.510000000000002</c:v>
                </c:pt>
                <c:pt idx="3003">
                  <c:v>#N/A</c:v>
                </c:pt>
                <c:pt idx="3004">
                  <c:v>#N/A</c:v>
                </c:pt>
                <c:pt idx="3005">
                  <c:v>#N/A</c:v>
                </c:pt>
                <c:pt idx="3006">
                  <c:v>#N/A</c:v>
                </c:pt>
                <c:pt idx="3007">
                  <c:v>#N/A</c:v>
                </c:pt>
                <c:pt idx="3008">
                  <c:v>#N/A</c:v>
                </c:pt>
                <c:pt idx="3009">
                  <c:v>18.510000000000002</c:v>
                </c:pt>
                <c:pt idx="3010">
                  <c:v>#N/A</c:v>
                </c:pt>
                <c:pt idx="3011">
                  <c:v>#N/A</c:v>
                </c:pt>
                <c:pt idx="3012">
                  <c:v>#N/A</c:v>
                </c:pt>
                <c:pt idx="3013">
                  <c:v>#N/A</c:v>
                </c:pt>
                <c:pt idx="3014">
                  <c:v>#N/A</c:v>
                </c:pt>
                <c:pt idx="3015">
                  <c:v>#N/A</c:v>
                </c:pt>
                <c:pt idx="3016">
                  <c:v>18.59</c:v>
                </c:pt>
                <c:pt idx="3017">
                  <c:v>#N/A</c:v>
                </c:pt>
                <c:pt idx="3018">
                  <c:v>#N/A</c:v>
                </c:pt>
                <c:pt idx="3019">
                  <c:v>#N/A</c:v>
                </c:pt>
                <c:pt idx="3020">
                  <c:v>#N/A</c:v>
                </c:pt>
                <c:pt idx="3021">
                  <c:v>#N/A</c:v>
                </c:pt>
                <c:pt idx="3022">
                  <c:v>#N/A</c:v>
                </c:pt>
                <c:pt idx="3023">
                  <c:v>18.75</c:v>
                </c:pt>
                <c:pt idx="3024">
                  <c:v>#N/A</c:v>
                </c:pt>
                <c:pt idx="3025">
                  <c:v>#N/A</c:v>
                </c:pt>
                <c:pt idx="3026">
                  <c:v>#N/A</c:v>
                </c:pt>
                <c:pt idx="3027">
                  <c:v>#N/A</c:v>
                </c:pt>
                <c:pt idx="3028">
                  <c:v>#N/A</c:v>
                </c:pt>
                <c:pt idx="3029">
                  <c:v>#N/A</c:v>
                </c:pt>
                <c:pt idx="3030">
                  <c:v>18.95</c:v>
                </c:pt>
                <c:pt idx="3031">
                  <c:v>#N/A</c:v>
                </c:pt>
                <c:pt idx="3032">
                  <c:v>#N/A</c:v>
                </c:pt>
                <c:pt idx="3033">
                  <c:v>#N/A</c:v>
                </c:pt>
                <c:pt idx="3034">
                  <c:v>#N/A</c:v>
                </c:pt>
                <c:pt idx="3035">
                  <c:v>#N/A</c:v>
                </c:pt>
                <c:pt idx="3036">
                  <c:v>#N/A</c:v>
                </c:pt>
                <c:pt idx="3037">
                  <c:v>19.3</c:v>
                </c:pt>
                <c:pt idx="3038">
                  <c:v>#N/A</c:v>
                </c:pt>
                <c:pt idx="3039">
                  <c:v>#N/A</c:v>
                </c:pt>
                <c:pt idx="3040">
                  <c:v>#N/A</c:v>
                </c:pt>
                <c:pt idx="3041">
                  <c:v>#N/A</c:v>
                </c:pt>
                <c:pt idx="3042">
                  <c:v>#N/A</c:v>
                </c:pt>
                <c:pt idx="3043">
                  <c:v>#N/A</c:v>
                </c:pt>
                <c:pt idx="3044">
                  <c:v>19.43</c:v>
                </c:pt>
                <c:pt idx="3045">
                  <c:v>#N/A</c:v>
                </c:pt>
                <c:pt idx="3046">
                  <c:v>#N/A</c:v>
                </c:pt>
                <c:pt idx="3047">
                  <c:v>#N/A</c:v>
                </c:pt>
                <c:pt idx="3048">
                  <c:v>#N/A</c:v>
                </c:pt>
                <c:pt idx="3049">
                  <c:v>#N/A</c:v>
                </c:pt>
                <c:pt idx="3050">
                  <c:v>#N/A</c:v>
                </c:pt>
                <c:pt idx="3051">
                  <c:v>19.5</c:v>
                </c:pt>
                <c:pt idx="3052">
                  <c:v>#N/A</c:v>
                </c:pt>
                <c:pt idx="3053">
                  <c:v>#N/A</c:v>
                </c:pt>
                <c:pt idx="3054">
                  <c:v>#N/A</c:v>
                </c:pt>
                <c:pt idx="3055">
                  <c:v>#N/A</c:v>
                </c:pt>
                <c:pt idx="3056">
                  <c:v>#N/A</c:v>
                </c:pt>
                <c:pt idx="3057">
                  <c:v>#N/A</c:v>
                </c:pt>
                <c:pt idx="3058">
                  <c:v>19.93</c:v>
                </c:pt>
                <c:pt idx="3059">
                  <c:v>#N/A</c:v>
                </c:pt>
                <c:pt idx="3060">
                  <c:v>#N/A</c:v>
                </c:pt>
                <c:pt idx="3061">
                  <c:v>#N/A</c:v>
                </c:pt>
                <c:pt idx="3062">
                  <c:v>#N/A</c:v>
                </c:pt>
                <c:pt idx="3063">
                  <c:v>#N/A</c:v>
                </c:pt>
                <c:pt idx="3064">
                  <c:v>#N/A</c:v>
                </c:pt>
                <c:pt idx="3065">
                  <c:v>19.89</c:v>
                </c:pt>
                <c:pt idx="3066">
                  <c:v>#N/A</c:v>
                </c:pt>
                <c:pt idx="3067">
                  <c:v>#N/A</c:v>
                </c:pt>
                <c:pt idx="3068">
                  <c:v>#N/A</c:v>
                </c:pt>
                <c:pt idx="3069">
                  <c:v>#N/A</c:v>
                </c:pt>
                <c:pt idx="3070">
                  <c:v>#N/A</c:v>
                </c:pt>
                <c:pt idx="3071">
                  <c:v>#N/A</c:v>
                </c:pt>
                <c:pt idx="3072">
                  <c:v>20.170000000000002</c:v>
                </c:pt>
                <c:pt idx="3073">
                  <c:v>#N/A</c:v>
                </c:pt>
                <c:pt idx="3074">
                  <c:v>#N/A</c:v>
                </c:pt>
                <c:pt idx="3075">
                  <c:v>#N/A</c:v>
                </c:pt>
                <c:pt idx="3076">
                  <c:v>#N/A</c:v>
                </c:pt>
                <c:pt idx="3077">
                  <c:v>#N/A</c:v>
                </c:pt>
                <c:pt idx="3078">
                  <c:v>#N/A</c:v>
                </c:pt>
                <c:pt idx="3079">
                  <c:v>20.69</c:v>
                </c:pt>
                <c:pt idx="3080">
                  <c:v>#N/A</c:v>
                </c:pt>
                <c:pt idx="3081">
                  <c:v>#N/A</c:v>
                </c:pt>
                <c:pt idx="3082">
                  <c:v>#N/A</c:v>
                </c:pt>
                <c:pt idx="3083">
                  <c:v>#N/A</c:v>
                </c:pt>
                <c:pt idx="3084">
                  <c:v>#N/A</c:v>
                </c:pt>
                <c:pt idx="3085">
                  <c:v>#N/A</c:v>
                </c:pt>
                <c:pt idx="3086">
                  <c:v>21.55</c:v>
                </c:pt>
                <c:pt idx="3087">
                  <c:v>#N/A</c:v>
                </c:pt>
                <c:pt idx="3088">
                  <c:v>#N/A</c:v>
                </c:pt>
                <c:pt idx="3089">
                  <c:v>#N/A</c:v>
                </c:pt>
                <c:pt idx="3090">
                  <c:v>#N/A</c:v>
                </c:pt>
                <c:pt idx="3091">
                  <c:v>#N/A</c:v>
                </c:pt>
                <c:pt idx="3092">
                  <c:v>#N/A</c:v>
                </c:pt>
                <c:pt idx="3093">
                  <c:v>22.19</c:v>
                </c:pt>
                <c:pt idx="3094">
                  <c:v>#N/A</c:v>
                </c:pt>
                <c:pt idx="3095">
                  <c:v>#N/A</c:v>
                </c:pt>
                <c:pt idx="3096">
                  <c:v>#N/A</c:v>
                </c:pt>
                <c:pt idx="3097">
                  <c:v>#N/A</c:v>
                </c:pt>
                <c:pt idx="3098">
                  <c:v>#N/A</c:v>
                </c:pt>
                <c:pt idx="3099">
                  <c:v>#N/A</c:v>
                </c:pt>
                <c:pt idx="3100">
                  <c:v>22.3</c:v>
                </c:pt>
                <c:pt idx="3101">
                  <c:v>#N/A</c:v>
                </c:pt>
                <c:pt idx="3102">
                  <c:v>#N/A</c:v>
                </c:pt>
                <c:pt idx="3103">
                  <c:v>#N/A</c:v>
                </c:pt>
                <c:pt idx="3104">
                  <c:v>#N/A</c:v>
                </c:pt>
                <c:pt idx="3105">
                  <c:v>#N/A</c:v>
                </c:pt>
                <c:pt idx="3106">
                  <c:v>#N/A</c:v>
                </c:pt>
                <c:pt idx="3107">
                  <c:v>23.44</c:v>
                </c:pt>
                <c:pt idx="3108">
                  <c:v>#N/A</c:v>
                </c:pt>
                <c:pt idx="3109">
                  <c:v>#N/A</c:v>
                </c:pt>
                <c:pt idx="3110">
                  <c:v>#N/A</c:v>
                </c:pt>
                <c:pt idx="3111">
                  <c:v>#N/A</c:v>
                </c:pt>
                <c:pt idx="3112">
                  <c:v>#N/A</c:v>
                </c:pt>
                <c:pt idx="3113">
                  <c:v>#N/A</c:v>
                </c:pt>
                <c:pt idx="3114">
                  <c:v>23.37</c:v>
                </c:pt>
                <c:pt idx="3115">
                  <c:v>#N/A</c:v>
                </c:pt>
                <c:pt idx="3116">
                  <c:v>#N/A</c:v>
                </c:pt>
                <c:pt idx="3117">
                  <c:v>#N/A</c:v>
                </c:pt>
                <c:pt idx="3118">
                  <c:v>#N/A</c:v>
                </c:pt>
                <c:pt idx="3119">
                  <c:v>#N/A</c:v>
                </c:pt>
                <c:pt idx="3120">
                  <c:v>#N/A</c:v>
                </c:pt>
                <c:pt idx="3121">
                  <c:v>22.68</c:v>
                </c:pt>
                <c:pt idx="3122">
                  <c:v>#N/A</c:v>
                </c:pt>
                <c:pt idx="3123">
                  <c:v>#N/A</c:v>
                </c:pt>
                <c:pt idx="3124">
                  <c:v>#N/A</c:v>
                </c:pt>
                <c:pt idx="3125">
                  <c:v>#N/A</c:v>
                </c:pt>
                <c:pt idx="3126">
                  <c:v>#N/A</c:v>
                </c:pt>
                <c:pt idx="3127">
                  <c:v>#N/A</c:v>
                </c:pt>
                <c:pt idx="3128">
                  <c:v>22.47</c:v>
                </c:pt>
                <c:pt idx="3129">
                  <c:v>#N/A</c:v>
                </c:pt>
                <c:pt idx="3130">
                  <c:v>#N/A</c:v>
                </c:pt>
                <c:pt idx="3131">
                  <c:v>#N/A</c:v>
                </c:pt>
                <c:pt idx="3132">
                  <c:v>#N/A</c:v>
                </c:pt>
                <c:pt idx="3133">
                  <c:v>#N/A</c:v>
                </c:pt>
                <c:pt idx="3134">
                  <c:v>#N/A</c:v>
                </c:pt>
                <c:pt idx="3135">
                  <c:v>22.98</c:v>
                </c:pt>
                <c:pt idx="3136">
                  <c:v>#N/A</c:v>
                </c:pt>
                <c:pt idx="3137">
                  <c:v>#N/A</c:v>
                </c:pt>
                <c:pt idx="3138">
                  <c:v>#N/A</c:v>
                </c:pt>
                <c:pt idx="3139">
                  <c:v>#N/A</c:v>
                </c:pt>
                <c:pt idx="3140">
                  <c:v>#N/A</c:v>
                </c:pt>
                <c:pt idx="3141">
                  <c:v>#N/A</c:v>
                </c:pt>
                <c:pt idx="3142">
                  <c:v>23.44</c:v>
                </c:pt>
                <c:pt idx="3143">
                  <c:v>#N/A</c:v>
                </c:pt>
                <c:pt idx="3144">
                  <c:v>#N/A</c:v>
                </c:pt>
                <c:pt idx="3145">
                  <c:v>#N/A</c:v>
                </c:pt>
                <c:pt idx="3146">
                  <c:v>#N/A</c:v>
                </c:pt>
                <c:pt idx="3147">
                  <c:v>#N/A</c:v>
                </c:pt>
                <c:pt idx="3148">
                  <c:v>#N/A</c:v>
                </c:pt>
                <c:pt idx="3149">
                  <c:v>23.15</c:v>
                </c:pt>
                <c:pt idx="3150">
                  <c:v>#N/A</c:v>
                </c:pt>
                <c:pt idx="3151">
                  <c:v>#N/A</c:v>
                </c:pt>
                <c:pt idx="3152">
                  <c:v>#N/A</c:v>
                </c:pt>
                <c:pt idx="3153">
                  <c:v>#N/A</c:v>
                </c:pt>
                <c:pt idx="3154">
                  <c:v>#N/A</c:v>
                </c:pt>
                <c:pt idx="3155">
                  <c:v>#N/A</c:v>
                </c:pt>
                <c:pt idx="3156">
                  <c:v>23.87</c:v>
                </c:pt>
                <c:pt idx="3157">
                  <c:v>#N/A</c:v>
                </c:pt>
                <c:pt idx="3158">
                  <c:v>#N/A</c:v>
                </c:pt>
                <c:pt idx="3159">
                  <c:v>#N/A</c:v>
                </c:pt>
                <c:pt idx="3160">
                  <c:v>#N/A</c:v>
                </c:pt>
                <c:pt idx="3161">
                  <c:v>#N/A</c:v>
                </c:pt>
                <c:pt idx="3162">
                  <c:v>#N/A</c:v>
                </c:pt>
                <c:pt idx="3163">
                  <c:v>24.77</c:v>
                </c:pt>
                <c:pt idx="3164">
                  <c:v>#N/A</c:v>
                </c:pt>
                <c:pt idx="3165">
                  <c:v>#N/A</c:v>
                </c:pt>
                <c:pt idx="3166">
                  <c:v>#N/A</c:v>
                </c:pt>
                <c:pt idx="3167">
                  <c:v>#N/A</c:v>
                </c:pt>
                <c:pt idx="3168">
                  <c:v>#N/A</c:v>
                </c:pt>
                <c:pt idx="3169">
                  <c:v>#N/A</c:v>
                </c:pt>
                <c:pt idx="3170">
                  <c:v>24.52</c:v>
                </c:pt>
                <c:pt idx="3171">
                  <c:v>#N/A</c:v>
                </c:pt>
                <c:pt idx="3172">
                  <c:v>#N/A</c:v>
                </c:pt>
                <c:pt idx="3173">
                  <c:v>#N/A</c:v>
                </c:pt>
                <c:pt idx="3174">
                  <c:v>#N/A</c:v>
                </c:pt>
                <c:pt idx="3175">
                  <c:v>#N/A</c:v>
                </c:pt>
                <c:pt idx="3176">
                  <c:v>#N/A</c:v>
                </c:pt>
                <c:pt idx="3177">
                  <c:v>25.33</c:v>
                </c:pt>
                <c:pt idx="3178">
                  <c:v>#N/A</c:v>
                </c:pt>
                <c:pt idx="3179">
                  <c:v>#N/A</c:v>
                </c:pt>
                <c:pt idx="3180">
                  <c:v>#N/A</c:v>
                </c:pt>
                <c:pt idx="3181">
                  <c:v>#N/A</c:v>
                </c:pt>
                <c:pt idx="3182">
                  <c:v>#N/A</c:v>
                </c:pt>
                <c:pt idx="3183">
                  <c:v>#N/A</c:v>
                </c:pt>
                <c:pt idx="3184">
                  <c:v>25.88</c:v>
                </c:pt>
                <c:pt idx="3185">
                  <c:v>#N/A</c:v>
                </c:pt>
                <c:pt idx="3186">
                  <c:v>#N/A</c:v>
                </c:pt>
                <c:pt idx="3187">
                  <c:v>#N/A</c:v>
                </c:pt>
                <c:pt idx="3188">
                  <c:v>#N/A</c:v>
                </c:pt>
                <c:pt idx="3189">
                  <c:v>#N/A</c:v>
                </c:pt>
                <c:pt idx="3190">
                  <c:v>#N/A</c:v>
                </c:pt>
                <c:pt idx="3191">
                  <c:v>27.41</c:v>
                </c:pt>
                <c:pt idx="3192">
                  <c:v>#N/A</c:v>
                </c:pt>
                <c:pt idx="3193">
                  <c:v>#N/A</c:v>
                </c:pt>
                <c:pt idx="3194">
                  <c:v>#N/A</c:v>
                </c:pt>
                <c:pt idx="3195">
                  <c:v>#N/A</c:v>
                </c:pt>
                <c:pt idx="3196">
                  <c:v>#N/A</c:v>
                </c:pt>
                <c:pt idx="3197">
                  <c:v>#N/A</c:v>
                </c:pt>
                <c:pt idx="3198">
                  <c:v>28.14</c:v>
                </c:pt>
                <c:pt idx="3199">
                  <c:v>#N/A</c:v>
                </c:pt>
                <c:pt idx="3200">
                  <c:v>#N/A</c:v>
                </c:pt>
                <c:pt idx="3201">
                  <c:v>#N/A</c:v>
                </c:pt>
                <c:pt idx="3202">
                  <c:v>#N/A</c:v>
                </c:pt>
                <c:pt idx="3203">
                  <c:v>#N/A</c:v>
                </c:pt>
                <c:pt idx="3204">
                  <c:v>#N/A</c:v>
                </c:pt>
                <c:pt idx="3205">
                  <c:v>27.92</c:v>
                </c:pt>
                <c:pt idx="3206">
                  <c:v>#N/A</c:v>
                </c:pt>
                <c:pt idx="3207">
                  <c:v>#N/A</c:v>
                </c:pt>
                <c:pt idx="3208">
                  <c:v>#N/A</c:v>
                </c:pt>
                <c:pt idx="3209">
                  <c:v>#N/A</c:v>
                </c:pt>
                <c:pt idx="3210">
                  <c:v>#N/A</c:v>
                </c:pt>
                <c:pt idx="3211">
                  <c:v>#N/A</c:v>
                </c:pt>
                <c:pt idx="3212">
                  <c:v>28.93</c:v>
                </c:pt>
                <c:pt idx="3213">
                  <c:v>#N/A</c:v>
                </c:pt>
                <c:pt idx="3214">
                  <c:v>#N/A</c:v>
                </c:pt>
                <c:pt idx="3215">
                  <c:v>#N/A</c:v>
                </c:pt>
                <c:pt idx="3216">
                  <c:v>#N/A</c:v>
                </c:pt>
                <c:pt idx="3217">
                  <c:v>#N/A</c:v>
                </c:pt>
                <c:pt idx="3218">
                  <c:v>#N/A</c:v>
                </c:pt>
                <c:pt idx="3219">
                  <c:v>30.09</c:v>
                </c:pt>
                <c:pt idx="3220">
                  <c:v>#N/A</c:v>
                </c:pt>
                <c:pt idx="3221">
                  <c:v>#N/A</c:v>
                </c:pt>
                <c:pt idx="3222">
                  <c:v>#N/A</c:v>
                </c:pt>
                <c:pt idx="3223">
                  <c:v>#N/A</c:v>
                </c:pt>
                <c:pt idx="3224">
                  <c:v>#N/A</c:v>
                </c:pt>
                <c:pt idx="3225">
                  <c:v>#N/A</c:v>
                </c:pt>
                <c:pt idx="3226">
                  <c:v>31.62</c:v>
                </c:pt>
                <c:pt idx="3227">
                  <c:v>#N/A</c:v>
                </c:pt>
                <c:pt idx="3228">
                  <c:v>#N/A</c:v>
                </c:pt>
                <c:pt idx="3229">
                  <c:v>#N/A</c:v>
                </c:pt>
                <c:pt idx="3230">
                  <c:v>#N/A</c:v>
                </c:pt>
                <c:pt idx="3231">
                  <c:v>#N/A</c:v>
                </c:pt>
                <c:pt idx="3232">
                  <c:v>#N/A</c:v>
                </c:pt>
                <c:pt idx="3233">
                  <c:v>32.85</c:v>
                </c:pt>
                <c:pt idx="3234">
                  <c:v>#N/A</c:v>
                </c:pt>
                <c:pt idx="3235">
                  <c:v>#N/A</c:v>
                </c:pt>
                <c:pt idx="3236">
                  <c:v>#N/A</c:v>
                </c:pt>
                <c:pt idx="3237">
                  <c:v>#N/A</c:v>
                </c:pt>
                <c:pt idx="3238">
                  <c:v>#N/A</c:v>
                </c:pt>
                <c:pt idx="3239">
                  <c:v>#N/A</c:v>
                </c:pt>
                <c:pt idx="3240">
                  <c:v>34.659999999999997</c:v>
                </c:pt>
                <c:pt idx="3241">
                  <c:v>#N/A</c:v>
                </c:pt>
                <c:pt idx="3242">
                  <c:v>#N/A</c:v>
                </c:pt>
                <c:pt idx="3243">
                  <c:v>#N/A</c:v>
                </c:pt>
                <c:pt idx="3244">
                  <c:v>#N/A</c:v>
                </c:pt>
                <c:pt idx="3245">
                  <c:v>#N/A</c:v>
                </c:pt>
                <c:pt idx="3246">
                  <c:v>#N/A</c:v>
                </c:pt>
                <c:pt idx="3247">
                  <c:v>31.67</c:v>
                </c:pt>
                <c:pt idx="3248">
                  <c:v>#N/A</c:v>
                </c:pt>
                <c:pt idx="3249">
                  <c:v>#N/A</c:v>
                </c:pt>
                <c:pt idx="3250">
                  <c:v>#N/A</c:v>
                </c:pt>
                <c:pt idx="3251">
                  <c:v>#N/A</c:v>
                </c:pt>
                <c:pt idx="3252">
                  <c:v>#N/A</c:v>
                </c:pt>
                <c:pt idx="3253">
                  <c:v>#N/A</c:v>
                </c:pt>
                <c:pt idx="3254">
                  <c:v>29.46</c:v>
                </c:pt>
                <c:pt idx="3255">
                  <c:v>#N/A</c:v>
                </c:pt>
                <c:pt idx="3256">
                  <c:v>#N/A</c:v>
                </c:pt>
                <c:pt idx="3257">
                  <c:v>#N/A</c:v>
                </c:pt>
                <c:pt idx="3258">
                  <c:v>#N/A</c:v>
                </c:pt>
                <c:pt idx="3259">
                  <c:v>#N/A</c:v>
                </c:pt>
                <c:pt idx="3260">
                  <c:v>#N/A</c:v>
                </c:pt>
                <c:pt idx="3261">
                  <c:v>30.32</c:v>
                </c:pt>
                <c:pt idx="3262">
                  <c:v>#N/A</c:v>
                </c:pt>
                <c:pt idx="3263">
                  <c:v>#N/A</c:v>
                </c:pt>
                <c:pt idx="3264">
                  <c:v>#N/A</c:v>
                </c:pt>
                <c:pt idx="3265">
                  <c:v>#N/A</c:v>
                </c:pt>
                <c:pt idx="3266">
                  <c:v>#N/A</c:v>
                </c:pt>
                <c:pt idx="3267">
                  <c:v>#N/A</c:v>
                </c:pt>
                <c:pt idx="3268">
                  <c:v>29.42</c:v>
                </c:pt>
                <c:pt idx="3269">
                  <c:v>#N/A</c:v>
                </c:pt>
                <c:pt idx="3270">
                  <c:v>#N/A</c:v>
                </c:pt>
                <c:pt idx="3271">
                  <c:v>#N/A</c:v>
                </c:pt>
                <c:pt idx="3272">
                  <c:v>#N/A</c:v>
                </c:pt>
                <c:pt idx="3273">
                  <c:v>#N/A</c:v>
                </c:pt>
                <c:pt idx="3274">
                  <c:v>#N/A</c:v>
                </c:pt>
                <c:pt idx="3275">
                  <c:v>29.92</c:v>
                </c:pt>
                <c:pt idx="3276">
                  <c:v>#N/A</c:v>
                </c:pt>
                <c:pt idx="3277">
                  <c:v>#N/A</c:v>
                </c:pt>
                <c:pt idx="3278">
                  <c:v>#N/A</c:v>
                </c:pt>
                <c:pt idx="3279">
                  <c:v>#N/A</c:v>
                </c:pt>
                <c:pt idx="3280">
                  <c:v>#N/A</c:v>
                </c:pt>
                <c:pt idx="3281">
                  <c:v>#N/A</c:v>
                </c:pt>
                <c:pt idx="3282">
                  <c:v>30.96</c:v>
                </c:pt>
                <c:pt idx="3283">
                  <c:v>#N/A</c:v>
                </c:pt>
                <c:pt idx="3284">
                  <c:v>#N/A</c:v>
                </c:pt>
                <c:pt idx="3285">
                  <c:v>#N/A</c:v>
                </c:pt>
                <c:pt idx="3286">
                  <c:v>#N/A</c:v>
                </c:pt>
                <c:pt idx="3287">
                  <c:v>#N/A</c:v>
                </c:pt>
                <c:pt idx="3288">
                  <c:v>#N/A</c:v>
                </c:pt>
                <c:pt idx="3289">
                  <c:v>34</c:v>
                </c:pt>
                <c:pt idx="3290">
                  <c:v>#N/A</c:v>
                </c:pt>
                <c:pt idx="3291">
                  <c:v>#N/A</c:v>
                </c:pt>
                <c:pt idx="3292">
                  <c:v>#N/A</c:v>
                </c:pt>
                <c:pt idx="3293">
                  <c:v>#N/A</c:v>
                </c:pt>
                <c:pt idx="3294">
                  <c:v>#N/A</c:v>
                </c:pt>
                <c:pt idx="3295">
                  <c:v>#N/A</c:v>
                </c:pt>
                <c:pt idx="3296">
                  <c:v>31.98</c:v>
                </c:pt>
                <c:pt idx="3297">
                  <c:v>#N/A</c:v>
                </c:pt>
                <c:pt idx="3298">
                  <c:v>#N/A</c:v>
                </c:pt>
                <c:pt idx="3299">
                  <c:v>#N/A</c:v>
                </c:pt>
                <c:pt idx="3300">
                  <c:v>#N/A</c:v>
                </c:pt>
                <c:pt idx="3301">
                  <c:v>#N/A</c:v>
                </c:pt>
                <c:pt idx="3302">
                  <c:v>#N/A</c:v>
                </c:pt>
                <c:pt idx="3303">
                  <c:v>31.33</c:v>
                </c:pt>
                <c:pt idx="3304">
                  <c:v>#N/A</c:v>
                </c:pt>
                <c:pt idx="3305">
                  <c:v>#N/A</c:v>
                </c:pt>
                <c:pt idx="3306">
                  <c:v>#N/A</c:v>
                </c:pt>
                <c:pt idx="3307">
                  <c:v>#N/A</c:v>
                </c:pt>
                <c:pt idx="3308">
                  <c:v>#N/A</c:v>
                </c:pt>
                <c:pt idx="3309">
                  <c:v>#N/A</c:v>
                </c:pt>
                <c:pt idx="3310">
                  <c:v>29.22</c:v>
                </c:pt>
                <c:pt idx="3311">
                  <c:v>#N/A</c:v>
                </c:pt>
                <c:pt idx="3312">
                  <c:v>#N/A</c:v>
                </c:pt>
                <c:pt idx="3313">
                  <c:v>#N/A</c:v>
                </c:pt>
                <c:pt idx="3314">
                  <c:v>#N/A</c:v>
                </c:pt>
                <c:pt idx="3315">
                  <c:v>#N/A</c:v>
                </c:pt>
                <c:pt idx="3316">
                  <c:v>#N/A</c:v>
                </c:pt>
                <c:pt idx="3317">
                  <c:v>29.56</c:v>
                </c:pt>
                <c:pt idx="3318">
                  <c:v>#N/A</c:v>
                </c:pt>
                <c:pt idx="3319">
                  <c:v>#N/A</c:v>
                </c:pt>
                <c:pt idx="3320">
                  <c:v>#N/A</c:v>
                </c:pt>
                <c:pt idx="3321">
                  <c:v>#N/A</c:v>
                </c:pt>
                <c:pt idx="3322">
                  <c:v>#N/A</c:v>
                </c:pt>
                <c:pt idx="3323">
                  <c:v>#N/A</c:v>
                </c:pt>
                <c:pt idx="3324">
                  <c:v>28.9</c:v>
                </c:pt>
                <c:pt idx="3325">
                  <c:v>#N/A</c:v>
                </c:pt>
                <c:pt idx="3326">
                  <c:v>#N/A</c:v>
                </c:pt>
                <c:pt idx="3327">
                  <c:v>#N/A</c:v>
                </c:pt>
                <c:pt idx="3328">
                  <c:v>#N/A</c:v>
                </c:pt>
                <c:pt idx="3329">
                  <c:v>#N/A</c:v>
                </c:pt>
                <c:pt idx="3330">
                  <c:v>#N/A</c:v>
                </c:pt>
                <c:pt idx="3331">
                  <c:v>28.63</c:v>
                </c:pt>
                <c:pt idx="3332">
                  <c:v>#N/A</c:v>
                </c:pt>
                <c:pt idx="3333">
                  <c:v>#N/A</c:v>
                </c:pt>
                <c:pt idx="3334">
                  <c:v>#N/A</c:v>
                </c:pt>
                <c:pt idx="3335">
                  <c:v>#N/A</c:v>
                </c:pt>
                <c:pt idx="3336">
                  <c:v>#N/A</c:v>
                </c:pt>
                <c:pt idx="3337">
                  <c:v>#N/A</c:v>
                </c:pt>
                <c:pt idx="3338">
                  <c:v>29.43</c:v>
                </c:pt>
                <c:pt idx="3339">
                  <c:v>#N/A</c:v>
                </c:pt>
                <c:pt idx="3340">
                  <c:v>#N/A</c:v>
                </c:pt>
                <c:pt idx="3341">
                  <c:v>#N/A</c:v>
                </c:pt>
                <c:pt idx="3342">
                  <c:v>#N/A</c:v>
                </c:pt>
                <c:pt idx="3343">
                  <c:v>#N/A</c:v>
                </c:pt>
                <c:pt idx="3344">
                  <c:v>#N/A</c:v>
                </c:pt>
                <c:pt idx="3345">
                  <c:v>27.96</c:v>
                </c:pt>
                <c:pt idx="3346">
                  <c:v>#N/A</c:v>
                </c:pt>
                <c:pt idx="3347">
                  <c:v>#N/A</c:v>
                </c:pt>
                <c:pt idx="3348">
                  <c:v>#N/A</c:v>
                </c:pt>
                <c:pt idx="3349">
                  <c:v>#N/A</c:v>
                </c:pt>
                <c:pt idx="3350">
                  <c:v>#N/A</c:v>
                </c:pt>
                <c:pt idx="3351">
                  <c:v>#N/A</c:v>
                </c:pt>
                <c:pt idx="3352">
                  <c:v>26.61</c:v>
                </c:pt>
                <c:pt idx="3353">
                  <c:v>#N/A</c:v>
                </c:pt>
                <c:pt idx="3354">
                  <c:v>#N/A</c:v>
                </c:pt>
                <c:pt idx="3355">
                  <c:v>#N/A</c:v>
                </c:pt>
                <c:pt idx="3356">
                  <c:v>#N/A</c:v>
                </c:pt>
                <c:pt idx="3357">
                  <c:v>#N/A</c:v>
                </c:pt>
                <c:pt idx="3358">
                  <c:v>#N/A</c:v>
                </c:pt>
                <c:pt idx="3359">
                  <c:v>28.18</c:v>
                </c:pt>
                <c:pt idx="3360">
                  <c:v>#N/A</c:v>
                </c:pt>
                <c:pt idx="3361">
                  <c:v>#N/A</c:v>
                </c:pt>
                <c:pt idx="3362">
                  <c:v>#N/A</c:v>
                </c:pt>
                <c:pt idx="3363">
                  <c:v>#N/A</c:v>
                </c:pt>
                <c:pt idx="3364">
                  <c:v>#N/A</c:v>
                </c:pt>
                <c:pt idx="3365">
                  <c:v>#N/A</c:v>
                </c:pt>
                <c:pt idx="3366">
                  <c:v>28.21</c:v>
                </c:pt>
                <c:pt idx="3367">
                  <c:v>#N/A</c:v>
                </c:pt>
                <c:pt idx="3368">
                  <c:v>#N/A</c:v>
                </c:pt>
                <c:pt idx="3369">
                  <c:v>#N/A</c:v>
                </c:pt>
                <c:pt idx="3370">
                  <c:v>#N/A</c:v>
                </c:pt>
                <c:pt idx="3371">
                  <c:v>#N/A</c:v>
                </c:pt>
                <c:pt idx="3372">
                  <c:v>#N/A</c:v>
                </c:pt>
                <c:pt idx="3373">
                  <c:v>31.17</c:v>
                </c:pt>
                <c:pt idx="3374">
                  <c:v>#N/A</c:v>
                </c:pt>
                <c:pt idx="3375">
                  <c:v>#N/A</c:v>
                </c:pt>
                <c:pt idx="3376">
                  <c:v>#N/A</c:v>
                </c:pt>
                <c:pt idx="3377">
                  <c:v>#N/A</c:v>
                </c:pt>
                <c:pt idx="3378">
                  <c:v>#N/A</c:v>
                </c:pt>
                <c:pt idx="3379">
                  <c:v>#N/A</c:v>
                </c:pt>
                <c:pt idx="3380">
                  <c:v>31.99</c:v>
                </c:pt>
                <c:pt idx="3381">
                  <c:v>#N/A</c:v>
                </c:pt>
                <c:pt idx="3382">
                  <c:v>#N/A</c:v>
                </c:pt>
                <c:pt idx="3383">
                  <c:v>#N/A</c:v>
                </c:pt>
                <c:pt idx="3384">
                  <c:v>#N/A</c:v>
                </c:pt>
                <c:pt idx="3385">
                  <c:v>#N/A</c:v>
                </c:pt>
                <c:pt idx="3386">
                  <c:v>#N/A</c:v>
                </c:pt>
                <c:pt idx="3387">
                  <c:v>31.96</c:v>
                </c:pt>
                <c:pt idx="3388">
                  <c:v>#N/A</c:v>
                </c:pt>
                <c:pt idx="3389">
                  <c:v>#N/A</c:v>
                </c:pt>
                <c:pt idx="3390">
                  <c:v>#N/A</c:v>
                </c:pt>
                <c:pt idx="3391">
                  <c:v>#N/A</c:v>
                </c:pt>
                <c:pt idx="3392">
                  <c:v>#N/A</c:v>
                </c:pt>
                <c:pt idx="3393">
                  <c:v>#N/A</c:v>
                </c:pt>
                <c:pt idx="3394">
                  <c:v>31.73</c:v>
                </c:pt>
                <c:pt idx="3395">
                  <c:v>#N/A</c:v>
                </c:pt>
                <c:pt idx="3396">
                  <c:v>#N/A</c:v>
                </c:pt>
                <c:pt idx="3397">
                  <c:v>#N/A</c:v>
                </c:pt>
                <c:pt idx="3398">
                  <c:v>#N/A</c:v>
                </c:pt>
                <c:pt idx="3399">
                  <c:v>#N/A</c:v>
                </c:pt>
                <c:pt idx="3400">
                  <c:v>#N/A</c:v>
                </c:pt>
                <c:pt idx="3401">
                  <c:v>30.69</c:v>
                </c:pt>
                <c:pt idx="3402">
                  <c:v>#N/A</c:v>
                </c:pt>
                <c:pt idx="3403">
                  <c:v>#N/A</c:v>
                </c:pt>
                <c:pt idx="3404">
                  <c:v>#N/A</c:v>
                </c:pt>
                <c:pt idx="3405">
                  <c:v>#N/A</c:v>
                </c:pt>
                <c:pt idx="3406">
                  <c:v>#N/A</c:v>
                </c:pt>
                <c:pt idx="3407">
                  <c:v>#N/A</c:v>
                </c:pt>
                <c:pt idx="3408">
                  <c:v>30.53</c:v>
                </c:pt>
                <c:pt idx="3409">
                  <c:v>#N/A</c:v>
                </c:pt>
                <c:pt idx="3410">
                  <c:v>#N/A</c:v>
                </c:pt>
                <c:pt idx="3411">
                  <c:v>#N/A</c:v>
                </c:pt>
                <c:pt idx="3412">
                  <c:v>#N/A</c:v>
                </c:pt>
                <c:pt idx="3413">
                  <c:v>#N/A</c:v>
                </c:pt>
                <c:pt idx="3414">
                  <c:v>#N/A</c:v>
                </c:pt>
                <c:pt idx="3415">
                  <c:v>30.36</c:v>
                </c:pt>
                <c:pt idx="3416">
                  <c:v>#N/A</c:v>
                </c:pt>
                <c:pt idx="3417">
                  <c:v>#N/A</c:v>
                </c:pt>
                <c:pt idx="3418">
                  <c:v>#N/A</c:v>
                </c:pt>
                <c:pt idx="3419">
                  <c:v>#N/A</c:v>
                </c:pt>
                <c:pt idx="3420">
                  <c:v>#N/A</c:v>
                </c:pt>
                <c:pt idx="3421">
                  <c:v>#N/A</c:v>
                </c:pt>
                <c:pt idx="3422">
                  <c:v>30.93</c:v>
                </c:pt>
                <c:pt idx="3423">
                  <c:v>#N/A</c:v>
                </c:pt>
                <c:pt idx="3424">
                  <c:v>#N/A</c:v>
                </c:pt>
                <c:pt idx="3425">
                  <c:v>#N/A</c:v>
                </c:pt>
                <c:pt idx="3426">
                  <c:v>#N/A</c:v>
                </c:pt>
                <c:pt idx="3427">
                  <c:v>#N/A</c:v>
                </c:pt>
                <c:pt idx="3428">
                  <c:v>#N/A</c:v>
                </c:pt>
                <c:pt idx="3429">
                  <c:v>31.82</c:v>
                </c:pt>
                <c:pt idx="3430">
                  <c:v>#N/A</c:v>
                </c:pt>
                <c:pt idx="3431">
                  <c:v>#N/A</c:v>
                </c:pt>
                <c:pt idx="3432">
                  <c:v>#N/A</c:v>
                </c:pt>
                <c:pt idx="3433">
                  <c:v>#N/A</c:v>
                </c:pt>
                <c:pt idx="3434">
                  <c:v>#N/A</c:v>
                </c:pt>
                <c:pt idx="3435">
                  <c:v>#N/A</c:v>
                </c:pt>
                <c:pt idx="3436">
                  <c:v>32.85</c:v>
                </c:pt>
                <c:pt idx="3437">
                  <c:v>#N/A</c:v>
                </c:pt>
                <c:pt idx="3438">
                  <c:v>#N/A</c:v>
                </c:pt>
                <c:pt idx="3439">
                  <c:v>#N/A</c:v>
                </c:pt>
                <c:pt idx="3440">
                  <c:v>#N/A</c:v>
                </c:pt>
                <c:pt idx="3441">
                  <c:v>#N/A</c:v>
                </c:pt>
                <c:pt idx="3442">
                  <c:v>#N/A</c:v>
                </c:pt>
                <c:pt idx="3443">
                  <c:v>32.67</c:v>
                </c:pt>
                <c:pt idx="3444">
                  <c:v>#N/A</c:v>
                </c:pt>
                <c:pt idx="3445">
                  <c:v>#N/A</c:v>
                </c:pt>
                <c:pt idx="3446">
                  <c:v>#N/A</c:v>
                </c:pt>
                <c:pt idx="3447">
                  <c:v>#N/A</c:v>
                </c:pt>
                <c:pt idx="3448">
                  <c:v>#N/A</c:v>
                </c:pt>
                <c:pt idx="3449">
                  <c:v>#N/A</c:v>
                </c:pt>
                <c:pt idx="3450">
                  <c:v>31.45</c:v>
                </c:pt>
                <c:pt idx="3451">
                  <c:v>#N/A</c:v>
                </c:pt>
                <c:pt idx="3452">
                  <c:v>#N/A</c:v>
                </c:pt>
                <c:pt idx="3453">
                  <c:v>#N/A</c:v>
                </c:pt>
                <c:pt idx="3454">
                  <c:v>#N/A</c:v>
                </c:pt>
                <c:pt idx="3455">
                  <c:v>#N/A</c:v>
                </c:pt>
                <c:pt idx="3456">
                  <c:v>#N/A</c:v>
                </c:pt>
                <c:pt idx="3457">
                  <c:v>30</c:v>
                </c:pt>
                <c:pt idx="3458">
                  <c:v>#N/A</c:v>
                </c:pt>
                <c:pt idx="3459">
                  <c:v>#N/A</c:v>
                </c:pt>
                <c:pt idx="3460">
                  <c:v>#N/A</c:v>
                </c:pt>
                <c:pt idx="3461">
                  <c:v>#N/A</c:v>
                </c:pt>
                <c:pt idx="3462">
                  <c:v>#N/A</c:v>
                </c:pt>
                <c:pt idx="3463">
                  <c:v>#N/A</c:v>
                </c:pt>
                <c:pt idx="3464">
                  <c:v>30.2</c:v>
                </c:pt>
                <c:pt idx="3465">
                  <c:v>#N/A</c:v>
                </c:pt>
                <c:pt idx="3466">
                  <c:v>#N/A</c:v>
                </c:pt>
                <c:pt idx="3467">
                  <c:v>#N/A</c:v>
                </c:pt>
                <c:pt idx="3468">
                  <c:v>#N/A</c:v>
                </c:pt>
                <c:pt idx="3469">
                  <c:v>#N/A</c:v>
                </c:pt>
                <c:pt idx="3470">
                  <c:v>#N/A</c:v>
                </c:pt>
                <c:pt idx="3471">
                  <c:v>30.58</c:v>
                </c:pt>
                <c:pt idx="3472">
                  <c:v>#N/A</c:v>
                </c:pt>
                <c:pt idx="3473">
                  <c:v>#N/A</c:v>
                </c:pt>
                <c:pt idx="3474">
                  <c:v>#N/A</c:v>
                </c:pt>
                <c:pt idx="3475">
                  <c:v>#N/A</c:v>
                </c:pt>
                <c:pt idx="3476">
                  <c:v>#N/A</c:v>
                </c:pt>
                <c:pt idx="3477">
                  <c:v>#N/A</c:v>
                </c:pt>
                <c:pt idx="3478">
                  <c:v>29.03</c:v>
                </c:pt>
                <c:pt idx="3479">
                  <c:v>#N/A</c:v>
                </c:pt>
                <c:pt idx="3480">
                  <c:v>#N/A</c:v>
                </c:pt>
                <c:pt idx="3481">
                  <c:v>#N/A</c:v>
                </c:pt>
                <c:pt idx="3482">
                  <c:v>#N/A</c:v>
                </c:pt>
                <c:pt idx="3483">
                  <c:v>#N/A</c:v>
                </c:pt>
                <c:pt idx="3484">
                  <c:v>#N/A</c:v>
                </c:pt>
                <c:pt idx="3485">
                  <c:v>28.33</c:v>
                </c:pt>
                <c:pt idx="3486">
                  <c:v>#N/A</c:v>
                </c:pt>
                <c:pt idx="3487">
                  <c:v>#N/A</c:v>
                </c:pt>
                <c:pt idx="3488">
                  <c:v>#N/A</c:v>
                </c:pt>
                <c:pt idx="3489">
                  <c:v>#N/A</c:v>
                </c:pt>
                <c:pt idx="3490">
                  <c:v>#N/A</c:v>
                </c:pt>
                <c:pt idx="3491">
                  <c:v>#N/A</c:v>
                </c:pt>
                <c:pt idx="3492">
                  <c:v>28.3</c:v>
                </c:pt>
                <c:pt idx="3493">
                  <c:v>#N/A</c:v>
                </c:pt>
                <c:pt idx="3494">
                  <c:v>#N/A</c:v>
                </c:pt>
                <c:pt idx="3495">
                  <c:v>#N/A</c:v>
                </c:pt>
                <c:pt idx="3496">
                  <c:v>#N/A</c:v>
                </c:pt>
                <c:pt idx="3497">
                  <c:v>#N/A</c:v>
                </c:pt>
                <c:pt idx="3498">
                  <c:v>#N/A</c:v>
                </c:pt>
                <c:pt idx="3499">
                  <c:v>30.09</c:v>
                </c:pt>
                <c:pt idx="3500">
                  <c:v>#N/A</c:v>
                </c:pt>
                <c:pt idx="3501">
                  <c:v>#N/A</c:v>
                </c:pt>
                <c:pt idx="3502">
                  <c:v>#N/A</c:v>
                </c:pt>
                <c:pt idx="3503">
                  <c:v>#N/A</c:v>
                </c:pt>
                <c:pt idx="3504">
                  <c:v>#N/A</c:v>
                </c:pt>
                <c:pt idx="3505">
                  <c:v>#N/A</c:v>
                </c:pt>
                <c:pt idx="3506">
                  <c:v>32.090000000000003</c:v>
                </c:pt>
                <c:pt idx="3507">
                  <c:v>#N/A</c:v>
                </c:pt>
                <c:pt idx="3508">
                  <c:v>#N/A</c:v>
                </c:pt>
                <c:pt idx="3509">
                  <c:v>#N/A</c:v>
                </c:pt>
                <c:pt idx="3510">
                  <c:v>#N/A</c:v>
                </c:pt>
                <c:pt idx="3511">
                  <c:v>#N/A</c:v>
                </c:pt>
                <c:pt idx="3512">
                  <c:v>#N/A</c:v>
                </c:pt>
                <c:pt idx="3513">
                  <c:v>31.34</c:v>
                </c:pt>
                <c:pt idx="3514">
                  <c:v>#N/A</c:v>
                </c:pt>
                <c:pt idx="3515">
                  <c:v>#N/A</c:v>
                </c:pt>
                <c:pt idx="3516">
                  <c:v>#N/A</c:v>
                </c:pt>
                <c:pt idx="3517">
                  <c:v>#N/A</c:v>
                </c:pt>
                <c:pt idx="3518">
                  <c:v>#N/A</c:v>
                </c:pt>
                <c:pt idx="3519">
                  <c:v>#N/A</c:v>
                </c:pt>
                <c:pt idx="3520">
                  <c:v>29.42</c:v>
                </c:pt>
                <c:pt idx="3521">
                  <c:v>#N/A</c:v>
                </c:pt>
                <c:pt idx="3522">
                  <c:v>#N/A</c:v>
                </c:pt>
                <c:pt idx="3523">
                  <c:v>#N/A</c:v>
                </c:pt>
                <c:pt idx="3524">
                  <c:v>#N/A</c:v>
                </c:pt>
                <c:pt idx="3525">
                  <c:v>#N/A</c:v>
                </c:pt>
                <c:pt idx="3526">
                  <c:v>#N/A</c:v>
                </c:pt>
                <c:pt idx="3527">
                  <c:v>27.4</c:v>
                </c:pt>
                <c:pt idx="3528">
                  <c:v>#N/A</c:v>
                </c:pt>
                <c:pt idx="3529">
                  <c:v>#N/A</c:v>
                </c:pt>
                <c:pt idx="3530">
                  <c:v>#N/A</c:v>
                </c:pt>
                <c:pt idx="3531">
                  <c:v>#N/A</c:v>
                </c:pt>
                <c:pt idx="3532">
                  <c:v>#N/A</c:v>
                </c:pt>
                <c:pt idx="3533">
                  <c:v>#N/A</c:v>
                </c:pt>
                <c:pt idx="3534">
                  <c:v>27.43</c:v>
                </c:pt>
                <c:pt idx="3535">
                  <c:v>#N/A</c:v>
                </c:pt>
                <c:pt idx="3536">
                  <c:v>#N/A</c:v>
                </c:pt>
                <c:pt idx="3537">
                  <c:v>#N/A</c:v>
                </c:pt>
                <c:pt idx="3538">
                  <c:v>#N/A</c:v>
                </c:pt>
                <c:pt idx="3539">
                  <c:v>#N/A</c:v>
                </c:pt>
                <c:pt idx="3540">
                  <c:v>#N/A</c:v>
                </c:pt>
                <c:pt idx="3541">
                  <c:v>27.84</c:v>
                </c:pt>
                <c:pt idx="3542">
                  <c:v>#N/A</c:v>
                </c:pt>
                <c:pt idx="3543">
                  <c:v>#N/A</c:v>
                </c:pt>
                <c:pt idx="3544">
                  <c:v>#N/A</c:v>
                </c:pt>
                <c:pt idx="3545">
                  <c:v>#N/A</c:v>
                </c:pt>
                <c:pt idx="3546">
                  <c:v>#N/A</c:v>
                </c:pt>
                <c:pt idx="3547">
                  <c:v>#N/A</c:v>
                </c:pt>
                <c:pt idx="3548">
                  <c:v>27.03</c:v>
                </c:pt>
                <c:pt idx="3549">
                  <c:v>#N/A</c:v>
                </c:pt>
                <c:pt idx="3550">
                  <c:v>#N/A</c:v>
                </c:pt>
                <c:pt idx="3551">
                  <c:v>#N/A</c:v>
                </c:pt>
                <c:pt idx="3552">
                  <c:v>#N/A</c:v>
                </c:pt>
                <c:pt idx="3553">
                  <c:v>#N/A</c:v>
                </c:pt>
                <c:pt idx="3554">
                  <c:v>#N/A</c:v>
                </c:pt>
                <c:pt idx="3555">
                  <c:v>26.34</c:v>
                </c:pt>
                <c:pt idx="3556">
                  <c:v>#N/A</c:v>
                </c:pt>
                <c:pt idx="3557">
                  <c:v>#N/A</c:v>
                </c:pt>
                <c:pt idx="3558">
                  <c:v>#N/A</c:v>
                </c:pt>
                <c:pt idx="3559">
                  <c:v>#N/A</c:v>
                </c:pt>
                <c:pt idx="3560">
                  <c:v>#N/A</c:v>
                </c:pt>
                <c:pt idx="3561">
                  <c:v>#N/A</c:v>
                </c:pt>
                <c:pt idx="3562">
                  <c:v>27.53</c:v>
                </c:pt>
                <c:pt idx="3563">
                  <c:v>#N/A</c:v>
                </c:pt>
                <c:pt idx="3564">
                  <c:v>#N/A</c:v>
                </c:pt>
                <c:pt idx="3565">
                  <c:v>#N/A</c:v>
                </c:pt>
                <c:pt idx="3566">
                  <c:v>#N/A</c:v>
                </c:pt>
                <c:pt idx="3567">
                  <c:v>#N/A</c:v>
                </c:pt>
                <c:pt idx="3568">
                  <c:v>#N/A</c:v>
                </c:pt>
                <c:pt idx="3569">
                  <c:v>28.31</c:v>
                </c:pt>
                <c:pt idx="3570">
                  <c:v>#N/A</c:v>
                </c:pt>
                <c:pt idx="3571">
                  <c:v>#N/A</c:v>
                </c:pt>
                <c:pt idx="3572">
                  <c:v>#N/A</c:v>
                </c:pt>
                <c:pt idx="3573">
                  <c:v>#N/A</c:v>
                </c:pt>
                <c:pt idx="3574">
                  <c:v>#N/A</c:v>
                </c:pt>
                <c:pt idx="3575">
                  <c:v>#N/A</c:v>
                </c:pt>
                <c:pt idx="3576">
                  <c:v>27.99</c:v>
                </c:pt>
                <c:pt idx="3577">
                  <c:v>#N/A</c:v>
                </c:pt>
                <c:pt idx="3578">
                  <c:v>#N/A</c:v>
                </c:pt>
                <c:pt idx="3579">
                  <c:v>#N/A</c:v>
                </c:pt>
                <c:pt idx="3580">
                  <c:v>#N/A</c:v>
                </c:pt>
                <c:pt idx="3581">
                  <c:v>#N/A</c:v>
                </c:pt>
                <c:pt idx="3582">
                  <c:v>#N/A</c:v>
                </c:pt>
                <c:pt idx="3583">
                  <c:v>28.66</c:v>
                </c:pt>
                <c:pt idx="3584">
                  <c:v>#N/A</c:v>
                </c:pt>
                <c:pt idx="3585">
                  <c:v>#N/A</c:v>
                </c:pt>
                <c:pt idx="3586">
                  <c:v>#N/A</c:v>
                </c:pt>
                <c:pt idx="3587">
                  <c:v>#N/A</c:v>
                </c:pt>
                <c:pt idx="3588">
                  <c:v>#N/A</c:v>
                </c:pt>
                <c:pt idx="3589">
                  <c:v>#N/A</c:v>
                </c:pt>
                <c:pt idx="3590">
                  <c:v>28.97</c:v>
                </c:pt>
                <c:pt idx="3591">
                  <c:v>#N/A</c:v>
                </c:pt>
                <c:pt idx="3592">
                  <c:v>#N/A</c:v>
                </c:pt>
                <c:pt idx="3593">
                  <c:v>#N/A</c:v>
                </c:pt>
                <c:pt idx="3594">
                  <c:v>#N/A</c:v>
                </c:pt>
                <c:pt idx="3595">
                  <c:v>#N/A</c:v>
                </c:pt>
                <c:pt idx="3596">
                  <c:v>#N/A</c:v>
                </c:pt>
                <c:pt idx="3597">
                  <c:v>28.01</c:v>
                </c:pt>
                <c:pt idx="3598">
                  <c:v>#N/A</c:v>
                </c:pt>
                <c:pt idx="3599">
                  <c:v>#N/A</c:v>
                </c:pt>
                <c:pt idx="3600">
                  <c:v>#N/A</c:v>
                </c:pt>
                <c:pt idx="3601">
                  <c:v>#N/A</c:v>
                </c:pt>
                <c:pt idx="3602">
                  <c:v>#N/A</c:v>
                </c:pt>
                <c:pt idx="3603">
                  <c:v>#N/A</c:v>
                </c:pt>
                <c:pt idx="3604">
                  <c:v>27.82</c:v>
                </c:pt>
                <c:pt idx="3605">
                  <c:v>#N/A</c:v>
                </c:pt>
                <c:pt idx="3606">
                  <c:v>#N/A</c:v>
                </c:pt>
                <c:pt idx="3607">
                  <c:v>#N/A</c:v>
                </c:pt>
                <c:pt idx="3608">
                  <c:v>#N/A</c:v>
                </c:pt>
                <c:pt idx="3609">
                  <c:v>#N/A</c:v>
                </c:pt>
                <c:pt idx="3610">
                  <c:v>#N/A</c:v>
                </c:pt>
                <c:pt idx="3611">
                  <c:v>27.15</c:v>
                </c:pt>
                <c:pt idx="3612">
                  <c:v>#N/A</c:v>
                </c:pt>
                <c:pt idx="3613">
                  <c:v>#N/A</c:v>
                </c:pt>
                <c:pt idx="3614">
                  <c:v>#N/A</c:v>
                </c:pt>
                <c:pt idx="3615">
                  <c:v>#N/A</c:v>
                </c:pt>
                <c:pt idx="3616">
                  <c:v>#N/A</c:v>
                </c:pt>
                <c:pt idx="3617">
                  <c:v>#N/A</c:v>
                </c:pt>
                <c:pt idx="3618">
                  <c:v>26.42</c:v>
                </c:pt>
                <c:pt idx="3619">
                  <c:v>#N/A</c:v>
                </c:pt>
                <c:pt idx="3620">
                  <c:v>#N/A</c:v>
                </c:pt>
                <c:pt idx="3621">
                  <c:v>#N/A</c:v>
                </c:pt>
                <c:pt idx="3622">
                  <c:v>#N/A</c:v>
                </c:pt>
                <c:pt idx="3623">
                  <c:v>#N/A</c:v>
                </c:pt>
                <c:pt idx="3624">
                  <c:v>#N/A</c:v>
                </c:pt>
                <c:pt idx="3625">
                  <c:v>27.32</c:v>
                </c:pt>
                <c:pt idx="3626">
                  <c:v>#N/A</c:v>
                </c:pt>
                <c:pt idx="3627">
                  <c:v>#N/A</c:v>
                </c:pt>
                <c:pt idx="3628">
                  <c:v>#N/A</c:v>
                </c:pt>
                <c:pt idx="3629">
                  <c:v>#N/A</c:v>
                </c:pt>
                <c:pt idx="3630">
                  <c:v>#N/A</c:v>
                </c:pt>
                <c:pt idx="3631">
                  <c:v>#N/A</c:v>
                </c:pt>
                <c:pt idx="3632">
                  <c:v>28.15</c:v>
                </c:pt>
                <c:pt idx="3633">
                  <c:v>#N/A</c:v>
                </c:pt>
                <c:pt idx="3634">
                  <c:v>#N/A</c:v>
                </c:pt>
                <c:pt idx="3635">
                  <c:v>#N/A</c:v>
                </c:pt>
                <c:pt idx="3636">
                  <c:v>#N/A</c:v>
                </c:pt>
                <c:pt idx="3637">
                  <c:v>#N/A</c:v>
                </c:pt>
                <c:pt idx="3638">
                  <c:v>#N/A</c:v>
                </c:pt>
                <c:pt idx="3639">
                  <c:v>28.47</c:v>
                </c:pt>
                <c:pt idx="3640">
                  <c:v>#N/A</c:v>
                </c:pt>
                <c:pt idx="3641">
                  <c:v>#N/A</c:v>
                </c:pt>
                <c:pt idx="3642">
                  <c:v>#N/A</c:v>
                </c:pt>
                <c:pt idx="3643">
                  <c:v>#N/A</c:v>
                </c:pt>
                <c:pt idx="3644">
                  <c:v>#N/A</c:v>
                </c:pt>
                <c:pt idx="3645">
                  <c:v>#N/A</c:v>
                </c:pt>
                <c:pt idx="3646">
                  <c:v>29.67</c:v>
                </c:pt>
                <c:pt idx="3647">
                  <c:v>#N/A</c:v>
                </c:pt>
                <c:pt idx="3648">
                  <c:v>#N/A</c:v>
                </c:pt>
                <c:pt idx="3649">
                  <c:v>#N/A</c:v>
                </c:pt>
                <c:pt idx="3650">
                  <c:v>#N/A</c:v>
                </c:pt>
                <c:pt idx="3651">
                  <c:v>#N/A</c:v>
                </c:pt>
                <c:pt idx="3652">
                  <c:v>#N/A</c:v>
                </c:pt>
                <c:pt idx="3653">
                  <c:v>30.04</c:v>
                </c:pt>
                <c:pt idx="3654">
                  <c:v>#N/A</c:v>
                </c:pt>
                <c:pt idx="3655">
                  <c:v>#N/A</c:v>
                </c:pt>
                <c:pt idx="3656">
                  <c:v>#N/A</c:v>
                </c:pt>
                <c:pt idx="3657">
                  <c:v>#N/A</c:v>
                </c:pt>
                <c:pt idx="3658">
                  <c:v>#N/A</c:v>
                </c:pt>
                <c:pt idx="3659">
                  <c:v>#N/A</c:v>
                </c:pt>
                <c:pt idx="3660">
                  <c:v>30.41</c:v>
                </c:pt>
                <c:pt idx="3661">
                  <c:v>#N/A</c:v>
                </c:pt>
                <c:pt idx="3662">
                  <c:v>#N/A</c:v>
                </c:pt>
                <c:pt idx="3663">
                  <c:v>#N/A</c:v>
                </c:pt>
                <c:pt idx="3664">
                  <c:v>#N/A</c:v>
                </c:pt>
                <c:pt idx="3665">
                  <c:v>#N/A</c:v>
                </c:pt>
                <c:pt idx="3666">
                  <c:v>#N/A</c:v>
                </c:pt>
                <c:pt idx="3667">
                  <c:v>30</c:v>
                </c:pt>
                <c:pt idx="3668">
                  <c:v>#N/A</c:v>
                </c:pt>
                <c:pt idx="3669">
                  <c:v>#N/A</c:v>
                </c:pt>
                <c:pt idx="3670">
                  <c:v>#N/A</c:v>
                </c:pt>
                <c:pt idx="3671">
                  <c:v>#N/A</c:v>
                </c:pt>
                <c:pt idx="3672">
                  <c:v>#N/A</c:v>
                </c:pt>
                <c:pt idx="3673">
                  <c:v>#N/A</c:v>
                </c:pt>
                <c:pt idx="3674">
                  <c:v>29.6</c:v>
                </c:pt>
                <c:pt idx="3675">
                  <c:v>#N/A</c:v>
                </c:pt>
                <c:pt idx="3676">
                  <c:v>#N/A</c:v>
                </c:pt>
                <c:pt idx="3677">
                  <c:v>#N/A</c:v>
                </c:pt>
                <c:pt idx="3678">
                  <c:v>#N/A</c:v>
                </c:pt>
                <c:pt idx="3679">
                  <c:v>#N/A</c:v>
                </c:pt>
                <c:pt idx="3680">
                  <c:v>#N/A</c:v>
                </c:pt>
                <c:pt idx="3681">
                  <c:v>29.59</c:v>
                </c:pt>
                <c:pt idx="3682">
                  <c:v>#N/A</c:v>
                </c:pt>
                <c:pt idx="3683">
                  <c:v>#N/A</c:v>
                </c:pt>
                <c:pt idx="3684">
                  <c:v>#N/A</c:v>
                </c:pt>
                <c:pt idx="3685">
                  <c:v>#N/A</c:v>
                </c:pt>
                <c:pt idx="3686">
                  <c:v>#N/A</c:v>
                </c:pt>
                <c:pt idx="3687">
                  <c:v>#N/A</c:v>
                </c:pt>
                <c:pt idx="3688">
                  <c:v>29.49</c:v>
                </c:pt>
                <c:pt idx="3689">
                  <c:v>#N/A</c:v>
                </c:pt>
                <c:pt idx="3690">
                  <c:v>#N/A</c:v>
                </c:pt>
                <c:pt idx="3691">
                  <c:v>#N/A</c:v>
                </c:pt>
                <c:pt idx="3692">
                  <c:v>#N/A</c:v>
                </c:pt>
                <c:pt idx="3693">
                  <c:v>#N/A</c:v>
                </c:pt>
                <c:pt idx="3694">
                  <c:v>#N/A</c:v>
                </c:pt>
                <c:pt idx="3695">
                  <c:v>29.59</c:v>
                </c:pt>
                <c:pt idx="3696">
                  <c:v>#N/A</c:v>
                </c:pt>
                <c:pt idx="3697">
                  <c:v>#N/A</c:v>
                </c:pt>
                <c:pt idx="3698">
                  <c:v>#N/A</c:v>
                </c:pt>
                <c:pt idx="3699">
                  <c:v>#N/A</c:v>
                </c:pt>
                <c:pt idx="3700">
                  <c:v>#N/A</c:v>
                </c:pt>
                <c:pt idx="3701">
                  <c:v>#N/A</c:v>
                </c:pt>
                <c:pt idx="3702">
                  <c:v>30.54</c:v>
                </c:pt>
                <c:pt idx="3703">
                  <c:v>#N/A</c:v>
                </c:pt>
                <c:pt idx="3704">
                  <c:v>#N/A</c:v>
                </c:pt>
                <c:pt idx="3705">
                  <c:v>#N/A</c:v>
                </c:pt>
                <c:pt idx="3706">
                  <c:v>#N/A</c:v>
                </c:pt>
                <c:pt idx="3707">
                  <c:v>#N/A</c:v>
                </c:pt>
                <c:pt idx="3708">
                  <c:v>#N/A</c:v>
                </c:pt>
                <c:pt idx="3709">
                  <c:v>31</c:v>
                </c:pt>
                <c:pt idx="3710">
                  <c:v>#N/A</c:v>
                </c:pt>
                <c:pt idx="3711">
                  <c:v>#N/A</c:v>
                </c:pt>
                <c:pt idx="3712">
                  <c:v>#N/A</c:v>
                </c:pt>
                <c:pt idx="3713">
                  <c:v>#N/A</c:v>
                </c:pt>
                <c:pt idx="3714">
                  <c:v>#N/A</c:v>
                </c:pt>
                <c:pt idx="3715">
                  <c:v>#N/A</c:v>
                </c:pt>
                <c:pt idx="3716">
                  <c:v>30.53</c:v>
                </c:pt>
                <c:pt idx="3717">
                  <c:v>#N/A</c:v>
                </c:pt>
                <c:pt idx="3718">
                  <c:v>#N/A</c:v>
                </c:pt>
                <c:pt idx="3719">
                  <c:v>#N/A</c:v>
                </c:pt>
                <c:pt idx="3720">
                  <c:v>#N/A</c:v>
                </c:pt>
                <c:pt idx="3721">
                  <c:v>#N/A</c:v>
                </c:pt>
                <c:pt idx="3722">
                  <c:v>#N/A</c:v>
                </c:pt>
                <c:pt idx="3723">
                  <c:v>30.69</c:v>
                </c:pt>
                <c:pt idx="3724">
                  <c:v>#N/A</c:v>
                </c:pt>
                <c:pt idx="3725">
                  <c:v>#N/A</c:v>
                </c:pt>
                <c:pt idx="3726">
                  <c:v>#N/A</c:v>
                </c:pt>
                <c:pt idx="3727">
                  <c:v>#N/A</c:v>
                </c:pt>
                <c:pt idx="3728">
                  <c:v>#N/A</c:v>
                </c:pt>
                <c:pt idx="3729">
                  <c:v>#N/A</c:v>
                </c:pt>
                <c:pt idx="3730">
                  <c:v>30.96</c:v>
                </c:pt>
                <c:pt idx="3731">
                  <c:v>#N/A</c:v>
                </c:pt>
                <c:pt idx="3732">
                  <c:v>#N/A</c:v>
                </c:pt>
                <c:pt idx="3733">
                  <c:v>#N/A</c:v>
                </c:pt>
                <c:pt idx="3734">
                  <c:v>#N/A</c:v>
                </c:pt>
                <c:pt idx="3735">
                  <c:v>#N/A</c:v>
                </c:pt>
                <c:pt idx="3736">
                  <c:v>#N/A</c:v>
                </c:pt>
                <c:pt idx="3737">
                  <c:v>31.04</c:v>
                </c:pt>
                <c:pt idx="3738">
                  <c:v>#N/A</c:v>
                </c:pt>
                <c:pt idx="3739">
                  <c:v>#N/A</c:v>
                </c:pt>
                <c:pt idx="3740">
                  <c:v>#N/A</c:v>
                </c:pt>
                <c:pt idx="3741">
                  <c:v>#N/A</c:v>
                </c:pt>
                <c:pt idx="3742">
                  <c:v>#N/A</c:v>
                </c:pt>
                <c:pt idx="3743">
                  <c:v>#N/A</c:v>
                </c:pt>
                <c:pt idx="3744">
                  <c:v>31.32</c:v>
                </c:pt>
                <c:pt idx="3745">
                  <c:v>#N/A</c:v>
                </c:pt>
                <c:pt idx="3746">
                  <c:v>#N/A</c:v>
                </c:pt>
                <c:pt idx="3747">
                  <c:v>#N/A</c:v>
                </c:pt>
                <c:pt idx="3748">
                  <c:v>#N/A</c:v>
                </c:pt>
                <c:pt idx="3749">
                  <c:v>#N/A</c:v>
                </c:pt>
                <c:pt idx="3750">
                  <c:v>#N/A</c:v>
                </c:pt>
                <c:pt idx="3751">
                  <c:v>32.090000000000003</c:v>
                </c:pt>
                <c:pt idx="3752">
                  <c:v>#N/A</c:v>
                </c:pt>
                <c:pt idx="3753">
                  <c:v>#N/A</c:v>
                </c:pt>
                <c:pt idx="3754">
                  <c:v>#N/A</c:v>
                </c:pt>
                <c:pt idx="3755">
                  <c:v>#N/A</c:v>
                </c:pt>
                <c:pt idx="3756">
                  <c:v>#N/A</c:v>
                </c:pt>
                <c:pt idx="3757">
                  <c:v>#N/A</c:v>
                </c:pt>
                <c:pt idx="3758">
                  <c:v>32.01</c:v>
                </c:pt>
                <c:pt idx="3759">
                  <c:v>#N/A</c:v>
                </c:pt>
                <c:pt idx="3760">
                  <c:v>#N/A</c:v>
                </c:pt>
                <c:pt idx="3761">
                  <c:v>#N/A</c:v>
                </c:pt>
                <c:pt idx="3762">
                  <c:v>#N/A</c:v>
                </c:pt>
                <c:pt idx="3763">
                  <c:v>#N/A</c:v>
                </c:pt>
                <c:pt idx="3764">
                  <c:v>#N/A</c:v>
                </c:pt>
                <c:pt idx="3765">
                  <c:v>31.72</c:v>
                </c:pt>
                <c:pt idx="3766">
                  <c:v>#N/A</c:v>
                </c:pt>
                <c:pt idx="3767">
                  <c:v>#N/A</c:v>
                </c:pt>
                <c:pt idx="3768">
                  <c:v>#N/A</c:v>
                </c:pt>
                <c:pt idx="3769">
                  <c:v>#N/A</c:v>
                </c:pt>
                <c:pt idx="3770">
                  <c:v>#N/A</c:v>
                </c:pt>
                <c:pt idx="3771">
                  <c:v>#N/A</c:v>
                </c:pt>
                <c:pt idx="3772">
                  <c:v>31.44</c:v>
                </c:pt>
                <c:pt idx="3773">
                  <c:v>#N/A</c:v>
                </c:pt>
                <c:pt idx="3774">
                  <c:v>#N/A</c:v>
                </c:pt>
                <c:pt idx="3775">
                  <c:v>#N/A</c:v>
                </c:pt>
                <c:pt idx="3776">
                  <c:v>#N/A</c:v>
                </c:pt>
                <c:pt idx="3777">
                  <c:v>#N/A</c:v>
                </c:pt>
                <c:pt idx="3778">
                  <c:v>#N/A</c:v>
                </c:pt>
                <c:pt idx="3779">
                  <c:v>31.55</c:v>
                </c:pt>
                <c:pt idx="3780">
                  <c:v>#N/A</c:v>
                </c:pt>
                <c:pt idx="3781">
                  <c:v>#N/A</c:v>
                </c:pt>
                <c:pt idx="3782">
                  <c:v>#N/A</c:v>
                </c:pt>
                <c:pt idx="3783">
                  <c:v>#N/A</c:v>
                </c:pt>
                <c:pt idx="3784">
                  <c:v>#N/A</c:v>
                </c:pt>
                <c:pt idx="3785">
                  <c:v>#N/A</c:v>
                </c:pt>
                <c:pt idx="3786">
                  <c:v>31.73</c:v>
                </c:pt>
                <c:pt idx="3787">
                  <c:v>#N/A</c:v>
                </c:pt>
                <c:pt idx="3788">
                  <c:v>#N/A</c:v>
                </c:pt>
                <c:pt idx="3789">
                  <c:v>#N/A</c:v>
                </c:pt>
                <c:pt idx="3790">
                  <c:v>#N/A</c:v>
                </c:pt>
                <c:pt idx="3791">
                  <c:v>#N/A</c:v>
                </c:pt>
                <c:pt idx="3792">
                  <c:v>#N/A</c:v>
                </c:pt>
                <c:pt idx="3793">
                  <c:v>31.78</c:v>
                </c:pt>
                <c:pt idx="3794">
                  <c:v>#N/A</c:v>
                </c:pt>
                <c:pt idx="3795">
                  <c:v>#N/A</c:v>
                </c:pt>
                <c:pt idx="3796">
                  <c:v>#N/A</c:v>
                </c:pt>
                <c:pt idx="3797">
                  <c:v>#N/A</c:v>
                </c:pt>
                <c:pt idx="3798">
                  <c:v>#N/A</c:v>
                </c:pt>
                <c:pt idx="3799">
                  <c:v>#N/A</c:v>
                </c:pt>
                <c:pt idx="3800">
                  <c:v>31.84</c:v>
                </c:pt>
                <c:pt idx="3801">
                  <c:v>#N/A</c:v>
                </c:pt>
                <c:pt idx="3802">
                  <c:v>#N/A</c:v>
                </c:pt>
                <c:pt idx="3803">
                  <c:v>#N/A</c:v>
                </c:pt>
                <c:pt idx="3804">
                  <c:v>#N/A</c:v>
                </c:pt>
                <c:pt idx="3805">
                  <c:v>#N/A</c:v>
                </c:pt>
                <c:pt idx="3806">
                  <c:v>#N/A</c:v>
                </c:pt>
                <c:pt idx="3807">
                  <c:v>32.799999999999997</c:v>
                </c:pt>
                <c:pt idx="3808">
                  <c:v>#N/A</c:v>
                </c:pt>
                <c:pt idx="3809">
                  <c:v>#N/A</c:v>
                </c:pt>
                <c:pt idx="3810">
                  <c:v>#N/A</c:v>
                </c:pt>
                <c:pt idx="3811">
                  <c:v>#N/A</c:v>
                </c:pt>
                <c:pt idx="3812">
                  <c:v>#N/A</c:v>
                </c:pt>
                <c:pt idx="3813">
                  <c:v>#N/A</c:v>
                </c:pt>
                <c:pt idx="3814">
                  <c:v>33.020000000000003</c:v>
                </c:pt>
                <c:pt idx="3815">
                  <c:v>#N/A</c:v>
                </c:pt>
                <c:pt idx="3816">
                  <c:v>#N/A</c:v>
                </c:pt>
                <c:pt idx="3817">
                  <c:v>#N/A</c:v>
                </c:pt>
                <c:pt idx="3818">
                  <c:v>#N/A</c:v>
                </c:pt>
                <c:pt idx="3819">
                  <c:v>#N/A</c:v>
                </c:pt>
                <c:pt idx="3820">
                  <c:v>#N/A</c:v>
                </c:pt>
                <c:pt idx="3821">
                  <c:v>32.89</c:v>
                </c:pt>
                <c:pt idx="3822">
                  <c:v>#N/A</c:v>
                </c:pt>
                <c:pt idx="3823">
                  <c:v>#N/A</c:v>
                </c:pt>
                <c:pt idx="3824">
                  <c:v>#N/A</c:v>
                </c:pt>
                <c:pt idx="3825">
                  <c:v>#N/A</c:v>
                </c:pt>
                <c:pt idx="3826">
                  <c:v>#N/A</c:v>
                </c:pt>
                <c:pt idx="3827">
                  <c:v>#N/A</c:v>
                </c:pt>
                <c:pt idx="3828">
                  <c:v>32.979999999999997</c:v>
                </c:pt>
                <c:pt idx="3829">
                  <c:v>#N/A</c:v>
                </c:pt>
                <c:pt idx="3830">
                  <c:v>#N/A</c:v>
                </c:pt>
                <c:pt idx="3831">
                  <c:v>#N/A</c:v>
                </c:pt>
                <c:pt idx="3832">
                  <c:v>#N/A</c:v>
                </c:pt>
                <c:pt idx="3833">
                  <c:v>#N/A</c:v>
                </c:pt>
                <c:pt idx="3834">
                  <c:v>#N/A</c:v>
                </c:pt>
                <c:pt idx="3835">
                  <c:v>33.31</c:v>
                </c:pt>
                <c:pt idx="3836">
                  <c:v>#N/A</c:v>
                </c:pt>
                <c:pt idx="3837">
                  <c:v>#N/A</c:v>
                </c:pt>
                <c:pt idx="3838">
                  <c:v>#N/A</c:v>
                </c:pt>
                <c:pt idx="3839">
                  <c:v>#N/A</c:v>
                </c:pt>
                <c:pt idx="3840">
                  <c:v>#N/A</c:v>
                </c:pt>
                <c:pt idx="3841">
                  <c:v>#N/A</c:v>
                </c:pt>
                <c:pt idx="3842">
                  <c:v>34.53</c:v>
                </c:pt>
                <c:pt idx="3843">
                  <c:v>#N/A</c:v>
                </c:pt>
                <c:pt idx="3844">
                  <c:v>#N/A</c:v>
                </c:pt>
                <c:pt idx="3845">
                  <c:v>#N/A</c:v>
                </c:pt>
                <c:pt idx="3846">
                  <c:v>#N/A</c:v>
                </c:pt>
                <c:pt idx="3847">
                  <c:v>#N/A</c:v>
                </c:pt>
                <c:pt idx="3848">
                  <c:v>#N/A</c:v>
                </c:pt>
                <c:pt idx="3849">
                  <c:v>35.26</c:v>
                </c:pt>
                <c:pt idx="3850">
                  <c:v>#N/A</c:v>
                </c:pt>
                <c:pt idx="3851">
                  <c:v>#N/A</c:v>
                </c:pt>
                <c:pt idx="3852">
                  <c:v>#N/A</c:v>
                </c:pt>
                <c:pt idx="3853">
                  <c:v>#N/A</c:v>
                </c:pt>
                <c:pt idx="3854">
                  <c:v>#N/A</c:v>
                </c:pt>
                <c:pt idx="3855">
                  <c:v>#N/A</c:v>
                </c:pt>
                <c:pt idx="3856">
                  <c:v>36.51</c:v>
                </c:pt>
                <c:pt idx="3857">
                  <c:v>#N/A</c:v>
                </c:pt>
                <c:pt idx="3858">
                  <c:v>#N/A</c:v>
                </c:pt>
                <c:pt idx="3859">
                  <c:v>#N/A</c:v>
                </c:pt>
                <c:pt idx="3860">
                  <c:v>#N/A</c:v>
                </c:pt>
                <c:pt idx="3861">
                  <c:v>#N/A</c:v>
                </c:pt>
                <c:pt idx="3862">
                  <c:v>#N/A</c:v>
                </c:pt>
                <c:pt idx="3863">
                  <c:v>36.71</c:v>
                </c:pt>
                <c:pt idx="3864">
                  <c:v>#N/A</c:v>
                </c:pt>
                <c:pt idx="3865">
                  <c:v>#N/A</c:v>
                </c:pt>
                <c:pt idx="3866">
                  <c:v>#N/A</c:v>
                </c:pt>
                <c:pt idx="3867">
                  <c:v>#N/A</c:v>
                </c:pt>
                <c:pt idx="3868">
                  <c:v>#N/A</c:v>
                </c:pt>
                <c:pt idx="3869">
                  <c:v>#N/A</c:v>
                </c:pt>
                <c:pt idx="3870">
                  <c:v>36.04</c:v>
                </c:pt>
                <c:pt idx="3871">
                  <c:v>#N/A</c:v>
                </c:pt>
                <c:pt idx="3872">
                  <c:v>#N/A</c:v>
                </c:pt>
                <c:pt idx="3873">
                  <c:v>#N/A</c:v>
                </c:pt>
                <c:pt idx="3874">
                  <c:v>#N/A</c:v>
                </c:pt>
                <c:pt idx="3875">
                  <c:v>#N/A</c:v>
                </c:pt>
                <c:pt idx="3876">
                  <c:v>#N/A</c:v>
                </c:pt>
                <c:pt idx="3877">
                  <c:v>36.409999999999997</c:v>
                </c:pt>
                <c:pt idx="3878">
                  <c:v>#N/A</c:v>
                </c:pt>
                <c:pt idx="3879">
                  <c:v>#N/A</c:v>
                </c:pt>
                <c:pt idx="3880">
                  <c:v>#N/A</c:v>
                </c:pt>
                <c:pt idx="3881">
                  <c:v>#N/A</c:v>
                </c:pt>
                <c:pt idx="3882">
                  <c:v>#N/A</c:v>
                </c:pt>
                <c:pt idx="3883">
                  <c:v>#N/A</c:v>
                </c:pt>
                <c:pt idx="3884">
                  <c:v>36.729999999999997</c:v>
                </c:pt>
                <c:pt idx="3885">
                  <c:v>#N/A</c:v>
                </c:pt>
                <c:pt idx="3886">
                  <c:v>#N/A</c:v>
                </c:pt>
                <c:pt idx="3887">
                  <c:v>#N/A</c:v>
                </c:pt>
                <c:pt idx="3888">
                  <c:v>#N/A</c:v>
                </c:pt>
                <c:pt idx="3889">
                  <c:v>#N/A</c:v>
                </c:pt>
                <c:pt idx="3890">
                  <c:v>#N/A</c:v>
                </c:pt>
                <c:pt idx="3891">
                  <c:v>37.15</c:v>
                </c:pt>
                <c:pt idx="3892">
                  <c:v>#N/A</c:v>
                </c:pt>
                <c:pt idx="3893">
                  <c:v>#N/A</c:v>
                </c:pt>
                <c:pt idx="3894">
                  <c:v>#N/A</c:v>
                </c:pt>
                <c:pt idx="3895">
                  <c:v>#N/A</c:v>
                </c:pt>
                <c:pt idx="3896">
                  <c:v>#N/A</c:v>
                </c:pt>
                <c:pt idx="3897">
                  <c:v>#N/A</c:v>
                </c:pt>
                <c:pt idx="3898">
                  <c:v>37.61</c:v>
                </c:pt>
                <c:pt idx="3899">
                  <c:v>#N/A</c:v>
                </c:pt>
                <c:pt idx="3900">
                  <c:v>#N/A</c:v>
                </c:pt>
                <c:pt idx="3901">
                  <c:v>#N/A</c:v>
                </c:pt>
                <c:pt idx="3902">
                  <c:v>#N/A</c:v>
                </c:pt>
                <c:pt idx="3903">
                  <c:v>#N/A</c:v>
                </c:pt>
                <c:pt idx="3904">
                  <c:v>#N/A</c:v>
                </c:pt>
                <c:pt idx="3905">
                  <c:v>37.33</c:v>
                </c:pt>
                <c:pt idx="3906">
                  <c:v>#N/A</c:v>
                </c:pt>
                <c:pt idx="3907">
                  <c:v>#N/A</c:v>
                </c:pt>
                <c:pt idx="3908">
                  <c:v>#N/A</c:v>
                </c:pt>
                <c:pt idx="3909">
                  <c:v>#N/A</c:v>
                </c:pt>
                <c:pt idx="3910">
                  <c:v>#N/A</c:v>
                </c:pt>
                <c:pt idx="3911">
                  <c:v>#N/A</c:v>
                </c:pt>
                <c:pt idx="3912">
                  <c:v>36.83</c:v>
                </c:pt>
                <c:pt idx="3913">
                  <c:v>#N/A</c:v>
                </c:pt>
                <c:pt idx="3914">
                  <c:v>#N/A</c:v>
                </c:pt>
                <c:pt idx="3915">
                  <c:v>#N/A</c:v>
                </c:pt>
                <c:pt idx="3916">
                  <c:v>#N/A</c:v>
                </c:pt>
                <c:pt idx="3917">
                  <c:v>#N/A</c:v>
                </c:pt>
                <c:pt idx="3918">
                  <c:v>#N/A</c:v>
                </c:pt>
                <c:pt idx="3919">
                  <c:v>36.74</c:v>
                </c:pt>
                <c:pt idx="3920">
                  <c:v>#N/A</c:v>
                </c:pt>
                <c:pt idx="3921">
                  <c:v>#N/A</c:v>
                </c:pt>
                <c:pt idx="3922">
                  <c:v>#N/A</c:v>
                </c:pt>
                <c:pt idx="3923">
                  <c:v>#N/A</c:v>
                </c:pt>
                <c:pt idx="3924">
                  <c:v>#N/A</c:v>
                </c:pt>
                <c:pt idx="3925">
                  <c:v>#N/A</c:v>
                </c:pt>
                <c:pt idx="3926">
                  <c:v>36.39</c:v>
                </c:pt>
                <c:pt idx="3927">
                  <c:v>#N/A</c:v>
                </c:pt>
                <c:pt idx="3928">
                  <c:v>#N/A</c:v>
                </c:pt>
                <c:pt idx="3929">
                  <c:v>#N/A</c:v>
                </c:pt>
                <c:pt idx="3930">
                  <c:v>#N/A</c:v>
                </c:pt>
                <c:pt idx="3931">
                  <c:v>#N/A</c:v>
                </c:pt>
                <c:pt idx="3932">
                  <c:v>#N/A</c:v>
                </c:pt>
                <c:pt idx="3933">
                  <c:v>36.409999999999997</c:v>
                </c:pt>
                <c:pt idx="3934">
                  <c:v>#N/A</c:v>
                </c:pt>
                <c:pt idx="3935">
                  <c:v>#N/A</c:v>
                </c:pt>
                <c:pt idx="3936">
                  <c:v>#N/A</c:v>
                </c:pt>
                <c:pt idx="3937">
                  <c:v>#N/A</c:v>
                </c:pt>
                <c:pt idx="3938">
                  <c:v>#N/A</c:v>
                </c:pt>
                <c:pt idx="3939">
                  <c:v>#N/A</c:v>
                </c:pt>
                <c:pt idx="3940">
                  <c:v>37.369999999999997</c:v>
                </c:pt>
                <c:pt idx="3941">
                  <c:v>#N/A</c:v>
                </c:pt>
                <c:pt idx="3942">
                  <c:v>#N/A</c:v>
                </c:pt>
                <c:pt idx="3943">
                  <c:v>#N/A</c:v>
                </c:pt>
                <c:pt idx="3944">
                  <c:v>#N/A</c:v>
                </c:pt>
                <c:pt idx="3945">
                  <c:v>#N/A</c:v>
                </c:pt>
                <c:pt idx="3946">
                  <c:v>#N/A</c:v>
                </c:pt>
                <c:pt idx="3947">
                  <c:v>38.21</c:v>
                </c:pt>
                <c:pt idx="3948">
                  <c:v>#N/A</c:v>
                </c:pt>
                <c:pt idx="3949">
                  <c:v>#N/A</c:v>
                </c:pt>
                <c:pt idx="3950">
                  <c:v>#N/A</c:v>
                </c:pt>
                <c:pt idx="3951">
                  <c:v>#N/A</c:v>
                </c:pt>
                <c:pt idx="3952">
                  <c:v>#N/A</c:v>
                </c:pt>
                <c:pt idx="3953">
                  <c:v>#N/A</c:v>
                </c:pt>
                <c:pt idx="3954">
                  <c:v>38.369999999999997</c:v>
                </c:pt>
                <c:pt idx="3955">
                  <c:v>#N/A</c:v>
                </c:pt>
                <c:pt idx="3956">
                  <c:v>#N/A</c:v>
                </c:pt>
                <c:pt idx="3957">
                  <c:v>#N/A</c:v>
                </c:pt>
                <c:pt idx="3958">
                  <c:v>#N/A</c:v>
                </c:pt>
                <c:pt idx="3959">
                  <c:v>#N/A</c:v>
                </c:pt>
                <c:pt idx="3960">
                  <c:v>#N/A</c:v>
                </c:pt>
                <c:pt idx="3961">
                  <c:v>38.69</c:v>
                </c:pt>
                <c:pt idx="3962">
                  <c:v>#N/A</c:v>
                </c:pt>
                <c:pt idx="3963">
                  <c:v>#N/A</c:v>
                </c:pt>
                <c:pt idx="3964">
                  <c:v>#N/A</c:v>
                </c:pt>
                <c:pt idx="3965">
                  <c:v>#N/A</c:v>
                </c:pt>
                <c:pt idx="3966">
                  <c:v>#N/A</c:v>
                </c:pt>
                <c:pt idx="3967">
                  <c:v>#N/A</c:v>
                </c:pt>
                <c:pt idx="3968">
                  <c:v>38.840000000000003</c:v>
                </c:pt>
                <c:pt idx="3969">
                  <c:v>#N/A</c:v>
                </c:pt>
                <c:pt idx="3970">
                  <c:v>#N/A</c:v>
                </c:pt>
                <c:pt idx="3971">
                  <c:v>#N/A</c:v>
                </c:pt>
                <c:pt idx="3972">
                  <c:v>#N/A</c:v>
                </c:pt>
                <c:pt idx="3973">
                  <c:v>#N/A</c:v>
                </c:pt>
                <c:pt idx="3974">
                  <c:v>#N/A</c:v>
                </c:pt>
                <c:pt idx="3975">
                  <c:v>38.79</c:v>
                </c:pt>
                <c:pt idx="3976">
                  <c:v>#N/A</c:v>
                </c:pt>
                <c:pt idx="3977">
                  <c:v>#N/A</c:v>
                </c:pt>
                <c:pt idx="3978">
                  <c:v>#N/A</c:v>
                </c:pt>
                <c:pt idx="3979">
                  <c:v>#N/A</c:v>
                </c:pt>
                <c:pt idx="3980">
                  <c:v>#N/A</c:v>
                </c:pt>
                <c:pt idx="3981">
                  <c:v>#N/A</c:v>
                </c:pt>
                <c:pt idx="3982">
                  <c:v>38.99</c:v>
                </c:pt>
                <c:pt idx="3983">
                  <c:v>#N/A</c:v>
                </c:pt>
                <c:pt idx="3984">
                  <c:v>#N/A</c:v>
                </c:pt>
                <c:pt idx="3985">
                  <c:v>#N/A</c:v>
                </c:pt>
                <c:pt idx="3986">
                  <c:v>#N/A</c:v>
                </c:pt>
                <c:pt idx="3987">
                  <c:v>#N/A</c:v>
                </c:pt>
                <c:pt idx="3988">
                  <c:v>#N/A</c:v>
                </c:pt>
                <c:pt idx="3989">
                  <c:v>39.54</c:v>
                </c:pt>
                <c:pt idx="3990">
                  <c:v>#N/A</c:v>
                </c:pt>
                <c:pt idx="3991">
                  <c:v>#N/A</c:v>
                </c:pt>
                <c:pt idx="3992">
                  <c:v>#N/A</c:v>
                </c:pt>
                <c:pt idx="3993">
                  <c:v>#N/A</c:v>
                </c:pt>
                <c:pt idx="3994">
                  <c:v>#N/A</c:v>
                </c:pt>
                <c:pt idx="3995">
                  <c:v>#N/A</c:v>
                </c:pt>
                <c:pt idx="3996">
                  <c:v>39.409999999999997</c:v>
                </c:pt>
                <c:pt idx="3997">
                  <c:v>#N/A</c:v>
                </c:pt>
                <c:pt idx="3998">
                  <c:v>#N/A</c:v>
                </c:pt>
                <c:pt idx="3999">
                  <c:v>#N/A</c:v>
                </c:pt>
                <c:pt idx="4000">
                  <c:v>#N/A</c:v>
                </c:pt>
                <c:pt idx="4001">
                  <c:v>#N/A</c:v>
                </c:pt>
                <c:pt idx="4002">
                  <c:v>#N/A</c:v>
                </c:pt>
                <c:pt idx="4003">
                  <c:v>#N/A</c:v>
                </c:pt>
                <c:pt idx="4004">
                  <c:v>#N/A</c:v>
                </c:pt>
                <c:pt idx="4005">
                  <c:v>#N/A</c:v>
                </c:pt>
                <c:pt idx="4006">
                  <c:v>#N/A</c:v>
                </c:pt>
                <c:pt idx="4007">
                  <c:v>#N/A</c:v>
                </c:pt>
                <c:pt idx="4008">
                  <c:v>#N/A</c:v>
                </c:pt>
                <c:pt idx="4009">
                  <c:v>#N/A</c:v>
                </c:pt>
                <c:pt idx="4010">
                  <c:v>#N/A</c:v>
                </c:pt>
                <c:pt idx="4011">
                  <c:v>#N/A</c:v>
                </c:pt>
                <c:pt idx="4012">
                  <c:v>#N/A</c:v>
                </c:pt>
                <c:pt idx="4013">
                  <c:v>#N/A</c:v>
                </c:pt>
                <c:pt idx="4014">
                  <c:v>#N/A</c:v>
                </c:pt>
                <c:pt idx="4015">
                  <c:v>#N/A</c:v>
                </c:pt>
                <c:pt idx="4016">
                  <c:v>#N/A</c:v>
                </c:pt>
                <c:pt idx="4017">
                  <c:v>42.42</c:v>
                </c:pt>
                <c:pt idx="4018">
                  <c:v>#N/A</c:v>
                </c:pt>
                <c:pt idx="4019">
                  <c:v>#N/A</c:v>
                </c:pt>
                <c:pt idx="4020">
                  <c:v>#N/A</c:v>
                </c:pt>
                <c:pt idx="4021">
                  <c:v>#N/A</c:v>
                </c:pt>
                <c:pt idx="4022">
                  <c:v>#N/A</c:v>
                </c:pt>
                <c:pt idx="4023">
                  <c:v>#N/A</c:v>
                </c:pt>
                <c:pt idx="4024">
                  <c:v>43.28</c:v>
                </c:pt>
                <c:pt idx="4025">
                  <c:v>#N/A</c:v>
                </c:pt>
                <c:pt idx="4026">
                  <c:v>#N/A</c:v>
                </c:pt>
                <c:pt idx="4027">
                  <c:v>#N/A</c:v>
                </c:pt>
                <c:pt idx="4028">
                  <c:v>#N/A</c:v>
                </c:pt>
                <c:pt idx="4029">
                  <c:v>#N/A</c:v>
                </c:pt>
                <c:pt idx="4030">
                  <c:v>#N/A</c:v>
                </c:pt>
                <c:pt idx="4031">
                  <c:v>43.47</c:v>
                </c:pt>
                <c:pt idx="4032">
                  <c:v>#N/A</c:v>
                </c:pt>
                <c:pt idx="4033">
                  <c:v>#N/A</c:v>
                </c:pt>
                <c:pt idx="4034">
                  <c:v>#N/A</c:v>
                </c:pt>
                <c:pt idx="4035">
                  <c:v>#N/A</c:v>
                </c:pt>
                <c:pt idx="4036">
                  <c:v>#N/A</c:v>
                </c:pt>
                <c:pt idx="4037">
                  <c:v>#N/A</c:v>
                </c:pt>
                <c:pt idx="4038">
                  <c:v>43.46</c:v>
                </c:pt>
                <c:pt idx="4039">
                  <c:v>#N/A</c:v>
                </c:pt>
                <c:pt idx="4040">
                  <c:v>#N/A</c:v>
                </c:pt>
                <c:pt idx="4041">
                  <c:v>#N/A</c:v>
                </c:pt>
                <c:pt idx="4042">
                  <c:v>#N/A</c:v>
                </c:pt>
                <c:pt idx="4043">
                  <c:v>#N/A</c:v>
                </c:pt>
                <c:pt idx="4044">
                  <c:v>#N/A</c:v>
                </c:pt>
                <c:pt idx="4045">
                  <c:v>43.67</c:v>
                </c:pt>
                <c:pt idx="4046">
                  <c:v>#N/A</c:v>
                </c:pt>
                <c:pt idx="4047">
                  <c:v>#N/A</c:v>
                </c:pt>
                <c:pt idx="4048">
                  <c:v>#N/A</c:v>
                </c:pt>
                <c:pt idx="4049">
                  <c:v>#N/A</c:v>
                </c:pt>
                <c:pt idx="4050">
                  <c:v>#N/A</c:v>
                </c:pt>
                <c:pt idx="4051">
                  <c:v>#N/A</c:v>
                </c:pt>
                <c:pt idx="4052">
                  <c:v>43.58</c:v>
                </c:pt>
                <c:pt idx="4053">
                  <c:v>#N/A</c:v>
                </c:pt>
                <c:pt idx="4054">
                  <c:v>#N/A</c:v>
                </c:pt>
                <c:pt idx="4055">
                  <c:v>#N/A</c:v>
                </c:pt>
                <c:pt idx="4056">
                  <c:v>#N/A</c:v>
                </c:pt>
                <c:pt idx="4057">
                  <c:v>#N/A</c:v>
                </c:pt>
                <c:pt idx="4058">
                  <c:v>#N/A</c:v>
                </c:pt>
                <c:pt idx="4059">
                  <c:v>43.03</c:v>
                </c:pt>
                <c:pt idx="4060">
                  <c:v>#N/A</c:v>
                </c:pt>
                <c:pt idx="4061">
                  <c:v>#N/A</c:v>
                </c:pt>
                <c:pt idx="4062">
                  <c:v>#N/A</c:v>
                </c:pt>
                <c:pt idx="4063">
                  <c:v>#N/A</c:v>
                </c:pt>
                <c:pt idx="4064">
                  <c:v>#N/A</c:v>
                </c:pt>
                <c:pt idx="4065">
                  <c:v>#N/A</c:v>
                </c:pt>
                <c:pt idx="4066">
                  <c:v>42.87</c:v>
                </c:pt>
                <c:pt idx="4067">
                  <c:v>#N/A</c:v>
                </c:pt>
                <c:pt idx="4068">
                  <c:v>#N/A</c:v>
                </c:pt>
                <c:pt idx="4069">
                  <c:v>#N/A</c:v>
                </c:pt>
                <c:pt idx="4070">
                  <c:v>#N/A</c:v>
                </c:pt>
                <c:pt idx="4071">
                  <c:v>#N/A</c:v>
                </c:pt>
                <c:pt idx="4072">
                  <c:v>#N/A</c:v>
                </c:pt>
                <c:pt idx="4073">
                  <c:v>42.36</c:v>
                </c:pt>
                <c:pt idx="4074">
                  <c:v>#N/A</c:v>
                </c:pt>
                <c:pt idx="4075">
                  <c:v>#N/A</c:v>
                </c:pt>
                <c:pt idx="4076">
                  <c:v>#N/A</c:v>
                </c:pt>
                <c:pt idx="4077">
                  <c:v>#N/A</c:v>
                </c:pt>
                <c:pt idx="4078">
                  <c:v>#N/A</c:v>
                </c:pt>
                <c:pt idx="4079">
                  <c:v>#N/A</c:v>
                </c:pt>
                <c:pt idx="4080">
                  <c:v>41.97</c:v>
                </c:pt>
                <c:pt idx="4081">
                  <c:v>#N/A</c:v>
                </c:pt>
                <c:pt idx="4082">
                  <c:v>#N/A</c:v>
                </c:pt>
                <c:pt idx="4083">
                  <c:v>#N/A</c:v>
                </c:pt>
                <c:pt idx="4084">
                  <c:v>#N/A</c:v>
                </c:pt>
                <c:pt idx="4085">
                  <c:v>#N/A</c:v>
                </c:pt>
                <c:pt idx="4086">
                  <c:v>#N/A</c:v>
                </c:pt>
                <c:pt idx="4087">
                  <c:v>39.75</c:v>
                </c:pt>
                <c:pt idx="4088">
                  <c:v>#N/A</c:v>
                </c:pt>
                <c:pt idx="4089">
                  <c:v>#N/A</c:v>
                </c:pt>
                <c:pt idx="4090">
                  <c:v>#N/A</c:v>
                </c:pt>
                <c:pt idx="4091">
                  <c:v>#N/A</c:v>
                </c:pt>
                <c:pt idx="4092">
                  <c:v>#N/A</c:v>
                </c:pt>
                <c:pt idx="4093">
                  <c:v>#N/A</c:v>
                </c:pt>
                <c:pt idx="4094">
                  <c:v>40.549999999999997</c:v>
                </c:pt>
                <c:pt idx="4095">
                  <c:v>#N/A</c:v>
                </c:pt>
                <c:pt idx="4096">
                  <c:v>#N/A</c:v>
                </c:pt>
                <c:pt idx="4097">
                  <c:v>#N/A</c:v>
                </c:pt>
                <c:pt idx="4098">
                  <c:v>#N/A</c:v>
                </c:pt>
                <c:pt idx="4099">
                  <c:v>#N/A</c:v>
                </c:pt>
                <c:pt idx="4100">
                  <c:v>#N/A</c:v>
                </c:pt>
                <c:pt idx="4101">
                  <c:v>39.47</c:v>
                </c:pt>
                <c:pt idx="4102">
                  <c:v>#N/A</c:v>
                </c:pt>
                <c:pt idx="4103">
                  <c:v>#N/A</c:v>
                </c:pt>
                <c:pt idx="4104">
                  <c:v>#N/A</c:v>
                </c:pt>
                <c:pt idx="4105">
                  <c:v>#N/A</c:v>
                </c:pt>
                <c:pt idx="4106">
                  <c:v>#N/A</c:v>
                </c:pt>
                <c:pt idx="4107">
                  <c:v>#N/A</c:v>
                </c:pt>
                <c:pt idx="4108">
                  <c:v>39.840000000000003</c:v>
                </c:pt>
                <c:pt idx="4109">
                  <c:v>#N/A</c:v>
                </c:pt>
                <c:pt idx="4110">
                  <c:v>#N/A</c:v>
                </c:pt>
                <c:pt idx="4111">
                  <c:v>#N/A</c:v>
                </c:pt>
                <c:pt idx="4112">
                  <c:v>#N/A</c:v>
                </c:pt>
                <c:pt idx="4113">
                  <c:v>#N/A</c:v>
                </c:pt>
                <c:pt idx="4114">
                  <c:v>#N/A</c:v>
                </c:pt>
                <c:pt idx="4115">
                  <c:v>39.89</c:v>
                </c:pt>
                <c:pt idx="4116">
                  <c:v>#N/A</c:v>
                </c:pt>
                <c:pt idx="4117">
                  <c:v>#N/A</c:v>
                </c:pt>
                <c:pt idx="4118">
                  <c:v>#N/A</c:v>
                </c:pt>
                <c:pt idx="4119">
                  <c:v>#N/A</c:v>
                </c:pt>
                <c:pt idx="4120">
                  <c:v>#N/A</c:v>
                </c:pt>
                <c:pt idx="4121">
                  <c:v>#N/A</c:v>
                </c:pt>
                <c:pt idx="4122">
                  <c:v>40.11</c:v>
                </c:pt>
                <c:pt idx="4123">
                  <c:v>#N/A</c:v>
                </c:pt>
                <c:pt idx="4124">
                  <c:v>#N/A</c:v>
                </c:pt>
                <c:pt idx="4125">
                  <c:v>#N/A</c:v>
                </c:pt>
                <c:pt idx="4126">
                  <c:v>#N/A</c:v>
                </c:pt>
                <c:pt idx="4127">
                  <c:v>#N/A</c:v>
                </c:pt>
                <c:pt idx="4128">
                  <c:v>#N/A</c:v>
                </c:pt>
                <c:pt idx="4129">
                  <c:v>39.6</c:v>
                </c:pt>
                <c:pt idx="4130">
                  <c:v>#N/A</c:v>
                </c:pt>
                <c:pt idx="4131">
                  <c:v>#N/A</c:v>
                </c:pt>
                <c:pt idx="4132">
                  <c:v>#N/A</c:v>
                </c:pt>
                <c:pt idx="4133">
                  <c:v>#N/A</c:v>
                </c:pt>
                <c:pt idx="4134">
                  <c:v>#N/A</c:v>
                </c:pt>
                <c:pt idx="4135">
                  <c:v>#N/A</c:v>
                </c:pt>
                <c:pt idx="4136">
                  <c:v>39.18</c:v>
                </c:pt>
                <c:pt idx="4137">
                  <c:v>#N/A</c:v>
                </c:pt>
                <c:pt idx="4138">
                  <c:v>#N/A</c:v>
                </c:pt>
                <c:pt idx="4139">
                  <c:v>#N/A</c:v>
                </c:pt>
                <c:pt idx="4140">
                  <c:v>#N/A</c:v>
                </c:pt>
                <c:pt idx="4141">
                  <c:v>#N/A</c:v>
                </c:pt>
                <c:pt idx="4142">
                  <c:v>#N/A</c:v>
                </c:pt>
                <c:pt idx="4143">
                  <c:v>39.950000000000003</c:v>
                </c:pt>
                <c:pt idx="4144">
                  <c:v>#N/A</c:v>
                </c:pt>
                <c:pt idx="4145">
                  <c:v>#N/A</c:v>
                </c:pt>
                <c:pt idx="4146">
                  <c:v>#N/A</c:v>
                </c:pt>
                <c:pt idx="4147">
                  <c:v>#N/A</c:v>
                </c:pt>
                <c:pt idx="4148">
                  <c:v>#N/A</c:v>
                </c:pt>
                <c:pt idx="4149">
                  <c:v>#N/A</c:v>
                </c:pt>
                <c:pt idx="4150">
                  <c:v>39.6</c:v>
                </c:pt>
                <c:pt idx="4151">
                  <c:v>#N/A</c:v>
                </c:pt>
                <c:pt idx="4152">
                  <c:v>#N/A</c:v>
                </c:pt>
                <c:pt idx="4153">
                  <c:v>#N/A</c:v>
                </c:pt>
                <c:pt idx="4154">
                  <c:v>#N/A</c:v>
                </c:pt>
                <c:pt idx="4155">
                  <c:v>#N/A</c:v>
                </c:pt>
                <c:pt idx="4156">
                  <c:v>#N/A</c:v>
                </c:pt>
                <c:pt idx="4157">
                  <c:v>40.200000000000003</c:v>
                </c:pt>
                <c:pt idx="4158">
                  <c:v>#N/A</c:v>
                </c:pt>
                <c:pt idx="4159">
                  <c:v>#N/A</c:v>
                </c:pt>
                <c:pt idx="4160">
                  <c:v>#N/A</c:v>
                </c:pt>
                <c:pt idx="4161">
                  <c:v>#N/A</c:v>
                </c:pt>
                <c:pt idx="4162">
                  <c:v>#N/A</c:v>
                </c:pt>
                <c:pt idx="4163">
                  <c:v>#N/A</c:v>
                </c:pt>
                <c:pt idx="4164">
                  <c:v>40</c:v>
                </c:pt>
                <c:pt idx="4165">
                  <c:v>#N/A</c:v>
                </c:pt>
                <c:pt idx="4166">
                  <c:v>#N/A</c:v>
                </c:pt>
                <c:pt idx="4167">
                  <c:v>#N/A</c:v>
                </c:pt>
                <c:pt idx="4168">
                  <c:v>#N/A</c:v>
                </c:pt>
                <c:pt idx="4169">
                  <c:v>#N/A</c:v>
                </c:pt>
                <c:pt idx="4170">
                  <c:v>#N/A</c:v>
                </c:pt>
                <c:pt idx="4171">
                  <c:v>36.840000000000003</c:v>
                </c:pt>
                <c:pt idx="4172">
                  <c:v>#N/A</c:v>
                </c:pt>
                <c:pt idx="4173">
                  <c:v>#N/A</c:v>
                </c:pt>
                <c:pt idx="4174">
                  <c:v>#N/A</c:v>
                </c:pt>
                <c:pt idx="4175">
                  <c:v>#N/A</c:v>
                </c:pt>
                <c:pt idx="4176">
                  <c:v>#N/A</c:v>
                </c:pt>
                <c:pt idx="4177">
                  <c:v>#N/A</c:v>
                </c:pt>
                <c:pt idx="4178">
                  <c:v>36.81</c:v>
                </c:pt>
                <c:pt idx="4179">
                  <c:v>#N/A</c:v>
                </c:pt>
                <c:pt idx="4180">
                  <c:v>#N/A</c:v>
                </c:pt>
                <c:pt idx="4181">
                  <c:v>#N/A</c:v>
                </c:pt>
                <c:pt idx="4182">
                  <c:v>#N/A</c:v>
                </c:pt>
                <c:pt idx="4183">
                  <c:v>#N/A</c:v>
                </c:pt>
                <c:pt idx="4184">
                  <c:v>#N/A</c:v>
                </c:pt>
                <c:pt idx="4185">
                  <c:v>36.35</c:v>
                </c:pt>
                <c:pt idx="4186">
                  <c:v>#N/A</c:v>
                </c:pt>
                <c:pt idx="4187">
                  <c:v>#N/A</c:v>
                </c:pt>
                <c:pt idx="4188">
                  <c:v>#N/A</c:v>
                </c:pt>
                <c:pt idx="4189">
                  <c:v>#N/A</c:v>
                </c:pt>
                <c:pt idx="4190">
                  <c:v>#N/A</c:v>
                </c:pt>
                <c:pt idx="4191">
                  <c:v>#N/A</c:v>
                </c:pt>
                <c:pt idx="4192">
                  <c:v>37.14</c:v>
                </c:pt>
                <c:pt idx="4193">
                  <c:v>#N/A</c:v>
                </c:pt>
                <c:pt idx="4194">
                  <c:v>#N/A</c:v>
                </c:pt>
                <c:pt idx="4195">
                  <c:v>#N/A</c:v>
                </c:pt>
                <c:pt idx="4196">
                  <c:v>#N/A</c:v>
                </c:pt>
                <c:pt idx="4197">
                  <c:v>#N/A</c:v>
                </c:pt>
                <c:pt idx="4198">
                  <c:v>#N/A</c:v>
                </c:pt>
                <c:pt idx="4199">
                  <c:v>38.17</c:v>
                </c:pt>
                <c:pt idx="4200">
                  <c:v>#N/A</c:v>
                </c:pt>
                <c:pt idx="4201">
                  <c:v>#N/A</c:v>
                </c:pt>
                <c:pt idx="4202">
                  <c:v>#N/A</c:v>
                </c:pt>
                <c:pt idx="4203">
                  <c:v>#N/A</c:v>
                </c:pt>
                <c:pt idx="4204">
                  <c:v>#N/A</c:v>
                </c:pt>
                <c:pt idx="4205">
                  <c:v>#N/A</c:v>
                </c:pt>
                <c:pt idx="4206">
                  <c:v>36.86</c:v>
                </c:pt>
                <c:pt idx="4207">
                  <c:v>#N/A</c:v>
                </c:pt>
                <c:pt idx="4208">
                  <c:v>#N/A</c:v>
                </c:pt>
                <c:pt idx="4209">
                  <c:v>#N/A</c:v>
                </c:pt>
                <c:pt idx="4210">
                  <c:v>#N/A</c:v>
                </c:pt>
                <c:pt idx="4211">
                  <c:v>#N/A</c:v>
                </c:pt>
                <c:pt idx="4212">
                  <c:v>#N/A</c:v>
                </c:pt>
                <c:pt idx="4213">
                  <c:v>34.79</c:v>
                </c:pt>
                <c:pt idx="4214">
                  <c:v>#N/A</c:v>
                </c:pt>
                <c:pt idx="4215">
                  <c:v>#N/A</c:v>
                </c:pt>
                <c:pt idx="4216">
                  <c:v>#N/A</c:v>
                </c:pt>
                <c:pt idx="4217">
                  <c:v>#N/A</c:v>
                </c:pt>
                <c:pt idx="4218">
                  <c:v>#N/A</c:v>
                </c:pt>
                <c:pt idx="4219">
                  <c:v>#N/A</c:v>
                </c:pt>
                <c:pt idx="4220">
                  <c:v>34.47</c:v>
                </c:pt>
                <c:pt idx="4221">
                  <c:v>#N/A</c:v>
                </c:pt>
                <c:pt idx="4222">
                  <c:v>#N/A</c:v>
                </c:pt>
                <c:pt idx="4223">
                  <c:v>#N/A</c:v>
                </c:pt>
                <c:pt idx="4224">
                  <c:v>#N/A</c:v>
                </c:pt>
                <c:pt idx="4225">
                  <c:v>#N/A</c:v>
                </c:pt>
                <c:pt idx="4226">
                  <c:v>#N/A</c:v>
                </c:pt>
                <c:pt idx="4227">
                  <c:v>33.9</c:v>
                </c:pt>
                <c:pt idx="4228">
                  <c:v>#N/A</c:v>
                </c:pt>
                <c:pt idx="4229">
                  <c:v>#N/A</c:v>
                </c:pt>
                <c:pt idx="4230">
                  <c:v>#N/A</c:v>
                </c:pt>
                <c:pt idx="4231">
                  <c:v>#N/A</c:v>
                </c:pt>
                <c:pt idx="4232">
                  <c:v>#N/A</c:v>
                </c:pt>
                <c:pt idx="4233">
                  <c:v>#N/A</c:v>
                </c:pt>
                <c:pt idx="4234">
                  <c:v>34.24</c:v>
                </c:pt>
                <c:pt idx="4235">
                  <c:v>#N/A</c:v>
                </c:pt>
                <c:pt idx="4236">
                  <c:v>#N/A</c:v>
                </c:pt>
                <c:pt idx="4237">
                  <c:v>#N/A</c:v>
                </c:pt>
                <c:pt idx="4238">
                  <c:v>#N/A</c:v>
                </c:pt>
                <c:pt idx="4239">
                  <c:v>#N/A</c:v>
                </c:pt>
                <c:pt idx="4240">
                  <c:v>#N/A</c:v>
                </c:pt>
                <c:pt idx="4241">
                  <c:v>33.32</c:v>
                </c:pt>
                <c:pt idx="4242">
                  <c:v>#N/A</c:v>
                </c:pt>
                <c:pt idx="4243">
                  <c:v>#N/A</c:v>
                </c:pt>
                <c:pt idx="4244">
                  <c:v>#N/A</c:v>
                </c:pt>
                <c:pt idx="4245">
                  <c:v>#N/A</c:v>
                </c:pt>
                <c:pt idx="4246">
                  <c:v>#N/A</c:v>
                </c:pt>
                <c:pt idx="4247">
                  <c:v>#N/A</c:v>
                </c:pt>
                <c:pt idx="4248">
                  <c:v>32.299999999999997</c:v>
                </c:pt>
                <c:pt idx="4249">
                  <c:v>#N/A</c:v>
                </c:pt>
                <c:pt idx="4250">
                  <c:v>#N/A</c:v>
                </c:pt>
                <c:pt idx="4251">
                  <c:v>#N/A</c:v>
                </c:pt>
                <c:pt idx="4252">
                  <c:v>#N/A</c:v>
                </c:pt>
                <c:pt idx="4253">
                  <c:v>#N/A</c:v>
                </c:pt>
                <c:pt idx="4254">
                  <c:v>#N/A</c:v>
                </c:pt>
                <c:pt idx="4255">
                  <c:v>34.29</c:v>
                </c:pt>
                <c:pt idx="4256">
                  <c:v>#N/A</c:v>
                </c:pt>
                <c:pt idx="4257">
                  <c:v>#N/A</c:v>
                </c:pt>
                <c:pt idx="4258">
                  <c:v>#N/A</c:v>
                </c:pt>
                <c:pt idx="4259">
                  <c:v>#N/A</c:v>
                </c:pt>
                <c:pt idx="4260">
                  <c:v>#N/A</c:v>
                </c:pt>
                <c:pt idx="4261">
                  <c:v>#N/A</c:v>
                </c:pt>
                <c:pt idx="4262">
                  <c:v>34.79</c:v>
                </c:pt>
                <c:pt idx="4263">
                  <c:v>#N/A</c:v>
                </c:pt>
                <c:pt idx="4264">
                  <c:v>#N/A</c:v>
                </c:pt>
                <c:pt idx="4265">
                  <c:v>#N/A</c:v>
                </c:pt>
                <c:pt idx="4266">
                  <c:v>#N/A</c:v>
                </c:pt>
                <c:pt idx="4267">
                  <c:v>#N/A</c:v>
                </c:pt>
                <c:pt idx="4268">
                  <c:v>#N/A</c:v>
                </c:pt>
                <c:pt idx="4269">
                  <c:v>34.86</c:v>
                </c:pt>
                <c:pt idx="4270">
                  <c:v>#N/A</c:v>
                </c:pt>
                <c:pt idx="4271">
                  <c:v>#N/A</c:v>
                </c:pt>
                <c:pt idx="4272">
                  <c:v>#N/A</c:v>
                </c:pt>
                <c:pt idx="4273">
                  <c:v>#N/A</c:v>
                </c:pt>
                <c:pt idx="4274">
                  <c:v>#N/A</c:v>
                </c:pt>
                <c:pt idx="4275">
                  <c:v>#N/A</c:v>
                </c:pt>
                <c:pt idx="4276">
                  <c:v>35.590000000000003</c:v>
                </c:pt>
                <c:pt idx="4277">
                  <c:v>#N/A</c:v>
                </c:pt>
                <c:pt idx="4278">
                  <c:v>#N/A</c:v>
                </c:pt>
                <c:pt idx="4279">
                  <c:v>#N/A</c:v>
                </c:pt>
                <c:pt idx="4280">
                  <c:v>#N/A</c:v>
                </c:pt>
                <c:pt idx="4281">
                  <c:v>#N/A</c:v>
                </c:pt>
                <c:pt idx="4282">
                  <c:v>#N/A</c:v>
                </c:pt>
                <c:pt idx="4283">
                  <c:v>35.619999999999997</c:v>
                </c:pt>
                <c:pt idx="4284">
                  <c:v>#N/A</c:v>
                </c:pt>
                <c:pt idx="4285">
                  <c:v>#N/A</c:v>
                </c:pt>
                <c:pt idx="4286">
                  <c:v>#N/A</c:v>
                </c:pt>
                <c:pt idx="4287">
                  <c:v>#N/A</c:v>
                </c:pt>
                <c:pt idx="4288">
                  <c:v>#N/A</c:v>
                </c:pt>
                <c:pt idx="4289">
                  <c:v>#N/A</c:v>
                </c:pt>
                <c:pt idx="4290">
                  <c:v>36.450000000000003</c:v>
                </c:pt>
                <c:pt idx="4291">
                  <c:v>#N/A</c:v>
                </c:pt>
                <c:pt idx="4292">
                  <c:v>#N/A</c:v>
                </c:pt>
                <c:pt idx="4293">
                  <c:v>#N/A</c:v>
                </c:pt>
                <c:pt idx="4294">
                  <c:v>#N/A</c:v>
                </c:pt>
                <c:pt idx="4295">
                  <c:v>#N/A</c:v>
                </c:pt>
                <c:pt idx="4296">
                  <c:v>#N/A</c:v>
                </c:pt>
                <c:pt idx="4297">
                  <c:v>37.04</c:v>
                </c:pt>
                <c:pt idx="4298">
                  <c:v>#N/A</c:v>
                </c:pt>
                <c:pt idx="4299">
                  <c:v>#N/A</c:v>
                </c:pt>
                <c:pt idx="4300">
                  <c:v>#N/A</c:v>
                </c:pt>
                <c:pt idx="4301">
                  <c:v>#N/A</c:v>
                </c:pt>
                <c:pt idx="4302">
                  <c:v>#N/A</c:v>
                </c:pt>
                <c:pt idx="4303">
                  <c:v>#N/A</c:v>
                </c:pt>
                <c:pt idx="4304">
                  <c:v>38.299999999999997</c:v>
                </c:pt>
                <c:pt idx="4305">
                  <c:v>#N/A</c:v>
                </c:pt>
                <c:pt idx="4306">
                  <c:v>#N/A</c:v>
                </c:pt>
                <c:pt idx="4307">
                  <c:v>#N/A</c:v>
                </c:pt>
                <c:pt idx="4308">
                  <c:v>#N/A</c:v>
                </c:pt>
                <c:pt idx="4309">
                  <c:v>#N/A</c:v>
                </c:pt>
                <c:pt idx="4310">
                  <c:v>#N/A</c:v>
                </c:pt>
                <c:pt idx="4311">
                  <c:v>37.409999999999997</c:v>
                </c:pt>
                <c:pt idx="4312">
                  <c:v>#N/A</c:v>
                </c:pt>
                <c:pt idx="4313">
                  <c:v>#N/A</c:v>
                </c:pt>
                <c:pt idx="4314">
                  <c:v>#N/A</c:v>
                </c:pt>
                <c:pt idx="4315">
                  <c:v>#N/A</c:v>
                </c:pt>
                <c:pt idx="4316">
                  <c:v>#N/A</c:v>
                </c:pt>
                <c:pt idx="4317">
                  <c:v>#N/A</c:v>
                </c:pt>
                <c:pt idx="4318">
                  <c:v>37.44</c:v>
                </c:pt>
                <c:pt idx="4319">
                  <c:v>#N/A</c:v>
                </c:pt>
                <c:pt idx="4320">
                  <c:v>#N/A</c:v>
                </c:pt>
                <c:pt idx="4321">
                  <c:v>#N/A</c:v>
                </c:pt>
                <c:pt idx="4322">
                  <c:v>#N/A</c:v>
                </c:pt>
                <c:pt idx="4323">
                  <c:v>#N/A</c:v>
                </c:pt>
                <c:pt idx="4324">
                  <c:v>#N/A</c:v>
                </c:pt>
                <c:pt idx="4325">
                  <c:v>37.92</c:v>
                </c:pt>
                <c:pt idx="4326">
                  <c:v>#N/A</c:v>
                </c:pt>
                <c:pt idx="4327">
                  <c:v>#N/A</c:v>
                </c:pt>
                <c:pt idx="4328">
                  <c:v>#N/A</c:v>
                </c:pt>
                <c:pt idx="4329">
                  <c:v>#N/A</c:v>
                </c:pt>
                <c:pt idx="4330">
                  <c:v>#N/A</c:v>
                </c:pt>
                <c:pt idx="4331">
                  <c:v>#N/A</c:v>
                </c:pt>
                <c:pt idx="4332">
                  <c:v>36.26</c:v>
                </c:pt>
                <c:pt idx="4333">
                  <c:v>#N/A</c:v>
                </c:pt>
                <c:pt idx="4334">
                  <c:v>#N/A</c:v>
                </c:pt>
                <c:pt idx="4335">
                  <c:v>#N/A</c:v>
                </c:pt>
                <c:pt idx="4336">
                  <c:v>#N/A</c:v>
                </c:pt>
                <c:pt idx="4337">
                  <c:v>#N/A</c:v>
                </c:pt>
                <c:pt idx="4338">
                  <c:v>#N/A</c:v>
                </c:pt>
                <c:pt idx="4339">
                  <c:v>33.659999999999997</c:v>
                </c:pt>
                <c:pt idx="4340">
                  <c:v>#N/A</c:v>
                </c:pt>
                <c:pt idx="4341">
                  <c:v>#N/A</c:v>
                </c:pt>
                <c:pt idx="4342">
                  <c:v>#N/A</c:v>
                </c:pt>
                <c:pt idx="4343">
                  <c:v>#N/A</c:v>
                </c:pt>
                <c:pt idx="4344">
                  <c:v>#N/A</c:v>
                </c:pt>
                <c:pt idx="4345">
                  <c:v>#N/A</c:v>
                </c:pt>
                <c:pt idx="4346">
                  <c:v>33.9</c:v>
                </c:pt>
                <c:pt idx="4347">
                  <c:v>#N/A</c:v>
                </c:pt>
                <c:pt idx="4348">
                  <c:v>#N/A</c:v>
                </c:pt>
                <c:pt idx="4349">
                  <c:v>#N/A</c:v>
                </c:pt>
                <c:pt idx="4350">
                  <c:v>#N/A</c:v>
                </c:pt>
                <c:pt idx="4351">
                  <c:v>#N/A</c:v>
                </c:pt>
                <c:pt idx="4352">
                  <c:v>#N/A</c:v>
                </c:pt>
                <c:pt idx="4353">
                  <c:v>33.06</c:v>
                </c:pt>
                <c:pt idx="4354">
                  <c:v>#N/A</c:v>
                </c:pt>
                <c:pt idx="4355">
                  <c:v>#N/A</c:v>
                </c:pt>
                <c:pt idx="4356">
                  <c:v>#N/A</c:v>
                </c:pt>
                <c:pt idx="4357">
                  <c:v>#N/A</c:v>
                </c:pt>
                <c:pt idx="4358">
                  <c:v>#N/A</c:v>
                </c:pt>
                <c:pt idx="4359">
                  <c:v>#N/A</c:v>
                </c:pt>
                <c:pt idx="4360">
                  <c:v>33.46</c:v>
                </c:pt>
                <c:pt idx="4361">
                  <c:v>#N/A</c:v>
                </c:pt>
                <c:pt idx="4362">
                  <c:v>#N/A</c:v>
                </c:pt>
                <c:pt idx="4363">
                  <c:v>#N/A</c:v>
                </c:pt>
                <c:pt idx="4364">
                  <c:v>#N/A</c:v>
                </c:pt>
                <c:pt idx="4365">
                  <c:v>#N/A</c:v>
                </c:pt>
                <c:pt idx="4366">
                  <c:v>#N/A</c:v>
                </c:pt>
                <c:pt idx="4367">
                  <c:v>34.06</c:v>
                </c:pt>
                <c:pt idx="4368">
                  <c:v>#N/A</c:v>
                </c:pt>
                <c:pt idx="4369">
                  <c:v>#N/A</c:v>
                </c:pt>
                <c:pt idx="4370">
                  <c:v>#N/A</c:v>
                </c:pt>
                <c:pt idx="4371">
                  <c:v>#N/A</c:v>
                </c:pt>
                <c:pt idx="4372">
                  <c:v>#N/A</c:v>
                </c:pt>
                <c:pt idx="4373">
                  <c:v>#N/A</c:v>
                </c:pt>
                <c:pt idx="4374">
                  <c:v>33.93</c:v>
                </c:pt>
                <c:pt idx="4375">
                  <c:v>#N/A</c:v>
                </c:pt>
                <c:pt idx="4376">
                  <c:v>#N/A</c:v>
                </c:pt>
                <c:pt idx="4377">
                  <c:v>#N/A</c:v>
                </c:pt>
                <c:pt idx="4378">
                  <c:v>#N/A</c:v>
                </c:pt>
                <c:pt idx="4379">
                  <c:v>#N/A</c:v>
                </c:pt>
                <c:pt idx="4380">
                  <c:v>#N/A</c:v>
                </c:pt>
                <c:pt idx="4381">
                  <c:v>36.56</c:v>
                </c:pt>
                <c:pt idx="4382">
                  <c:v>#N/A</c:v>
                </c:pt>
                <c:pt idx="4383">
                  <c:v>#N/A</c:v>
                </c:pt>
                <c:pt idx="4384">
                  <c:v>#N/A</c:v>
                </c:pt>
                <c:pt idx="4385">
                  <c:v>#N/A</c:v>
                </c:pt>
                <c:pt idx="4386">
                  <c:v>#N/A</c:v>
                </c:pt>
                <c:pt idx="4387">
                  <c:v>#N/A</c:v>
                </c:pt>
                <c:pt idx="4388">
                  <c:v>35.630000000000003</c:v>
                </c:pt>
                <c:pt idx="4389">
                  <c:v>#N/A</c:v>
                </c:pt>
                <c:pt idx="4390">
                  <c:v>#N/A</c:v>
                </c:pt>
                <c:pt idx="4391">
                  <c:v>#N/A</c:v>
                </c:pt>
                <c:pt idx="4392">
                  <c:v>#N/A</c:v>
                </c:pt>
                <c:pt idx="4393">
                  <c:v>#N/A</c:v>
                </c:pt>
                <c:pt idx="4394">
                  <c:v>#N/A</c:v>
                </c:pt>
                <c:pt idx="4395">
                  <c:v>32.909999999999997</c:v>
                </c:pt>
                <c:pt idx="4396">
                  <c:v>#N/A</c:v>
                </c:pt>
                <c:pt idx="4397">
                  <c:v>#N/A</c:v>
                </c:pt>
                <c:pt idx="4398">
                  <c:v>#N/A</c:v>
                </c:pt>
                <c:pt idx="4399">
                  <c:v>#N/A</c:v>
                </c:pt>
                <c:pt idx="4400">
                  <c:v>#N/A</c:v>
                </c:pt>
                <c:pt idx="4401">
                  <c:v>#N/A</c:v>
                </c:pt>
                <c:pt idx="4402">
                  <c:v>31.56</c:v>
                </c:pt>
                <c:pt idx="4403">
                  <c:v>#N/A</c:v>
                </c:pt>
                <c:pt idx="4404">
                  <c:v>#N/A</c:v>
                </c:pt>
                <c:pt idx="4405">
                  <c:v>#N/A</c:v>
                </c:pt>
                <c:pt idx="4406">
                  <c:v>#N/A</c:v>
                </c:pt>
                <c:pt idx="4407">
                  <c:v>#N/A</c:v>
                </c:pt>
                <c:pt idx="4408">
                  <c:v>#N/A</c:v>
                </c:pt>
                <c:pt idx="4409">
                  <c:v>30.9</c:v>
                </c:pt>
                <c:pt idx="4410">
                  <c:v>#N/A</c:v>
                </c:pt>
                <c:pt idx="4411">
                  <c:v>#N/A</c:v>
                </c:pt>
                <c:pt idx="4412">
                  <c:v>#N/A</c:v>
                </c:pt>
                <c:pt idx="4413">
                  <c:v>#N/A</c:v>
                </c:pt>
                <c:pt idx="4414">
                  <c:v>#N/A</c:v>
                </c:pt>
                <c:pt idx="4415">
                  <c:v>#N/A</c:v>
                </c:pt>
                <c:pt idx="4416">
                  <c:v>30.38</c:v>
                </c:pt>
                <c:pt idx="4417">
                  <c:v>#N/A</c:v>
                </c:pt>
                <c:pt idx="4418">
                  <c:v>#N/A</c:v>
                </c:pt>
                <c:pt idx="4419">
                  <c:v>#N/A</c:v>
                </c:pt>
                <c:pt idx="4420">
                  <c:v>#N/A</c:v>
                </c:pt>
                <c:pt idx="4421">
                  <c:v>#N/A</c:v>
                </c:pt>
                <c:pt idx="4422">
                  <c:v>#N/A</c:v>
                </c:pt>
                <c:pt idx="4423">
                  <c:v>30.42</c:v>
                </c:pt>
                <c:pt idx="4424">
                  <c:v>#N/A</c:v>
                </c:pt>
                <c:pt idx="4425">
                  <c:v>#N/A</c:v>
                </c:pt>
                <c:pt idx="4426">
                  <c:v>#N/A</c:v>
                </c:pt>
                <c:pt idx="4427">
                  <c:v>#N/A</c:v>
                </c:pt>
                <c:pt idx="4428">
                  <c:v>#N/A</c:v>
                </c:pt>
                <c:pt idx="4429">
                  <c:v>#N/A</c:v>
                </c:pt>
                <c:pt idx="4430">
                  <c:v>30.94</c:v>
                </c:pt>
                <c:pt idx="4431">
                  <c:v>#N/A</c:v>
                </c:pt>
                <c:pt idx="4432">
                  <c:v>#N/A</c:v>
                </c:pt>
                <c:pt idx="4433">
                  <c:v>#N/A</c:v>
                </c:pt>
                <c:pt idx="4434">
                  <c:v>#N/A</c:v>
                </c:pt>
                <c:pt idx="4435">
                  <c:v>#N/A</c:v>
                </c:pt>
                <c:pt idx="4436">
                  <c:v>#N/A</c:v>
                </c:pt>
                <c:pt idx="4437">
                  <c:v>31.95</c:v>
                </c:pt>
                <c:pt idx="4438">
                  <c:v>#N/A</c:v>
                </c:pt>
                <c:pt idx="4439">
                  <c:v>#N/A</c:v>
                </c:pt>
                <c:pt idx="4440">
                  <c:v>#N/A</c:v>
                </c:pt>
                <c:pt idx="4441">
                  <c:v>#N/A</c:v>
                </c:pt>
                <c:pt idx="4442">
                  <c:v>#N/A</c:v>
                </c:pt>
                <c:pt idx="4443">
                  <c:v>#N/A</c:v>
                </c:pt>
                <c:pt idx="4444">
                  <c:v>32.54</c:v>
                </c:pt>
                <c:pt idx="4445">
                  <c:v>#N/A</c:v>
                </c:pt>
                <c:pt idx="4446">
                  <c:v>#N/A</c:v>
                </c:pt>
                <c:pt idx="4447">
                  <c:v>#N/A</c:v>
                </c:pt>
                <c:pt idx="4448">
                  <c:v>#N/A</c:v>
                </c:pt>
                <c:pt idx="4449">
                  <c:v>#N/A</c:v>
                </c:pt>
                <c:pt idx="4450">
                  <c:v>#N/A</c:v>
                </c:pt>
                <c:pt idx="4451">
                  <c:v>30.88</c:v>
                </c:pt>
                <c:pt idx="4452">
                  <c:v>#N/A</c:v>
                </c:pt>
                <c:pt idx="4453">
                  <c:v>#N/A</c:v>
                </c:pt>
                <c:pt idx="4454">
                  <c:v>#N/A</c:v>
                </c:pt>
                <c:pt idx="4455">
                  <c:v>#N/A</c:v>
                </c:pt>
                <c:pt idx="4456">
                  <c:v>#N/A</c:v>
                </c:pt>
                <c:pt idx="4457">
                  <c:v>#N/A</c:v>
                </c:pt>
                <c:pt idx="4458">
                  <c:v>30.61</c:v>
                </c:pt>
                <c:pt idx="4459">
                  <c:v>#N/A</c:v>
                </c:pt>
                <c:pt idx="4460">
                  <c:v>#N/A</c:v>
                </c:pt>
                <c:pt idx="4461">
                  <c:v>#N/A</c:v>
                </c:pt>
                <c:pt idx="4462">
                  <c:v>#N/A</c:v>
                </c:pt>
                <c:pt idx="4463">
                  <c:v>#N/A</c:v>
                </c:pt>
                <c:pt idx="4464">
                  <c:v>#N/A</c:v>
                </c:pt>
                <c:pt idx="4465">
                  <c:v>31.16</c:v>
                </c:pt>
                <c:pt idx="4466">
                  <c:v>#N/A</c:v>
                </c:pt>
                <c:pt idx="4467">
                  <c:v>#N/A</c:v>
                </c:pt>
                <c:pt idx="4468">
                  <c:v>#N/A</c:v>
                </c:pt>
                <c:pt idx="4469">
                  <c:v>#N/A</c:v>
                </c:pt>
                <c:pt idx="4470">
                  <c:v>#N/A</c:v>
                </c:pt>
                <c:pt idx="4471">
                  <c:v>#N/A</c:v>
                </c:pt>
                <c:pt idx="4472">
                  <c:v>30.24</c:v>
                </c:pt>
                <c:pt idx="4473">
                  <c:v>#N/A</c:v>
                </c:pt>
                <c:pt idx="4474">
                  <c:v>#N/A</c:v>
                </c:pt>
                <c:pt idx="4475">
                  <c:v>#N/A</c:v>
                </c:pt>
                <c:pt idx="4476">
                  <c:v>#N/A</c:v>
                </c:pt>
                <c:pt idx="4477">
                  <c:v>#N/A</c:v>
                </c:pt>
                <c:pt idx="4478">
                  <c:v>#N/A</c:v>
                </c:pt>
                <c:pt idx="4479">
                  <c:v>28.16</c:v>
                </c:pt>
                <c:pt idx="4480">
                  <c:v>#N/A</c:v>
                </c:pt>
                <c:pt idx="4481">
                  <c:v>#N/A</c:v>
                </c:pt>
                <c:pt idx="4482">
                  <c:v>#N/A</c:v>
                </c:pt>
                <c:pt idx="4483">
                  <c:v>#N/A</c:v>
                </c:pt>
                <c:pt idx="4484">
                  <c:v>#N/A</c:v>
                </c:pt>
                <c:pt idx="4485">
                  <c:v>#N/A</c:v>
                </c:pt>
                <c:pt idx="4486">
                  <c:v>27.43</c:v>
                </c:pt>
                <c:pt idx="4487">
                  <c:v>#N/A</c:v>
                </c:pt>
                <c:pt idx="4488">
                  <c:v>#N/A</c:v>
                </c:pt>
                <c:pt idx="4489">
                  <c:v>#N/A</c:v>
                </c:pt>
                <c:pt idx="4490">
                  <c:v>#N/A</c:v>
                </c:pt>
                <c:pt idx="4491">
                  <c:v>#N/A</c:v>
                </c:pt>
                <c:pt idx="4492">
                  <c:v>#N/A</c:v>
                </c:pt>
                <c:pt idx="4493">
                  <c:v>27.12</c:v>
                </c:pt>
                <c:pt idx="4494">
                  <c:v>#N/A</c:v>
                </c:pt>
                <c:pt idx="4495">
                  <c:v>#N/A</c:v>
                </c:pt>
                <c:pt idx="4496">
                  <c:v>#N/A</c:v>
                </c:pt>
                <c:pt idx="4497">
                  <c:v>#N/A</c:v>
                </c:pt>
                <c:pt idx="4498">
                  <c:v>#N/A</c:v>
                </c:pt>
                <c:pt idx="4499">
                  <c:v>#N/A</c:v>
                </c:pt>
                <c:pt idx="4500">
                  <c:v>27.28</c:v>
                </c:pt>
                <c:pt idx="4501">
                  <c:v>#N/A</c:v>
                </c:pt>
                <c:pt idx="4502">
                  <c:v>#N/A</c:v>
                </c:pt>
                <c:pt idx="4503">
                  <c:v>#N/A</c:v>
                </c:pt>
                <c:pt idx="4504">
                  <c:v>#N/A</c:v>
                </c:pt>
                <c:pt idx="4505">
                  <c:v>#N/A</c:v>
                </c:pt>
                <c:pt idx="4506">
                  <c:v>#N/A</c:v>
                </c:pt>
                <c:pt idx="4507">
                  <c:v>27.96</c:v>
                </c:pt>
                <c:pt idx="4508">
                  <c:v>#N/A</c:v>
                </c:pt>
                <c:pt idx="4509">
                  <c:v>#N/A</c:v>
                </c:pt>
                <c:pt idx="4510">
                  <c:v>#N/A</c:v>
                </c:pt>
                <c:pt idx="4511">
                  <c:v>#N/A</c:v>
                </c:pt>
                <c:pt idx="4512">
                  <c:v>#N/A</c:v>
                </c:pt>
                <c:pt idx="4513">
                  <c:v>#N/A</c:v>
                </c:pt>
                <c:pt idx="4514">
                  <c:v>28.04</c:v>
                </c:pt>
                <c:pt idx="4515">
                  <c:v>#N/A</c:v>
                </c:pt>
                <c:pt idx="4516">
                  <c:v>#N/A</c:v>
                </c:pt>
                <c:pt idx="4517">
                  <c:v>#N/A</c:v>
                </c:pt>
                <c:pt idx="4518">
                  <c:v>#N/A</c:v>
                </c:pt>
                <c:pt idx="4519">
                  <c:v>#N/A</c:v>
                </c:pt>
                <c:pt idx="4520">
                  <c:v>#N/A</c:v>
                </c:pt>
                <c:pt idx="4521">
                  <c:v>27.22</c:v>
                </c:pt>
                <c:pt idx="4522">
                  <c:v>#N/A</c:v>
                </c:pt>
                <c:pt idx="4523">
                  <c:v>#N/A</c:v>
                </c:pt>
                <c:pt idx="4524">
                  <c:v>#N/A</c:v>
                </c:pt>
                <c:pt idx="4525">
                  <c:v>#N/A</c:v>
                </c:pt>
                <c:pt idx="4526">
                  <c:v>#N/A</c:v>
                </c:pt>
                <c:pt idx="4527">
                  <c:v>#N/A</c:v>
                </c:pt>
                <c:pt idx="4528">
                  <c:v>27.01</c:v>
                </c:pt>
                <c:pt idx="4529">
                  <c:v>#N/A</c:v>
                </c:pt>
                <c:pt idx="4530">
                  <c:v>#N/A</c:v>
                </c:pt>
                <c:pt idx="4531">
                  <c:v>#N/A</c:v>
                </c:pt>
                <c:pt idx="4532">
                  <c:v>#N/A</c:v>
                </c:pt>
                <c:pt idx="4533">
                  <c:v>#N/A</c:v>
                </c:pt>
                <c:pt idx="4534">
                  <c:v>#N/A</c:v>
                </c:pt>
                <c:pt idx="4535">
                  <c:v>26.87</c:v>
                </c:pt>
                <c:pt idx="4536">
                  <c:v>#N/A</c:v>
                </c:pt>
                <c:pt idx="4537">
                  <c:v>#N/A</c:v>
                </c:pt>
                <c:pt idx="4538">
                  <c:v>#N/A</c:v>
                </c:pt>
                <c:pt idx="4539">
                  <c:v>#N/A</c:v>
                </c:pt>
                <c:pt idx="4540">
                  <c:v>#N/A</c:v>
                </c:pt>
                <c:pt idx="4541">
                  <c:v>#N/A</c:v>
                </c:pt>
                <c:pt idx="4542">
                  <c:v>26.79</c:v>
                </c:pt>
                <c:pt idx="4543">
                  <c:v>#N/A</c:v>
                </c:pt>
                <c:pt idx="4544">
                  <c:v>#N/A</c:v>
                </c:pt>
                <c:pt idx="4545">
                  <c:v>#N/A</c:v>
                </c:pt>
                <c:pt idx="4546">
                  <c:v>#N/A</c:v>
                </c:pt>
                <c:pt idx="4547">
                  <c:v>#N/A</c:v>
                </c:pt>
                <c:pt idx="4548">
                  <c:v>#N/A</c:v>
                </c:pt>
                <c:pt idx="4549">
                  <c:v>27.43</c:v>
                </c:pt>
                <c:pt idx="4550">
                  <c:v>#N/A</c:v>
                </c:pt>
                <c:pt idx="4551">
                  <c:v>#N/A</c:v>
                </c:pt>
                <c:pt idx="4552">
                  <c:v>#N/A</c:v>
                </c:pt>
                <c:pt idx="4553">
                  <c:v>#N/A</c:v>
                </c:pt>
                <c:pt idx="4554">
                  <c:v>#N/A</c:v>
                </c:pt>
                <c:pt idx="4555">
                  <c:v>#N/A</c:v>
                </c:pt>
                <c:pt idx="4556">
                  <c:v>28.11</c:v>
                </c:pt>
                <c:pt idx="4557">
                  <c:v>#N/A</c:v>
                </c:pt>
                <c:pt idx="4558">
                  <c:v>#N/A</c:v>
                </c:pt>
                <c:pt idx="4559">
                  <c:v>#N/A</c:v>
                </c:pt>
                <c:pt idx="4560">
                  <c:v>#N/A</c:v>
                </c:pt>
                <c:pt idx="4561">
                  <c:v>#N/A</c:v>
                </c:pt>
                <c:pt idx="4562">
                  <c:v>#N/A</c:v>
                </c:pt>
                <c:pt idx="4563">
                  <c:v>28.31</c:v>
                </c:pt>
                <c:pt idx="4564">
                  <c:v>#N/A</c:v>
                </c:pt>
                <c:pt idx="4565">
                  <c:v>#N/A</c:v>
                </c:pt>
                <c:pt idx="4566">
                  <c:v>#N/A</c:v>
                </c:pt>
                <c:pt idx="4567">
                  <c:v>#N/A</c:v>
                </c:pt>
                <c:pt idx="4568">
                  <c:v>#N/A</c:v>
                </c:pt>
                <c:pt idx="4569">
                  <c:v>#N/A</c:v>
                </c:pt>
                <c:pt idx="4570">
                  <c:v>#N/A</c:v>
                </c:pt>
                <c:pt idx="4571">
                  <c:v>#N/A</c:v>
                </c:pt>
                <c:pt idx="4572">
                  <c:v>#N/A</c:v>
                </c:pt>
                <c:pt idx="4573">
                  <c:v>#N/A</c:v>
                </c:pt>
                <c:pt idx="4574">
                  <c:v>#N/A</c:v>
                </c:pt>
                <c:pt idx="4575">
                  <c:v>#N/A</c:v>
                </c:pt>
                <c:pt idx="4576">
                  <c:v>#N/A</c:v>
                </c:pt>
                <c:pt idx="4577">
                  <c:v>#N/A</c:v>
                </c:pt>
                <c:pt idx="4578">
                  <c:v>#N/A</c:v>
                </c:pt>
                <c:pt idx="4579">
                  <c:v>#N/A</c:v>
                </c:pt>
                <c:pt idx="4580">
                  <c:v>#N/A</c:v>
                </c:pt>
                <c:pt idx="4581">
                  <c:v>#N/A</c:v>
                </c:pt>
                <c:pt idx="4582">
                  <c:v>#N/A</c:v>
                </c:pt>
                <c:pt idx="4583">
                  <c:v>#N/A</c:v>
                </c:pt>
                <c:pt idx="4584">
                  <c:v>#N/A</c:v>
                </c:pt>
                <c:pt idx="4585">
                  <c:v>#N/A</c:v>
                </c:pt>
                <c:pt idx="4586">
                  <c:v>#N/A</c:v>
                </c:pt>
                <c:pt idx="4587">
                  <c:v>#N/A</c:v>
                </c:pt>
                <c:pt idx="4588">
                  <c:v>#N/A</c:v>
                </c:pt>
                <c:pt idx="4589">
                  <c:v>#N/A</c:v>
                </c:pt>
                <c:pt idx="4590">
                  <c:v>#N/A</c:v>
                </c:pt>
                <c:pt idx="4591">
                  <c:v>#N/A</c:v>
                </c:pt>
                <c:pt idx="4592">
                  <c:v>#N/A</c:v>
                </c:pt>
                <c:pt idx="4593">
                  <c:v>#N/A</c:v>
                </c:pt>
                <c:pt idx="4594">
                  <c:v>#N/A</c:v>
                </c:pt>
                <c:pt idx="4595">
                  <c:v>#N/A</c:v>
                </c:pt>
                <c:pt idx="4596">
                  <c:v>#N/A</c:v>
                </c:pt>
                <c:pt idx="4597">
                  <c:v>#N/A</c:v>
                </c:pt>
                <c:pt idx="4598">
                  <c:v>#N/A</c:v>
                </c:pt>
                <c:pt idx="4599">
                  <c:v>#N/A</c:v>
                </c:pt>
                <c:pt idx="4600">
                  <c:v>#N/A</c:v>
                </c:pt>
                <c:pt idx="4601">
                  <c:v>#N/A</c:v>
                </c:pt>
                <c:pt idx="4602">
                  <c:v>#N/A</c:v>
                </c:pt>
                <c:pt idx="4603">
                  <c:v>#N/A</c:v>
                </c:pt>
                <c:pt idx="4604">
                  <c:v>#N/A</c:v>
                </c:pt>
                <c:pt idx="4605">
                  <c:v>#N/A</c:v>
                </c:pt>
                <c:pt idx="4606">
                  <c:v>#N/A</c:v>
                </c:pt>
                <c:pt idx="4607">
                  <c:v>#N/A</c:v>
                </c:pt>
                <c:pt idx="4608">
                  <c:v>#N/A</c:v>
                </c:pt>
                <c:pt idx="4609">
                  <c:v>#N/A</c:v>
                </c:pt>
                <c:pt idx="4610">
                  <c:v>#N/A</c:v>
                </c:pt>
                <c:pt idx="4611">
                  <c:v>#N/A</c:v>
                </c:pt>
                <c:pt idx="4612">
                  <c:v>#N/A</c:v>
                </c:pt>
                <c:pt idx="4613">
                  <c:v>#N/A</c:v>
                </c:pt>
                <c:pt idx="4614">
                  <c:v>#N/A</c:v>
                </c:pt>
                <c:pt idx="4615">
                  <c:v>#N/A</c:v>
                </c:pt>
                <c:pt idx="4616">
                  <c:v>#N/A</c:v>
                </c:pt>
                <c:pt idx="4617">
                  <c:v>#N/A</c:v>
                </c:pt>
                <c:pt idx="4618">
                  <c:v>#N/A</c:v>
                </c:pt>
                <c:pt idx="4619">
                  <c:v>#N/A</c:v>
                </c:pt>
                <c:pt idx="4620">
                  <c:v>#N/A</c:v>
                </c:pt>
                <c:pt idx="4621">
                  <c:v>#N/A</c:v>
                </c:pt>
                <c:pt idx="4622">
                  <c:v>#N/A</c:v>
                </c:pt>
                <c:pt idx="4623">
                  <c:v>#N/A</c:v>
                </c:pt>
                <c:pt idx="4624">
                  <c:v>#N/A</c:v>
                </c:pt>
                <c:pt idx="4625">
                  <c:v>#N/A</c:v>
                </c:pt>
                <c:pt idx="4626">
                  <c:v>#N/A</c:v>
                </c:pt>
                <c:pt idx="4627">
                  <c:v>#N/A</c:v>
                </c:pt>
                <c:pt idx="4628">
                  <c:v>#N/A</c:v>
                </c:pt>
                <c:pt idx="4629">
                  <c:v>#N/A</c:v>
                </c:pt>
                <c:pt idx="4630">
                  <c:v>#N/A</c:v>
                </c:pt>
                <c:pt idx="4631">
                  <c:v>#N/A</c:v>
                </c:pt>
                <c:pt idx="4632">
                  <c:v>#N/A</c:v>
                </c:pt>
                <c:pt idx="4633">
                  <c:v>#N/A</c:v>
                </c:pt>
                <c:pt idx="4634">
                  <c:v>#N/A</c:v>
                </c:pt>
                <c:pt idx="4635">
                  <c:v>#N/A</c:v>
                </c:pt>
                <c:pt idx="4636">
                  <c:v>#N/A</c:v>
                </c:pt>
                <c:pt idx="4637">
                  <c:v>#N/A</c:v>
                </c:pt>
                <c:pt idx="4638">
                  <c:v>#N/A</c:v>
                </c:pt>
                <c:pt idx="4639">
                  <c:v>#N/A</c:v>
                </c:pt>
                <c:pt idx="4640">
                  <c:v>#N/A</c:v>
                </c:pt>
                <c:pt idx="4641">
                  <c:v>#N/A</c:v>
                </c:pt>
                <c:pt idx="4642">
                  <c:v>#N/A</c:v>
                </c:pt>
                <c:pt idx="4643">
                  <c:v>#N/A</c:v>
                </c:pt>
                <c:pt idx="4644">
                  <c:v>#N/A</c:v>
                </c:pt>
                <c:pt idx="4645">
                  <c:v>#N/A</c:v>
                </c:pt>
                <c:pt idx="4646">
                  <c:v>#N/A</c:v>
                </c:pt>
                <c:pt idx="4647">
                  <c:v>#N/A</c:v>
                </c:pt>
                <c:pt idx="4648">
                  <c:v>#N/A</c:v>
                </c:pt>
                <c:pt idx="4649">
                  <c:v>#N/A</c:v>
                </c:pt>
                <c:pt idx="4650">
                  <c:v>#N/A</c:v>
                </c:pt>
                <c:pt idx="4651">
                  <c:v>#N/A</c:v>
                </c:pt>
                <c:pt idx="4652">
                  <c:v>#N/A</c:v>
                </c:pt>
                <c:pt idx="4653">
                  <c:v>#N/A</c:v>
                </c:pt>
                <c:pt idx="4654">
                  <c:v>#N/A</c:v>
                </c:pt>
                <c:pt idx="4655">
                  <c:v>#N/A</c:v>
                </c:pt>
                <c:pt idx="4656">
                  <c:v>#N/A</c:v>
                </c:pt>
                <c:pt idx="4657">
                  <c:v>#N/A</c:v>
                </c:pt>
                <c:pt idx="4658">
                  <c:v>#N/A</c:v>
                </c:pt>
                <c:pt idx="4659">
                  <c:v>#N/A</c:v>
                </c:pt>
                <c:pt idx="4660">
                  <c:v>#N/A</c:v>
                </c:pt>
                <c:pt idx="4661">
                  <c:v>#N/A</c:v>
                </c:pt>
                <c:pt idx="4662">
                  <c:v>#N/A</c:v>
                </c:pt>
                <c:pt idx="4663">
                  <c:v>#N/A</c:v>
                </c:pt>
                <c:pt idx="4664">
                  <c:v>#N/A</c:v>
                </c:pt>
                <c:pt idx="4665">
                  <c:v>#N/A</c:v>
                </c:pt>
                <c:pt idx="4666">
                  <c:v>#N/A</c:v>
                </c:pt>
                <c:pt idx="4667">
                  <c:v>#N/A</c:v>
                </c:pt>
                <c:pt idx="4668">
                  <c:v>#N/A</c:v>
                </c:pt>
                <c:pt idx="4669">
                  <c:v>#N/A</c:v>
                </c:pt>
                <c:pt idx="4670">
                  <c:v>#N/A</c:v>
                </c:pt>
                <c:pt idx="4671">
                  <c:v>#N/A</c:v>
                </c:pt>
                <c:pt idx="4672">
                  <c:v>#N/A</c:v>
                </c:pt>
                <c:pt idx="4673">
                  <c:v>#N/A</c:v>
                </c:pt>
                <c:pt idx="4674">
                  <c:v>#N/A</c:v>
                </c:pt>
                <c:pt idx="4675">
                  <c:v>#N/A</c:v>
                </c:pt>
                <c:pt idx="4676">
                  <c:v>#N/A</c:v>
                </c:pt>
                <c:pt idx="4677">
                  <c:v>#N/A</c:v>
                </c:pt>
                <c:pt idx="4678">
                  <c:v>#N/A</c:v>
                </c:pt>
                <c:pt idx="4679">
                  <c:v>#N/A</c:v>
                </c:pt>
                <c:pt idx="4680">
                  <c:v>#N/A</c:v>
                </c:pt>
                <c:pt idx="4681">
                  <c:v>#N/A</c:v>
                </c:pt>
                <c:pt idx="4682">
                  <c:v>#N/A</c:v>
                </c:pt>
                <c:pt idx="4683">
                  <c:v>#N/A</c:v>
                </c:pt>
                <c:pt idx="4684">
                  <c:v>#N/A</c:v>
                </c:pt>
                <c:pt idx="4685">
                  <c:v>#N/A</c:v>
                </c:pt>
                <c:pt idx="4686">
                  <c:v>#N/A</c:v>
                </c:pt>
                <c:pt idx="4687">
                  <c:v>#N/A</c:v>
                </c:pt>
                <c:pt idx="4688">
                  <c:v>#N/A</c:v>
                </c:pt>
                <c:pt idx="4689">
                  <c:v>#N/A</c:v>
                </c:pt>
                <c:pt idx="4690">
                  <c:v>#N/A</c:v>
                </c:pt>
                <c:pt idx="4691">
                  <c:v>#N/A</c:v>
                </c:pt>
                <c:pt idx="4692">
                  <c:v>#N/A</c:v>
                </c:pt>
                <c:pt idx="4693">
                  <c:v>#N/A</c:v>
                </c:pt>
                <c:pt idx="4694">
                  <c:v>#N/A</c:v>
                </c:pt>
                <c:pt idx="4695">
                  <c:v>#N/A</c:v>
                </c:pt>
                <c:pt idx="4696">
                  <c:v>#N/A</c:v>
                </c:pt>
                <c:pt idx="4697">
                  <c:v>#N/A</c:v>
                </c:pt>
                <c:pt idx="4698">
                  <c:v>#N/A</c:v>
                </c:pt>
                <c:pt idx="4699">
                  <c:v>#N/A</c:v>
                </c:pt>
                <c:pt idx="4700">
                  <c:v>#N/A</c:v>
                </c:pt>
                <c:pt idx="4701">
                  <c:v>#N/A</c:v>
                </c:pt>
                <c:pt idx="4702">
                  <c:v>#N/A</c:v>
                </c:pt>
                <c:pt idx="4703">
                  <c:v>#N/A</c:v>
                </c:pt>
                <c:pt idx="4704">
                  <c:v>#N/A</c:v>
                </c:pt>
                <c:pt idx="4705">
                  <c:v>#N/A</c:v>
                </c:pt>
                <c:pt idx="4706">
                  <c:v>#N/A</c:v>
                </c:pt>
                <c:pt idx="4707">
                  <c:v>#N/A</c:v>
                </c:pt>
                <c:pt idx="4708">
                  <c:v>#N/A</c:v>
                </c:pt>
                <c:pt idx="4709">
                  <c:v>#N/A</c:v>
                </c:pt>
                <c:pt idx="4710">
                  <c:v>#N/A</c:v>
                </c:pt>
                <c:pt idx="4711">
                  <c:v>#N/A</c:v>
                </c:pt>
                <c:pt idx="4712">
                  <c:v>#N/A</c:v>
                </c:pt>
                <c:pt idx="4713">
                  <c:v>#N/A</c:v>
                </c:pt>
                <c:pt idx="4714">
                  <c:v>#N/A</c:v>
                </c:pt>
                <c:pt idx="4715">
                  <c:v>#N/A</c:v>
                </c:pt>
                <c:pt idx="4716">
                  <c:v>#N/A</c:v>
                </c:pt>
                <c:pt idx="4717">
                  <c:v>#N/A</c:v>
                </c:pt>
                <c:pt idx="4718">
                  <c:v>#N/A</c:v>
                </c:pt>
                <c:pt idx="4719">
                  <c:v>#N/A</c:v>
                </c:pt>
                <c:pt idx="4720">
                  <c:v>#N/A</c:v>
                </c:pt>
                <c:pt idx="4721">
                  <c:v>#N/A</c:v>
                </c:pt>
                <c:pt idx="4722">
                  <c:v>#N/A</c:v>
                </c:pt>
                <c:pt idx="4723">
                  <c:v>#N/A</c:v>
                </c:pt>
                <c:pt idx="4724">
                  <c:v>#N/A</c:v>
                </c:pt>
                <c:pt idx="4725">
                  <c:v>#N/A</c:v>
                </c:pt>
                <c:pt idx="4726">
                  <c:v>#N/A</c:v>
                </c:pt>
                <c:pt idx="4727">
                  <c:v>#N/A</c:v>
                </c:pt>
                <c:pt idx="4728">
                  <c:v>#N/A</c:v>
                </c:pt>
                <c:pt idx="4729">
                  <c:v>#N/A</c:v>
                </c:pt>
                <c:pt idx="4730">
                  <c:v>#N/A</c:v>
                </c:pt>
                <c:pt idx="4731">
                  <c:v>#N/A</c:v>
                </c:pt>
                <c:pt idx="4732">
                  <c:v>#N/A</c:v>
                </c:pt>
                <c:pt idx="4733">
                  <c:v>#N/A</c:v>
                </c:pt>
                <c:pt idx="4734">
                  <c:v>#N/A</c:v>
                </c:pt>
                <c:pt idx="4735">
                  <c:v>#N/A</c:v>
                </c:pt>
                <c:pt idx="4736">
                  <c:v>#N/A</c:v>
                </c:pt>
                <c:pt idx="4737">
                  <c:v>#N/A</c:v>
                </c:pt>
                <c:pt idx="4738">
                  <c:v>#N/A</c:v>
                </c:pt>
                <c:pt idx="4739">
                  <c:v>#N/A</c:v>
                </c:pt>
                <c:pt idx="4740">
                  <c:v>#N/A</c:v>
                </c:pt>
                <c:pt idx="4741">
                  <c:v>#N/A</c:v>
                </c:pt>
                <c:pt idx="4742">
                  <c:v>#N/A</c:v>
                </c:pt>
                <c:pt idx="4743">
                  <c:v>#N/A</c:v>
                </c:pt>
                <c:pt idx="4744">
                  <c:v>#N/A</c:v>
                </c:pt>
                <c:pt idx="4745">
                  <c:v>#N/A</c:v>
                </c:pt>
                <c:pt idx="4746">
                  <c:v>#N/A</c:v>
                </c:pt>
                <c:pt idx="4747">
                  <c:v>#N/A</c:v>
                </c:pt>
                <c:pt idx="4748">
                  <c:v>#N/A</c:v>
                </c:pt>
              </c:numCache>
            </c:numRef>
          </c:val>
          <c:smooth val="0"/>
          <c:extLst>
            <c:ext xmlns:c16="http://schemas.microsoft.com/office/drawing/2014/chart" uri="{C3380CC4-5D6E-409C-BE32-E72D297353CC}">
              <c16:uniqueId val="{00000000-DA18-4098-8A78-63D9F51D0E1A}"/>
            </c:ext>
          </c:extLst>
        </c:ser>
        <c:ser>
          <c:idx val="1"/>
          <c:order val="1"/>
          <c:tx>
            <c:strRef>
              <c:f>'[2026 State of the EU ETS - KPI analysis.xlsx]International price comparison'!$CS$6</c:f>
              <c:strCache>
                <c:ptCount val="1"/>
                <c:pt idx="0">
                  <c:v>New Zealand</c:v>
                </c:pt>
              </c:strCache>
            </c:strRef>
          </c:tx>
          <c:spPr>
            <a:ln w="15875" cap="rnd">
              <a:solidFill>
                <a:schemeClr val="accent2"/>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comparison'!$CS$7:$CS$4755</c:f>
              <c:numCache>
                <c:formatCode>General</c:formatCode>
                <c:ptCount val="47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2.0099085719999996</c:v>
                </c:pt>
                <c:pt idx="29">
                  <c:v>2.0936547624999999</c:v>
                </c:pt>
                <c:pt idx="30">
                  <c:v>2.0517816672500002</c:v>
                </c:pt>
                <c:pt idx="31">
                  <c:v>1.9882117111499999</c:v>
                </c:pt>
                <c:pt idx="32">
                  <c:v>#N/A</c:v>
                </c:pt>
                <c:pt idx="33">
                  <c:v>#N/A</c:v>
                </c:pt>
                <c:pt idx="34">
                  <c:v>2.0972697375</c:v>
                </c:pt>
                <c:pt idx="35">
                  <c:v>2.0301571058999999</c:v>
                </c:pt>
                <c:pt idx="36">
                  <c:v>#N/A</c:v>
                </c:pt>
                <c:pt idx="37">
                  <c:v>2.0301571058999999</c:v>
                </c:pt>
                <c:pt idx="38">
                  <c:v>2.0301571058999999</c:v>
                </c:pt>
                <c:pt idx="39">
                  <c:v>#N/A</c:v>
                </c:pt>
                <c:pt idx="40">
                  <c:v>#N/A</c:v>
                </c:pt>
                <c:pt idx="41">
                  <c:v>2.0301571058999999</c:v>
                </c:pt>
                <c:pt idx="42">
                  <c:v>1.9294881584999997</c:v>
                </c:pt>
                <c:pt idx="43">
                  <c:v>2.0133789479999997</c:v>
                </c:pt>
                <c:pt idx="44">
                  <c:v>1.6778157899999999</c:v>
                </c:pt>
                <c:pt idx="45">
                  <c:v>1.2583618424999998</c:v>
                </c:pt>
                <c:pt idx="46">
                  <c:v>#N/A</c:v>
                </c:pt>
                <c:pt idx="47">
                  <c:v>#N/A</c:v>
                </c:pt>
                <c:pt idx="48">
                  <c:v>1.2164164477499999</c:v>
                </c:pt>
                <c:pt idx="49">
                  <c:v>1.2164164477499999</c:v>
                </c:pt>
                <c:pt idx="50">
                  <c:v>1.3422526320000001</c:v>
                </c:pt>
                <c:pt idx="51">
                  <c:v>1.4680888162499999</c:v>
                </c:pt>
                <c:pt idx="52">
                  <c:v>1.5519796057499999</c:v>
                </c:pt>
                <c:pt idx="53">
                  <c:v>#N/A</c:v>
                </c:pt>
                <c:pt idx="54">
                  <c:v>#N/A</c:v>
                </c:pt>
                <c:pt idx="55">
                  <c:v>1.5519796057499999</c:v>
                </c:pt>
                <c:pt idx="56">
                  <c:v>1.40097618465</c:v>
                </c:pt>
                <c:pt idx="57">
                  <c:v>1.3841980267499998</c:v>
                </c:pt>
                <c:pt idx="58">
                  <c:v>1.2583618424999998</c:v>
                </c:pt>
                <c:pt idx="59">
                  <c:v>1.2831403749999999</c:v>
                </c:pt>
                <c:pt idx="60">
                  <c:v>#N/A</c:v>
                </c:pt>
                <c:pt idx="61">
                  <c:v>#N/A</c:v>
                </c:pt>
                <c:pt idx="62">
                  <c:v>1.432150225</c:v>
                </c:pt>
                <c:pt idx="63">
                  <c:v>1.432150225</c:v>
                </c:pt>
                <c:pt idx="64">
                  <c:v>1.5314901249999999</c:v>
                </c:pt>
                <c:pt idx="65">
                  <c:v>1.5314901249999999</c:v>
                </c:pt>
                <c:pt idx="66">
                  <c:v>1.6970566249999999</c:v>
                </c:pt>
                <c:pt idx="67">
                  <c:v>#N/A</c:v>
                </c:pt>
                <c:pt idx="68">
                  <c:v>#N/A</c:v>
                </c:pt>
                <c:pt idx="69">
                  <c:v>1.6970566249999999</c:v>
                </c:pt>
                <c:pt idx="70">
                  <c:v>1.6970566249999999</c:v>
                </c:pt>
                <c:pt idx="71">
                  <c:v>1.6970566249999999</c:v>
                </c:pt>
                <c:pt idx="72">
                  <c:v>1.6970566249999999</c:v>
                </c:pt>
                <c:pt idx="73">
                  <c:v>1.6970566249999999</c:v>
                </c:pt>
                <c:pt idx="74">
                  <c:v>#N/A</c:v>
                </c:pt>
                <c:pt idx="75">
                  <c:v>#N/A</c:v>
                </c:pt>
                <c:pt idx="76">
                  <c:v>1.6970566249999999</c:v>
                </c:pt>
                <c:pt idx="77">
                  <c:v>1.6970566249999999</c:v>
                </c:pt>
                <c:pt idx="78">
                  <c:v>1.7301699249999998</c:v>
                </c:pt>
                <c:pt idx="79">
                  <c:v>1.6556649999999999</c:v>
                </c:pt>
                <c:pt idx="80">
                  <c:v>1.6556649999999999</c:v>
                </c:pt>
                <c:pt idx="81">
                  <c:v>#N/A</c:v>
                </c:pt>
                <c:pt idx="82">
                  <c:v>#N/A</c:v>
                </c:pt>
                <c:pt idx="83">
                  <c:v>1.6556649999999999</c:v>
                </c:pt>
                <c:pt idx="84">
                  <c:v>1.73844825</c:v>
                </c:pt>
                <c:pt idx="85">
                  <c:v>1.6556649999999999</c:v>
                </c:pt>
                <c:pt idx="86">
                  <c:v>1.6970566249999999</c:v>
                </c:pt>
                <c:pt idx="87">
                  <c:v>#N/A</c:v>
                </c:pt>
                <c:pt idx="88">
                  <c:v>#N/A</c:v>
                </c:pt>
                <c:pt idx="89">
                  <c:v>#N/A</c:v>
                </c:pt>
                <c:pt idx="90">
                  <c:v>#N/A</c:v>
                </c:pt>
                <c:pt idx="91">
                  <c:v>1.7369034999999997</c:v>
                </c:pt>
                <c:pt idx="92">
                  <c:v>1.7369034999999997</c:v>
                </c:pt>
                <c:pt idx="93">
                  <c:v>1.7199580999999997</c:v>
                </c:pt>
                <c:pt idx="94">
                  <c:v>1.7199580999999997</c:v>
                </c:pt>
                <c:pt idx="95">
                  <c:v>#N/A</c:v>
                </c:pt>
                <c:pt idx="96">
                  <c:v>#N/A</c:v>
                </c:pt>
                <c:pt idx="97">
                  <c:v>1.7369034999999997</c:v>
                </c:pt>
                <c:pt idx="98">
                  <c:v>1.7369034999999997</c:v>
                </c:pt>
                <c:pt idx="99">
                  <c:v>1.7962123999999999</c:v>
                </c:pt>
                <c:pt idx="100">
                  <c:v>1.8470486000000002</c:v>
                </c:pt>
                <c:pt idx="101">
                  <c:v>1.8639940000000002</c:v>
                </c:pt>
                <c:pt idx="102">
                  <c:v>#N/A</c:v>
                </c:pt>
                <c:pt idx="103">
                  <c:v>#N/A</c:v>
                </c:pt>
                <c:pt idx="104">
                  <c:v>1.9063574999999999</c:v>
                </c:pt>
                <c:pt idx="105">
                  <c:v>1.9233028999999999</c:v>
                </c:pt>
                <c:pt idx="106">
                  <c:v>1.9233028999999999</c:v>
                </c:pt>
                <c:pt idx="107">
                  <c:v>1.7962123999999999</c:v>
                </c:pt>
                <c:pt idx="108">
                  <c:v>1.7792669999999999</c:v>
                </c:pt>
                <c:pt idx="109">
                  <c:v>#N/A</c:v>
                </c:pt>
                <c:pt idx="110">
                  <c:v>#N/A</c:v>
                </c:pt>
                <c:pt idx="111">
                  <c:v>1.7792669999999999</c:v>
                </c:pt>
                <c:pt idx="112">
                  <c:v>1.6945399999999999</c:v>
                </c:pt>
                <c:pt idx="113">
                  <c:v>1.6945399999999999</c:v>
                </c:pt>
                <c:pt idx="114">
                  <c:v>#N/A</c:v>
                </c:pt>
                <c:pt idx="115">
                  <c:v>1.6945399999999999</c:v>
                </c:pt>
                <c:pt idx="116">
                  <c:v>#N/A</c:v>
                </c:pt>
                <c:pt idx="117">
                  <c:v>#N/A</c:v>
                </c:pt>
                <c:pt idx="118">
                  <c:v>1.6945399999999999</c:v>
                </c:pt>
                <c:pt idx="119">
                  <c:v>1.6691218999999999</c:v>
                </c:pt>
                <c:pt idx="120">
                  <c:v>1.6119590213999999</c:v>
                </c:pt>
                <c:pt idx="121">
                  <c:v>1.6532913039999999</c:v>
                </c:pt>
                <c:pt idx="122">
                  <c:v>1.6532913039999999</c:v>
                </c:pt>
                <c:pt idx="123">
                  <c:v>#N/A</c:v>
                </c:pt>
                <c:pt idx="124">
                  <c:v>#N/A</c:v>
                </c:pt>
                <c:pt idx="125">
                  <c:v>1.6532913039999999</c:v>
                </c:pt>
                <c:pt idx="126">
                  <c:v>1.6532913039999999</c:v>
                </c:pt>
                <c:pt idx="127">
                  <c:v>1.6780906735599996</c:v>
                </c:pt>
                <c:pt idx="128">
                  <c:v>1.6780906735599996</c:v>
                </c:pt>
                <c:pt idx="129">
                  <c:v>1.6698242170399999</c:v>
                </c:pt>
                <c:pt idx="130">
                  <c:v>#N/A</c:v>
                </c:pt>
                <c:pt idx="131">
                  <c:v>#N/A</c:v>
                </c:pt>
                <c:pt idx="132">
                  <c:v>1.6698242170399999</c:v>
                </c:pt>
                <c:pt idx="133">
                  <c:v>1.62849193444</c:v>
                </c:pt>
                <c:pt idx="134">
                  <c:v>1.62849193444</c:v>
                </c:pt>
                <c:pt idx="135">
                  <c:v>1.62849193444</c:v>
                </c:pt>
                <c:pt idx="136">
                  <c:v>1.62849193444</c:v>
                </c:pt>
                <c:pt idx="137">
                  <c:v>#N/A</c:v>
                </c:pt>
                <c:pt idx="138">
                  <c:v>#N/A</c:v>
                </c:pt>
                <c:pt idx="139">
                  <c:v>1.62849193444</c:v>
                </c:pt>
                <c:pt idx="140">
                  <c:v>1.6367583909599999</c:v>
                </c:pt>
                <c:pt idx="141">
                  <c:v>1.6367583909599999</c:v>
                </c:pt>
                <c:pt idx="142">
                  <c:v>1.6367583909599999</c:v>
                </c:pt>
                <c:pt idx="143">
                  <c:v>1.6367583909599999</c:v>
                </c:pt>
                <c:pt idx="144">
                  <c:v>#N/A</c:v>
                </c:pt>
                <c:pt idx="145">
                  <c:v>#N/A</c:v>
                </c:pt>
                <c:pt idx="146">
                  <c:v>1.6367583909599999</c:v>
                </c:pt>
                <c:pt idx="147">
                  <c:v>1.62849193444</c:v>
                </c:pt>
                <c:pt idx="148">
                  <c:v>1.5706267387999999</c:v>
                </c:pt>
                <c:pt idx="149">
                  <c:v>1.5706267387999999</c:v>
                </c:pt>
                <c:pt idx="150">
                  <c:v>1.5706267387999999</c:v>
                </c:pt>
                <c:pt idx="151">
                  <c:v>#N/A</c:v>
                </c:pt>
                <c:pt idx="152">
                  <c:v>#N/A</c:v>
                </c:pt>
                <c:pt idx="153">
                  <c:v>#N/A</c:v>
                </c:pt>
                <c:pt idx="154">
                  <c:v>1.5182955782399998</c:v>
                </c:pt>
                <c:pt idx="155">
                  <c:v>1.6210968413499998</c:v>
                </c:pt>
                <c:pt idx="156">
                  <c:v>1.6131890518799998</c:v>
                </c:pt>
                <c:pt idx="157">
                  <c:v>1.4234021046000001</c:v>
                </c:pt>
                <c:pt idx="158">
                  <c:v>#N/A</c:v>
                </c:pt>
                <c:pt idx="159">
                  <c:v>#N/A</c:v>
                </c:pt>
                <c:pt idx="160">
                  <c:v>1.4629410519499999</c:v>
                </c:pt>
                <c:pt idx="161">
                  <c:v>1.38386315725</c:v>
                </c:pt>
                <c:pt idx="162">
                  <c:v>1.38386315725</c:v>
                </c:pt>
                <c:pt idx="163">
                  <c:v>1.4234021046000001</c:v>
                </c:pt>
                <c:pt idx="164">
                  <c:v>1.38386315725</c:v>
                </c:pt>
                <c:pt idx="165">
                  <c:v>#N/A</c:v>
                </c:pt>
                <c:pt idx="166">
                  <c:v>#N/A</c:v>
                </c:pt>
                <c:pt idx="167">
                  <c:v>1.40758652566</c:v>
                </c:pt>
                <c:pt idx="168">
                  <c:v>1.3996787361899998</c:v>
                </c:pt>
                <c:pt idx="169">
                  <c:v>1.40758652566</c:v>
                </c:pt>
                <c:pt idx="170">
                  <c:v>1.40758652566</c:v>
                </c:pt>
                <c:pt idx="171">
                  <c:v>1.38386315725</c:v>
                </c:pt>
                <c:pt idx="172">
                  <c:v>#N/A</c:v>
                </c:pt>
                <c:pt idx="173">
                  <c:v>#N/A</c:v>
                </c:pt>
                <c:pt idx="174">
                  <c:v>1.3996787361899998</c:v>
                </c:pt>
                <c:pt idx="175">
                  <c:v>1.4154943151299999</c:v>
                </c:pt>
                <c:pt idx="176">
                  <c:v>1.4471254730100001</c:v>
                </c:pt>
                <c:pt idx="177">
                  <c:v>1.4629410519499999</c:v>
                </c:pt>
                <c:pt idx="178">
                  <c:v>1.5024799992999998</c:v>
                </c:pt>
                <c:pt idx="179">
                  <c:v>#N/A</c:v>
                </c:pt>
                <c:pt idx="180">
                  <c:v>#N/A</c:v>
                </c:pt>
                <c:pt idx="181">
                  <c:v>1.4980178264999999</c:v>
                </c:pt>
                <c:pt idx="182">
                  <c:v>1.4980178264999999</c:v>
                </c:pt>
                <c:pt idx="183">
                  <c:v>1.52167073955</c:v>
                </c:pt>
                <c:pt idx="184">
                  <c:v>1.52167073955</c:v>
                </c:pt>
                <c:pt idx="185">
                  <c:v>1.5374393482499999</c:v>
                </c:pt>
                <c:pt idx="186">
                  <c:v>#N/A</c:v>
                </c:pt>
                <c:pt idx="187">
                  <c:v>#N/A</c:v>
                </c:pt>
                <c:pt idx="188">
                  <c:v>1.5374393482499999</c:v>
                </c:pt>
                <c:pt idx="189">
                  <c:v>1.5374393482499999</c:v>
                </c:pt>
                <c:pt idx="190">
                  <c:v>1.6162823917499998</c:v>
                </c:pt>
                <c:pt idx="191">
                  <c:v>1.6557039135</c:v>
                </c:pt>
                <c:pt idx="192">
                  <c:v>1.6557039135</c:v>
                </c:pt>
                <c:pt idx="193">
                  <c:v>#N/A</c:v>
                </c:pt>
                <c:pt idx="194">
                  <c:v>#N/A</c:v>
                </c:pt>
                <c:pt idx="195">
                  <c:v>1.6557039135</c:v>
                </c:pt>
                <c:pt idx="196">
                  <c:v>1.6557039135</c:v>
                </c:pt>
                <c:pt idx="197">
                  <c:v>1.6557039135</c:v>
                </c:pt>
                <c:pt idx="198">
                  <c:v>1.6557039135</c:v>
                </c:pt>
                <c:pt idx="199">
                  <c:v>1.6557039135</c:v>
                </c:pt>
                <c:pt idx="200">
                  <c:v>#N/A</c:v>
                </c:pt>
                <c:pt idx="201">
                  <c:v>#N/A</c:v>
                </c:pt>
                <c:pt idx="202">
                  <c:v>1.6557039135</c:v>
                </c:pt>
                <c:pt idx="203">
                  <c:v>1.6557039135</c:v>
                </c:pt>
                <c:pt idx="204">
                  <c:v>1.6557039135</c:v>
                </c:pt>
                <c:pt idx="205">
                  <c:v>1.6478196091499999</c:v>
                </c:pt>
                <c:pt idx="206">
                  <c:v>1.6557039135</c:v>
                </c:pt>
                <c:pt idx="207">
                  <c:v>#N/A</c:v>
                </c:pt>
                <c:pt idx="208">
                  <c:v>#N/A</c:v>
                </c:pt>
                <c:pt idx="209">
                  <c:v>1.6557039135</c:v>
                </c:pt>
                <c:pt idx="210">
                  <c:v>1.6557039135</c:v>
                </c:pt>
                <c:pt idx="211">
                  <c:v>1.6951254352499998</c:v>
                </c:pt>
                <c:pt idx="212">
                  <c:v>1.7033032956499998</c:v>
                </c:pt>
                <c:pt idx="213">
                  <c:v>1.7033032956499998</c:v>
                </c:pt>
                <c:pt idx="214">
                  <c:v>#N/A</c:v>
                </c:pt>
                <c:pt idx="215">
                  <c:v>#N/A</c:v>
                </c:pt>
                <c:pt idx="216">
                  <c:v>1.78252670475</c:v>
                </c:pt>
                <c:pt idx="217">
                  <c:v>1.8221384092999997</c:v>
                </c:pt>
                <c:pt idx="218">
                  <c:v>1.8221384092999997</c:v>
                </c:pt>
                <c:pt idx="219">
                  <c:v>1.8221384092999997</c:v>
                </c:pt>
                <c:pt idx="220">
                  <c:v>2.0201969320499997</c:v>
                </c:pt>
                <c:pt idx="221">
                  <c:v>#N/A</c:v>
                </c:pt>
                <c:pt idx="222">
                  <c:v>#N/A</c:v>
                </c:pt>
                <c:pt idx="223">
                  <c:v>2.0201969320499997</c:v>
                </c:pt>
                <c:pt idx="224">
                  <c:v>2.0598086366000001</c:v>
                </c:pt>
                <c:pt idx="225">
                  <c:v>2.0598086366000001</c:v>
                </c:pt>
                <c:pt idx="226">
                  <c:v>2.1152650229700001</c:v>
                </c:pt>
                <c:pt idx="227">
                  <c:v>2.1152650229700001</c:v>
                </c:pt>
                <c:pt idx="228">
                  <c:v>#N/A</c:v>
                </c:pt>
                <c:pt idx="229">
                  <c:v>#N/A</c:v>
                </c:pt>
                <c:pt idx="230">
                  <c:v>2.2182554548</c:v>
                </c:pt>
                <c:pt idx="231">
                  <c:v>2.2182554548</c:v>
                </c:pt>
                <c:pt idx="232">
                  <c:v>2.2182554548</c:v>
                </c:pt>
                <c:pt idx="233">
                  <c:v>2.3767022729999998</c:v>
                </c:pt>
                <c:pt idx="234">
                  <c:v>2.7094405912199999</c:v>
                </c:pt>
                <c:pt idx="235">
                  <c:v>#N/A</c:v>
                </c:pt>
                <c:pt idx="236">
                  <c:v>#N/A</c:v>
                </c:pt>
                <c:pt idx="237">
                  <c:v>3.8423353413499997</c:v>
                </c:pt>
                <c:pt idx="238">
                  <c:v>3.6838885231500003</c:v>
                </c:pt>
                <c:pt idx="239">
                  <c:v>3.6442768185999994</c:v>
                </c:pt>
                <c:pt idx="240">
                  <c:v>3.5650534094999999</c:v>
                </c:pt>
                <c:pt idx="241">
                  <c:v>3.3669948867499997</c:v>
                </c:pt>
                <c:pt idx="242">
                  <c:v>#N/A</c:v>
                </c:pt>
                <c:pt idx="243">
                  <c:v>#N/A</c:v>
                </c:pt>
                <c:pt idx="244">
                  <c:v>3.42066509604</c:v>
                </c:pt>
                <c:pt idx="245">
                  <c:v>3.1687871435999999</c:v>
                </c:pt>
                <c:pt idx="246">
                  <c:v>3.3069137626800003</c:v>
                </c:pt>
                <c:pt idx="247">
                  <c:v>3.4125400008</c:v>
                </c:pt>
                <c:pt idx="248">
                  <c:v>3.4937909532</c:v>
                </c:pt>
                <c:pt idx="249">
                  <c:v>#N/A</c:v>
                </c:pt>
                <c:pt idx="250">
                  <c:v>#N/A</c:v>
                </c:pt>
                <c:pt idx="251">
                  <c:v>3.4937909532</c:v>
                </c:pt>
                <c:pt idx="252">
                  <c:v>3.4125400008</c:v>
                </c:pt>
                <c:pt idx="253">
                  <c:v>3.2500380959999999</c:v>
                </c:pt>
                <c:pt idx="254">
                  <c:v>3.2500380959999999</c:v>
                </c:pt>
                <c:pt idx="255">
                  <c:v>3.5750419056</c:v>
                </c:pt>
                <c:pt idx="256">
                  <c:v>#N/A</c:v>
                </c:pt>
                <c:pt idx="257">
                  <c:v>#N/A</c:v>
                </c:pt>
                <c:pt idx="258">
                  <c:v>3.7375438103999996</c:v>
                </c:pt>
                <c:pt idx="259">
                  <c:v>3.7375438103999996</c:v>
                </c:pt>
                <c:pt idx="260">
                  <c:v>3.9000457151999997</c:v>
                </c:pt>
                <c:pt idx="261">
                  <c:v>3.9812966676000001</c:v>
                </c:pt>
                <c:pt idx="262">
                  <c:v>3.9406711913999994</c:v>
                </c:pt>
                <c:pt idx="263">
                  <c:v>#N/A</c:v>
                </c:pt>
                <c:pt idx="264">
                  <c:v>#N/A</c:v>
                </c:pt>
                <c:pt idx="265">
                  <c:v>3.9000457151999997</c:v>
                </c:pt>
                <c:pt idx="266">
                  <c:v>3.656292858</c:v>
                </c:pt>
                <c:pt idx="267">
                  <c:v>3.656292858</c:v>
                </c:pt>
                <c:pt idx="268">
                  <c:v>3.656292858</c:v>
                </c:pt>
                <c:pt idx="269">
                  <c:v>3.656292858</c:v>
                </c:pt>
                <c:pt idx="270">
                  <c:v>#N/A</c:v>
                </c:pt>
                <c:pt idx="271">
                  <c:v>#N/A</c:v>
                </c:pt>
                <c:pt idx="272">
                  <c:v>3.656292858</c:v>
                </c:pt>
                <c:pt idx="273">
                  <c:v>3.6736599988000003</c:v>
                </c:pt>
                <c:pt idx="274">
                  <c:v>3.6736599988000003</c:v>
                </c:pt>
                <c:pt idx="275">
                  <c:v>3.4649293170500006</c:v>
                </c:pt>
                <c:pt idx="276">
                  <c:v>3.4649293170500006</c:v>
                </c:pt>
                <c:pt idx="277">
                  <c:v>#N/A</c:v>
                </c:pt>
                <c:pt idx="278">
                  <c:v>#N/A</c:v>
                </c:pt>
                <c:pt idx="279">
                  <c:v>3.4649293170500006</c:v>
                </c:pt>
                <c:pt idx="280">
                  <c:v>3.5066754534000002</c:v>
                </c:pt>
                <c:pt idx="281">
                  <c:v>3.5901677260999998</c:v>
                </c:pt>
                <c:pt idx="282">
                  <c:v>3.5901677260999998</c:v>
                </c:pt>
                <c:pt idx="283">
                  <c:v>3.5901677260999998</c:v>
                </c:pt>
                <c:pt idx="284">
                  <c:v>#N/A</c:v>
                </c:pt>
                <c:pt idx="285">
                  <c:v>#N/A</c:v>
                </c:pt>
                <c:pt idx="286">
                  <c:v>3.5484215897500002</c:v>
                </c:pt>
                <c:pt idx="287">
                  <c:v>3.5066754534000002</c:v>
                </c:pt>
                <c:pt idx="288">
                  <c:v>3.3396909080000001</c:v>
                </c:pt>
                <c:pt idx="289">
                  <c:v>3.3396909080000001</c:v>
                </c:pt>
                <c:pt idx="290">
                  <c:v>3.2979447716500001</c:v>
                </c:pt>
                <c:pt idx="291">
                  <c:v>#N/A</c:v>
                </c:pt>
                <c:pt idx="292">
                  <c:v>#N/A</c:v>
                </c:pt>
                <c:pt idx="293">
                  <c:v>3.2979447716500001</c:v>
                </c:pt>
                <c:pt idx="294">
                  <c:v>3.2561986353000001</c:v>
                </c:pt>
                <c:pt idx="295">
                  <c:v>3.2561986353000001</c:v>
                </c:pt>
                <c:pt idx="296">
                  <c:v>3.1727063626000001</c:v>
                </c:pt>
                <c:pt idx="297">
                  <c:v>3.13096022625</c:v>
                </c:pt>
                <c:pt idx="298">
                  <c:v>#N/A</c:v>
                </c:pt>
                <c:pt idx="299">
                  <c:v>#N/A</c:v>
                </c:pt>
                <c:pt idx="300">
                  <c:v>#N/A</c:v>
                </c:pt>
                <c:pt idx="301">
                  <c:v>3.0892140899000005</c:v>
                </c:pt>
                <c:pt idx="302">
                  <c:v>3.04746795355</c:v>
                </c:pt>
                <c:pt idx="303">
                  <c:v>3.04746795355</c:v>
                </c:pt>
                <c:pt idx="304">
                  <c:v>2.9754525167999999</c:v>
                </c:pt>
                <c:pt idx="305">
                  <c:v>#N/A</c:v>
                </c:pt>
                <c:pt idx="306">
                  <c:v>#N/A</c:v>
                </c:pt>
                <c:pt idx="307">
                  <c:v>2.9175964956399998</c:v>
                </c:pt>
                <c:pt idx="308">
                  <c:v>2.8928010579999999</c:v>
                </c:pt>
                <c:pt idx="309">
                  <c:v>2.8514753286000003</c:v>
                </c:pt>
                <c:pt idx="310">
                  <c:v>2.8514753286000003</c:v>
                </c:pt>
                <c:pt idx="311">
                  <c:v>2.8514753286000003</c:v>
                </c:pt>
                <c:pt idx="312">
                  <c:v>#N/A</c:v>
                </c:pt>
                <c:pt idx="313">
                  <c:v>#N/A</c:v>
                </c:pt>
                <c:pt idx="314">
                  <c:v>2.8928010579999999</c:v>
                </c:pt>
                <c:pt idx="315">
                  <c:v>2.7274981403999998</c:v>
                </c:pt>
                <c:pt idx="316">
                  <c:v>2.7274981403999998</c:v>
                </c:pt>
                <c:pt idx="317">
                  <c:v>2.5621952228000002</c:v>
                </c:pt>
                <c:pt idx="318">
                  <c:v>2.6035209521999998</c:v>
                </c:pt>
                <c:pt idx="319">
                  <c:v>#N/A</c:v>
                </c:pt>
                <c:pt idx="320">
                  <c:v>#N/A</c:v>
                </c:pt>
                <c:pt idx="321">
                  <c:v>2.5787255145599999</c:v>
                </c:pt>
                <c:pt idx="322">
                  <c:v>2.6035209521999998</c:v>
                </c:pt>
                <c:pt idx="323">
                  <c:v>2.6283163898400002</c:v>
                </c:pt>
                <c:pt idx="324">
                  <c:v>2.7440284321599999</c:v>
                </c:pt>
                <c:pt idx="325">
                  <c:v>2.7274981403999998</c:v>
                </c:pt>
                <c:pt idx="326">
                  <c:v>#N/A</c:v>
                </c:pt>
                <c:pt idx="327">
                  <c:v>#N/A</c:v>
                </c:pt>
                <c:pt idx="328">
                  <c:v>2.7688238697999998</c:v>
                </c:pt>
                <c:pt idx="329">
                  <c:v>2.8514753286000003</c:v>
                </c:pt>
                <c:pt idx="330">
                  <c:v>2.8928010579999999</c:v>
                </c:pt>
                <c:pt idx="331">
                  <c:v>2.9754525167999999</c:v>
                </c:pt>
                <c:pt idx="332">
                  <c:v>3.3887098107999996</c:v>
                </c:pt>
                <c:pt idx="333">
                  <c:v>#N/A</c:v>
                </c:pt>
                <c:pt idx="334">
                  <c:v>#N/A</c:v>
                </c:pt>
                <c:pt idx="335">
                  <c:v>3.33251049285</c:v>
                </c:pt>
                <c:pt idx="336">
                  <c:v>3.25022628315</c:v>
                </c:pt>
                <c:pt idx="337">
                  <c:v>3.2090841782999999</c:v>
                </c:pt>
                <c:pt idx="338">
                  <c:v>3.1267999685999999</c:v>
                </c:pt>
                <c:pt idx="339">
                  <c:v>3.1267999685999999</c:v>
                </c:pt>
                <c:pt idx="340">
                  <c:v>#N/A</c:v>
                </c:pt>
                <c:pt idx="341">
                  <c:v>#N/A</c:v>
                </c:pt>
                <c:pt idx="342">
                  <c:v>3.0445157589000003</c:v>
                </c:pt>
                <c:pt idx="343">
                  <c:v>3.0445157589000003</c:v>
                </c:pt>
                <c:pt idx="344">
                  <c:v>3.0445157589000003</c:v>
                </c:pt>
                <c:pt idx="345">
                  <c:v>2.9622315492000002</c:v>
                </c:pt>
                <c:pt idx="346">
                  <c:v>2.8799473395000001</c:v>
                </c:pt>
                <c:pt idx="347">
                  <c:v>#N/A</c:v>
                </c:pt>
                <c:pt idx="348">
                  <c:v>#N/A</c:v>
                </c:pt>
                <c:pt idx="349">
                  <c:v>2.8799473395000001</c:v>
                </c:pt>
                <c:pt idx="350">
                  <c:v>2.8388052346500001</c:v>
                </c:pt>
                <c:pt idx="351">
                  <c:v>2.8388052346500001</c:v>
                </c:pt>
                <c:pt idx="352">
                  <c:v>2.6330947104</c:v>
                </c:pt>
                <c:pt idx="353">
                  <c:v>2.6330947104</c:v>
                </c:pt>
                <c:pt idx="354">
                  <c:v>#N/A</c:v>
                </c:pt>
                <c:pt idx="355">
                  <c:v>#N/A</c:v>
                </c:pt>
                <c:pt idx="356">
                  <c:v>2.6330947104</c:v>
                </c:pt>
                <c:pt idx="357">
                  <c:v>2.59195260555</c:v>
                </c:pt>
                <c:pt idx="358">
                  <c:v>#N/A</c:v>
                </c:pt>
                <c:pt idx="359">
                  <c:v>#N/A</c:v>
                </c:pt>
                <c:pt idx="360">
                  <c:v>2.59195260555</c:v>
                </c:pt>
                <c:pt idx="361">
                  <c:v>#N/A</c:v>
                </c:pt>
                <c:pt idx="362">
                  <c:v>#N/A</c:v>
                </c:pt>
                <c:pt idx="363">
                  <c:v>2.59195260555</c:v>
                </c:pt>
                <c:pt idx="364">
                  <c:v>2.59195260555</c:v>
                </c:pt>
                <c:pt idx="365">
                  <c:v>#N/A</c:v>
                </c:pt>
                <c:pt idx="366">
                  <c:v>#N/A</c:v>
                </c:pt>
                <c:pt idx="367">
                  <c:v>2.6089117110000002</c:v>
                </c:pt>
                <c:pt idx="368">
                  <c:v>#N/A</c:v>
                </c:pt>
                <c:pt idx="369">
                  <c:v>#N/A</c:v>
                </c:pt>
                <c:pt idx="370">
                  <c:v>2.6089117110000002</c:v>
                </c:pt>
                <c:pt idx="371">
                  <c:v>2.6089117110000002</c:v>
                </c:pt>
                <c:pt idx="372">
                  <c:v>2.6089117110000002</c:v>
                </c:pt>
                <c:pt idx="373">
                  <c:v>2.6089117110000002</c:v>
                </c:pt>
                <c:pt idx="374">
                  <c:v>2.6503230080000004</c:v>
                </c:pt>
                <c:pt idx="375">
                  <c:v>#N/A</c:v>
                </c:pt>
                <c:pt idx="376">
                  <c:v>#N/A</c:v>
                </c:pt>
                <c:pt idx="377">
                  <c:v>2.7082988238000003</c:v>
                </c:pt>
                <c:pt idx="378">
                  <c:v>2.7414278614000001</c:v>
                </c:pt>
                <c:pt idx="379">
                  <c:v>2.7745568990000002</c:v>
                </c:pt>
                <c:pt idx="380">
                  <c:v>2.7745568990000002</c:v>
                </c:pt>
                <c:pt idx="381">
                  <c:v>2.815968196</c:v>
                </c:pt>
                <c:pt idx="382">
                  <c:v>#N/A</c:v>
                </c:pt>
                <c:pt idx="383">
                  <c:v>#N/A</c:v>
                </c:pt>
                <c:pt idx="384">
                  <c:v>#N/A</c:v>
                </c:pt>
                <c:pt idx="385">
                  <c:v>2.815968196</c:v>
                </c:pt>
                <c:pt idx="386">
                  <c:v>2.815968196</c:v>
                </c:pt>
                <c:pt idx="387">
                  <c:v>2.9153553088000002</c:v>
                </c:pt>
                <c:pt idx="388">
                  <c:v>2.8987907900000001</c:v>
                </c:pt>
                <c:pt idx="389">
                  <c:v>#N/A</c:v>
                </c:pt>
                <c:pt idx="390">
                  <c:v>#N/A</c:v>
                </c:pt>
                <c:pt idx="391">
                  <c:v>#N/A</c:v>
                </c:pt>
                <c:pt idx="392">
                  <c:v>2.8573794930000003</c:v>
                </c:pt>
                <c:pt idx="393">
                  <c:v>2.7745568990000002</c:v>
                </c:pt>
                <c:pt idx="394">
                  <c:v>2.6917343050000002</c:v>
                </c:pt>
                <c:pt idx="395">
                  <c:v>2.6751697862000001</c:v>
                </c:pt>
                <c:pt idx="396">
                  <c:v>#N/A</c:v>
                </c:pt>
                <c:pt idx="397">
                  <c:v>#N/A</c:v>
                </c:pt>
                <c:pt idx="398">
                  <c:v>2.6769434760999999</c:v>
                </c:pt>
                <c:pt idx="399">
                  <c:v>2.6769434760999999</c:v>
                </c:pt>
                <c:pt idx="400">
                  <c:v>2.6769434760999999</c:v>
                </c:pt>
                <c:pt idx="401">
                  <c:v>#N/A</c:v>
                </c:pt>
                <c:pt idx="402">
                  <c:v>2.6935189774999997</c:v>
                </c:pt>
                <c:pt idx="403">
                  <c:v>#N/A</c:v>
                </c:pt>
                <c:pt idx="404">
                  <c:v>#N/A</c:v>
                </c:pt>
                <c:pt idx="405">
                  <c:v>2.6686557253999998</c:v>
                </c:pt>
                <c:pt idx="406">
                  <c:v>2.6686557253999998</c:v>
                </c:pt>
                <c:pt idx="407">
                  <c:v>2.6935189774999997</c:v>
                </c:pt>
                <c:pt idx="408">
                  <c:v>2.7349577309999997</c:v>
                </c:pt>
                <c:pt idx="409">
                  <c:v>2.7763964844999998</c:v>
                </c:pt>
                <c:pt idx="410">
                  <c:v>#N/A</c:v>
                </c:pt>
                <c:pt idx="411">
                  <c:v>#N/A</c:v>
                </c:pt>
                <c:pt idx="412">
                  <c:v>2.7763964844999998</c:v>
                </c:pt>
                <c:pt idx="413">
                  <c:v>2.7763964844999998</c:v>
                </c:pt>
                <c:pt idx="414">
                  <c:v>2.7349577309999997</c:v>
                </c:pt>
                <c:pt idx="415">
                  <c:v>2.8178352379999998</c:v>
                </c:pt>
                <c:pt idx="416">
                  <c:v>2.8178352379999998</c:v>
                </c:pt>
                <c:pt idx="417">
                  <c:v>#N/A</c:v>
                </c:pt>
                <c:pt idx="418">
                  <c:v>#N/A</c:v>
                </c:pt>
                <c:pt idx="419">
                  <c:v>2.8178352379999998</c:v>
                </c:pt>
                <c:pt idx="420">
                  <c:v>2.8178352379999998</c:v>
                </c:pt>
                <c:pt idx="421">
                  <c:v>2.6106414704999996</c:v>
                </c:pt>
                <c:pt idx="422">
                  <c:v>2.6520802240000001</c:v>
                </c:pt>
                <c:pt idx="423">
                  <c:v>2.569202717</c:v>
                </c:pt>
                <c:pt idx="424">
                  <c:v>#N/A</c:v>
                </c:pt>
                <c:pt idx="425">
                  <c:v>#N/A</c:v>
                </c:pt>
                <c:pt idx="426">
                  <c:v>2.6403202448000003</c:v>
                </c:pt>
                <c:pt idx="427">
                  <c:v>2.5977344344</c:v>
                </c:pt>
                <c:pt idx="428">
                  <c:v>2.5977344344</c:v>
                </c:pt>
                <c:pt idx="429">
                  <c:v>2.5977344344</c:v>
                </c:pt>
                <c:pt idx="430">
                  <c:v>2.5977344344</c:v>
                </c:pt>
                <c:pt idx="431">
                  <c:v>#N/A</c:v>
                </c:pt>
                <c:pt idx="432">
                  <c:v>#N/A</c:v>
                </c:pt>
                <c:pt idx="433">
                  <c:v>2.5977344344</c:v>
                </c:pt>
                <c:pt idx="434">
                  <c:v>2.5977344344</c:v>
                </c:pt>
                <c:pt idx="435">
                  <c:v>2.4699770031999999</c:v>
                </c:pt>
                <c:pt idx="436">
                  <c:v>2.44442551696</c:v>
                </c:pt>
                <c:pt idx="437">
                  <c:v>2.5551486240000001</c:v>
                </c:pt>
                <c:pt idx="438">
                  <c:v>#N/A</c:v>
                </c:pt>
                <c:pt idx="439">
                  <c:v>#N/A</c:v>
                </c:pt>
                <c:pt idx="440">
                  <c:v>2.5551486240000001</c:v>
                </c:pt>
                <c:pt idx="441">
                  <c:v>2.57218294816</c:v>
                </c:pt>
                <c:pt idx="442">
                  <c:v>2.57218294816</c:v>
                </c:pt>
                <c:pt idx="443">
                  <c:v>2.5977344344</c:v>
                </c:pt>
                <c:pt idx="444">
                  <c:v>2.6147687585599999</c:v>
                </c:pt>
                <c:pt idx="445">
                  <c:v>#N/A</c:v>
                </c:pt>
                <c:pt idx="446">
                  <c:v>#N/A</c:v>
                </c:pt>
                <c:pt idx="447">
                  <c:v>2.6147687585599999</c:v>
                </c:pt>
                <c:pt idx="448">
                  <c:v>2.6147687585599999</c:v>
                </c:pt>
                <c:pt idx="449">
                  <c:v>2.6062515964799999</c:v>
                </c:pt>
                <c:pt idx="450">
                  <c:v>2.6062515964799999</c:v>
                </c:pt>
                <c:pt idx="451">
                  <c:v>2.6403202448000003</c:v>
                </c:pt>
                <c:pt idx="452">
                  <c:v>#N/A</c:v>
                </c:pt>
                <c:pt idx="453">
                  <c:v>#N/A</c:v>
                </c:pt>
                <c:pt idx="454">
                  <c:v>2.6403202448000003</c:v>
                </c:pt>
                <c:pt idx="455">
                  <c:v>2.6463235939200001</c:v>
                </c:pt>
                <c:pt idx="456">
                  <c:v>2.63770364736</c:v>
                </c:pt>
                <c:pt idx="457">
                  <c:v>2.6463235939200001</c:v>
                </c:pt>
                <c:pt idx="458">
                  <c:v>2.6463235939200001</c:v>
                </c:pt>
                <c:pt idx="459">
                  <c:v>#N/A</c:v>
                </c:pt>
                <c:pt idx="460">
                  <c:v>#N/A</c:v>
                </c:pt>
                <c:pt idx="461">
                  <c:v>2.6463235939200001</c:v>
                </c:pt>
                <c:pt idx="462">
                  <c:v>2.63770364736</c:v>
                </c:pt>
                <c:pt idx="463">
                  <c:v>2.63770364736</c:v>
                </c:pt>
                <c:pt idx="464">
                  <c:v>2.6463235939200001</c:v>
                </c:pt>
                <c:pt idx="465">
                  <c:v>2.6290837007999999</c:v>
                </c:pt>
                <c:pt idx="466">
                  <c:v>#N/A</c:v>
                </c:pt>
                <c:pt idx="467">
                  <c:v>#N/A</c:v>
                </c:pt>
                <c:pt idx="468">
                  <c:v>2.6290837007999999</c:v>
                </c:pt>
                <c:pt idx="469">
                  <c:v>2.63770364736</c:v>
                </c:pt>
                <c:pt idx="470">
                  <c:v>2.6290837007999999</c:v>
                </c:pt>
                <c:pt idx="471">
                  <c:v>2.6463235939200001</c:v>
                </c:pt>
                <c:pt idx="472">
                  <c:v>#N/A</c:v>
                </c:pt>
                <c:pt idx="473">
                  <c:v>#N/A</c:v>
                </c:pt>
                <c:pt idx="474">
                  <c:v>#N/A</c:v>
                </c:pt>
                <c:pt idx="475">
                  <c:v>#N/A</c:v>
                </c:pt>
                <c:pt idx="476">
                  <c:v>2.6290837007999999</c:v>
                </c:pt>
                <c:pt idx="477">
                  <c:v>2.6463235939200001</c:v>
                </c:pt>
                <c:pt idx="478">
                  <c:v>2.6463235939200001</c:v>
                </c:pt>
                <c:pt idx="479">
                  <c:v>#N/A</c:v>
                </c:pt>
                <c:pt idx="480">
                  <c:v>#N/A</c:v>
                </c:pt>
                <c:pt idx="481">
                  <c:v>#N/A</c:v>
                </c:pt>
                <c:pt idx="482">
                  <c:v>2.6635634870399998</c:v>
                </c:pt>
                <c:pt idx="483">
                  <c:v>2.5859839679999999</c:v>
                </c:pt>
                <c:pt idx="484">
                  <c:v>2.60322386112</c:v>
                </c:pt>
                <c:pt idx="485">
                  <c:v>2.6000860962200001</c:v>
                </c:pt>
                <c:pt idx="486">
                  <c:v>2.6259147660499997</c:v>
                </c:pt>
                <c:pt idx="487">
                  <c:v>#N/A</c:v>
                </c:pt>
                <c:pt idx="488">
                  <c:v>#N/A</c:v>
                </c:pt>
                <c:pt idx="489">
                  <c:v>2.6259147660499997</c:v>
                </c:pt>
                <c:pt idx="490">
                  <c:v>2.6259147660499997</c:v>
                </c:pt>
                <c:pt idx="491">
                  <c:v>2.6259147660499997</c:v>
                </c:pt>
                <c:pt idx="492">
                  <c:v>2.6775721057099999</c:v>
                </c:pt>
                <c:pt idx="493">
                  <c:v>2.6775721057099999</c:v>
                </c:pt>
                <c:pt idx="494">
                  <c:v>#N/A</c:v>
                </c:pt>
                <c:pt idx="495">
                  <c:v>#N/A</c:v>
                </c:pt>
                <c:pt idx="496">
                  <c:v>2.6861816623200001</c:v>
                </c:pt>
                <c:pt idx="497">
                  <c:v>2.7206198887599999</c:v>
                </c:pt>
                <c:pt idx="498">
                  <c:v>2.7120103321499998</c:v>
                </c:pt>
                <c:pt idx="499">
                  <c:v>2.66035299249</c:v>
                </c:pt>
                <c:pt idx="500">
                  <c:v>3.3577270778999999</c:v>
                </c:pt>
                <c:pt idx="501">
                  <c:v>#N/A</c:v>
                </c:pt>
                <c:pt idx="502">
                  <c:v>#N/A</c:v>
                </c:pt>
                <c:pt idx="503">
                  <c:v>3.5729659931500004</c:v>
                </c:pt>
                <c:pt idx="504">
                  <c:v>3.6160137762</c:v>
                </c:pt>
                <c:pt idx="505">
                  <c:v>3.5299182100999995</c:v>
                </c:pt>
                <c:pt idx="506">
                  <c:v>3.7021093423</c:v>
                </c:pt>
                <c:pt idx="507">
                  <c:v>3.7882049084</c:v>
                </c:pt>
                <c:pt idx="508">
                  <c:v>#N/A</c:v>
                </c:pt>
                <c:pt idx="509">
                  <c:v>#N/A</c:v>
                </c:pt>
                <c:pt idx="510">
                  <c:v>3.9603960405999996</c:v>
                </c:pt>
                <c:pt idx="511">
                  <c:v>4.0034438236500005</c:v>
                </c:pt>
                <c:pt idx="512">
                  <c:v>4.4769694372000002</c:v>
                </c:pt>
                <c:pt idx="513">
                  <c:v>4.4339216541500006</c:v>
                </c:pt>
                <c:pt idx="514">
                  <c:v>4.3047783050000001</c:v>
                </c:pt>
                <c:pt idx="515">
                  <c:v>#N/A</c:v>
                </c:pt>
                <c:pt idx="516">
                  <c:v>#N/A</c:v>
                </c:pt>
                <c:pt idx="517">
                  <c:v>#N/A</c:v>
                </c:pt>
                <c:pt idx="518">
                  <c:v>4.3107164400000002</c:v>
                </c:pt>
                <c:pt idx="519">
                  <c:v>4.3107164400000002</c:v>
                </c:pt>
                <c:pt idx="520">
                  <c:v>4.3538236043999996</c:v>
                </c:pt>
                <c:pt idx="521">
                  <c:v>4.2417449769599997</c:v>
                </c:pt>
                <c:pt idx="522">
                  <c:v>#N/A</c:v>
                </c:pt>
                <c:pt idx="523">
                  <c:v>#N/A</c:v>
                </c:pt>
                <c:pt idx="524">
                  <c:v>4.2245021111999996</c:v>
                </c:pt>
                <c:pt idx="525">
                  <c:v>4.2245021111999996</c:v>
                </c:pt>
                <c:pt idx="526">
                  <c:v>4.2245021111999996</c:v>
                </c:pt>
                <c:pt idx="527">
                  <c:v>4.0520734536000003</c:v>
                </c:pt>
                <c:pt idx="528">
                  <c:v>4.0520734536000003</c:v>
                </c:pt>
                <c:pt idx="529">
                  <c:v>#N/A</c:v>
                </c:pt>
                <c:pt idx="530">
                  <c:v>#N/A</c:v>
                </c:pt>
                <c:pt idx="531">
                  <c:v>4.0520734536000003</c:v>
                </c:pt>
                <c:pt idx="532">
                  <c:v>3.5347874807999995</c:v>
                </c:pt>
                <c:pt idx="533">
                  <c:v>3.6210018096000001</c:v>
                </c:pt>
                <c:pt idx="534">
                  <c:v>3.6210018096000001</c:v>
                </c:pt>
                <c:pt idx="535">
                  <c:v>3.6210018096000001</c:v>
                </c:pt>
                <c:pt idx="536">
                  <c:v>#N/A</c:v>
                </c:pt>
                <c:pt idx="537">
                  <c:v>#N/A</c:v>
                </c:pt>
                <c:pt idx="538">
                  <c:v>3.5778946452000002</c:v>
                </c:pt>
                <c:pt idx="539">
                  <c:v>3.5778946452000002</c:v>
                </c:pt>
                <c:pt idx="540">
                  <c:v>3.6210018096000001</c:v>
                </c:pt>
                <c:pt idx="541">
                  <c:v>3.6210018096000001</c:v>
                </c:pt>
                <c:pt idx="542">
                  <c:v>3.6210018096000001</c:v>
                </c:pt>
                <c:pt idx="543">
                  <c:v>#N/A</c:v>
                </c:pt>
                <c:pt idx="544">
                  <c:v>#N/A</c:v>
                </c:pt>
                <c:pt idx="545">
                  <c:v>3.6210018096000001</c:v>
                </c:pt>
                <c:pt idx="546">
                  <c:v>3.6524915196000003</c:v>
                </c:pt>
                <c:pt idx="547">
                  <c:v>3.6524915196000003</c:v>
                </c:pt>
                <c:pt idx="548">
                  <c:v>3.6524915196000003</c:v>
                </c:pt>
                <c:pt idx="549">
                  <c:v>3.6524915196000003</c:v>
                </c:pt>
                <c:pt idx="550">
                  <c:v>#N/A</c:v>
                </c:pt>
                <c:pt idx="551">
                  <c:v>#N/A</c:v>
                </c:pt>
                <c:pt idx="552">
                  <c:v>3.6090094777000004</c:v>
                </c:pt>
                <c:pt idx="553">
                  <c:v>3.6090094777000004</c:v>
                </c:pt>
                <c:pt idx="554">
                  <c:v>3.6090094777000004</c:v>
                </c:pt>
                <c:pt idx="555">
                  <c:v>3.6090094777000004</c:v>
                </c:pt>
                <c:pt idx="556">
                  <c:v>3.6090094777000004</c:v>
                </c:pt>
                <c:pt idx="557">
                  <c:v>#N/A</c:v>
                </c:pt>
                <c:pt idx="558">
                  <c:v>#N/A</c:v>
                </c:pt>
                <c:pt idx="559">
                  <c:v>3.5655274358</c:v>
                </c:pt>
                <c:pt idx="560">
                  <c:v>3.5394382106600002</c:v>
                </c:pt>
                <c:pt idx="561">
                  <c:v>3.4959561687599998</c:v>
                </c:pt>
                <c:pt idx="562">
                  <c:v>3.4785633520000001</c:v>
                </c:pt>
                <c:pt idx="563">
                  <c:v>3.4350813101000002</c:v>
                </c:pt>
                <c:pt idx="564">
                  <c:v>#N/A</c:v>
                </c:pt>
                <c:pt idx="565">
                  <c:v>#N/A</c:v>
                </c:pt>
                <c:pt idx="566">
                  <c:v>3.4785633520000001</c:v>
                </c:pt>
                <c:pt idx="567">
                  <c:v>3.4785633520000001</c:v>
                </c:pt>
                <c:pt idx="568">
                  <c:v>3.4524741268600003</c:v>
                </c:pt>
                <c:pt idx="569">
                  <c:v>3.4350813101000002</c:v>
                </c:pt>
                <c:pt idx="570">
                  <c:v>3.4785633520000001</c:v>
                </c:pt>
                <c:pt idx="571">
                  <c:v>#N/A</c:v>
                </c:pt>
                <c:pt idx="572">
                  <c:v>#N/A</c:v>
                </c:pt>
                <c:pt idx="573">
                  <c:v>3.4785633520000001</c:v>
                </c:pt>
                <c:pt idx="574">
                  <c:v>3.4524741268600003</c:v>
                </c:pt>
                <c:pt idx="575">
                  <c:v>3.4524741268600003</c:v>
                </c:pt>
                <c:pt idx="576">
                  <c:v>3.3915992682000002</c:v>
                </c:pt>
                <c:pt idx="577">
                  <c:v>3.3316464244500001</c:v>
                </c:pt>
                <c:pt idx="578">
                  <c:v>#N/A</c:v>
                </c:pt>
                <c:pt idx="579">
                  <c:v>#N/A</c:v>
                </c:pt>
                <c:pt idx="580">
                  <c:v>3.3316464244500001</c:v>
                </c:pt>
                <c:pt idx="581">
                  <c:v>3.3316464244500001</c:v>
                </c:pt>
                <c:pt idx="582">
                  <c:v>3.3316464244500001</c:v>
                </c:pt>
                <c:pt idx="583">
                  <c:v>3.3316464244500001</c:v>
                </c:pt>
                <c:pt idx="584">
                  <c:v>3.3316464244500001</c:v>
                </c:pt>
                <c:pt idx="585">
                  <c:v>#N/A</c:v>
                </c:pt>
                <c:pt idx="586">
                  <c:v>#N/A</c:v>
                </c:pt>
                <c:pt idx="587">
                  <c:v>3.3316464244500001</c:v>
                </c:pt>
                <c:pt idx="588">
                  <c:v>3.3316464244500001</c:v>
                </c:pt>
                <c:pt idx="589">
                  <c:v>3.2894736848999999</c:v>
                </c:pt>
                <c:pt idx="590">
                  <c:v>3.2473009453500001</c:v>
                </c:pt>
                <c:pt idx="591">
                  <c:v>3.2473009453500001</c:v>
                </c:pt>
                <c:pt idx="592">
                  <c:v>#N/A</c:v>
                </c:pt>
                <c:pt idx="593">
                  <c:v>#N/A</c:v>
                </c:pt>
                <c:pt idx="594">
                  <c:v>3.2473009453500001</c:v>
                </c:pt>
                <c:pt idx="595">
                  <c:v>3.2473009453500001</c:v>
                </c:pt>
                <c:pt idx="596">
                  <c:v>3.2473009453500001</c:v>
                </c:pt>
                <c:pt idx="597">
                  <c:v>3.2051282057999999</c:v>
                </c:pt>
                <c:pt idx="598">
                  <c:v>3.2051282057999999</c:v>
                </c:pt>
                <c:pt idx="599">
                  <c:v>#N/A</c:v>
                </c:pt>
                <c:pt idx="600">
                  <c:v>#N/A</c:v>
                </c:pt>
                <c:pt idx="601">
                  <c:v>3.2051282057999999</c:v>
                </c:pt>
                <c:pt idx="602">
                  <c:v>3.2894736848999999</c:v>
                </c:pt>
                <c:pt idx="603">
                  <c:v>3.3738191639999999</c:v>
                </c:pt>
                <c:pt idx="604">
                  <c:v>3.3738191639999999</c:v>
                </c:pt>
                <c:pt idx="605">
                  <c:v>3.5846828617499997</c:v>
                </c:pt>
                <c:pt idx="606">
                  <c:v>#N/A</c:v>
                </c:pt>
                <c:pt idx="607">
                  <c:v>#N/A</c:v>
                </c:pt>
                <c:pt idx="608">
                  <c:v>3.4708044092499999</c:v>
                </c:pt>
                <c:pt idx="609">
                  <c:v>3.5524703953499999</c:v>
                </c:pt>
                <c:pt idx="610">
                  <c:v>3.5524703953499999</c:v>
                </c:pt>
                <c:pt idx="611">
                  <c:v>3.5524703953499999</c:v>
                </c:pt>
                <c:pt idx="612">
                  <c:v>3.5524703953499999</c:v>
                </c:pt>
                <c:pt idx="613">
                  <c:v>#N/A</c:v>
                </c:pt>
                <c:pt idx="614">
                  <c:v>#N/A</c:v>
                </c:pt>
                <c:pt idx="615">
                  <c:v>3.5524703953499999</c:v>
                </c:pt>
                <c:pt idx="616">
                  <c:v>3.6341363814500003</c:v>
                </c:pt>
                <c:pt idx="617">
                  <c:v>3.6749693744999998</c:v>
                </c:pt>
                <c:pt idx="618">
                  <c:v>3.6749693744999998</c:v>
                </c:pt>
                <c:pt idx="619">
                  <c:v>3.6749693744999998</c:v>
                </c:pt>
                <c:pt idx="620">
                  <c:v>#N/A</c:v>
                </c:pt>
                <c:pt idx="621">
                  <c:v>#N/A</c:v>
                </c:pt>
                <c:pt idx="622">
                  <c:v>3.6749693744999998</c:v>
                </c:pt>
                <c:pt idx="623">
                  <c:v>3.6341363814500003</c:v>
                </c:pt>
                <c:pt idx="624">
                  <c:v>3.6749693744999998</c:v>
                </c:pt>
                <c:pt idx="625">
                  <c:v>3.6341363814500003</c:v>
                </c:pt>
                <c:pt idx="626">
                  <c:v>3.6341363814500003</c:v>
                </c:pt>
                <c:pt idx="627">
                  <c:v>#N/A</c:v>
                </c:pt>
                <c:pt idx="628">
                  <c:v>#N/A</c:v>
                </c:pt>
                <c:pt idx="629">
                  <c:v>3.6341363814500003</c:v>
                </c:pt>
                <c:pt idx="630">
                  <c:v>3.6096365856199997</c:v>
                </c:pt>
                <c:pt idx="631">
                  <c:v>3.6096365856199997</c:v>
                </c:pt>
                <c:pt idx="632">
                  <c:v>3.6096365856199997</c:v>
                </c:pt>
                <c:pt idx="633">
                  <c:v>3.6096365856199997</c:v>
                </c:pt>
                <c:pt idx="634">
                  <c:v>#N/A</c:v>
                </c:pt>
                <c:pt idx="635">
                  <c:v>#N/A</c:v>
                </c:pt>
                <c:pt idx="636">
                  <c:v>3.6096365856199997</c:v>
                </c:pt>
                <c:pt idx="637">
                  <c:v>3.5116374022999999</c:v>
                </c:pt>
                <c:pt idx="638">
                  <c:v>3.4387787218199999</c:v>
                </c:pt>
                <c:pt idx="639">
                  <c:v>3.4230406040999997</c:v>
                </c:pt>
                <c:pt idx="640">
                  <c:v>3.4230406040999997</c:v>
                </c:pt>
                <c:pt idx="641">
                  <c:v>#N/A</c:v>
                </c:pt>
                <c:pt idx="642">
                  <c:v>#N/A</c:v>
                </c:pt>
                <c:pt idx="643">
                  <c:v>3.4230406040999997</c:v>
                </c:pt>
                <c:pt idx="644">
                  <c:v>3.4230406040999997</c:v>
                </c:pt>
                <c:pt idx="645">
                  <c:v>3.4230406040999997</c:v>
                </c:pt>
                <c:pt idx="646">
                  <c:v>3.4623858984000004</c:v>
                </c:pt>
                <c:pt idx="647">
                  <c:v>3.4623858984000004</c:v>
                </c:pt>
                <c:pt idx="648">
                  <c:v>#N/A</c:v>
                </c:pt>
                <c:pt idx="649">
                  <c:v>#N/A</c:v>
                </c:pt>
                <c:pt idx="650">
                  <c:v>3.4781240161199998</c:v>
                </c:pt>
                <c:pt idx="651">
                  <c:v>3.4623858984000004</c:v>
                </c:pt>
                <c:pt idx="652">
                  <c:v>3.5017311927000003</c:v>
                </c:pt>
                <c:pt idx="653">
                  <c:v>3.4623858984000004</c:v>
                </c:pt>
                <c:pt idx="654">
                  <c:v>3.4230406040999997</c:v>
                </c:pt>
                <c:pt idx="655">
                  <c:v>#N/A</c:v>
                </c:pt>
                <c:pt idx="656">
                  <c:v>#N/A</c:v>
                </c:pt>
                <c:pt idx="657">
                  <c:v>3.3836953097999998</c:v>
                </c:pt>
                <c:pt idx="658">
                  <c:v>3.4623858984000004</c:v>
                </c:pt>
                <c:pt idx="659">
                  <c:v>3.4623858984000004</c:v>
                </c:pt>
                <c:pt idx="660">
                  <c:v>3.4781240161199998</c:v>
                </c:pt>
                <c:pt idx="661">
                  <c:v>3.4781240161199998</c:v>
                </c:pt>
                <c:pt idx="662">
                  <c:v>#N/A</c:v>
                </c:pt>
                <c:pt idx="663">
                  <c:v>#N/A</c:v>
                </c:pt>
                <c:pt idx="664">
                  <c:v>#N/A</c:v>
                </c:pt>
                <c:pt idx="665">
                  <c:v>#N/A</c:v>
                </c:pt>
                <c:pt idx="666">
                  <c:v>3.4230406040999997</c:v>
                </c:pt>
                <c:pt idx="667">
                  <c:v>3.3836953097999998</c:v>
                </c:pt>
                <c:pt idx="668">
                  <c:v>3.4230406040999997</c:v>
                </c:pt>
                <c:pt idx="669">
                  <c:v>#N/A</c:v>
                </c:pt>
                <c:pt idx="670">
                  <c:v>#N/A</c:v>
                </c:pt>
                <c:pt idx="671">
                  <c:v>3.4461152880000001</c:v>
                </c:pt>
                <c:pt idx="672">
                  <c:v>3.4069548869999999</c:v>
                </c:pt>
                <c:pt idx="673">
                  <c:v>3.4226190474</c:v>
                </c:pt>
                <c:pt idx="674">
                  <c:v>3.4226190474</c:v>
                </c:pt>
                <c:pt idx="675">
                  <c:v>3.4069548869999999</c:v>
                </c:pt>
                <c:pt idx="676">
                  <c:v>#N/A</c:v>
                </c:pt>
                <c:pt idx="677">
                  <c:v>#N/A</c:v>
                </c:pt>
                <c:pt idx="678">
                  <c:v>3.4226190474</c:v>
                </c:pt>
                <c:pt idx="679">
                  <c:v>3.4226190474</c:v>
                </c:pt>
                <c:pt idx="680">
                  <c:v>3.328634085</c:v>
                </c:pt>
                <c:pt idx="681">
                  <c:v>3.328634085</c:v>
                </c:pt>
                <c:pt idx="682">
                  <c:v>3.4069548869999999</c:v>
                </c:pt>
                <c:pt idx="683">
                  <c:v>#N/A</c:v>
                </c:pt>
                <c:pt idx="684">
                  <c:v>#N/A</c:v>
                </c:pt>
                <c:pt idx="685">
                  <c:v>3.4461152880000001</c:v>
                </c:pt>
                <c:pt idx="686">
                  <c:v>3.4069548869999999</c:v>
                </c:pt>
                <c:pt idx="687">
                  <c:v>3.3834586464000003</c:v>
                </c:pt>
                <c:pt idx="688">
                  <c:v>3.3834586464000003</c:v>
                </c:pt>
                <c:pt idx="689">
                  <c:v>3.3834586464000003</c:v>
                </c:pt>
                <c:pt idx="690">
                  <c:v>#N/A</c:v>
                </c:pt>
                <c:pt idx="691">
                  <c:v>#N/A</c:v>
                </c:pt>
                <c:pt idx="692">
                  <c:v>3.3442982453999996</c:v>
                </c:pt>
                <c:pt idx="693">
                  <c:v>3.3442982453999996</c:v>
                </c:pt>
                <c:pt idx="694">
                  <c:v>3.3442982453999996</c:v>
                </c:pt>
                <c:pt idx="695">
                  <c:v>3.3834586464000003</c:v>
                </c:pt>
                <c:pt idx="696">
                  <c:v>3.4461152880000001</c:v>
                </c:pt>
                <c:pt idx="697">
                  <c:v>#N/A</c:v>
                </c:pt>
                <c:pt idx="698">
                  <c:v>#N/A</c:v>
                </c:pt>
                <c:pt idx="699">
                  <c:v>3.4161490703999999</c:v>
                </c:pt>
                <c:pt idx="700">
                  <c:v>3.7655279525999994</c:v>
                </c:pt>
                <c:pt idx="701">
                  <c:v>3.8043478284000001</c:v>
                </c:pt>
                <c:pt idx="702">
                  <c:v>3.8431677041999999</c:v>
                </c:pt>
                <c:pt idx="703">
                  <c:v>3.8431677041999999</c:v>
                </c:pt>
                <c:pt idx="704">
                  <c:v>#N/A</c:v>
                </c:pt>
                <c:pt idx="705">
                  <c:v>#N/A</c:v>
                </c:pt>
                <c:pt idx="706">
                  <c:v>3.8431677041999999</c:v>
                </c:pt>
                <c:pt idx="707">
                  <c:v>4.3478260895999998</c:v>
                </c:pt>
                <c:pt idx="708">
                  <c:v>4.0760869589999995</c:v>
                </c:pt>
                <c:pt idx="709">
                  <c:v>4.2701863379999994</c:v>
                </c:pt>
                <c:pt idx="710">
                  <c:v>4.1925465863999998</c:v>
                </c:pt>
                <c:pt idx="711">
                  <c:v>#N/A</c:v>
                </c:pt>
                <c:pt idx="712">
                  <c:v>#N/A</c:v>
                </c:pt>
                <c:pt idx="713">
                  <c:v>4.1925465863999998</c:v>
                </c:pt>
                <c:pt idx="714">
                  <c:v>4.2701863379999994</c:v>
                </c:pt>
                <c:pt idx="715">
                  <c:v>4.1925465863999998</c:v>
                </c:pt>
                <c:pt idx="716">
                  <c:v>4.3090062138</c:v>
                </c:pt>
                <c:pt idx="717">
                  <c:v>4.3090062138</c:v>
                </c:pt>
                <c:pt idx="718">
                  <c:v>#N/A</c:v>
                </c:pt>
                <c:pt idx="719">
                  <c:v>#N/A</c:v>
                </c:pt>
                <c:pt idx="720">
                  <c:v>4.3478260895999998</c:v>
                </c:pt>
                <c:pt idx="721">
                  <c:v>4.4642857170000001</c:v>
                </c:pt>
                <c:pt idx="722">
                  <c:v>4.4642857170000001</c:v>
                </c:pt>
                <c:pt idx="723">
                  <c:v>#N/A</c:v>
                </c:pt>
                <c:pt idx="724">
                  <c:v>#N/A</c:v>
                </c:pt>
                <c:pt idx="725">
                  <c:v>#N/A</c:v>
                </c:pt>
                <c:pt idx="726">
                  <c:v>#N/A</c:v>
                </c:pt>
                <c:pt idx="727">
                  <c:v>4.8524844749999998</c:v>
                </c:pt>
                <c:pt idx="728">
                  <c:v>4.9689441024000001</c:v>
                </c:pt>
                <c:pt idx="729">
                  <c:v>4.9689441024000001</c:v>
                </c:pt>
                <c:pt idx="730">
                  <c:v>#N/A</c:v>
                </c:pt>
                <c:pt idx="731">
                  <c:v>#N/A</c:v>
                </c:pt>
                <c:pt idx="732">
                  <c:v>#N/A</c:v>
                </c:pt>
                <c:pt idx="733">
                  <c:v>#N/A</c:v>
                </c:pt>
                <c:pt idx="734">
                  <c:v>4.5840018360000006</c:v>
                </c:pt>
                <c:pt idx="735">
                  <c:v>4.6374818574200001</c:v>
                </c:pt>
                <c:pt idx="736">
                  <c:v>4.5840018360000006</c:v>
                </c:pt>
                <c:pt idx="737">
                  <c:v>4.6604018666</c:v>
                </c:pt>
                <c:pt idx="738">
                  <c:v>4.6604018666</c:v>
                </c:pt>
                <c:pt idx="739">
                  <c:v>#N/A</c:v>
                </c:pt>
                <c:pt idx="740">
                  <c:v>#N/A</c:v>
                </c:pt>
                <c:pt idx="741">
                  <c:v>4.5610818268199997</c:v>
                </c:pt>
                <c:pt idx="742">
                  <c:v>4.5840018360000006</c:v>
                </c:pt>
                <c:pt idx="743">
                  <c:v>4.6986018819000002</c:v>
                </c:pt>
                <c:pt idx="744">
                  <c:v>4.5840018360000006</c:v>
                </c:pt>
                <c:pt idx="745">
                  <c:v>4.6222018512999998</c:v>
                </c:pt>
                <c:pt idx="746">
                  <c:v>#N/A</c:v>
                </c:pt>
                <c:pt idx="747">
                  <c:v>#N/A</c:v>
                </c:pt>
                <c:pt idx="748">
                  <c:v>#N/A</c:v>
                </c:pt>
                <c:pt idx="749">
                  <c:v>4.5840018360000006</c:v>
                </c:pt>
                <c:pt idx="750">
                  <c:v>4.5840018360000006</c:v>
                </c:pt>
                <c:pt idx="751">
                  <c:v>4.5840018360000006</c:v>
                </c:pt>
                <c:pt idx="752">
                  <c:v>4.5840018360000006</c:v>
                </c:pt>
                <c:pt idx="753">
                  <c:v>#N/A</c:v>
                </c:pt>
                <c:pt idx="754">
                  <c:v>#N/A</c:v>
                </c:pt>
                <c:pt idx="755">
                  <c:v>#N/A</c:v>
                </c:pt>
                <c:pt idx="756">
                  <c:v>4.5458018207000004</c:v>
                </c:pt>
                <c:pt idx="757">
                  <c:v>4.5840018360000006</c:v>
                </c:pt>
                <c:pt idx="758">
                  <c:v>4.6222018512999998</c:v>
                </c:pt>
                <c:pt idx="759">
                  <c:v>4.5458018207000004</c:v>
                </c:pt>
                <c:pt idx="760">
                  <c:v>#N/A</c:v>
                </c:pt>
                <c:pt idx="761">
                  <c:v>#N/A</c:v>
                </c:pt>
                <c:pt idx="762">
                  <c:v>4.5407175851999995</c:v>
                </c:pt>
                <c:pt idx="763">
                  <c:v>4.5407175851999995</c:v>
                </c:pt>
                <c:pt idx="764">
                  <c:v>#N/A</c:v>
                </c:pt>
                <c:pt idx="765">
                  <c:v>4.4811671906399999</c:v>
                </c:pt>
                <c:pt idx="766">
                  <c:v>#N/A</c:v>
                </c:pt>
                <c:pt idx="767">
                  <c:v>#N/A</c:v>
                </c:pt>
                <c:pt idx="768">
                  <c:v>#N/A</c:v>
                </c:pt>
                <c:pt idx="769">
                  <c:v>4.3918415988000001</c:v>
                </c:pt>
                <c:pt idx="770">
                  <c:v>4.4067291974399998</c:v>
                </c:pt>
                <c:pt idx="771">
                  <c:v>4.4290605954000002</c:v>
                </c:pt>
                <c:pt idx="772">
                  <c:v>4.4662795919999994</c:v>
                </c:pt>
                <c:pt idx="773">
                  <c:v>4.4662795919999994</c:v>
                </c:pt>
                <c:pt idx="774">
                  <c:v>#N/A</c:v>
                </c:pt>
                <c:pt idx="775">
                  <c:v>#N/A</c:v>
                </c:pt>
                <c:pt idx="776">
                  <c:v>4.4290605954000002</c:v>
                </c:pt>
                <c:pt idx="777">
                  <c:v>4.4290605954000002</c:v>
                </c:pt>
                <c:pt idx="778">
                  <c:v>4.4439481940399999</c:v>
                </c:pt>
                <c:pt idx="779">
                  <c:v>4.4439481940399999</c:v>
                </c:pt>
                <c:pt idx="780">
                  <c:v>4.4439481940399999</c:v>
                </c:pt>
                <c:pt idx="781">
                  <c:v>#N/A</c:v>
                </c:pt>
                <c:pt idx="782">
                  <c:v>#N/A</c:v>
                </c:pt>
                <c:pt idx="783">
                  <c:v>4.4439481940399999</c:v>
                </c:pt>
                <c:pt idx="784">
                  <c:v>4.3546226021999992</c:v>
                </c:pt>
                <c:pt idx="785">
                  <c:v>4.3620664015199999</c:v>
                </c:pt>
                <c:pt idx="786">
                  <c:v>4.3918415988000001</c:v>
                </c:pt>
                <c:pt idx="787">
                  <c:v>4.3918415988000001</c:v>
                </c:pt>
                <c:pt idx="788">
                  <c:v>#N/A</c:v>
                </c:pt>
                <c:pt idx="789">
                  <c:v>#N/A</c:v>
                </c:pt>
                <c:pt idx="790">
                  <c:v>4.5209983588</c:v>
                </c:pt>
                <c:pt idx="791">
                  <c:v>4.5957256044000001</c:v>
                </c:pt>
                <c:pt idx="792">
                  <c:v>4.6704528500000002</c:v>
                </c:pt>
                <c:pt idx="793">
                  <c:v>4.5583619816000001</c:v>
                </c:pt>
                <c:pt idx="794">
                  <c:v>4.5583619816000001</c:v>
                </c:pt>
                <c:pt idx="795">
                  <c:v>#N/A</c:v>
                </c:pt>
                <c:pt idx="796">
                  <c:v>#N/A</c:v>
                </c:pt>
                <c:pt idx="797">
                  <c:v>4.61067105352</c:v>
                </c:pt>
                <c:pt idx="798">
                  <c:v>4.6704528500000002</c:v>
                </c:pt>
                <c:pt idx="799">
                  <c:v>4.7451800956000003</c:v>
                </c:pt>
                <c:pt idx="800">
                  <c:v>4.7825437184000004</c:v>
                </c:pt>
                <c:pt idx="801">
                  <c:v>4.8199073412000004</c:v>
                </c:pt>
                <c:pt idx="802">
                  <c:v>#N/A</c:v>
                </c:pt>
                <c:pt idx="803">
                  <c:v>#N/A</c:v>
                </c:pt>
                <c:pt idx="804">
                  <c:v>4.8199073412000004</c:v>
                </c:pt>
                <c:pt idx="805">
                  <c:v>4.8199073412000004</c:v>
                </c:pt>
                <c:pt idx="806">
                  <c:v>4.8199073412000004</c:v>
                </c:pt>
                <c:pt idx="807">
                  <c:v>4.8946345867999996</c:v>
                </c:pt>
                <c:pt idx="808">
                  <c:v>4.8946345867999996</c:v>
                </c:pt>
                <c:pt idx="809">
                  <c:v>#N/A</c:v>
                </c:pt>
                <c:pt idx="810">
                  <c:v>#N/A</c:v>
                </c:pt>
                <c:pt idx="811">
                  <c:v>4.8572709640000005</c:v>
                </c:pt>
                <c:pt idx="812">
                  <c:v>4.8199073412000004</c:v>
                </c:pt>
                <c:pt idx="813">
                  <c:v>4.8946345867999996</c:v>
                </c:pt>
                <c:pt idx="814">
                  <c:v>4.8572709640000005</c:v>
                </c:pt>
                <c:pt idx="815">
                  <c:v>4.9319982095999997</c:v>
                </c:pt>
                <c:pt idx="816">
                  <c:v>#N/A</c:v>
                </c:pt>
                <c:pt idx="817">
                  <c:v>#N/A</c:v>
                </c:pt>
                <c:pt idx="818">
                  <c:v>4.9095800359200004</c:v>
                </c:pt>
                <c:pt idx="819">
                  <c:v>4.9319982095999997</c:v>
                </c:pt>
                <c:pt idx="820">
                  <c:v>5.0049290939999995</c:v>
                </c:pt>
                <c:pt idx="821">
                  <c:v>5.0807613530000006</c:v>
                </c:pt>
                <c:pt idx="822">
                  <c:v>#N/A</c:v>
                </c:pt>
                <c:pt idx="823">
                  <c:v>#N/A</c:v>
                </c:pt>
                <c:pt idx="824">
                  <c:v>#N/A</c:v>
                </c:pt>
                <c:pt idx="825">
                  <c:v>#N/A</c:v>
                </c:pt>
                <c:pt idx="826">
                  <c:v>5.0807613530000006</c:v>
                </c:pt>
                <c:pt idx="827">
                  <c:v>4.9442632868</c:v>
                </c:pt>
                <c:pt idx="828">
                  <c:v>4.9670129645000003</c:v>
                </c:pt>
                <c:pt idx="829">
                  <c:v>4.9670129645000003</c:v>
                </c:pt>
                <c:pt idx="830">
                  <c:v>#N/A</c:v>
                </c:pt>
                <c:pt idx="831">
                  <c:v>#N/A</c:v>
                </c:pt>
                <c:pt idx="832">
                  <c:v>5.0049290939999995</c:v>
                </c:pt>
                <c:pt idx="833">
                  <c:v>4.9670129645000003</c:v>
                </c:pt>
                <c:pt idx="834">
                  <c:v>4.9670129645000003</c:v>
                </c:pt>
                <c:pt idx="835">
                  <c:v>4.9290968350000002</c:v>
                </c:pt>
                <c:pt idx="836">
                  <c:v>4.7774323169999997</c:v>
                </c:pt>
                <c:pt idx="837">
                  <c:v>#N/A</c:v>
                </c:pt>
                <c:pt idx="838">
                  <c:v>#N/A</c:v>
                </c:pt>
                <c:pt idx="839">
                  <c:v>4.7546826392999995</c:v>
                </c:pt>
                <c:pt idx="840">
                  <c:v>4.6257677990000001</c:v>
                </c:pt>
                <c:pt idx="841">
                  <c:v>4.6788503803000001</c:v>
                </c:pt>
                <c:pt idx="842">
                  <c:v>4.6636839285000002</c:v>
                </c:pt>
                <c:pt idx="843">
                  <c:v>4.6636839285000002</c:v>
                </c:pt>
                <c:pt idx="844">
                  <c:v>#N/A</c:v>
                </c:pt>
                <c:pt idx="845">
                  <c:v>#N/A</c:v>
                </c:pt>
                <c:pt idx="846">
                  <c:v>#N/A</c:v>
                </c:pt>
                <c:pt idx="847">
                  <c:v>4.5878516695</c:v>
                </c:pt>
                <c:pt idx="848">
                  <c:v>4.5499355399999999</c:v>
                </c:pt>
                <c:pt idx="849">
                  <c:v>4.5878516695</c:v>
                </c:pt>
                <c:pt idx="850">
                  <c:v>4.4883170643500003</c:v>
                </c:pt>
                <c:pt idx="851">
                  <c:v>#N/A</c:v>
                </c:pt>
                <c:pt idx="852">
                  <c:v>#N/A</c:v>
                </c:pt>
                <c:pt idx="853">
                  <c:v>4.4883170643500003</c:v>
                </c:pt>
                <c:pt idx="854">
                  <c:v>4.4735285402500002</c:v>
                </c:pt>
                <c:pt idx="855">
                  <c:v>4.43655723</c:v>
                </c:pt>
                <c:pt idx="856">
                  <c:v>4.3995859197499998</c:v>
                </c:pt>
                <c:pt idx="857">
                  <c:v>4.3995859197499998</c:v>
                </c:pt>
                <c:pt idx="858">
                  <c:v>#N/A</c:v>
                </c:pt>
                <c:pt idx="859">
                  <c:v>#N/A</c:v>
                </c:pt>
                <c:pt idx="860">
                  <c:v>4.3995859197499998</c:v>
                </c:pt>
                <c:pt idx="861">
                  <c:v>4.2517006787499998</c:v>
                </c:pt>
                <c:pt idx="862">
                  <c:v>4.2517006787499998</c:v>
                </c:pt>
                <c:pt idx="863">
                  <c:v>4.2295178925999997</c:v>
                </c:pt>
                <c:pt idx="864">
                  <c:v>4.2517006787499998</c:v>
                </c:pt>
                <c:pt idx="865">
                  <c:v>#N/A</c:v>
                </c:pt>
                <c:pt idx="866">
                  <c:v>#N/A</c:v>
                </c:pt>
                <c:pt idx="867">
                  <c:v>4.0668441274999996</c:v>
                </c:pt>
                <c:pt idx="868">
                  <c:v>3.9929015070000005</c:v>
                </c:pt>
                <c:pt idx="869">
                  <c:v>3.845016266</c:v>
                </c:pt>
                <c:pt idx="870">
                  <c:v>3.8819875762500002</c:v>
                </c:pt>
                <c:pt idx="871">
                  <c:v>3.8080449557500002</c:v>
                </c:pt>
                <c:pt idx="872">
                  <c:v>#N/A</c:v>
                </c:pt>
                <c:pt idx="873">
                  <c:v>#N/A</c:v>
                </c:pt>
                <c:pt idx="874">
                  <c:v>3.845016266</c:v>
                </c:pt>
                <c:pt idx="875">
                  <c:v>3.8819875762500002</c:v>
                </c:pt>
                <c:pt idx="876">
                  <c:v>3.8819875762500002</c:v>
                </c:pt>
                <c:pt idx="877">
                  <c:v>3.8819875762500002</c:v>
                </c:pt>
                <c:pt idx="878">
                  <c:v>3.8819875762500002</c:v>
                </c:pt>
                <c:pt idx="879">
                  <c:v>#N/A</c:v>
                </c:pt>
                <c:pt idx="880">
                  <c:v>#N/A</c:v>
                </c:pt>
                <c:pt idx="881">
                  <c:v>#N/A</c:v>
                </c:pt>
                <c:pt idx="882">
                  <c:v>3.6697888972500001</c:v>
                </c:pt>
                <c:pt idx="883">
                  <c:v>3.5998881563500005</c:v>
                </c:pt>
                <c:pt idx="884">
                  <c:v>3.7746400086000005</c:v>
                </c:pt>
                <c:pt idx="885">
                  <c:v>3.7746400086000005</c:v>
                </c:pt>
                <c:pt idx="886">
                  <c:v>#N/A</c:v>
                </c:pt>
                <c:pt idx="887">
                  <c:v>#N/A</c:v>
                </c:pt>
                <c:pt idx="888">
                  <c:v>3.87949111995</c:v>
                </c:pt>
                <c:pt idx="889">
                  <c:v>3.87949111995</c:v>
                </c:pt>
                <c:pt idx="890">
                  <c:v>4.22899482445</c:v>
                </c:pt>
                <c:pt idx="891">
                  <c:v>4.22899482445</c:v>
                </c:pt>
                <c:pt idx="892">
                  <c:v>4.6833496403000003</c:v>
                </c:pt>
                <c:pt idx="893">
                  <c:v>#N/A</c:v>
                </c:pt>
                <c:pt idx="894">
                  <c:v>#N/A</c:v>
                </c:pt>
                <c:pt idx="895">
                  <c:v>4.9629526038999998</c:v>
                </c:pt>
                <c:pt idx="896">
                  <c:v>4.92800223345</c:v>
                </c:pt>
                <c:pt idx="897">
                  <c:v>4.7882007516499998</c:v>
                </c:pt>
                <c:pt idx="898">
                  <c:v>4.7532503812</c:v>
                </c:pt>
                <c:pt idx="899">
                  <c:v>4.7183000107500002</c:v>
                </c:pt>
                <c:pt idx="900">
                  <c:v>#N/A</c:v>
                </c:pt>
                <c:pt idx="901">
                  <c:v>#N/A</c:v>
                </c:pt>
                <c:pt idx="902">
                  <c:v>4.7882007516499998</c:v>
                </c:pt>
                <c:pt idx="903">
                  <c:v>4.7532503812</c:v>
                </c:pt>
                <c:pt idx="904">
                  <c:v>4.6833496403000003</c:v>
                </c:pt>
                <c:pt idx="905">
                  <c:v>4.6833496403000003</c:v>
                </c:pt>
                <c:pt idx="906">
                  <c:v>4.6833496403000003</c:v>
                </c:pt>
                <c:pt idx="907">
                  <c:v>#N/A</c:v>
                </c:pt>
                <c:pt idx="908">
                  <c:v>#N/A</c:v>
                </c:pt>
                <c:pt idx="909">
                  <c:v>4.6483992698500005</c:v>
                </c:pt>
                <c:pt idx="910">
                  <c:v>4.7532503812</c:v>
                </c:pt>
                <c:pt idx="911">
                  <c:v>4.5233818960000001</c:v>
                </c:pt>
                <c:pt idx="912">
                  <c:v>4.5233818960000001</c:v>
                </c:pt>
                <c:pt idx="913">
                  <c:v>4.5699461214000001</c:v>
                </c:pt>
                <c:pt idx="914">
                  <c:v>#N/A</c:v>
                </c:pt>
                <c:pt idx="915">
                  <c:v>#N/A</c:v>
                </c:pt>
                <c:pt idx="916">
                  <c:v>4.5699461214000001</c:v>
                </c:pt>
                <c:pt idx="917">
                  <c:v>4.5899022179999998</c:v>
                </c:pt>
                <c:pt idx="918">
                  <c:v>4.5899022179999998</c:v>
                </c:pt>
                <c:pt idx="919">
                  <c:v>4.6564225399999994</c:v>
                </c:pt>
                <c:pt idx="920">
                  <c:v>4.6896827009999997</c:v>
                </c:pt>
                <c:pt idx="921">
                  <c:v>#N/A</c:v>
                </c:pt>
                <c:pt idx="922">
                  <c:v>#N/A</c:v>
                </c:pt>
                <c:pt idx="923">
                  <c:v>4.6896827009999997</c:v>
                </c:pt>
                <c:pt idx="924">
                  <c:v>4.6564225399999994</c:v>
                </c:pt>
                <c:pt idx="925">
                  <c:v>4.6564225399999994</c:v>
                </c:pt>
                <c:pt idx="926">
                  <c:v>4.6564225399999994</c:v>
                </c:pt>
                <c:pt idx="927">
                  <c:v>4.6564225399999994</c:v>
                </c:pt>
                <c:pt idx="928">
                  <c:v>#N/A</c:v>
                </c:pt>
                <c:pt idx="929">
                  <c:v>#N/A</c:v>
                </c:pt>
                <c:pt idx="930">
                  <c:v>4.5233818960000001</c:v>
                </c:pt>
                <c:pt idx="931">
                  <c:v>4.5899022179999998</c:v>
                </c:pt>
                <c:pt idx="932">
                  <c:v>4.6564225399999994</c:v>
                </c:pt>
                <c:pt idx="933">
                  <c:v>4.5899022179999998</c:v>
                </c:pt>
                <c:pt idx="934">
                  <c:v>4.5899022179999998</c:v>
                </c:pt>
                <c:pt idx="935">
                  <c:v>#N/A</c:v>
                </c:pt>
                <c:pt idx="936">
                  <c:v>#N/A</c:v>
                </c:pt>
                <c:pt idx="937">
                  <c:v>4.5366859603999998</c:v>
                </c:pt>
                <c:pt idx="938">
                  <c:v>4.5566420569999995</c:v>
                </c:pt>
                <c:pt idx="939">
                  <c:v>4.5566420569999995</c:v>
                </c:pt>
                <c:pt idx="940">
                  <c:v>4.5566420569999995</c:v>
                </c:pt>
                <c:pt idx="941">
                  <c:v>4.5566420569999995</c:v>
                </c:pt>
                <c:pt idx="942">
                  <c:v>#N/A</c:v>
                </c:pt>
                <c:pt idx="943">
                  <c:v>#N/A</c:v>
                </c:pt>
                <c:pt idx="944">
                  <c:v>4.4859201019499997</c:v>
                </c:pt>
                <c:pt idx="945">
                  <c:v>4.5514079866500001</c:v>
                </c:pt>
                <c:pt idx="946">
                  <c:v>4.5514079866500001</c:v>
                </c:pt>
                <c:pt idx="947">
                  <c:v>4.5514079866500001</c:v>
                </c:pt>
                <c:pt idx="948">
                  <c:v>4.5514079866500001</c:v>
                </c:pt>
                <c:pt idx="949">
                  <c:v>#N/A</c:v>
                </c:pt>
                <c:pt idx="950">
                  <c:v>#N/A</c:v>
                </c:pt>
                <c:pt idx="951">
                  <c:v>4.4859201019499997</c:v>
                </c:pt>
                <c:pt idx="952">
                  <c:v>4.4531761595999999</c:v>
                </c:pt>
                <c:pt idx="953">
                  <c:v>4.4859201019499997</c:v>
                </c:pt>
                <c:pt idx="954">
                  <c:v>4.5186640443000003</c:v>
                </c:pt>
                <c:pt idx="955">
                  <c:v>4.5317616212400003</c:v>
                </c:pt>
                <c:pt idx="956">
                  <c:v>#N/A</c:v>
                </c:pt>
                <c:pt idx="957">
                  <c:v>#N/A</c:v>
                </c:pt>
                <c:pt idx="958">
                  <c:v>4.5186640443000003</c:v>
                </c:pt>
                <c:pt idx="959">
                  <c:v>4.4531761595999999</c:v>
                </c:pt>
                <c:pt idx="960">
                  <c:v>4.5186640443000003</c:v>
                </c:pt>
                <c:pt idx="961">
                  <c:v>4.5514079866500001</c:v>
                </c:pt>
                <c:pt idx="962">
                  <c:v>4.5186640443000003</c:v>
                </c:pt>
                <c:pt idx="963">
                  <c:v>#N/A</c:v>
                </c:pt>
                <c:pt idx="964">
                  <c:v>#N/A</c:v>
                </c:pt>
                <c:pt idx="965">
                  <c:v>4.4204322172500001</c:v>
                </c:pt>
                <c:pt idx="966">
                  <c:v>4.4531761595999999</c:v>
                </c:pt>
                <c:pt idx="967">
                  <c:v>4.4204322172500001</c:v>
                </c:pt>
                <c:pt idx="968">
                  <c:v>4.4204322172500001</c:v>
                </c:pt>
                <c:pt idx="969">
                  <c:v>4.4204322172500001</c:v>
                </c:pt>
                <c:pt idx="970">
                  <c:v>#N/A</c:v>
                </c:pt>
                <c:pt idx="971">
                  <c:v>#N/A</c:v>
                </c:pt>
                <c:pt idx="972">
                  <c:v>4.4531761595999999</c:v>
                </c:pt>
                <c:pt idx="973">
                  <c:v>4.3387382824999996</c:v>
                </c:pt>
                <c:pt idx="974">
                  <c:v>4.3387382824999996</c:v>
                </c:pt>
                <c:pt idx="975">
                  <c:v>4.3070686599999997</c:v>
                </c:pt>
                <c:pt idx="976">
                  <c:v>4.3070686599999997</c:v>
                </c:pt>
                <c:pt idx="977">
                  <c:v>#N/A</c:v>
                </c:pt>
                <c:pt idx="978">
                  <c:v>#N/A</c:v>
                </c:pt>
                <c:pt idx="979">
                  <c:v>4.3387382824999996</c:v>
                </c:pt>
                <c:pt idx="980">
                  <c:v>4.3070686599999997</c:v>
                </c:pt>
                <c:pt idx="981">
                  <c:v>4.3070686599999997</c:v>
                </c:pt>
                <c:pt idx="982">
                  <c:v>4.2880668864999993</c:v>
                </c:pt>
                <c:pt idx="983">
                  <c:v>4.2753990374999997</c:v>
                </c:pt>
                <c:pt idx="984">
                  <c:v>#N/A</c:v>
                </c:pt>
                <c:pt idx="985">
                  <c:v>#N/A</c:v>
                </c:pt>
                <c:pt idx="986">
                  <c:v>4.3387382824999996</c:v>
                </c:pt>
                <c:pt idx="987">
                  <c:v>4.2753990374999997</c:v>
                </c:pt>
                <c:pt idx="988">
                  <c:v>4.2753990374999997</c:v>
                </c:pt>
                <c:pt idx="989">
                  <c:v>4.2563972639999994</c:v>
                </c:pt>
                <c:pt idx="990">
                  <c:v>4.2437294149999998</c:v>
                </c:pt>
                <c:pt idx="991">
                  <c:v>#N/A</c:v>
                </c:pt>
                <c:pt idx="992">
                  <c:v>#N/A</c:v>
                </c:pt>
                <c:pt idx="993">
                  <c:v>4.2247276415000004</c:v>
                </c:pt>
                <c:pt idx="994">
                  <c:v>4.1613883965000005</c:v>
                </c:pt>
                <c:pt idx="995">
                  <c:v>4.1487205475</c:v>
                </c:pt>
                <c:pt idx="996">
                  <c:v>4.1487205475</c:v>
                </c:pt>
                <c:pt idx="997">
                  <c:v>4.1613883965000005</c:v>
                </c:pt>
                <c:pt idx="998">
                  <c:v>#N/A</c:v>
                </c:pt>
                <c:pt idx="999">
                  <c:v>#N/A</c:v>
                </c:pt>
                <c:pt idx="1000">
                  <c:v>4.2120597924999998</c:v>
                </c:pt>
                <c:pt idx="1001">
                  <c:v>4.2247276415000004</c:v>
                </c:pt>
                <c:pt idx="1002">
                  <c:v>4.2753990374999997</c:v>
                </c:pt>
                <c:pt idx="1003">
                  <c:v>4.4820916425600004</c:v>
                </c:pt>
                <c:pt idx="1004">
                  <c:v>4.5021009802499998</c:v>
                </c:pt>
                <c:pt idx="1005">
                  <c:v>#N/A</c:v>
                </c:pt>
                <c:pt idx="1006">
                  <c:v>#N/A</c:v>
                </c:pt>
                <c:pt idx="1007">
                  <c:v>4.5354498764000004</c:v>
                </c:pt>
                <c:pt idx="1008">
                  <c:v>4.5021009802499998</c:v>
                </c:pt>
                <c:pt idx="1009">
                  <c:v>4.5021009802499998</c:v>
                </c:pt>
                <c:pt idx="1010">
                  <c:v>4.4887614217900005</c:v>
                </c:pt>
                <c:pt idx="1011">
                  <c:v>4.5354498764000004</c:v>
                </c:pt>
                <c:pt idx="1012">
                  <c:v>#N/A</c:v>
                </c:pt>
                <c:pt idx="1013">
                  <c:v>#N/A</c:v>
                </c:pt>
                <c:pt idx="1014">
                  <c:v>4.5487894348600006</c:v>
                </c:pt>
                <c:pt idx="1015">
                  <c:v>4.6021476687000007</c:v>
                </c:pt>
                <c:pt idx="1016">
                  <c:v>4.6021476687000007</c:v>
                </c:pt>
                <c:pt idx="1017">
                  <c:v>4.6021476687000007</c:v>
                </c:pt>
                <c:pt idx="1018">
                  <c:v>4.6021476687000007</c:v>
                </c:pt>
                <c:pt idx="1019">
                  <c:v>#N/A</c:v>
                </c:pt>
                <c:pt idx="1020">
                  <c:v>#N/A</c:v>
                </c:pt>
                <c:pt idx="1021">
                  <c:v>4.6021476687000007</c:v>
                </c:pt>
                <c:pt idx="1022">
                  <c:v>4.6354965648500004</c:v>
                </c:pt>
                <c:pt idx="1023">
                  <c:v>4.7021943571499998</c:v>
                </c:pt>
                <c:pt idx="1024">
                  <c:v>4.7355432533000004</c:v>
                </c:pt>
                <c:pt idx="1025">
                  <c:v>4.7021943571499998</c:v>
                </c:pt>
                <c:pt idx="1026">
                  <c:v>#N/A</c:v>
                </c:pt>
                <c:pt idx="1027">
                  <c:v>#N/A</c:v>
                </c:pt>
                <c:pt idx="1028">
                  <c:v>#N/A</c:v>
                </c:pt>
                <c:pt idx="1029">
                  <c:v>4.6688454610000001</c:v>
                </c:pt>
                <c:pt idx="1030">
                  <c:v>4.6688454610000001</c:v>
                </c:pt>
                <c:pt idx="1031">
                  <c:v>4.6021476687000007</c:v>
                </c:pt>
                <c:pt idx="1032">
                  <c:v>4.7021943571499998</c:v>
                </c:pt>
                <c:pt idx="1033">
                  <c:v>#N/A</c:v>
                </c:pt>
                <c:pt idx="1034">
                  <c:v>#N/A</c:v>
                </c:pt>
                <c:pt idx="1035">
                  <c:v>4.6427633317800003</c:v>
                </c:pt>
                <c:pt idx="1036">
                  <c:v>4.7609666414999996</c:v>
                </c:pt>
                <c:pt idx="1037">
                  <c:v>4.8069345952800004</c:v>
                </c:pt>
                <c:pt idx="1038">
                  <c:v>4.7412660898799999</c:v>
                </c:pt>
                <c:pt idx="1039">
                  <c:v>4.7938008941999994</c:v>
                </c:pt>
                <c:pt idx="1040">
                  <c:v>#N/A</c:v>
                </c:pt>
                <c:pt idx="1041">
                  <c:v>#N/A</c:v>
                </c:pt>
                <c:pt idx="1042">
                  <c:v>4.7281323887999998</c:v>
                </c:pt>
                <c:pt idx="1043">
                  <c:v>4.7281323887999998</c:v>
                </c:pt>
                <c:pt idx="1044">
                  <c:v>4.8923036522999999</c:v>
                </c:pt>
                <c:pt idx="1045">
                  <c:v>4.9251379049999997</c:v>
                </c:pt>
                <c:pt idx="1046">
                  <c:v>4.9251379049999997</c:v>
                </c:pt>
                <c:pt idx="1047">
                  <c:v>#N/A</c:v>
                </c:pt>
                <c:pt idx="1048">
                  <c:v>#N/A</c:v>
                </c:pt>
                <c:pt idx="1049">
                  <c:v>4.90543735338</c:v>
                </c:pt>
                <c:pt idx="1050">
                  <c:v>4.8923036522999999</c:v>
                </c:pt>
                <c:pt idx="1051">
                  <c:v>5.0236406631000001</c:v>
                </c:pt>
                <c:pt idx="1052">
                  <c:v>5.0564749158</c:v>
                </c:pt>
                <c:pt idx="1053">
                  <c:v>5.0564749158</c:v>
                </c:pt>
                <c:pt idx="1054">
                  <c:v>#N/A</c:v>
                </c:pt>
                <c:pt idx="1055">
                  <c:v>#N/A</c:v>
                </c:pt>
                <c:pt idx="1056">
                  <c:v>5.1549776738999995</c:v>
                </c:pt>
                <c:pt idx="1057">
                  <c:v>5.1549776738999995</c:v>
                </c:pt>
                <c:pt idx="1058">
                  <c:v>5.2534804319999999</c:v>
                </c:pt>
                <c:pt idx="1059">
                  <c:v>5.4045179944199999</c:v>
                </c:pt>
                <c:pt idx="1060">
                  <c:v>5.46361964928</c:v>
                </c:pt>
                <c:pt idx="1061">
                  <c:v>#N/A</c:v>
                </c:pt>
                <c:pt idx="1062">
                  <c:v>#N/A</c:v>
                </c:pt>
                <c:pt idx="1063">
                  <c:v>5.4833202008999997</c:v>
                </c:pt>
                <c:pt idx="1064">
                  <c:v>5.6929192209499995</c:v>
                </c:pt>
                <c:pt idx="1065">
                  <c:v>5.7266051335000006</c:v>
                </c:pt>
                <c:pt idx="1066">
                  <c:v>5.7939769586000001</c:v>
                </c:pt>
                <c:pt idx="1067">
                  <c:v>5.7602910460500008</c:v>
                </c:pt>
                <c:pt idx="1068">
                  <c:v>#N/A</c:v>
                </c:pt>
                <c:pt idx="1069">
                  <c:v>#N/A</c:v>
                </c:pt>
                <c:pt idx="1070">
                  <c:v>5.8276628711500003</c:v>
                </c:pt>
                <c:pt idx="1071">
                  <c:v>5.8613487836999996</c:v>
                </c:pt>
                <c:pt idx="1072">
                  <c:v>5.8613487836999996</c:v>
                </c:pt>
                <c:pt idx="1073">
                  <c:v>5.9489321563300006</c:v>
                </c:pt>
                <c:pt idx="1074">
                  <c:v>5.9960924339000004</c:v>
                </c:pt>
                <c:pt idx="1075">
                  <c:v>#N/A</c:v>
                </c:pt>
                <c:pt idx="1076">
                  <c:v>#N/A</c:v>
                </c:pt>
                <c:pt idx="1077">
                  <c:v>6.1982079091999998</c:v>
                </c:pt>
                <c:pt idx="1078">
                  <c:v>6.2318938217500008</c:v>
                </c:pt>
                <c:pt idx="1079">
                  <c:v>6.2318938217500008</c:v>
                </c:pt>
                <c:pt idx="1080">
                  <c:v>6.1982079091999998</c:v>
                </c:pt>
                <c:pt idx="1081">
                  <c:v>6.1982079091999998</c:v>
                </c:pt>
                <c:pt idx="1082">
                  <c:v>#N/A</c:v>
                </c:pt>
                <c:pt idx="1083">
                  <c:v>#N/A</c:v>
                </c:pt>
                <c:pt idx="1084">
                  <c:v>6.4003233845</c:v>
                </c:pt>
                <c:pt idx="1085">
                  <c:v>6.3666374719499998</c:v>
                </c:pt>
                <c:pt idx="1086">
                  <c:v>6.3666374719499998</c:v>
                </c:pt>
                <c:pt idx="1087">
                  <c:v>6.4003233845</c:v>
                </c:pt>
                <c:pt idx="1088">
                  <c:v>#N/A</c:v>
                </c:pt>
                <c:pt idx="1089">
                  <c:v>#N/A</c:v>
                </c:pt>
                <c:pt idx="1090">
                  <c:v>#N/A</c:v>
                </c:pt>
                <c:pt idx="1091">
                  <c:v>#N/A</c:v>
                </c:pt>
                <c:pt idx="1092">
                  <c:v>6.3329515594000005</c:v>
                </c:pt>
                <c:pt idx="1093">
                  <c:v>6.3329515594000005</c:v>
                </c:pt>
                <c:pt idx="1094">
                  <c:v>6.3666374719499998</c:v>
                </c:pt>
                <c:pt idx="1095">
                  <c:v>#N/A</c:v>
                </c:pt>
                <c:pt idx="1096">
                  <c:v>#N/A</c:v>
                </c:pt>
                <c:pt idx="1097">
                  <c:v>#N/A</c:v>
                </c:pt>
                <c:pt idx="1098">
                  <c:v>#N/A</c:v>
                </c:pt>
                <c:pt idx="1099">
                  <c:v>6.1941709620000003</c:v>
                </c:pt>
                <c:pt idx="1100">
                  <c:v>6.2593727615999999</c:v>
                </c:pt>
                <c:pt idx="1101">
                  <c:v>6.3245745611999995</c:v>
                </c:pt>
                <c:pt idx="1102">
                  <c:v>6.3897763608</c:v>
                </c:pt>
                <c:pt idx="1103">
                  <c:v>#N/A</c:v>
                </c:pt>
                <c:pt idx="1104">
                  <c:v>#N/A</c:v>
                </c:pt>
                <c:pt idx="1105">
                  <c:v>6.3897763608</c:v>
                </c:pt>
                <c:pt idx="1106">
                  <c:v>6.4223772605999994</c:v>
                </c:pt>
                <c:pt idx="1107">
                  <c:v>6.3571754609999997</c:v>
                </c:pt>
                <c:pt idx="1108">
                  <c:v>6.3571754609999997</c:v>
                </c:pt>
                <c:pt idx="1109">
                  <c:v>6.34413510108</c:v>
                </c:pt>
                <c:pt idx="1110">
                  <c:v>#N/A</c:v>
                </c:pt>
                <c:pt idx="1111">
                  <c:v>#N/A</c:v>
                </c:pt>
                <c:pt idx="1112">
                  <c:v>6.34413510108</c:v>
                </c:pt>
                <c:pt idx="1113">
                  <c:v>6.2919736614000001</c:v>
                </c:pt>
                <c:pt idx="1114">
                  <c:v>6.2593727615999999</c:v>
                </c:pt>
                <c:pt idx="1115">
                  <c:v>6.2593727615999999</c:v>
                </c:pt>
                <c:pt idx="1116">
                  <c:v>6.2267718618000005</c:v>
                </c:pt>
                <c:pt idx="1117">
                  <c:v>#N/A</c:v>
                </c:pt>
                <c:pt idx="1118">
                  <c:v>#N/A</c:v>
                </c:pt>
                <c:pt idx="1119">
                  <c:v>#N/A</c:v>
                </c:pt>
                <c:pt idx="1120">
                  <c:v>6.2267718618000005</c:v>
                </c:pt>
                <c:pt idx="1121">
                  <c:v>6.20721132192</c:v>
                </c:pt>
                <c:pt idx="1122">
                  <c:v>6.20721132192</c:v>
                </c:pt>
                <c:pt idx="1123">
                  <c:v>6.20721132192</c:v>
                </c:pt>
                <c:pt idx="1124">
                  <c:v>#N/A</c:v>
                </c:pt>
                <c:pt idx="1125">
                  <c:v>#N/A</c:v>
                </c:pt>
                <c:pt idx="1126">
                  <c:v>#N/A</c:v>
                </c:pt>
                <c:pt idx="1127">
                  <c:v>6.268240915649999</c:v>
                </c:pt>
                <c:pt idx="1128">
                  <c:v>6.268240915649999</c:v>
                </c:pt>
                <c:pt idx="1129">
                  <c:v>6.268240915649999</c:v>
                </c:pt>
                <c:pt idx="1130">
                  <c:v>6.2815070339900005</c:v>
                </c:pt>
                <c:pt idx="1131">
                  <c:v>#N/A</c:v>
                </c:pt>
                <c:pt idx="1132">
                  <c:v>#N/A</c:v>
                </c:pt>
                <c:pt idx="1133">
                  <c:v>#N/A</c:v>
                </c:pt>
                <c:pt idx="1134">
                  <c:v>6.1687450281</c:v>
                </c:pt>
                <c:pt idx="1135">
                  <c:v>6.1687450281</c:v>
                </c:pt>
                <c:pt idx="1136">
                  <c:v>6.148845850589999</c:v>
                </c:pt>
                <c:pt idx="1137">
                  <c:v>6.148845850589999</c:v>
                </c:pt>
                <c:pt idx="1138">
                  <c:v>#N/A</c:v>
                </c:pt>
                <c:pt idx="1139">
                  <c:v>#N/A</c:v>
                </c:pt>
                <c:pt idx="1140">
                  <c:v>6.148845850589999</c:v>
                </c:pt>
                <c:pt idx="1141">
                  <c:v>6.2019103239499991</c:v>
                </c:pt>
                <c:pt idx="1142">
                  <c:v>6.0692491405500002</c:v>
                </c:pt>
                <c:pt idx="1143">
                  <c:v>6.1024144363999993</c:v>
                </c:pt>
                <c:pt idx="1144">
                  <c:v>6.1355797322500001</c:v>
                </c:pt>
                <c:pt idx="1145">
                  <c:v>#N/A</c:v>
                </c:pt>
                <c:pt idx="1146">
                  <c:v>#N/A</c:v>
                </c:pt>
                <c:pt idx="1147">
                  <c:v>6.1355797322500001</c:v>
                </c:pt>
                <c:pt idx="1148">
                  <c:v>6.1687450281</c:v>
                </c:pt>
                <c:pt idx="1149">
                  <c:v>6.148845850589999</c:v>
                </c:pt>
                <c:pt idx="1150">
                  <c:v>6.1820111464399998</c:v>
                </c:pt>
                <c:pt idx="1151">
                  <c:v>6.3014062114999998</c:v>
                </c:pt>
                <c:pt idx="1152">
                  <c:v>#N/A</c:v>
                </c:pt>
                <c:pt idx="1153">
                  <c:v>#N/A</c:v>
                </c:pt>
                <c:pt idx="1154">
                  <c:v>6.3677368031999997</c:v>
                </c:pt>
                <c:pt idx="1155">
                  <c:v>6.5782386218399997</c:v>
                </c:pt>
                <c:pt idx="1156">
                  <c:v>6.6321034211999992</c:v>
                </c:pt>
                <c:pt idx="1157">
                  <c:v>6.7667654196000004</c:v>
                </c:pt>
                <c:pt idx="1158">
                  <c:v>6.7667654196000004</c:v>
                </c:pt>
                <c:pt idx="1159">
                  <c:v>#N/A</c:v>
                </c:pt>
                <c:pt idx="1160">
                  <c:v>#N/A</c:v>
                </c:pt>
                <c:pt idx="1161">
                  <c:v>6.7330999199999999</c:v>
                </c:pt>
                <c:pt idx="1162">
                  <c:v>6.8677619183999994</c:v>
                </c:pt>
                <c:pt idx="1163">
                  <c:v>7.0024239167999998</c:v>
                </c:pt>
                <c:pt idx="1164">
                  <c:v>7.0697549159999999</c:v>
                </c:pt>
                <c:pt idx="1165">
                  <c:v>7.1370859151999992</c:v>
                </c:pt>
                <c:pt idx="1166">
                  <c:v>#N/A</c:v>
                </c:pt>
                <c:pt idx="1167">
                  <c:v>#N/A</c:v>
                </c:pt>
                <c:pt idx="1168">
                  <c:v>7.3054134131999993</c:v>
                </c:pt>
                <c:pt idx="1169">
                  <c:v>7.2717479136000005</c:v>
                </c:pt>
                <c:pt idx="1170">
                  <c:v>7.406409912</c:v>
                </c:pt>
                <c:pt idx="1171">
                  <c:v>7.57473741</c:v>
                </c:pt>
                <c:pt idx="1172">
                  <c:v>7.57473741</c:v>
                </c:pt>
                <c:pt idx="1173">
                  <c:v>#N/A</c:v>
                </c:pt>
                <c:pt idx="1174">
                  <c:v>#N/A</c:v>
                </c:pt>
                <c:pt idx="1175">
                  <c:v>7.57473741</c:v>
                </c:pt>
                <c:pt idx="1176">
                  <c:v>7.4737409111999993</c:v>
                </c:pt>
                <c:pt idx="1177">
                  <c:v>7.406409912</c:v>
                </c:pt>
                <c:pt idx="1178">
                  <c:v>7.406409912</c:v>
                </c:pt>
                <c:pt idx="1179">
                  <c:v>#N/A</c:v>
                </c:pt>
                <c:pt idx="1180">
                  <c:v>#N/A</c:v>
                </c:pt>
                <c:pt idx="1181">
                  <c:v>#N/A</c:v>
                </c:pt>
                <c:pt idx="1182">
                  <c:v>#N/A</c:v>
                </c:pt>
                <c:pt idx="1183">
                  <c:v>7.406409912</c:v>
                </c:pt>
                <c:pt idx="1184">
                  <c:v>7.5074064107999998</c:v>
                </c:pt>
                <c:pt idx="1185">
                  <c:v>7.5074064107999998</c:v>
                </c:pt>
                <c:pt idx="1186">
                  <c:v>7.6498966235999992</c:v>
                </c:pt>
                <c:pt idx="1187">
                  <c:v>#N/A</c:v>
                </c:pt>
                <c:pt idx="1188">
                  <c:v>#N/A</c:v>
                </c:pt>
                <c:pt idx="1189">
                  <c:v>7.7050310136799993</c:v>
                </c:pt>
                <c:pt idx="1190">
                  <c:v>8.0496209516799997</c:v>
                </c:pt>
                <c:pt idx="1191">
                  <c:v>8.1874569268799995</c:v>
                </c:pt>
                <c:pt idx="1192">
                  <c:v>8.1323225368000003</c:v>
                </c:pt>
                <c:pt idx="1193">
                  <c:v>8.2701585120000001</c:v>
                </c:pt>
                <c:pt idx="1194">
                  <c:v>#N/A</c:v>
                </c:pt>
                <c:pt idx="1195">
                  <c:v>#N/A</c:v>
                </c:pt>
                <c:pt idx="1196">
                  <c:v>8.7181254314000007</c:v>
                </c:pt>
                <c:pt idx="1197">
                  <c:v>8.8559614065999988</c:v>
                </c:pt>
                <c:pt idx="1198">
                  <c:v>9.3039283259999994</c:v>
                </c:pt>
                <c:pt idx="1199">
                  <c:v>9.2350103384000004</c:v>
                </c:pt>
                <c:pt idx="1200">
                  <c:v>9.2694693321999999</c:v>
                </c:pt>
                <c:pt idx="1201">
                  <c:v>#N/A</c:v>
                </c:pt>
                <c:pt idx="1202">
                  <c:v>#N/A</c:v>
                </c:pt>
                <c:pt idx="1203">
                  <c:v>9.1316333570000001</c:v>
                </c:pt>
                <c:pt idx="1204">
                  <c:v>9.1798759483199994</c:v>
                </c:pt>
                <c:pt idx="1205">
                  <c:v>9.1798759483199994</c:v>
                </c:pt>
                <c:pt idx="1206">
                  <c:v>9.083390765679999</c:v>
                </c:pt>
                <c:pt idx="1207">
                  <c:v>8.959338387999999</c:v>
                </c:pt>
                <c:pt idx="1208">
                  <c:v>#N/A</c:v>
                </c:pt>
                <c:pt idx="1209">
                  <c:v>#N/A</c:v>
                </c:pt>
                <c:pt idx="1210">
                  <c:v>#N/A</c:v>
                </c:pt>
                <c:pt idx="1211">
                  <c:v>9.2694693321999999</c:v>
                </c:pt>
                <c:pt idx="1212">
                  <c:v>9.4417643011999992</c:v>
                </c:pt>
                <c:pt idx="1213">
                  <c:v>9.8552722268000004</c:v>
                </c:pt>
                <c:pt idx="1214">
                  <c:v>9.9931082020000002</c:v>
                </c:pt>
                <c:pt idx="1215">
                  <c:v>#N/A</c:v>
                </c:pt>
                <c:pt idx="1216">
                  <c:v>#N/A</c:v>
                </c:pt>
                <c:pt idx="1217">
                  <c:v>9.9666643988499999</c:v>
                </c:pt>
                <c:pt idx="1218">
                  <c:v>9.8646166404999995</c:v>
                </c:pt>
                <c:pt idx="1219">
                  <c:v>9.9122389277299998</c:v>
                </c:pt>
                <c:pt idx="1220">
                  <c:v>9.8646166404999995</c:v>
                </c:pt>
                <c:pt idx="1221">
                  <c:v>9.8646166404999995</c:v>
                </c:pt>
                <c:pt idx="1222">
                  <c:v>#N/A</c:v>
                </c:pt>
                <c:pt idx="1223">
                  <c:v>#N/A</c:v>
                </c:pt>
                <c:pt idx="1224">
                  <c:v>9.8306007210499988</c:v>
                </c:pt>
                <c:pt idx="1225">
                  <c:v>9.6945370432499995</c:v>
                </c:pt>
                <c:pt idx="1226">
                  <c:v>9.6945370432499995</c:v>
                </c:pt>
                <c:pt idx="1227">
                  <c:v>9.7285529627000003</c:v>
                </c:pt>
                <c:pt idx="1228">
                  <c:v>9.7285529627000003</c:v>
                </c:pt>
                <c:pt idx="1229">
                  <c:v>#N/A</c:v>
                </c:pt>
                <c:pt idx="1230">
                  <c:v>#N/A</c:v>
                </c:pt>
                <c:pt idx="1231">
                  <c:v>9.7285529627000003</c:v>
                </c:pt>
                <c:pt idx="1232">
                  <c:v>9.6945370432499995</c:v>
                </c:pt>
                <c:pt idx="1233">
                  <c:v>9.5584733654500003</c:v>
                </c:pt>
                <c:pt idx="1234">
                  <c:v>9.5244574459999995</c:v>
                </c:pt>
                <c:pt idx="1235">
                  <c:v>9.5244574459999995</c:v>
                </c:pt>
                <c:pt idx="1236">
                  <c:v>#N/A</c:v>
                </c:pt>
                <c:pt idx="1237">
                  <c:v>#N/A</c:v>
                </c:pt>
                <c:pt idx="1238">
                  <c:v>9.5788829171199996</c:v>
                </c:pt>
                <c:pt idx="1239">
                  <c:v>9.5924892848999992</c:v>
                </c:pt>
                <c:pt idx="1240">
                  <c:v>9.6605211237999988</c:v>
                </c:pt>
                <c:pt idx="1241">
                  <c:v>10.1367439961</c:v>
                </c:pt>
                <c:pt idx="1242">
                  <c:v>10.30682359335</c:v>
                </c:pt>
                <c:pt idx="1243">
                  <c:v>#N/A</c:v>
                </c:pt>
                <c:pt idx="1244">
                  <c:v>#N/A</c:v>
                </c:pt>
                <c:pt idx="1245">
                  <c:v>10.340839512799999</c:v>
                </c:pt>
                <c:pt idx="1246">
                  <c:v>10.30682359335</c:v>
                </c:pt>
                <c:pt idx="1247">
                  <c:v>10.937609910700001</c:v>
                </c:pt>
                <c:pt idx="1248">
                  <c:v>11.078286565500001</c:v>
                </c:pt>
                <c:pt idx="1249">
                  <c:v>11.3948090388</c:v>
                </c:pt>
                <c:pt idx="1250">
                  <c:v>#N/A</c:v>
                </c:pt>
                <c:pt idx="1251">
                  <c:v>#N/A</c:v>
                </c:pt>
                <c:pt idx="1252">
                  <c:v>#N/A</c:v>
                </c:pt>
                <c:pt idx="1253">
                  <c:v>11.8168390032</c:v>
                </c:pt>
                <c:pt idx="1254">
                  <c:v>11.676162348400002</c:v>
                </c:pt>
                <c:pt idx="1255">
                  <c:v>11.676162348400002</c:v>
                </c:pt>
                <c:pt idx="1256">
                  <c:v>11.760568341279999</c:v>
                </c:pt>
                <c:pt idx="1257">
                  <c:v>#N/A</c:v>
                </c:pt>
                <c:pt idx="1258">
                  <c:v>#N/A</c:v>
                </c:pt>
                <c:pt idx="1259">
                  <c:v>11.957515658</c:v>
                </c:pt>
                <c:pt idx="1260">
                  <c:v>12.063023149099999</c:v>
                </c:pt>
                <c:pt idx="1261">
                  <c:v>12.0981923128</c:v>
                </c:pt>
                <c:pt idx="1262">
                  <c:v>12.1685306402</c:v>
                </c:pt>
                <c:pt idx="1263">
                  <c:v>12.3795456224</c:v>
                </c:pt>
                <c:pt idx="1264">
                  <c:v>#N/A</c:v>
                </c:pt>
                <c:pt idx="1265">
                  <c:v>#N/A</c:v>
                </c:pt>
                <c:pt idx="1266">
                  <c:v>12.7312372594</c:v>
                </c:pt>
                <c:pt idx="1267">
                  <c:v>12.7312372594</c:v>
                </c:pt>
                <c:pt idx="1268">
                  <c:v>12.625729768299999</c:v>
                </c:pt>
                <c:pt idx="1269">
                  <c:v>12.660898932</c:v>
                </c:pt>
                <c:pt idx="1270">
                  <c:v>12.7312372594</c:v>
                </c:pt>
                <c:pt idx="1271">
                  <c:v>#N/A</c:v>
                </c:pt>
                <c:pt idx="1272">
                  <c:v>#N/A</c:v>
                </c:pt>
                <c:pt idx="1273">
                  <c:v>12.696068095700001</c:v>
                </c:pt>
                <c:pt idx="1274">
                  <c:v>12.625729768299999</c:v>
                </c:pt>
                <c:pt idx="1275">
                  <c:v>12.4498839498</c:v>
                </c:pt>
                <c:pt idx="1276">
                  <c:v>12.485053113499999</c:v>
                </c:pt>
                <c:pt idx="1277">
                  <c:v>12.785810955699999</c:v>
                </c:pt>
                <c:pt idx="1278">
                  <c:v>#N/A</c:v>
                </c:pt>
                <c:pt idx="1279">
                  <c:v>#N/A</c:v>
                </c:pt>
                <c:pt idx="1280">
                  <c:v>12.6433506665</c:v>
                </c:pt>
                <c:pt idx="1281">
                  <c:v>12.607735594199999</c:v>
                </c:pt>
                <c:pt idx="1282">
                  <c:v>12.607735594199999</c:v>
                </c:pt>
                <c:pt idx="1283">
                  <c:v>12.8570411003</c:v>
                </c:pt>
                <c:pt idx="1284">
                  <c:v>12.8570411003</c:v>
                </c:pt>
                <c:pt idx="1285">
                  <c:v>#N/A</c:v>
                </c:pt>
                <c:pt idx="1286">
                  <c:v>#N/A</c:v>
                </c:pt>
                <c:pt idx="1287">
                  <c:v>12.821426027999999</c:v>
                </c:pt>
                <c:pt idx="1288">
                  <c:v>12.785810955699999</c:v>
                </c:pt>
                <c:pt idx="1289">
                  <c:v>12.750195883399998</c:v>
                </c:pt>
                <c:pt idx="1290">
                  <c:v>12.77156492678</c:v>
                </c:pt>
                <c:pt idx="1291">
                  <c:v>12.785810955699999</c:v>
                </c:pt>
                <c:pt idx="1292">
                  <c:v>#N/A</c:v>
                </c:pt>
                <c:pt idx="1293">
                  <c:v>#N/A</c:v>
                </c:pt>
                <c:pt idx="1294">
                  <c:v>12.785810955699999</c:v>
                </c:pt>
                <c:pt idx="1295">
                  <c:v>12.785810955699999</c:v>
                </c:pt>
                <c:pt idx="1296">
                  <c:v>12.8570411003</c:v>
                </c:pt>
                <c:pt idx="1297">
                  <c:v>12.8570411003</c:v>
                </c:pt>
                <c:pt idx="1298">
                  <c:v>12.928271244899999</c:v>
                </c:pt>
                <c:pt idx="1299">
                  <c:v>#N/A</c:v>
                </c:pt>
                <c:pt idx="1300">
                  <c:v>#N/A</c:v>
                </c:pt>
                <c:pt idx="1301">
                  <c:v>12.892656172600001</c:v>
                </c:pt>
                <c:pt idx="1302">
                  <c:v>12.892656172600001</c:v>
                </c:pt>
                <c:pt idx="1303">
                  <c:v>12.8570411003</c:v>
                </c:pt>
                <c:pt idx="1304">
                  <c:v>12.821426027999999</c:v>
                </c:pt>
                <c:pt idx="1305">
                  <c:v>12.892656172600001</c:v>
                </c:pt>
                <c:pt idx="1306">
                  <c:v>#N/A</c:v>
                </c:pt>
                <c:pt idx="1307">
                  <c:v>#N/A</c:v>
                </c:pt>
                <c:pt idx="1308">
                  <c:v>13.048507197299999</c:v>
                </c:pt>
                <c:pt idx="1309">
                  <c:v>13.012361748</c:v>
                </c:pt>
                <c:pt idx="1310">
                  <c:v>12.9039254001</c:v>
                </c:pt>
                <c:pt idx="1311">
                  <c:v>12.867779950799999</c:v>
                </c:pt>
                <c:pt idx="1312">
                  <c:v>12.8316345015</c:v>
                </c:pt>
                <c:pt idx="1313">
                  <c:v>#N/A</c:v>
                </c:pt>
                <c:pt idx="1314">
                  <c:v>#N/A</c:v>
                </c:pt>
                <c:pt idx="1315">
                  <c:v>12.940070849399998</c:v>
                </c:pt>
                <c:pt idx="1316">
                  <c:v>12.867779950799999</c:v>
                </c:pt>
                <c:pt idx="1317">
                  <c:v>12.759343602899998</c:v>
                </c:pt>
                <c:pt idx="1318">
                  <c:v>12.687052704299999</c:v>
                </c:pt>
                <c:pt idx="1319">
                  <c:v>12.687052704299999</c:v>
                </c:pt>
                <c:pt idx="1320">
                  <c:v>#N/A</c:v>
                </c:pt>
                <c:pt idx="1321">
                  <c:v>#N/A</c:v>
                </c:pt>
                <c:pt idx="1322">
                  <c:v>12.701510884019999</c:v>
                </c:pt>
                <c:pt idx="1323">
                  <c:v>12.650907255</c:v>
                </c:pt>
                <c:pt idx="1324">
                  <c:v>12.7231981536</c:v>
                </c:pt>
                <c:pt idx="1325">
                  <c:v>12.940070849399998</c:v>
                </c:pt>
                <c:pt idx="1326">
                  <c:v>12.990674478419999</c:v>
                </c:pt>
                <c:pt idx="1327">
                  <c:v>#N/A</c:v>
                </c:pt>
                <c:pt idx="1328">
                  <c:v>#N/A</c:v>
                </c:pt>
                <c:pt idx="1329">
                  <c:v>13.048507197299999</c:v>
                </c:pt>
                <c:pt idx="1330">
                  <c:v>13.048507197299999</c:v>
                </c:pt>
                <c:pt idx="1331">
                  <c:v>13.048507197299999</c:v>
                </c:pt>
                <c:pt idx="1332">
                  <c:v>13.062965377019999</c:v>
                </c:pt>
                <c:pt idx="1333">
                  <c:v>13.156943545199999</c:v>
                </c:pt>
                <c:pt idx="1334">
                  <c:v>#N/A</c:v>
                </c:pt>
                <c:pt idx="1335">
                  <c:v>#N/A</c:v>
                </c:pt>
                <c:pt idx="1336">
                  <c:v>13.1930889945</c:v>
                </c:pt>
                <c:pt idx="1337">
                  <c:v>13.1930889945</c:v>
                </c:pt>
                <c:pt idx="1338">
                  <c:v>13.229234443799999</c:v>
                </c:pt>
                <c:pt idx="1339">
                  <c:v>13.704136818749999</c:v>
                </c:pt>
                <c:pt idx="1340">
                  <c:v>13.704136818749999</c:v>
                </c:pt>
                <c:pt idx="1341">
                  <c:v>#N/A</c:v>
                </c:pt>
                <c:pt idx="1342">
                  <c:v>#N/A</c:v>
                </c:pt>
                <c:pt idx="1343">
                  <c:v>13.667592453899999</c:v>
                </c:pt>
                <c:pt idx="1344">
                  <c:v>13.704136818749999</c:v>
                </c:pt>
                <c:pt idx="1345">
                  <c:v>13.777225548450001</c:v>
                </c:pt>
                <c:pt idx="1346">
                  <c:v>13.813769913299998</c:v>
                </c:pt>
                <c:pt idx="1347">
                  <c:v>13.7406811836</c:v>
                </c:pt>
                <c:pt idx="1348">
                  <c:v>#N/A</c:v>
                </c:pt>
                <c:pt idx="1349">
                  <c:v>#N/A</c:v>
                </c:pt>
                <c:pt idx="1350">
                  <c:v>13.813769913299998</c:v>
                </c:pt>
                <c:pt idx="1351">
                  <c:v>13.75529892954</c:v>
                </c:pt>
                <c:pt idx="1352">
                  <c:v>13.7406811836</c:v>
                </c:pt>
                <c:pt idx="1353">
                  <c:v>13.7406811836</c:v>
                </c:pt>
                <c:pt idx="1354">
                  <c:v>13.7406811836</c:v>
                </c:pt>
                <c:pt idx="1355">
                  <c:v>#N/A</c:v>
                </c:pt>
                <c:pt idx="1356">
                  <c:v>#N/A</c:v>
                </c:pt>
                <c:pt idx="1357">
                  <c:v>13.704136818749999</c:v>
                </c:pt>
                <c:pt idx="1358">
                  <c:v>13.777225548450001</c:v>
                </c:pt>
                <c:pt idx="1359">
                  <c:v>13.777225548450001</c:v>
                </c:pt>
                <c:pt idx="1360">
                  <c:v>13.777225548450001</c:v>
                </c:pt>
                <c:pt idx="1361">
                  <c:v>13.777225548450001</c:v>
                </c:pt>
                <c:pt idx="1362">
                  <c:v>#N/A</c:v>
                </c:pt>
                <c:pt idx="1363">
                  <c:v>#N/A</c:v>
                </c:pt>
                <c:pt idx="1364">
                  <c:v>13.777225548450001</c:v>
                </c:pt>
                <c:pt idx="1365">
                  <c:v>13.7406811836</c:v>
                </c:pt>
                <c:pt idx="1366">
                  <c:v>13.75529892954</c:v>
                </c:pt>
                <c:pt idx="1367">
                  <c:v>13.75529892954</c:v>
                </c:pt>
                <c:pt idx="1368">
                  <c:v>13.7406811836</c:v>
                </c:pt>
                <c:pt idx="1369">
                  <c:v>#N/A</c:v>
                </c:pt>
                <c:pt idx="1370">
                  <c:v>#N/A</c:v>
                </c:pt>
                <c:pt idx="1371">
                  <c:v>13.4574087244</c:v>
                </c:pt>
                <c:pt idx="1372">
                  <c:v>13.42161774375</c:v>
                </c:pt>
                <c:pt idx="1373">
                  <c:v>13.4574087244</c:v>
                </c:pt>
                <c:pt idx="1374">
                  <c:v>13.493199705050001</c:v>
                </c:pt>
                <c:pt idx="1375">
                  <c:v>13.493199705050001</c:v>
                </c:pt>
                <c:pt idx="1376">
                  <c:v>#N/A</c:v>
                </c:pt>
                <c:pt idx="1377">
                  <c:v>#N/A</c:v>
                </c:pt>
                <c:pt idx="1378">
                  <c:v>13.4574087244</c:v>
                </c:pt>
                <c:pt idx="1379">
                  <c:v>13.493199705050001</c:v>
                </c:pt>
                <c:pt idx="1380">
                  <c:v>13.507516097310001</c:v>
                </c:pt>
                <c:pt idx="1381">
                  <c:v>13.4574087244</c:v>
                </c:pt>
                <c:pt idx="1382">
                  <c:v>13.528990685699998</c:v>
                </c:pt>
                <c:pt idx="1383">
                  <c:v>#N/A</c:v>
                </c:pt>
                <c:pt idx="1384">
                  <c:v>#N/A</c:v>
                </c:pt>
                <c:pt idx="1385">
                  <c:v>13.507516097310001</c:v>
                </c:pt>
                <c:pt idx="1386">
                  <c:v>13.493199705050001</c:v>
                </c:pt>
                <c:pt idx="1387">
                  <c:v>13.47172511666</c:v>
                </c:pt>
                <c:pt idx="1388">
                  <c:v>13.385826763099999</c:v>
                </c:pt>
                <c:pt idx="1389">
                  <c:v>13.4574087244</c:v>
                </c:pt>
                <c:pt idx="1390">
                  <c:v>#N/A</c:v>
                </c:pt>
                <c:pt idx="1391">
                  <c:v>#N/A</c:v>
                </c:pt>
                <c:pt idx="1392">
                  <c:v>#N/A</c:v>
                </c:pt>
                <c:pt idx="1393">
                  <c:v>13.493199705050001</c:v>
                </c:pt>
                <c:pt idx="1394">
                  <c:v>13.385826763099999</c:v>
                </c:pt>
                <c:pt idx="1395">
                  <c:v>13.314244801800001</c:v>
                </c:pt>
                <c:pt idx="1396">
                  <c:v>13.350035782449998</c:v>
                </c:pt>
                <c:pt idx="1397">
                  <c:v>#N/A</c:v>
                </c:pt>
                <c:pt idx="1398">
                  <c:v>#N/A</c:v>
                </c:pt>
                <c:pt idx="1399">
                  <c:v>13.2426628405</c:v>
                </c:pt>
                <c:pt idx="1400">
                  <c:v>13.247496418639999</c:v>
                </c:pt>
                <c:pt idx="1401">
                  <c:v>13.197424887899999</c:v>
                </c:pt>
                <c:pt idx="1402">
                  <c:v>13.2689556461</c:v>
                </c:pt>
                <c:pt idx="1403">
                  <c:v>13.233190266999999</c:v>
                </c:pt>
                <c:pt idx="1404">
                  <c:v>#N/A</c:v>
                </c:pt>
                <c:pt idx="1405">
                  <c:v>#N/A</c:v>
                </c:pt>
                <c:pt idx="1406">
                  <c:v>13.233190266999999</c:v>
                </c:pt>
                <c:pt idx="1407">
                  <c:v>13.2689556461</c:v>
                </c:pt>
                <c:pt idx="1408">
                  <c:v>13.2689556461</c:v>
                </c:pt>
                <c:pt idx="1409">
                  <c:v>13.2689556461</c:v>
                </c:pt>
                <c:pt idx="1410">
                  <c:v>13.233190266999999</c:v>
                </c:pt>
                <c:pt idx="1411">
                  <c:v>#N/A</c:v>
                </c:pt>
                <c:pt idx="1412">
                  <c:v>#N/A</c:v>
                </c:pt>
                <c:pt idx="1413">
                  <c:v>13.1616595088</c:v>
                </c:pt>
                <c:pt idx="1414">
                  <c:v>13.054363371499999</c:v>
                </c:pt>
                <c:pt idx="1415">
                  <c:v>13.0185979924</c:v>
                </c:pt>
                <c:pt idx="1416">
                  <c:v>12.875536476000001</c:v>
                </c:pt>
                <c:pt idx="1417">
                  <c:v>12.410586547700001</c:v>
                </c:pt>
                <c:pt idx="1418">
                  <c:v>#N/A</c:v>
                </c:pt>
                <c:pt idx="1419">
                  <c:v>#N/A</c:v>
                </c:pt>
                <c:pt idx="1420">
                  <c:v>12.3748211686</c:v>
                </c:pt>
                <c:pt idx="1421">
                  <c:v>12.160228893999999</c:v>
                </c:pt>
                <c:pt idx="1422">
                  <c:v>12.267525031299998</c:v>
                </c:pt>
                <c:pt idx="1423">
                  <c:v>12.3748211686</c:v>
                </c:pt>
                <c:pt idx="1424">
                  <c:v>12.517882685</c:v>
                </c:pt>
                <c:pt idx="1425">
                  <c:v>#N/A</c:v>
                </c:pt>
                <c:pt idx="1426">
                  <c:v>#N/A</c:v>
                </c:pt>
                <c:pt idx="1427">
                  <c:v>12.517882685</c:v>
                </c:pt>
                <c:pt idx="1428">
                  <c:v>12.517882685</c:v>
                </c:pt>
                <c:pt idx="1429">
                  <c:v>12.460658078440002</c:v>
                </c:pt>
                <c:pt idx="1430">
                  <c:v>12.475331257499999</c:v>
                </c:pt>
                <c:pt idx="1431">
                  <c:v>12.475331257499999</c:v>
                </c:pt>
                <c:pt idx="1432">
                  <c:v>#N/A</c:v>
                </c:pt>
                <c:pt idx="1433">
                  <c:v>#N/A</c:v>
                </c:pt>
                <c:pt idx="1434">
                  <c:v>12.510572306249999</c:v>
                </c:pt>
                <c:pt idx="1435">
                  <c:v>12.475331257499999</c:v>
                </c:pt>
                <c:pt idx="1436">
                  <c:v>12.475331257499999</c:v>
                </c:pt>
                <c:pt idx="1437">
                  <c:v>12.440090208749998</c:v>
                </c:pt>
                <c:pt idx="1438">
                  <c:v>12.404849159999999</c:v>
                </c:pt>
                <c:pt idx="1439">
                  <c:v>#N/A</c:v>
                </c:pt>
                <c:pt idx="1440">
                  <c:v>#N/A</c:v>
                </c:pt>
                <c:pt idx="1441">
                  <c:v>12.369608111249999</c:v>
                </c:pt>
                <c:pt idx="1442">
                  <c:v>12.263884964999999</c:v>
                </c:pt>
                <c:pt idx="1443">
                  <c:v>12.122920769999999</c:v>
                </c:pt>
                <c:pt idx="1444">
                  <c:v>12.263884964999999</c:v>
                </c:pt>
                <c:pt idx="1445">
                  <c:v>11.981956575</c:v>
                </c:pt>
                <c:pt idx="1446">
                  <c:v>#N/A</c:v>
                </c:pt>
                <c:pt idx="1447">
                  <c:v>#N/A</c:v>
                </c:pt>
                <c:pt idx="1448">
                  <c:v>12.01719762375</c:v>
                </c:pt>
                <c:pt idx="1449">
                  <c:v>12.01719762375</c:v>
                </c:pt>
                <c:pt idx="1450">
                  <c:v>12.052438672500001</c:v>
                </c:pt>
                <c:pt idx="1451">
                  <c:v>12.052438672500001</c:v>
                </c:pt>
                <c:pt idx="1452">
                  <c:v>12.052438672500001</c:v>
                </c:pt>
                <c:pt idx="1453">
                  <c:v>#N/A</c:v>
                </c:pt>
                <c:pt idx="1454">
                  <c:v>#N/A</c:v>
                </c:pt>
                <c:pt idx="1455">
                  <c:v>#N/A</c:v>
                </c:pt>
                <c:pt idx="1456">
                  <c:v>#N/A</c:v>
                </c:pt>
                <c:pt idx="1457">
                  <c:v>12.122920769999999</c:v>
                </c:pt>
                <c:pt idx="1458">
                  <c:v>12.01719762375</c:v>
                </c:pt>
                <c:pt idx="1459">
                  <c:v>12.158161818749999</c:v>
                </c:pt>
                <c:pt idx="1460">
                  <c:v>#N/A</c:v>
                </c:pt>
                <c:pt idx="1461">
                  <c:v>#N/A</c:v>
                </c:pt>
                <c:pt idx="1462">
                  <c:v>#N/A</c:v>
                </c:pt>
                <c:pt idx="1463">
                  <c:v>#N/A</c:v>
                </c:pt>
                <c:pt idx="1464">
                  <c:v>12.256823199999999</c:v>
                </c:pt>
                <c:pt idx="1465">
                  <c:v>12.221192899999998</c:v>
                </c:pt>
                <c:pt idx="1466">
                  <c:v>12.292453499999999</c:v>
                </c:pt>
                <c:pt idx="1467">
                  <c:v>#N/A</c:v>
                </c:pt>
                <c:pt idx="1468">
                  <c:v>#N/A</c:v>
                </c:pt>
                <c:pt idx="1469">
                  <c:v>12.3280838</c:v>
                </c:pt>
                <c:pt idx="1470">
                  <c:v>12.399344399999999</c:v>
                </c:pt>
                <c:pt idx="1471">
                  <c:v>12.434974699999998</c:v>
                </c:pt>
                <c:pt idx="1472">
                  <c:v>12.434974699999998</c:v>
                </c:pt>
                <c:pt idx="1473">
                  <c:v>12.399344399999999</c:v>
                </c:pt>
                <c:pt idx="1474">
                  <c:v>#N/A</c:v>
                </c:pt>
                <c:pt idx="1475">
                  <c:v>#N/A</c:v>
                </c:pt>
                <c:pt idx="1476">
                  <c:v>12.363714100000001</c:v>
                </c:pt>
                <c:pt idx="1477">
                  <c:v>12.363714100000001</c:v>
                </c:pt>
                <c:pt idx="1478">
                  <c:v>12.292453499999999</c:v>
                </c:pt>
                <c:pt idx="1479">
                  <c:v>12.256823199999999</c:v>
                </c:pt>
                <c:pt idx="1480">
                  <c:v>12.256823199999999</c:v>
                </c:pt>
                <c:pt idx="1481">
                  <c:v>#N/A</c:v>
                </c:pt>
                <c:pt idx="1482">
                  <c:v>#N/A</c:v>
                </c:pt>
                <c:pt idx="1483">
                  <c:v>#N/A</c:v>
                </c:pt>
                <c:pt idx="1484">
                  <c:v>12.185562600000001</c:v>
                </c:pt>
                <c:pt idx="1485">
                  <c:v>12.199814720000001</c:v>
                </c:pt>
                <c:pt idx="1486">
                  <c:v>12.199814720000001</c:v>
                </c:pt>
                <c:pt idx="1487">
                  <c:v>12.114301999999999</c:v>
                </c:pt>
                <c:pt idx="1488">
                  <c:v>#N/A</c:v>
                </c:pt>
                <c:pt idx="1489">
                  <c:v>#N/A</c:v>
                </c:pt>
                <c:pt idx="1490">
                  <c:v>#N/A</c:v>
                </c:pt>
                <c:pt idx="1491">
                  <c:v>12.043041399999998</c:v>
                </c:pt>
                <c:pt idx="1492">
                  <c:v>12.274368236999999</c:v>
                </c:pt>
                <c:pt idx="1493">
                  <c:v>12.252707587169999</c:v>
                </c:pt>
                <c:pt idx="1494">
                  <c:v>12.31046932005</c:v>
                </c:pt>
                <c:pt idx="1495">
                  <c:v>#N/A</c:v>
                </c:pt>
                <c:pt idx="1496">
                  <c:v>#N/A</c:v>
                </c:pt>
                <c:pt idx="1497">
                  <c:v>#N/A</c:v>
                </c:pt>
                <c:pt idx="1498">
                  <c:v>12.324909753269999</c:v>
                </c:pt>
                <c:pt idx="1499">
                  <c:v>12.4187725692</c:v>
                </c:pt>
                <c:pt idx="1500">
                  <c:v>12.4187725692</c:v>
                </c:pt>
                <c:pt idx="1501">
                  <c:v>12.707581233600001</c:v>
                </c:pt>
                <c:pt idx="1502">
                  <c:v>#N/A</c:v>
                </c:pt>
                <c:pt idx="1503">
                  <c:v>#N/A</c:v>
                </c:pt>
                <c:pt idx="1504">
                  <c:v>12.707581233600001</c:v>
                </c:pt>
                <c:pt idx="1505">
                  <c:v>13.03249098105</c:v>
                </c:pt>
                <c:pt idx="1506">
                  <c:v>13.03249098105</c:v>
                </c:pt>
                <c:pt idx="1507">
                  <c:v>13.03249098105</c:v>
                </c:pt>
                <c:pt idx="1508">
                  <c:v>13.03249098105</c:v>
                </c:pt>
                <c:pt idx="1509">
                  <c:v>#N/A</c:v>
                </c:pt>
                <c:pt idx="1510">
                  <c:v>#N/A</c:v>
                </c:pt>
                <c:pt idx="1511">
                  <c:v>13.03249098105</c:v>
                </c:pt>
                <c:pt idx="1512">
                  <c:v>13.04693141427</c:v>
                </c:pt>
                <c:pt idx="1513">
                  <c:v>13.068592064100001</c:v>
                </c:pt>
                <c:pt idx="1514">
                  <c:v>13.03249098105</c:v>
                </c:pt>
                <c:pt idx="1515">
                  <c:v>12.996389898</c:v>
                </c:pt>
                <c:pt idx="1516">
                  <c:v>#N/A</c:v>
                </c:pt>
                <c:pt idx="1517">
                  <c:v>#N/A</c:v>
                </c:pt>
                <c:pt idx="1518">
                  <c:v>13.03249098105</c:v>
                </c:pt>
                <c:pt idx="1519">
                  <c:v>13.03249098105</c:v>
                </c:pt>
                <c:pt idx="1520">
                  <c:v>12.4763440134</c:v>
                </c:pt>
                <c:pt idx="1521">
                  <c:v>12.546435833699999</c:v>
                </c:pt>
                <c:pt idx="1522">
                  <c:v>12.4763440134</c:v>
                </c:pt>
                <c:pt idx="1523">
                  <c:v>#N/A</c:v>
                </c:pt>
                <c:pt idx="1524">
                  <c:v>#N/A</c:v>
                </c:pt>
                <c:pt idx="1525">
                  <c:v>12.546435833699999</c:v>
                </c:pt>
                <c:pt idx="1526">
                  <c:v>12.49036237746</c:v>
                </c:pt>
                <c:pt idx="1527">
                  <c:v>12.546435833699999</c:v>
                </c:pt>
                <c:pt idx="1528">
                  <c:v>12.51138992355</c:v>
                </c:pt>
                <c:pt idx="1529">
                  <c:v>12.51138992355</c:v>
                </c:pt>
                <c:pt idx="1530">
                  <c:v>#N/A</c:v>
                </c:pt>
                <c:pt idx="1531">
                  <c:v>#N/A</c:v>
                </c:pt>
                <c:pt idx="1532">
                  <c:v>12.4763440134</c:v>
                </c:pt>
                <c:pt idx="1533">
                  <c:v>12.406252193099998</c:v>
                </c:pt>
                <c:pt idx="1534">
                  <c:v>12.30111446265</c:v>
                </c:pt>
                <c:pt idx="1535">
                  <c:v>12.1258849119</c:v>
                </c:pt>
                <c:pt idx="1536">
                  <c:v>12.020747181449998</c:v>
                </c:pt>
                <c:pt idx="1537">
                  <c:v>#N/A</c:v>
                </c:pt>
                <c:pt idx="1538">
                  <c:v>#N/A</c:v>
                </c:pt>
                <c:pt idx="1539">
                  <c:v>11.915609451</c:v>
                </c:pt>
                <c:pt idx="1540">
                  <c:v>11.915609451</c:v>
                </c:pt>
                <c:pt idx="1541">
                  <c:v>11.9857012713</c:v>
                </c:pt>
                <c:pt idx="1542">
                  <c:v>12.055793091599998</c:v>
                </c:pt>
                <c:pt idx="1543">
                  <c:v>12.03476554551</c:v>
                </c:pt>
                <c:pt idx="1544">
                  <c:v>#N/A</c:v>
                </c:pt>
                <c:pt idx="1545">
                  <c:v>#N/A</c:v>
                </c:pt>
                <c:pt idx="1546">
                  <c:v>11.99971963536</c:v>
                </c:pt>
                <c:pt idx="1547">
                  <c:v>12.020747181449998</c:v>
                </c:pt>
                <c:pt idx="1548">
                  <c:v>12.055793091599998</c:v>
                </c:pt>
                <c:pt idx="1549">
                  <c:v>12.055793091599998</c:v>
                </c:pt>
                <c:pt idx="1550">
                  <c:v>12.09083900175</c:v>
                </c:pt>
                <c:pt idx="1551">
                  <c:v>#N/A</c:v>
                </c:pt>
                <c:pt idx="1552">
                  <c:v>#N/A</c:v>
                </c:pt>
                <c:pt idx="1553">
                  <c:v>12.2061798075</c:v>
                </c:pt>
                <c:pt idx="1554">
                  <c:v>12.2061798075</c:v>
                </c:pt>
                <c:pt idx="1555">
                  <c:v>12.345679005299999</c:v>
                </c:pt>
                <c:pt idx="1556">
                  <c:v>12.345679005299999</c:v>
                </c:pt>
                <c:pt idx="1557">
                  <c:v>12.310804205849999</c:v>
                </c:pt>
                <c:pt idx="1558">
                  <c:v>#N/A</c:v>
                </c:pt>
                <c:pt idx="1559">
                  <c:v>#N/A</c:v>
                </c:pt>
                <c:pt idx="1560">
                  <c:v>12.275929406400001</c:v>
                </c:pt>
                <c:pt idx="1561">
                  <c:v>12.2061798075</c:v>
                </c:pt>
                <c:pt idx="1562">
                  <c:v>12.136430208599998</c:v>
                </c:pt>
                <c:pt idx="1563">
                  <c:v>11.996931010799999</c:v>
                </c:pt>
                <c:pt idx="1564">
                  <c:v>#N/A</c:v>
                </c:pt>
                <c:pt idx="1565">
                  <c:v>#N/A</c:v>
                </c:pt>
                <c:pt idx="1566">
                  <c:v>#N/A</c:v>
                </c:pt>
                <c:pt idx="1567">
                  <c:v>#N/A</c:v>
                </c:pt>
                <c:pt idx="1568">
                  <c:v>11.996931010799999</c:v>
                </c:pt>
                <c:pt idx="1569">
                  <c:v>12.031805810249999</c:v>
                </c:pt>
                <c:pt idx="1570">
                  <c:v>12.066680609700001</c:v>
                </c:pt>
                <c:pt idx="1571">
                  <c:v>12.010880930579999</c:v>
                </c:pt>
                <c:pt idx="1572">
                  <c:v>#N/A</c:v>
                </c:pt>
                <c:pt idx="1573">
                  <c:v>#N/A</c:v>
                </c:pt>
                <c:pt idx="1574">
                  <c:v>11.996931010799999</c:v>
                </c:pt>
                <c:pt idx="1575">
                  <c:v>#N/A</c:v>
                </c:pt>
                <c:pt idx="1576">
                  <c:v>11.962056211349999</c:v>
                </c:pt>
                <c:pt idx="1577">
                  <c:v>11.962056211349999</c:v>
                </c:pt>
                <c:pt idx="1578">
                  <c:v>11.962056211349999</c:v>
                </c:pt>
                <c:pt idx="1579">
                  <c:v>#N/A</c:v>
                </c:pt>
                <c:pt idx="1580">
                  <c:v>#N/A</c:v>
                </c:pt>
                <c:pt idx="1581">
                  <c:v>11.8973291787</c:v>
                </c:pt>
                <c:pt idx="1582">
                  <c:v>#N/A</c:v>
                </c:pt>
                <c:pt idx="1583">
                  <c:v>11.932015269599999</c:v>
                </c:pt>
                <c:pt idx="1584">
                  <c:v>11.8973291787</c:v>
                </c:pt>
                <c:pt idx="1585">
                  <c:v>11.959764142319999</c:v>
                </c:pt>
                <c:pt idx="1586">
                  <c:v>#N/A</c:v>
                </c:pt>
                <c:pt idx="1587">
                  <c:v>#N/A</c:v>
                </c:pt>
                <c:pt idx="1588">
                  <c:v>11.8973291787</c:v>
                </c:pt>
                <c:pt idx="1589">
                  <c:v>11.8973291787</c:v>
                </c:pt>
                <c:pt idx="1590">
                  <c:v>11.8626430878</c:v>
                </c:pt>
                <c:pt idx="1591">
                  <c:v>11.876517524160001</c:v>
                </c:pt>
                <c:pt idx="1592">
                  <c:v>11.841831433259999</c:v>
                </c:pt>
                <c:pt idx="1593">
                  <c:v>#N/A</c:v>
                </c:pt>
                <c:pt idx="1594">
                  <c:v>#N/A</c:v>
                </c:pt>
                <c:pt idx="1595">
                  <c:v>11.8626430878</c:v>
                </c:pt>
                <c:pt idx="1596">
                  <c:v>11.793270906</c:v>
                </c:pt>
                <c:pt idx="1597">
                  <c:v>11.793270906</c:v>
                </c:pt>
                <c:pt idx="1598">
                  <c:v>11.758584815099999</c:v>
                </c:pt>
                <c:pt idx="1599">
                  <c:v>11.758584815099999</c:v>
                </c:pt>
                <c:pt idx="1600">
                  <c:v>#N/A</c:v>
                </c:pt>
                <c:pt idx="1601">
                  <c:v>#N/A</c:v>
                </c:pt>
                <c:pt idx="1602">
                  <c:v>11.793270906</c:v>
                </c:pt>
                <c:pt idx="1603">
                  <c:v>11.654526542400001</c:v>
                </c:pt>
                <c:pt idx="1604">
                  <c:v>11.6198404515</c:v>
                </c:pt>
                <c:pt idx="1605">
                  <c:v>11.411723906099999</c:v>
                </c:pt>
                <c:pt idx="1606">
                  <c:v>11.494970524259999</c:v>
                </c:pt>
                <c:pt idx="1607">
                  <c:v>#N/A</c:v>
                </c:pt>
                <c:pt idx="1608">
                  <c:v>#N/A</c:v>
                </c:pt>
                <c:pt idx="1609">
                  <c:v>11.494970524259999</c:v>
                </c:pt>
                <c:pt idx="1610">
                  <c:v>11.654526542400001</c:v>
                </c:pt>
                <c:pt idx="1611">
                  <c:v>11.654526542400001</c:v>
                </c:pt>
                <c:pt idx="1612">
                  <c:v>12.116176568729999</c:v>
                </c:pt>
                <c:pt idx="1613">
                  <c:v>12.0656021883</c:v>
                </c:pt>
                <c:pt idx="1614">
                  <c:v>#N/A</c:v>
                </c:pt>
                <c:pt idx="1615">
                  <c:v>#N/A</c:v>
                </c:pt>
                <c:pt idx="1616">
                  <c:v>#N/A</c:v>
                </c:pt>
                <c:pt idx="1617">
                  <c:v>11.9211039585</c:v>
                </c:pt>
                <c:pt idx="1618">
                  <c:v>11.971678338929999</c:v>
                </c:pt>
                <c:pt idx="1619">
                  <c:v>11.95722851595</c:v>
                </c:pt>
                <c:pt idx="1620">
                  <c:v>11.9211039585</c:v>
                </c:pt>
                <c:pt idx="1621">
                  <c:v>#N/A</c:v>
                </c:pt>
                <c:pt idx="1622">
                  <c:v>#N/A</c:v>
                </c:pt>
                <c:pt idx="1623">
                  <c:v>11.9211039585</c:v>
                </c:pt>
                <c:pt idx="1624">
                  <c:v>11.993353073400002</c:v>
                </c:pt>
                <c:pt idx="1625">
                  <c:v>11.935553781479999</c:v>
                </c:pt>
                <c:pt idx="1626">
                  <c:v>11.935553781479999</c:v>
                </c:pt>
                <c:pt idx="1627">
                  <c:v>11.95722851595</c:v>
                </c:pt>
                <c:pt idx="1628">
                  <c:v>#N/A</c:v>
                </c:pt>
                <c:pt idx="1629">
                  <c:v>#N/A</c:v>
                </c:pt>
                <c:pt idx="1630">
                  <c:v>11.899429224029999</c:v>
                </c:pt>
                <c:pt idx="1631">
                  <c:v>11.812730286150002</c:v>
                </c:pt>
                <c:pt idx="1632">
                  <c:v>11.9211039585</c:v>
                </c:pt>
                <c:pt idx="1633">
                  <c:v>11.9211039585</c:v>
                </c:pt>
                <c:pt idx="1634">
                  <c:v>11.9211039585</c:v>
                </c:pt>
                <c:pt idx="1635">
                  <c:v>#N/A</c:v>
                </c:pt>
                <c:pt idx="1636">
                  <c:v>#N/A</c:v>
                </c:pt>
                <c:pt idx="1637">
                  <c:v>11.9211039585</c:v>
                </c:pt>
                <c:pt idx="1638">
                  <c:v>12.1378513032</c:v>
                </c:pt>
                <c:pt idx="1639">
                  <c:v>12.31847409045</c:v>
                </c:pt>
                <c:pt idx="1640">
                  <c:v>12.354598647900001</c:v>
                </c:pt>
                <c:pt idx="1641">
                  <c:v>12.4268477628</c:v>
                </c:pt>
                <c:pt idx="1642">
                  <c:v>#N/A</c:v>
                </c:pt>
                <c:pt idx="1643">
                  <c:v>#N/A</c:v>
                </c:pt>
                <c:pt idx="1644">
                  <c:v>12.640552654399999</c:v>
                </c:pt>
                <c:pt idx="1645">
                  <c:v>12.640552654399999</c:v>
                </c:pt>
                <c:pt idx="1646">
                  <c:v>12.677298447</c:v>
                </c:pt>
                <c:pt idx="1647">
                  <c:v>12.7140442396</c:v>
                </c:pt>
                <c:pt idx="1648">
                  <c:v>12.750790032200001</c:v>
                </c:pt>
                <c:pt idx="1649">
                  <c:v>#N/A</c:v>
                </c:pt>
                <c:pt idx="1650">
                  <c:v>#N/A</c:v>
                </c:pt>
                <c:pt idx="1651">
                  <c:v>12.86102741</c:v>
                </c:pt>
                <c:pt idx="1652">
                  <c:v>13.044756373</c:v>
                </c:pt>
                <c:pt idx="1653">
                  <c:v>13.118247958200001</c:v>
                </c:pt>
                <c:pt idx="1654">
                  <c:v>13.154993750799999</c:v>
                </c:pt>
                <c:pt idx="1655">
                  <c:v>13.118247958200001</c:v>
                </c:pt>
                <c:pt idx="1656">
                  <c:v>#N/A</c:v>
                </c:pt>
                <c:pt idx="1657">
                  <c:v>#N/A</c:v>
                </c:pt>
                <c:pt idx="1658">
                  <c:v>13.13294627524</c:v>
                </c:pt>
                <c:pt idx="1659">
                  <c:v>13.118247958200001</c:v>
                </c:pt>
                <c:pt idx="1660">
                  <c:v>13.008010580399999</c:v>
                </c:pt>
                <c:pt idx="1661">
                  <c:v>13.008010580399999</c:v>
                </c:pt>
                <c:pt idx="1662">
                  <c:v>12.824281617399999</c:v>
                </c:pt>
                <c:pt idx="1663">
                  <c:v>#N/A</c:v>
                </c:pt>
                <c:pt idx="1664">
                  <c:v>#N/A</c:v>
                </c:pt>
                <c:pt idx="1665">
                  <c:v>12.875725727039999</c:v>
                </c:pt>
                <c:pt idx="1666">
                  <c:v>12.971264787799999</c:v>
                </c:pt>
                <c:pt idx="1667">
                  <c:v>13.118247958200001</c:v>
                </c:pt>
                <c:pt idx="1668">
                  <c:v>13.154993750799999</c:v>
                </c:pt>
                <c:pt idx="1669">
                  <c:v>13.118247958200001</c:v>
                </c:pt>
                <c:pt idx="1670">
                  <c:v>#N/A</c:v>
                </c:pt>
                <c:pt idx="1671">
                  <c:v>#N/A</c:v>
                </c:pt>
                <c:pt idx="1672">
                  <c:v>13.154993750799999</c:v>
                </c:pt>
                <c:pt idx="1673">
                  <c:v>13.050153528300001</c:v>
                </c:pt>
                <c:pt idx="1674">
                  <c:v>13.050153528300001</c:v>
                </c:pt>
                <c:pt idx="1675">
                  <c:v>12.940488372600001</c:v>
                </c:pt>
                <c:pt idx="1676">
                  <c:v>13.0135984764</c:v>
                </c:pt>
                <c:pt idx="1677">
                  <c:v>#N/A</c:v>
                </c:pt>
                <c:pt idx="1678">
                  <c:v>#N/A</c:v>
                </c:pt>
                <c:pt idx="1679">
                  <c:v>12.977043424500001</c:v>
                </c:pt>
                <c:pt idx="1680">
                  <c:v>13.0135984764</c:v>
                </c:pt>
                <c:pt idx="1681">
                  <c:v>13.050153528300001</c:v>
                </c:pt>
                <c:pt idx="1682">
                  <c:v>13.00628746602</c:v>
                </c:pt>
                <c:pt idx="1683">
                  <c:v>12.940488372600001</c:v>
                </c:pt>
                <c:pt idx="1684">
                  <c:v>#N/A</c:v>
                </c:pt>
                <c:pt idx="1685">
                  <c:v>#N/A</c:v>
                </c:pt>
                <c:pt idx="1686">
                  <c:v>12.95511039336</c:v>
                </c:pt>
                <c:pt idx="1687">
                  <c:v>12.991665445260001</c:v>
                </c:pt>
                <c:pt idx="1688">
                  <c:v>13.0867085802</c:v>
                </c:pt>
                <c:pt idx="1689">
                  <c:v>13.1232636321</c:v>
                </c:pt>
                <c:pt idx="1690">
                  <c:v>13.1232636321</c:v>
                </c:pt>
                <c:pt idx="1691">
                  <c:v>#N/A</c:v>
                </c:pt>
                <c:pt idx="1692">
                  <c:v>#N/A</c:v>
                </c:pt>
                <c:pt idx="1693">
                  <c:v>13.1232636321</c:v>
                </c:pt>
                <c:pt idx="1694">
                  <c:v>13.159818684000001</c:v>
                </c:pt>
                <c:pt idx="1695">
                  <c:v>13.196373735900002</c:v>
                </c:pt>
                <c:pt idx="1696">
                  <c:v>13.196373735900002</c:v>
                </c:pt>
                <c:pt idx="1697">
                  <c:v>13.232928787800002</c:v>
                </c:pt>
                <c:pt idx="1698">
                  <c:v>#N/A</c:v>
                </c:pt>
                <c:pt idx="1699">
                  <c:v>#N/A</c:v>
                </c:pt>
                <c:pt idx="1700">
                  <c:v>13.232928787800002</c:v>
                </c:pt>
                <c:pt idx="1701">
                  <c:v>13.3060388916</c:v>
                </c:pt>
                <c:pt idx="1702">
                  <c:v>13.3060388916</c:v>
                </c:pt>
                <c:pt idx="1703">
                  <c:v>13.342593943500001</c:v>
                </c:pt>
                <c:pt idx="1704">
                  <c:v>13.29613796125</c:v>
                </c:pt>
                <c:pt idx="1705">
                  <c:v>#N/A</c:v>
                </c:pt>
                <c:pt idx="1706">
                  <c:v>#N/A</c:v>
                </c:pt>
                <c:pt idx="1707">
                  <c:v>13.29613796125</c:v>
                </c:pt>
                <c:pt idx="1708">
                  <c:v>13.259908702500001</c:v>
                </c:pt>
                <c:pt idx="1709">
                  <c:v>13.223679443749999</c:v>
                </c:pt>
                <c:pt idx="1710">
                  <c:v>13.201941888499999</c:v>
                </c:pt>
                <c:pt idx="1711">
                  <c:v>13.223679443749999</c:v>
                </c:pt>
                <c:pt idx="1712">
                  <c:v>#N/A</c:v>
                </c:pt>
                <c:pt idx="1713">
                  <c:v>#N/A</c:v>
                </c:pt>
                <c:pt idx="1714">
                  <c:v>13.29613796125</c:v>
                </c:pt>
                <c:pt idx="1715">
                  <c:v>13.259908702500001</c:v>
                </c:pt>
                <c:pt idx="1716">
                  <c:v>13.259908702500001</c:v>
                </c:pt>
                <c:pt idx="1717">
                  <c:v>13.230925295500001</c:v>
                </c:pt>
                <c:pt idx="1718">
                  <c:v>13.245416999</c:v>
                </c:pt>
                <c:pt idx="1719">
                  <c:v>#N/A</c:v>
                </c:pt>
                <c:pt idx="1720">
                  <c:v>#N/A</c:v>
                </c:pt>
                <c:pt idx="1721">
                  <c:v>13.259908702500001</c:v>
                </c:pt>
                <c:pt idx="1722">
                  <c:v>13.187450184999999</c:v>
                </c:pt>
                <c:pt idx="1723">
                  <c:v>13.223679443749999</c:v>
                </c:pt>
                <c:pt idx="1724">
                  <c:v>13.151220926249998</c:v>
                </c:pt>
                <c:pt idx="1725">
                  <c:v>13.187450184999999</c:v>
                </c:pt>
                <c:pt idx="1726">
                  <c:v>#N/A</c:v>
                </c:pt>
                <c:pt idx="1727">
                  <c:v>#N/A</c:v>
                </c:pt>
                <c:pt idx="1728">
                  <c:v>13.1149916675</c:v>
                </c:pt>
                <c:pt idx="1729">
                  <c:v>13.042533149999999</c:v>
                </c:pt>
                <c:pt idx="1730">
                  <c:v>13.020795594749998</c:v>
                </c:pt>
                <c:pt idx="1731">
                  <c:v>13.006303891249999</c:v>
                </c:pt>
                <c:pt idx="1732">
                  <c:v>13.07876240875</c:v>
                </c:pt>
                <c:pt idx="1733">
                  <c:v>#N/A</c:v>
                </c:pt>
                <c:pt idx="1734">
                  <c:v>#N/A</c:v>
                </c:pt>
                <c:pt idx="1735">
                  <c:v>12.676553667549999</c:v>
                </c:pt>
                <c:pt idx="1736">
                  <c:v>12.711864402</c:v>
                </c:pt>
                <c:pt idx="1737">
                  <c:v>12.74717513645</c:v>
                </c:pt>
                <c:pt idx="1738">
                  <c:v>12.7824858709</c:v>
                </c:pt>
                <c:pt idx="1739">
                  <c:v>12.853107339799999</c:v>
                </c:pt>
                <c:pt idx="1740">
                  <c:v>#N/A</c:v>
                </c:pt>
                <c:pt idx="1741">
                  <c:v>#N/A</c:v>
                </c:pt>
                <c:pt idx="1742">
                  <c:v>12.88841807425</c:v>
                </c:pt>
                <c:pt idx="1743">
                  <c:v>12.9237288087</c:v>
                </c:pt>
                <c:pt idx="1744">
                  <c:v>12.95903954315</c:v>
                </c:pt>
                <c:pt idx="1745">
                  <c:v>12.994350277599999</c:v>
                </c:pt>
                <c:pt idx="1746">
                  <c:v>12.97316383693</c:v>
                </c:pt>
                <c:pt idx="1747">
                  <c:v>#N/A</c:v>
                </c:pt>
                <c:pt idx="1748">
                  <c:v>#N/A</c:v>
                </c:pt>
                <c:pt idx="1749">
                  <c:v>12.97316383693</c:v>
                </c:pt>
                <c:pt idx="1750">
                  <c:v>#N/A</c:v>
                </c:pt>
                <c:pt idx="1751">
                  <c:v>#N/A</c:v>
                </c:pt>
                <c:pt idx="1752">
                  <c:v>#N/A</c:v>
                </c:pt>
                <c:pt idx="1753">
                  <c:v>13.333333328319998</c:v>
                </c:pt>
                <c:pt idx="1754">
                  <c:v>#N/A</c:v>
                </c:pt>
                <c:pt idx="1755">
                  <c:v>#N/A</c:v>
                </c:pt>
                <c:pt idx="1756">
                  <c:v>#N/A</c:v>
                </c:pt>
                <c:pt idx="1757">
                  <c:v>13.347457622099999</c:v>
                </c:pt>
                <c:pt idx="1758">
                  <c:v>13.36158191588</c:v>
                </c:pt>
                <c:pt idx="1759">
                  <c:v>13.382768356549999</c:v>
                </c:pt>
                <c:pt idx="1760">
                  <c:v>13.382768356549999</c:v>
                </c:pt>
                <c:pt idx="1761">
                  <c:v>#N/A</c:v>
                </c:pt>
                <c:pt idx="1762">
                  <c:v>#N/A</c:v>
                </c:pt>
                <c:pt idx="1763">
                  <c:v>13.418079090999999</c:v>
                </c:pt>
                <c:pt idx="1764">
                  <c:v>13.382768356549999</c:v>
                </c:pt>
                <c:pt idx="1765">
                  <c:v>13.052762084499999</c:v>
                </c:pt>
                <c:pt idx="1766">
                  <c:v>13.066538086699998</c:v>
                </c:pt>
                <c:pt idx="1767">
                  <c:v>13.066538086699998</c:v>
                </c:pt>
                <c:pt idx="1768">
                  <c:v>#N/A</c:v>
                </c:pt>
                <c:pt idx="1769">
                  <c:v>#N/A</c:v>
                </c:pt>
                <c:pt idx="1770">
                  <c:v>13.224962111999998</c:v>
                </c:pt>
                <c:pt idx="1771">
                  <c:v>13.224962111999998</c:v>
                </c:pt>
                <c:pt idx="1772">
                  <c:v>13.224962111999998</c:v>
                </c:pt>
                <c:pt idx="1773">
                  <c:v>13.259402117499999</c:v>
                </c:pt>
                <c:pt idx="1774">
                  <c:v>13.259402117499999</c:v>
                </c:pt>
                <c:pt idx="1775">
                  <c:v>#N/A</c:v>
                </c:pt>
                <c:pt idx="1776">
                  <c:v>#N/A</c:v>
                </c:pt>
                <c:pt idx="1777">
                  <c:v>13.259402117499999</c:v>
                </c:pt>
                <c:pt idx="1778">
                  <c:v>13.252514116399999</c:v>
                </c:pt>
                <c:pt idx="1779">
                  <c:v>13.252514116399999</c:v>
                </c:pt>
                <c:pt idx="1780">
                  <c:v>13.224962111999998</c:v>
                </c:pt>
                <c:pt idx="1781">
                  <c:v>13.238738114199998</c:v>
                </c:pt>
                <c:pt idx="1782">
                  <c:v>#N/A</c:v>
                </c:pt>
                <c:pt idx="1783">
                  <c:v>#N/A</c:v>
                </c:pt>
                <c:pt idx="1784">
                  <c:v>13.259402117499999</c:v>
                </c:pt>
                <c:pt idx="1785">
                  <c:v>13.259402117499999</c:v>
                </c:pt>
                <c:pt idx="1786">
                  <c:v>13.259402117499999</c:v>
                </c:pt>
                <c:pt idx="1787">
                  <c:v>13.259402117499999</c:v>
                </c:pt>
                <c:pt idx="1788">
                  <c:v>13.273178119699999</c:v>
                </c:pt>
                <c:pt idx="1789">
                  <c:v>#N/A</c:v>
                </c:pt>
                <c:pt idx="1790">
                  <c:v>#N/A</c:v>
                </c:pt>
                <c:pt idx="1791">
                  <c:v>13.259402117499999</c:v>
                </c:pt>
                <c:pt idx="1792">
                  <c:v>13.293842122999999</c:v>
                </c:pt>
                <c:pt idx="1793">
                  <c:v>13.6038021725</c:v>
                </c:pt>
                <c:pt idx="1794">
                  <c:v>13.672682183500001</c:v>
                </c:pt>
                <c:pt idx="1795">
                  <c:v>13.8715060407</c:v>
                </c:pt>
                <c:pt idx="1796">
                  <c:v>#N/A</c:v>
                </c:pt>
                <c:pt idx="1797">
                  <c:v>#N/A</c:v>
                </c:pt>
                <c:pt idx="1798">
                  <c:v>13.697677644200001</c:v>
                </c:pt>
                <c:pt idx="1799">
                  <c:v>13.781115274520001</c:v>
                </c:pt>
                <c:pt idx="1800">
                  <c:v>14.080100116500001</c:v>
                </c:pt>
                <c:pt idx="1801">
                  <c:v>14.080100116500001</c:v>
                </c:pt>
                <c:pt idx="1802">
                  <c:v>14.080100116500001</c:v>
                </c:pt>
                <c:pt idx="1803">
                  <c:v>#N/A</c:v>
                </c:pt>
                <c:pt idx="1804">
                  <c:v>#N/A</c:v>
                </c:pt>
                <c:pt idx="1805">
                  <c:v>14.184397154399999</c:v>
                </c:pt>
                <c:pt idx="1806">
                  <c:v>14.288694192300001</c:v>
                </c:pt>
                <c:pt idx="1807">
                  <c:v>14.427756909500001</c:v>
                </c:pt>
                <c:pt idx="1808">
                  <c:v>14.601585306</c:v>
                </c:pt>
                <c:pt idx="1809">
                  <c:v>14.5320539474</c:v>
                </c:pt>
                <c:pt idx="1810">
                  <c:v>#N/A</c:v>
                </c:pt>
                <c:pt idx="1811">
                  <c:v>#N/A</c:v>
                </c:pt>
                <c:pt idx="1812">
                  <c:v>14.462522588800001</c:v>
                </c:pt>
                <c:pt idx="1813">
                  <c:v>14.462522588800001</c:v>
                </c:pt>
                <c:pt idx="1814">
                  <c:v>14.462522588800001</c:v>
                </c:pt>
                <c:pt idx="1815">
                  <c:v>14.601585306</c:v>
                </c:pt>
                <c:pt idx="1816">
                  <c:v>14.601585306</c:v>
                </c:pt>
                <c:pt idx="1817">
                  <c:v>#N/A</c:v>
                </c:pt>
                <c:pt idx="1818">
                  <c:v>#N/A</c:v>
                </c:pt>
                <c:pt idx="1819">
                  <c:v>#N/A</c:v>
                </c:pt>
                <c:pt idx="1820">
                  <c:v>#N/A</c:v>
                </c:pt>
                <c:pt idx="1821">
                  <c:v>14.497288268100002</c:v>
                </c:pt>
                <c:pt idx="1822">
                  <c:v>14.3929912302</c:v>
                </c:pt>
                <c:pt idx="1823">
                  <c:v>14.323459871600003</c:v>
                </c:pt>
                <c:pt idx="1824">
                  <c:v>#N/A</c:v>
                </c:pt>
                <c:pt idx="1825">
                  <c:v>#N/A</c:v>
                </c:pt>
                <c:pt idx="1826">
                  <c:v>#N/A</c:v>
                </c:pt>
                <c:pt idx="1827">
                  <c:v>#N/A</c:v>
                </c:pt>
                <c:pt idx="1828">
                  <c:v>14.9448636096</c:v>
                </c:pt>
                <c:pt idx="1829">
                  <c:v>14.981137550399998</c:v>
                </c:pt>
                <c:pt idx="1830">
                  <c:v>14.981137550399998</c:v>
                </c:pt>
                <c:pt idx="1831">
                  <c:v>#N/A</c:v>
                </c:pt>
                <c:pt idx="1832">
                  <c:v>#N/A</c:v>
                </c:pt>
                <c:pt idx="1833">
                  <c:v>15.1262333136</c:v>
                </c:pt>
                <c:pt idx="1834">
                  <c:v>15.416424839999999</c:v>
                </c:pt>
                <c:pt idx="1835">
                  <c:v>15.380150899199998</c:v>
                </c:pt>
                <c:pt idx="1836">
                  <c:v>15.416424839999999</c:v>
                </c:pt>
                <c:pt idx="1837">
                  <c:v>15.467208357119999</c:v>
                </c:pt>
                <c:pt idx="1838">
                  <c:v>#N/A</c:v>
                </c:pt>
                <c:pt idx="1839">
                  <c:v>#N/A</c:v>
                </c:pt>
                <c:pt idx="1840">
                  <c:v>15.380150899199998</c:v>
                </c:pt>
                <c:pt idx="1841">
                  <c:v>15.525246662399999</c:v>
                </c:pt>
                <c:pt idx="1842">
                  <c:v>15.4526987808</c:v>
                </c:pt>
                <c:pt idx="1843">
                  <c:v>15.4526987808</c:v>
                </c:pt>
                <c:pt idx="1844">
                  <c:v>15.525246662399999</c:v>
                </c:pt>
                <c:pt idx="1845">
                  <c:v>#N/A</c:v>
                </c:pt>
                <c:pt idx="1846">
                  <c:v>#N/A</c:v>
                </c:pt>
                <c:pt idx="1847">
                  <c:v>#N/A</c:v>
                </c:pt>
                <c:pt idx="1848">
                  <c:v>15.416424839999999</c:v>
                </c:pt>
                <c:pt idx="1849">
                  <c:v>15.416424839999999</c:v>
                </c:pt>
                <c:pt idx="1850">
                  <c:v>15.380150899199998</c:v>
                </c:pt>
                <c:pt idx="1851">
                  <c:v>15.416424839999999</c:v>
                </c:pt>
                <c:pt idx="1852">
                  <c:v>#N/A</c:v>
                </c:pt>
                <c:pt idx="1853">
                  <c:v>#N/A</c:v>
                </c:pt>
                <c:pt idx="1854">
                  <c:v>#N/A</c:v>
                </c:pt>
                <c:pt idx="1855">
                  <c:v>15.394660475519998</c:v>
                </c:pt>
                <c:pt idx="1856">
                  <c:v>15.467208357119999</c:v>
                </c:pt>
                <c:pt idx="1857">
                  <c:v>15.611289860600001</c:v>
                </c:pt>
                <c:pt idx="1858">
                  <c:v>15.647850258399998</c:v>
                </c:pt>
                <c:pt idx="1859">
                  <c:v>#N/A</c:v>
                </c:pt>
                <c:pt idx="1860">
                  <c:v>#N/A</c:v>
                </c:pt>
                <c:pt idx="1861">
                  <c:v>15.647850258399998</c:v>
                </c:pt>
                <c:pt idx="1862">
                  <c:v>#N/A</c:v>
                </c:pt>
                <c:pt idx="1863">
                  <c:v>15.684410656199999</c:v>
                </c:pt>
                <c:pt idx="1864">
                  <c:v>15.720971054</c:v>
                </c:pt>
                <c:pt idx="1865">
                  <c:v>15.7575314518</c:v>
                </c:pt>
                <c:pt idx="1866">
                  <c:v>#N/A</c:v>
                </c:pt>
                <c:pt idx="1867">
                  <c:v>#N/A</c:v>
                </c:pt>
                <c:pt idx="1868">
                  <c:v>15.720971054</c:v>
                </c:pt>
                <c:pt idx="1869">
                  <c:v>15.73559521312</c:v>
                </c:pt>
                <c:pt idx="1870">
                  <c:v>15.7575314518</c:v>
                </c:pt>
                <c:pt idx="1871">
                  <c:v>15.720971054</c:v>
                </c:pt>
                <c:pt idx="1872">
                  <c:v>15.720971054</c:v>
                </c:pt>
                <c:pt idx="1873">
                  <c:v>#N/A</c:v>
                </c:pt>
                <c:pt idx="1874">
                  <c:v>#N/A</c:v>
                </c:pt>
                <c:pt idx="1875">
                  <c:v>15.66247441752</c:v>
                </c:pt>
                <c:pt idx="1876">
                  <c:v>15.501608667199999</c:v>
                </c:pt>
                <c:pt idx="1877">
                  <c:v>15.501608667199999</c:v>
                </c:pt>
                <c:pt idx="1878">
                  <c:v>15.538169065</c:v>
                </c:pt>
                <c:pt idx="1879">
                  <c:v>15.428487871600002</c:v>
                </c:pt>
                <c:pt idx="1880">
                  <c:v>#N/A</c:v>
                </c:pt>
                <c:pt idx="1881">
                  <c:v>#N/A</c:v>
                </c:pt>
                <c:pt idx="1882">
                  <c:v>15.428487871600002</c:v>
                </c:pt>
                <c:pt idx="1883">
                  <c:v>15.2456858826</c:v>
                </c:pt>
                <c:pt idx="1884">
                  <c:v>15.3188066782</c:v>
                </c:pt>
                <c:pt idx="1885">
                  <c:v>15.312046445500002</c:v>
                </c:pt>
                <c:pt idx="1886">
                  <c:v>15.1669085645</c:v>
                </c:pt>
                <c:pt idx="1887">
                  <c:v>#N/A</c:v>
                </c:pt>
                <c:pt idx="1888">
                  <c:v>#N/A</c:v>
                </c:pt>
                <c:pt idx="1889">
                  <c:v>15.1669085645</c:v>
                </c:pt>
                <c:pt idx="1890">
                  <c:v>15.203193034749999</c:v>
                </c:pt>
                <c:pt idx="1891">
                  <c:v>15.203193034749999</c:v>
                </c:pt>
                <c:pt idx="1892">
                  <c:v>15.203193034749999</c:v>
                </c:pt>
                <c:pt idx="1893">
                  <c:v>15.203193034749999</c:v>
                </c:pt>
                <c:pt idx="1894">
                  <c:v>#N/A</c:v>
                </c:pt>
                <c:pt idx="1895">
                  <c:v>#N/A</c:v>
                </c:pt>
                <c:pt idx="1896">
                  <c:v>15.094339624</c:v>
                </c:pt>
                <c:pt idx="1897">
                  <c:v>15.1669085645</c:v>
                </c:pt>
                <c:pt idx="1898">
                  <c:v>15.181422352600002</c:v>
                </c:pt>
                <c:pt idx="1899">
                  <c:v>15.18867924665</c:v>
                </c:pt>
                <c:pt idx="1900">
                  <c:v>15.195936140700001</c:v>
                </c:pt>
                <c:pt idx="1901">
                  <c:v>#N/A</c:v>
                </c:pt>
                <c:pt idx="1902">
                  <c:v>#N/A</c:v>
                </c:pt>
                <c:pt idx="1903">
                  <c:v>15.18867924665</c:v>
                </c:pt>
                <c:pt idx="1904">
                  <c:v>15.203193034749999</c:v>
                </c:pt>
                <c:pt idx="1905">
                  <c:v>15.18867924665</c:v>
                </c:pt>
                <c:pt idx="1906">
                  <c:v>15.203193034749999</c:v>
                </c:pt>
                <c:pt idx="1907">
                  <c:v>15.203193034749999</c:v>
                </c:pt>
                <c:pt idx="1908">
                  <c:v>#N/A</c:v>
                </c:pt>
                <c:pt idx="1909">
                  <c:v>#N/A</c:v>
                </c:pt>
                <c:pt idx="1910">
                  <c:v>15.203193034749999</c:v>
                </c:pt>
                <c:pt idx="1911">
                  <c:v>15.239477505</c:v>
                </c:pt>
                <c:pt idx="1912">
                  <c:v>15.203193034749999</c:v>
                </c:pt>
                <c:pt idx="1913">
                  <c:v>15.275761975250001</c:v>
                </c:pt>
                <c:pt idx="1914">
                  <c:v>#N/A</c:v>
                </c:pt>
                <c:pt idx="1915">
                  <c:v>#N/A</c:v>
                </c:pt>
                <c:pt idx="1916">
                  <c:v>#N/A</c:v>
                </c:pt>
                <c:pt idx="1917">
                  <c:v>#N/A</c:v>
                </c:pt>
                <c:pt idx="1918">
                  <c:v>15.241689644999999</c:v>
                </c:pt>
                <c:pt idx="1919">
                  <c:v>15.3142691195</c:v>
                </c:pt>
                <c:pt idx="1920">
                  <c:v>15.350558856749998</c:v>
                </c:pt>
                <c:pt idx="1921">
                  <c:v>15.386848593999998</c:v>
                </c:pt>
                <c:pt idx="1922">
                  <c:v>#N/A</c:v>
                </c:pt>
                <c:pt idx="1923">
                  <c:v>#N/A</c:v>
                </c:pt>
                <c:pt idx="1924">
                  <c:v>15.401364488899999</c:v>
                </c:pt>
                <c:pt idx="1925">
                  <c:v>15.42313833125</c:v>
                </c:pt>
                <c:pt idx="1926">
                  <c:v>15.386848593999998</c:v>
                </c:pt>
                <c:pt idx="1927">
                  <c:v>15.42313833125</c:v>
                </c:pt>
                <c:pt idx="1928">
                  <c:v>15.42313833125</c:v>
                </c:pt>
                <c:pt idx="1929">
                  <c:v>#N/A</c:v>
                </c:pt>
                <c:pt idx="1930">
                  <c:v>#N/A</c:v>
                </c:pt>
                <c:pt idx="1931">
                  <c:v>15.437654226149998</c:v>
                </c:pt>
                <c:pt idx="1932">
                  <c:v>15.437654226149998</c:v>
                </c:pt>
                <c:pt idx="1933">
                  <c:v>15.459428068499999</c:v>
                </c:pt>
                <c:pt idx="1934">
                  <c:v>15.459428068499999</c:v>
                </c:pt>
                <c:pt idx="1935">
                  <c:v>15.495717805750001</c:v>
                </c:pt>
                <c:pt idx="1936">
                  <c:v>#N/A</c:v>
                </c:pt>
                <c:pt idx="1937">
                  <c:v>#N/A</c:v>
                </c:pt>
                <c:pt idx="1938">
                  <c:v>15.4739439634</c:v>
                </c:pt>
                <c:pt idx="1939">
                  <c:v>15.4303962787</c:v>
                </c:pt>
                <c:pt idx="1940">
                  <c:v>#N/A</c:v>
                </c:pt>
                <c:pt idx="1941">
                  <c:v>15.437654226149998</c:v>
                </c:pt>
                <c:pt idx="1942">
                  <c:v>15.64087675475</c:v>
                </c:pt>
                <c:pt idx="1943">
                  <c:v>#N/A</c:v>
                </c:pt>
                <c:pt idx="1944">
                  <c:v>#N/A</c:v>
                </c:pt>
                <c:pt idx="1945">
                  <c:v>15.604587017499998</c:v>
                </c:pt>
                <c:pt idx="1946">
                  <c:v>14.949242099000001</c:v>
                </c:pt>
                <c:pt idx="1947">
                  <c:v>14.92838269142</c:v>
                </c:pt>
                <c:pt idx="1948">
                  <c:v>14.9144764197</c:v>
                </c:pt>
                <c:pt idx="1949">
                  <c:v>14.9144764197</c:v>
                </c:pt>
                <c:pt idx="1950">
                  <c:v>#N/A</c:v>
                </c:pt>
                <c:pt idx="1951">
                  <c:v>#N/A</c:v>
                </c:pt>
                <c:pt idx="1952">
                  <c:v>14.9144764197</c:v>
                </c:pt>
                <c:pt idx="1953">
                  <c:v>14.844945061100002</c:v>
                </c:pt>
                <c:pt idx="1954">
                  <c:v>14.810179381800001</c:v>
                </c:pt>
                <c:pt idx="1955">
                  <c:v>14.810179381800001</c:v>
                </c:pt>
                <c:pt idx="1956">
                  <c:v>14.810179381800001</c:v>
                </c:pt>
                <c:pt idx="1957">
                  <c:v>#N/A</c:v>
                </c:pt>
                <c:pt idx="1958">
                  <c:v>#N/A</c:v>
                </c:pt>
                <c:pt idx="1959">
                  <c:v>14.775413702500002</c:v>
                </c:pt>
                <c:pt idx="1960">
                  <c:v>14.78931997422</c:v>
                </c:pt>
                <c:pt idx="1961">
                  <c:v>14.7406480232</c:v>
                </c:pt>
                <c:pt idx="1962">
                  <c:v>14.775413702500002</c:v>
                </c:pt>
                <c:pt idx="1963">
                  <c:v>14.7406480232</c:v>
                </c:pt>
                <c:pt idx="1964">
                  <c:v>#N/A</c:v>
                </c:pt>
                <c:pt idx="1965">
                  <c:v>#N/A</c:v>
                </c:pt>
                <c:pt idx="1966">
                  <c:v>14.7406480232</c:v>
                </c:pt>
                <c:pt idx="1967">
                  <c:v>14.7406480232</c:v>
                </c:pt>
                <c:pt idx="1968">
                  <c:v>14.705882343899999</c:v>
                </c:pt>
                <c:pt idx="1969">
                  <c:v>14.705882343899999</c:v>
                </c:pt>
                <c:pt idx="1970">
                  <c:v>14.601585306</c:v>
                </c:pt>
                <c:pt idx="1971">
                  <c:v>#N/A</c:v>
                </c:pt>
                <c:pt idx="1972">
                  <c:v>#N/A</c:v>
                </c:pt>
                <c:pt idx="1973">
                  <c:v>14.601585306</c:v>
                </c:pt>
                <c:pt idx="1974">
                  <c:v>14.566819626700001</c:v>
                </c:pt>
                <c:pt idx="1975">
                  <c:v>14.566819626700001</c:v>
                </c:pt>
                <c:pt idx="1976">
                  <c:v>14.601585306</c:v>
                </c:pt>
                <c:pt idx="1977">
                  <c:v>14.298604838600001</c:v>
                </c:pt>
                <c:pt idx="1978">
                  <c:v>#N/A</c:v>
                </c:pt>
                <c:pt idx="1979">
                  <c:v>#N/A</c:v>
                </c:pt>
                <c:pt idx="1980">
                  <c:v>#N/A</c:v>
                </c:pt>
                <c:pt idx="1981">
                  <c:v>14.3680155417</c:v>
                </c:pt>
                <c:pt idx="1982">
                  <c:v>14.263899487050001</c:v>
                </c:pt>
                <c:pt idx="1983">
                  <c:v>14.33331019015</c:v>
                </c:pt>
                <c:pt idx="1984">
                  <c:v>14.312486979220001</c:v>
                </c:pt>
                <c:pt idx="1985">
                  <c:v>#N/A</c:v>
                </c:pt>
                <c:pt idx="1986">
                  <c:v>#N/A</c:v>
                </c:pt>
                <c:pt idx="1987">
                  <c:v>14.312486979220001</c:v>
                </c:pt>
                <c:pt idx="1988">
                  <c:v>14.2291941355</c:v>
                </c:pt>
                <c:pt idx="1989">
                  <c:v>14.173665573020003</c:v>
                </c:pt>
                <c:pt idx="1990">
                  <c:v>14.19448878395</c:v>
                </c:pt>
                <c:pt idx="1991">
                  <c:v>14.19448878395</c:v>
                </c:pt>
                <c:pt idx="1992">
                  <c:v>#N/A</c:v>
                </c:pt>
                <c:pt idx="1993">
                  <c:v>#N/A</c:v>
                </c:pt>
                <c:pt idx="1994">
                  <c:v>14.19448878395</c:v>
                </c:pt>
                <c:pt idx="1995">
                  <c:v>14.2291941355</c:v>
                </c:pt>
                <c:pt idx="1996">
                  <c:v>14.24307627612</c:v>
                </c:pt>
                <c:pt idx="1997">
                  <c:v>14.2291941355</c:v>
                </c:pt>
                <c:pt idx="1998">
                  <c:v>14.437426244800001</c:v>
                </c:pt>
                <c:pt idx="1999">
                  <c:v>#N/A</c:v>
                </c:pt>
                <c:pt idx="2000">
                  <c:v>#N/A</c:v>
                </c:pt>
                <c:pt idx="2001">
                  <c:v>14.402720893250001</c:v>
                </c:pt>
                <c:pt idx="2002">
                  <c:v>14.5068369479</c:v>
                </c:pt>
                <c:pt idx="2003">
                  <c:v>14.520719088520002</c:v>
                </c:pt>
                <c:pt idx="2004">
                  <c:v>14.645658354100002</c:v>
                </c:pt>
                <c:pt idx="2005">
                  <c:v>14.645658354100002</c:v>
                </c:pt>
                <c:pt idx="2006">
                  <c:v>#N/A</c:v>
                </c:pt>
                <c:pt idx="2007">
                  <c:v>#N/A</c:v>
                </c:pt>
                <c:pt idx="2008">
                  <c:v>14.370078739370001</c:v>
                </c:pt>
                <c:pt idx="2009">
                  <c:v>14.560141188449998</c:v>
                </c:pt>
                <c:pt idx="2010">
                  <c:v>14.6619603576</c:v>
                </c:pt>
                <c:pt idx="2011">
                  <c:v>14.628020634549999</c:v>
                </c:pt>
                <c:pt idx="2012">
                  <c:v>14.628020634549999</c:v>
                </c:pt>
                <c:pt idx="2013">
                  <c:v>#N/A</c:v>
                </c:pt>
                <c:pt idx="2014">
                  <c:v>#N/A</c:v>
                </c:pt>
                <c:pt idx="2015">
                  <c:v>14.628020634549999</c:v>
                </c:pt>
                <c:pt idx="2016">
                  <c:v>#N/A</c:v>
                </c:pt>
                <c:pt idx="2017">
                  <c:v>14.7977192498</c:v>
                </c:pt>
                <c:pt idx="2018">
                  <c:v>14.7977192498</c:v>
                </c:pt>
                <c:pt idx="2019">
                  <c:v>14.933478141999998</c:v>
                </c:pt>
                <c:pt idx="2020">
                  <c:v>#N/A</c:v>
                </c:pt>
                <c:pt idx="2021">
                  <c:v>#N/A</c:v>
                </c:pt>
                <c:pt idx="2022">
                  <c:v>14.899538418949998</c:v>
                </c:pt>
                <c:pt idx="2023">
                  <c:v>15.069237034199999</c:v>
                </c:pt>
                <c:pt idx="2024">
                  <c:v>15.204995926399999</c:v>
                </c:pt>
                <c:pt idx="2025">
                  <c:v>15.2728753725</c:v>
                </c:pt>
                <c:pt idx="2026">
                  <c:v>15.340754818600001</c:v>
                </c:pt>
                <c:pt idx="2027">
                  <c:v>#N/A</c:v>
                </c:pt>
                <c:pt idx="2028">
                  <c:v>#N/A</c:v>
                </c:pt>
                <c:pt idx="2029">
                  <c:v>15.374694541649998</c:v>
                </c:pt>
                <c:pt idx="2030">
                  <c:v>15.51045343385</c:v>
                </c:pt>
                <c:pt idx="2031">
                  <c:v>15.612272602999999</c:v>
                </c:pt>
                <c:pt idx="2032">
                  <c:v>15.476513710799999</c:v>
                </c:pt>
                <c:pt idx="2033">
                  <c:v>15.442573987749999</c:v>
                </c:pt>
                <c:pt idx="2034">
                  <c:v>#N/A</c:v>
                </c:pt>
                <c:pt idx="2035">
                  <c:v>#N/A</c:v>
                </c:pt>
                <c:pt idx="2036">
                  <c:v>15.442573987749999</c:v>
                </c:pt>
                <c:pt idx="2037">
                  <c:v>15.408634264699998</c:v>
                </c:pt>
                <c:pt idx="2038">
                  <c:v>15.1434289616</c:v>
                </c:pt>
                <c:pt idx="2039">
                  <c:v>15.1434289616</c:v>
                </c:pt>
                <c:pt idx="2040">
                  <c:v>#N/A</c:v>
                </c:pt>
                <c:pt idx="2041">
                  <c:v>#N/A</c:v>
                </c:pt>
                <c:pt idx="2042">
                  <c:v>#N/A</c:v>
                </c:pt>
                <c:pt idx="2043">
                  <c:v>15.1100733912</c:v>
                </c:pt>
                <c:pt idx="2044">
                  <c:v>15.1434289616</c:v>
                </c:pt>
                <c:pt idx="2045">
                  <c:v>15.176784532000001</c:v>
                </c:pt>
                <c:pt idx="2046">
                  <c:v>15.176784532000001</c:v>
                </c:pt>
                <c:pt idx="2047">
                  <c:v>#N/A</c:v>
                </c:pt>
                <c:pt idx="2048">
                  <c:v>#N/A</c:v>
                </c:pt>
                <c:pt idx="2049">
                  <c:v>#N/A</c:v>
                </c:pt>
                <c:pt idx="2050">
                  <c:v>#N/A</c:v>
                </c:pt>
                <c:pt idx="2051">
                  <c:v>15.910607080800002</c:v>
                </c:pt>
                <c:pt idx="2052">
                  <c:v>16.1440960736</c:v>
                </c:pt>
                <c:pt idx="2053">
                  <c:v>16.124082731360001</c:v>
                </c:pt>
                <c:pt idx="2054">
                  <c:v>16.124082731360001</c:v>
                </c:pt>
                <c:pt idx="2055">
                  <c:v>#N/A</c:v>
                </c:pt>
                <c:pt idx="2056">
                  <c:v>#N/A</c:v>
                </c:pt>
                <c:pt idx="2057">
                  <c:v>16.210807214400003</c:v>
                </c:pt>
                <c:pt idx="2058">
                  <c:v>16.377585066400002</c:v>
                </c:pt>
                <c:pt idx="2059">
                  <c:v>16.444296207200001</c:v>
                </c:pt>
                <c:pt idx="2060">
                  <c:v>16.444296207200001</c:v>
                </c:pt>
                <c:pt idx="2061">
                  <c:v>16.444296207200001</c:v>
                </c:pt>
                <c:pt idx="2062">
                  <c:v>#N/A</c:v>
                </c:pt>
                <c:pt idx="2063">
                  <c:v>#N/A</c:v>
                </c:pt>
                <c:pt idx="2064">
                  <c:v>16.444296207200001</c:v>
                </c:pt>
                <c:pt idx="2065">
                  <c:v>16.544362918400001</c:v>
                </c:pt>
                <c:pt idx="2066">
                  <c:v>16.544362918400001</c:v>
                </c:pt>
                <c:pt idx="2067">
                  <c:v>16.7111407704</c:v>
                </c:pt>
                <c:pt idx="2068">
                  <c:v>16.7111407704</c:v>
                </c:pt>
                <c:pt idx="2069">
                  <c:v>#N/A</c:v>
                </c:pt>
                <c:pt idx="2070">
                  <c:v>#N/A</c:v>
                </c:pt>
                <c:pt idx="2071">
                  <c:v>16.500692476979999</c:v>
                </c:pt>
                <c:pt idx="2072">
                  <c:v>16.520477479949999</c:v>
                </c:pt>
                <c:pt idx="2073">
                  <c:v>#N/A</c:v>
                </c:pt>
                <c:pt idx="2074">
                  <c:v>16.553452484899999</c:v>
                </c:pt>
                <c:pt idx="2075">
                  <c:v>16.566642486879999</c:v>
                </c:pt>
                <c:pt idx="2076">
                  <c:v>#N/A</c:v>
                </c:pt>
                <c:pt idx="2077">
                  <c:v>#N/A</c:v>
                </c:pt>
                <c:pt idx="2078">
                  <c:v>16.586427489849999</c:v>
                </c:pt>
                <c:pt idx="2079">
                  <c:v>16.586427489849999</c:v>
                </c:pt>
                <c:pt idx="2080">
                  <c:v>16.553452484899999</c:v>
                </c:pt>
                <c:pt idx="2081">
                  <c:v>16.520477479949999</c:v>
                </c:pt>
                <c:pt idx="2082">
                  <c:v>16.507287477969999</c:v>
                </c:pt>
                <c:pt idx="2083">
                  <c:v>#N/A</c:v>
                </c:pt>
                <c:pt idx="2084">
                  <c:v>#N/A</c:v>
                </c:pt>
                <c:pt idx="2085">
                  <c:v>16.527072480939999</c:v>
                </c:pt>
                <c:pt idx="2086">
                  <c:v>16.487502474999999</c:v>
                </c:pt>
                <c:pt idx="2087">
                  <c:v>16.527072480939999</c:v>
                </c:pt>
                <c:pt idx="2088">
                  <c:v>16.507287477969999</c:v>
                </c:pt>
                <c:pt idx="2089">
                  <c:v>16.527072480939999</c:v>
                </c:pt>
                <c:pt idx="2090">
                  <c:v>#N/A</c:v>
                </c:pt>
                <c:pt idx="2091">
                  <c:v>#N/A</c:v>
                </c:pt>
                <c:pt idx="2092">
                  <c:v>16.527072480939999</c:v>
                </c:pt>
                <c:pt idx="2093">
                  <c:v>16.507287477969999</c:v>
                </c:pt>
                <c:pt idx="2094">
                  <c:v>16.507287477969999</c:v>
                </c:pt>
                <c:pt idx="2095">
                  <c:v>16.507287477969999</c:v>
                </c:pt>
                <c:pt idx="2096">
                  <c:v>16.487502474999999</c:v>
                </c:pt>
                <c:pt idx="2097">
                  <c:v>#N/A</c:v>
                </c:pt>
                <c:pt idx="2098">
                  <c:v>#N/A</c:v>
                </c:pt>
                <c:pt idx="2099">
                  <c:v>16.344521342709999</c:v>
                </c:pt>
                <c:pt idx="2100">
                  <c:v>16.324931424999999</c:v>
                </c:pt>
                <c:pt idx="2101">
                  <c:v>16.35758128785</c:v>
                </c:pt>
                <c:pt idx="2102">
                  <c:v>16.35758128785</c:v>
                </c:pt>
                <c:pt idx="2103">
                  <c:v>16.40329109584</c:v>
                </c:pt>
                <c:pt idx="2104">
                  <c:v>#N/A</c:v>
                </c:pt>
                <c:pt idx="2105">
                  <c:v>#N/A</c:v>
                </c:pt>
                <c:pt idx="2106">
                  <c:v>16.488180739250001</c:v>
                </c:pt>
                <c:pt idx="2107">
                  <c:v>16.488180739250001</c:v>
                </c:pt>
                <c:pt idx="2108">
                  <c:v>16.488180739250001</c:v>
                </c:pt>
                <c:pt idx="2109">
                  <c:v>#N/A</c:v>
                </c:pt>
                <c:pt idx="2110">
                  <c:v>16.39676112327</c:v>
                </c:pt>
                <c:pt idx="2111">
                  <c:v>#N/A</c:v>
                </c:pt>
                <c:pt idx="2112">
                  <c:v>#N/A</c:v>
                </c:pt>
                <c:pt idx="2113">
                  <c:v>16.337991370139999</c:v>
                </c:pt>
                <c:pt idx="2114">
                  <c:v>16.3902311507</c:v>
                </c:pt>
                <c:pt idx="2115">
                  <c:v>16.35758128785</c:v>
                </c:pt>
                <c:pt idx="2116">
                  <c:v>16.35758128785</c:v>
                </c:pt>
                <c:pt idx="2117">
                  <c:v>16.35758128785</c:v>
                </c:pt>
                <c:pt idx="2118">
                  <c:v>#N/A</c:v>
                </c:pt>
                <c:pt idx="2119">
                  <c:v>#N/A</c:v>
                </c:pt>
                <c:pt idx="2120">
                  <c:v>#N/A</c:v>
                </c:pt>
                <c:pt idx="2121">
                  <c:v>16.3902311507</c:v>
                </c:pt>
                <c:pt idx="2122">
                  <c:v>16.3902311507</c:v>
                </c:pt>
                <c:pt idx="2123">
                  <c:v>16.3902311507</c:v>
                </c:pt>
                <c:pt idx="2124">
                  <c:v>16.3902311507</c:v>
                </c:pt>
                <c:pt idx="2125">
                  <c:v>#N/A</c:v>
                </c:pt>
                <c:pt idx="2126">
                  <c:v>#N/A</c:v>
                </c:pt>
                <c:pt idx="2127">
                  <c:v>16.40329109584</c:v>
                </c:pt>
                <c:pt idx="2128">
                  <c:v>16.35758128785</c:v>
                </c:pt>
                <c:pt idx="2129">
                  <c:v>16.324931424999999</c:v>
                </c:pt>
                <c:pt idx="2130">
                  <c:v>16.925991068880002</c:v>
                </c:pt>
                <c:pt idx="2131">
                  <c:v>16.925991068880002</c:v>
                </c:pt>
                <c:pt idx="2132">
                  <c:v>#N/A</c:v>
                </c:pt>
                <c:pt idx="2133">
                  <c:v>#N/A</c:v>
                </c:pt>
                <c:pt idx="2134">
                  <c:v>16.946286022200002</c:v>
                </c:pt>
                <c:pt idx="2135">
                  <c:v>16.980110944400003</c:v>
                </c:pt>
                <c:pt idx="2136">
                  <c:v>16.980110944400003</c:v>
                </c:pt>
                <c:pt idx="2137">
                  <c:v>16.980110944400003</c:v>
                </c:pt>
                <c:pt idx="2138">
                  <c:v>16.946286022200002</c:v>
                </c:pt>
                <c:pt idx="2139">
                  <c:v>#N/A</c:v>
                </c:pt>
                <c:pt idx="2140">
                  <c:v>#N/A</c:v>
                </c:pt>
                <c:pt idx="2141">
                  <c:v>16.946286022200002</c:v>
                </c:pt>
                <c:pt idx="2142">
                  <c:v>16.946286022200002</c:v>
                </c:pt>
                <c:pt idx="2143">
                  <c:v>#N/A</c:v>
                </c:pt>
                <c:pt idx="2144">
                  <c:v>16.8448112556</c:v>
                </c:pt>
                <c:pt idx="2145">
                  <c:v>16.777161411200002</c:v>
                </c:pt>
                <c:pt idx="2146">
                  <c:v>#N/A</c:v>
                </c:pt>
                <c:pt idx="2147">
                  <c:v>#N/A</c:v>
                </c:pt>
                <c:pt idx="2148">
                  <c:v>16.810986333400002</c:v>
                </c:pt>
                <c:pt idx="2149">
                  <c:v>16.777161411200002</c:v>
                </c:pt>
                <c:pt idx="2150">
                  <c:v>16.777161411200002</c:v>
                </c:pt>
                <c:pt idx="2151">
                  <c:v>16.810986333400002</c:v>
                </c:pt>
                <c:pt idx="2152">
                  <c:v>16.777161411200002</c:v>
                </c:pt>
                <c:pt idx="2153">
                  <c:v>#N/A</c:v>
                </c:pt>
                <c:pt idx="2154">
                  <c:v>#N/A</c:v>
                </c:pt>
                <c:pt idx="2155">
                  <c:v>16.8448112556</c:v>
                </c:pt>
                <c:pt idx="2156">
                  <c:v>16.878636177800001</c:v>
                </c:pt>
                <c:pt idx="2157">
                  <c:v>16.8448112556</c:v>
                </c:pt>
                <c:pt idx="2158">
                  <c:v>16.912461100000002</c:v>
                </c:pt>
                <c:pt idx="2159">
                  <c:v>16.912461100000002</c:v>
                </c:pt>
                <c:pt idx="2160">
                  <c:v>#N/A</c:v>
                </c:pt>
                <c:pt idx="2161">
                  <c:v>#N/A</c:v>
                </c:pt>
                <c:pt idx="2162">
                  <c:v>#N/A</c:v>
                </c:pt>
                <c:pt idx="2163">
                  <c:v>#N/A</c:v>
                </c:pt>
                <c:pt idx="2164">
                  <c:v>17.079833376670003</c:v>
                </c:pt>
                <c:pt idx="2165">
                  <c:v>17.1412961917</c:v>
                </c:pt>
                <c:pt idx="2166">
                  <c:v>17.17544220005</c:v>
                </c:pt>
                <c:pt idx="2167">
                  <c:v>#N/A</c:v>
                </c:pt>
                <c:pt idx="2168">
                  <c:v>#N/A</c:v>
                </c:pt>
                <c:pt idx="2169">
                  <c:v>17.1412961917</c:v>
                </c:pt>
                <c:pt idx="2170">
                  <c:v>17.380318250150001</c:v>
                </c:pt>
                <c:pt idx="2171">
                  <c:v>17.653486316950001</c:v>
                </c:pt>
                <c:pt idx="2172">
                  <c:v>16.970566149950002</c:v>
                </c:pt>
                <c:pt idx="2173">
                  <c:v>16.936420141599999</c:v>
                </c:pt>
                <c:pt idx="2174">
                  <c:v>#N/A</c:v>
                </c:pt>
                <c:pt idx="2175">
                  <c:v>#N/A</c:v>
                </c:pt>
                <c:pt idx="2176">
                  <c:v>16.936420141599999</c:v>
                </c:pt>
                <c:pt idx="2177">
                  <c:v>16.950078544940002</c:v>
                </c:pt>
                <c:pt idx="2178">
                  <c:v>16.970566149950002</c:v>
                </c:pt>
                <c:pt idx="2179">
                  <c:v>17.107150183350001</c:v>
                </c:pt>
                <c:pt idx="2180">
                  <c:v>17.1412961917</c:v>
                </c:pt>
                <c:pt idx="2181">
                  <c:v>#N/A</c:v>
                </c:pt>
                <c:pt idx="2182">
                  <c:v>#N/A</c:v>
                </c:pt>
                <c:pt idx="2183">
                  <c:v>17.15495459504</c:v>
                </c:pt>
                <c:pt idx="2184">
                  <c:v>#N/A</c:v>
                </c:pt>
                <c:pt idx="2185">
                  <c:v>#N/A</c:v>
                </c:pt>
                <c:pt idx="2186">
                  <c:v>17.15495459504</c:v>
                </c:pt>
                <c:pt idx="2187">
                  <c:v>17.15495459504</c:v>
                </c:pt>
                <c:pt idx="2188">
                  <c:v>#N/A</c:v>
                </c:pt>
                <c:pt idx="2189">
                  <c:v>#N/A</c:v>
                </c:pt>
                <c:pt idx="2190">
                  <c:v>17.15495459504</c:v>
                </c:pt>
                <c:pt idx="2191">
                  <c:v>#N/A</c:v>
                </c:pt>
                <c:pt idx="2192">
                  <c:v>#N/A</c:v>
                </c:pt>
                <c:pt idx="2193">
                  <c:v>17.021276605920001</c:v>
                </c:pt>
                <c:pt idx="2194">
                  <c:v>17.021276605920001</c:v>
                </c:pt>
                <c:pt idx="2195">
                  <c:v>#N/A</c:v>
                </c:pt>
                <c:pt idx="2196">
                  <c:v>#N/A</c:v>
                </c:pt>
                <c:pt idx="2197">
                  <c:v>16.98739667637</c:v>
                </c:pt>
                <c:pt idx="2198">
                  <c:v>16.95351674682</c:v>
                </c:pt>
                <c:pt idx="2199">
                  <c:v>16.939964775</c:v>
                </c:pt>
                <c:pt idx="2200">
                  <c:v>16.939964775</c:v>
                </c:pt>
                <c:pt idx="2201">
                  <c:v>16.939964775</c:v>
                </c:pt>
                <c:pt idx="2202">
                  <c:v>#N/A</c:v>
                </c:pt>
                <c:pt idx="2203">
                  <c:v>#N/A</c:v>
                </c:pt>
                <c:pt idx="2204">
                  <c:v>16.91963681727</c:v>
                </c:pt>
                <c:pt idx="2205">
                  <c:v>16.872204915899999</c:v>
                </c:pt>
                <c:pt idx="2206">
                  <c:v>16.90608484545</c:v>
                </c:pt>
                <c:pt idx="2207">
                  <c:v>16.872204915899999</c:v>
                </c:pt>
                <c:pt idx="2208">
                  <c:v>16.872204915899999</c:v>
                </c:pt>
                <c:pt idx="2209">
                  <c:v>#N/A</c:v>
                </c:pt>
                <c:pt idx="2210">
                  <c:v>#N/A</c:v>
                </c:pt>
                <c:pt idx="2211">
                  <c:v>#N/A</c:v>
                </c:pt>
                <c:pt idx="2212">
                  <c:v>16.95351674682</c:v>
                </c:pt>
                <c:pt idx="2213">
                  <c:v>17.007724634100001</c:v>
                </c:pt>
                <c:pt idx="2214">
                  <c:v>17.007724634100001</c:v>
                </c:pt>
                <c:pt idx="2215">
                  <c:v>16.97384470455</c:v>
                </c:pt>
                <c:pt idx="2216">
                  <c:v>#N/A</c:v>
                </c:pt>
                <c:pt idx="2217">
                  <c:v>#N/A</c:v>
                </c:pt>
                <c:pt idx="2218">
                  <c:v>#N/A</c:v>
                </c:pt>
                <c:pt idx="2219">
                  <c:v>#N/A</c:v>
                </c:pt>
                <c:pt idx="2220">
                  <c:v>#N/A</c:v>
                </c:pt>
                <c:pt idx="2221">
                  <c:v>#N/A</c:v>
                </c:pt>
                <c:pt idx="2222">
                  <c:v>#N/A</c:v>
                </c:pt>
                <c:pt idx="2223">
                  <c:v>#N/A</c:v>
                </c:pt>
                <c:pt idx="2224">
                  <c:v>#N/A</c:v>
                </c:pt>
                <c:pt idx="2225">
                  <c:v>17.1211810641</c:v>
                </c:pt>
                <c:pt idx="2226">
                  <c:v>17.052833035900001</c:v>
                </c:pt>
                <c:pt idx="2227">
                  <c:v>#N/A</c:v>
                </c:pt>
                <c:pt idx="2228">
                  <c:v>17.08700705</c:v>
                </c:pt>
                <c:pt idx="2229">
                  <c:v>17.1211810641</c:v>
                </c:pt>
                <c:pt idx="2230">
                  <c:v>#N/A</c:v>
                </c:pt>
                <c:pt idx="2231">
                  <c:v>#N/A</c:v>
                </c:pt>
                <c:pt idx="2232">
                  <c:v>17.1211810641</c:v>
                </c:pt>
                <c:pt idx="2233">
                  <c:v>17.292051134600001</c:v>
                </c:pt>
                <c:pt idx="2234">
                  <c:v>17.292051134600001</c:v>
                </c:pt>
                <c:pt idx="2235">
                  <c:v>17.292051134600001</c:v>
                </c:pt>
                <c:pt idx="2236">
                  <c:v>17.237372712039999</c:v>
                </c:pt>
                <c:pt idx="2237">
                  <c:v>#N/A</c:v>
                </c:pt>
                <c:pt idx="2238">
                  <c:v>#N/A</c:v>
                </c:pt>
                <c:pt idx="2239">
                  <c:v>17.292051134600001</c:v>
                </c:pt>
                <c:pt idx="2240">
                  <c:v>17.292051134600001</c:v>
                </c:pt>
                <c:pt idx="2241">
                  <c:v>17.189529092299999</c:v>
                </c:pt>
                <c:pt idx="2242">
                  <c:v>17.189529092299999</c:v>
                </c:pt>
                <c:pt idx="2243">
                  <c:v>17.155355078199999</c:v>
                </c:pt>
                <c:pt idx="2244">
                  <c:v>#N/A</c:v>
                </c:pt>
                <c:pt idx="2245">
                  <c:v>#N/A</c:v>
                </c:pt>
                <c:pt idx="2246">
                  <c:v>17.189529092299999</c:v>
                </c:pt>
                <c:pt idx="2247">
                  <c:v>17.223703106399999</c:v>
                </c:pt>
                <c:pt idx="2248">
                  <c:v>17.189529092299999</c:v>
                </c:pt>
                <c:pt idx="2249">
                  <c:v>17.223703106399999</c:v>
                </c:pt>
                <c:pt idx="2250">
                  <c:v>17.250802752250003</c:v>
                </c:pt>
                <c:pt idx="2251">
                  <c:v>#N/A</c:v>
                </c:pt>
                <c:pt idx="2252">
                  <c:v>#N/A</c:v>
                </c:pt>
                <c:pt idx="2253">
                  <c:v>17.216642746800002</c:v>
                </c:pt>
                <c:pt idx="2254">
                  <c:v>17.161986738080003</c:v>
                </c:pt>
                <c:pt idx="2255">
                  <c:v>17.18248274135</c:v>
                </c:pt>
                <c:pt idx="2256">
                  <c:v>17.216642746800002</c:v>
                </c:pt>
                <c:pt idx="2257">
                  <c:v>17.250802752250003</c:v>
                </c:pt>
                <c:pt idx="2258">
                  <c:v>#N/A</c:v>
                </c:pt>
                <c:pt idx="2259">
                  <c:v>#N/A</c:v>
                </c:pt>
                <c:pt idx="2260">
                  <c:v>17.18248274135</c:v>
                </c:pt>
                <c:pt idx="2261">
                  <c:v>17.284962757700001</c:v>
                </c:pt>
                <c:pt idx="2262">
                  <c:v>17.3532827686</c:v>
                </c:pt>
                <c:pt idx="2263">
                  <c:v>17.387442774050001</c:v>
                </c:pt>
                <c:pt idx="2264">
                  <c:v>17.387442774050001</c:v>
                </c:pt>
                <c:pt idx="2265">
                  <c:v>#N/A</c:v>
                </c:pt>
                <c:pt idx="2266">
                  <c:v>#N/A</c:v>
                </c:pt>
                <c:pt idx="2267">
                  <c:v>17.435266781680003</c:v>
                </c:pt>
                <c:pt idx="2268">
                  <c:v>17.524082795849999</c:v>
                </c:pt>
                <c:pt idx="2269">
                  <c:v>17.469426787130001</c:v>
                </c:pt>
                <c:pt idx="2270">
                  <c:v>17.455762784950004</c:v>
                </c:pt>
                <c:pt idx="2271">
                  <c:v>17.455762784950004</c:v>
                </c:pt>
                <c:pt idx="2272">
                  <c:v>#N/A</c:v>
                </c:pt>
                <c:pt idx="2273">
                  <c:v>#N/A</c:v>
                </c:pt>
                <c:pt idx="2274">
                  <c:v>17.455762784950004</c:v>
                </c:pt>
                <c:pt idx="2275">
                  <c:v>17.489922790400001</c:v>
                </c:pt>
                <c:pt idx="2276">
                  <c:v>17.489922790400001</c:v>
                </c:pt>
                <c:pt idx="2277">
                  <c:v>17.537746798030003</c:v>
                </c:pt>
                <c:pt idx="2278">
                  <c:v>17.537746798030003</c:v>
                </c:pt>
                <c:pt idx="2279">
                  <c:v>#N/A</c:v>
                </c:pt>
                <c:pt idx="2280">
                  <c:v>#N/A</c:v>
                </c:pt>
                <c:pt idx="2281">
                  <c:v>17.32956457425</c:v>
                </c:pt>
                <c:pt idx="2282">
                  <c:v>17.295914934299997</c:v>
                </c:pt>
                <c:pt idx="2283">
                  <c:v>17.262265294349998</c:v>
                </c:pt>
                <c:pt idx="2284">
                  <c:v>17.242075510380001</c:v>
                </c:pt>
                <c:pt idx="2285">
                  <c:v>17.248805438369999</c:v>
                </c:pt>
                <c:pt idx="2286">
                  <c:v>#N/A</c:v>
                </c:pt>
                <c:pt idx="2287">
                  <c:v>#N/A</c:v>
                </c:pt>
                <c:pt idx="2288">
                  <c:v>17.262265294349998</c:v>
                </c:pt>
                <c:pt idx="2289">
                  <c:v>17.262265294349998</c:v>
                </c:pt>
                <c:pt idx="2290">
                  <c:v>17.242075510380001</c:v>
                </c:pt>
                <c:pt idx="2291">
                  <c:v>17.242075510380001</c:v>
                </c:pt>
                <c:pt idx="2292">
                  <c:v>17.242075510380001</c:v>
                </c:pt>
                <c:pt idx="2293">
                  <c:v>#N/A</c:v>
                </c:pt>
                <c:pt idx="2294">
                  <c:v>#N/A</c:v>
                </c:pt>
                <c:pt idx="2295">
                  <c:v>17.228615654399999</c:v>
                </c:pt>
                <c:pt idx="2296">
                  <c:v>17.262265294349998</c:v>
                </c:pt>
                <c:pt idx="2297">
                  <c:v>17.262265294349998</c:v>
                </c:pt>
                <c:pt idx="2298">
                  <c:v>17.27572515033</c:v>
                </c:pt>
                <c:pt idx="2299">
                  <c:v>#N/A</c:v>
                </c:pt>
                <c:pt idx="2300">
                  <c:v>#N/A</c:v>
                </c:pt>
                <c:pt idx="2301">
                  <c:v>#N/A</c:v>
                </c:pt>
                <c:pt idx="2302">
                  <c:v>#N/A</c:v>
                </c:pt>
                <c:pt idx="2303">
                  <c:v>17.242075510380001</c:v>
                </c:pt>
                <c:pt idx="2304">
                  <c:v>17.262265294349998</c:v>
                </c:pt>
                <c:pt idx="2305">
                  <c:v>#N/A</c:v>
                </c:pt>
                <c:pt idx="2306">
                  <c:v>17.262265294349998</c:v>
                </c:pt>
                <c:pt idx="2307">
                  <c:v>#N/A</c:v>
                </c:pt>
                <c:pt idx="2308">
                  <c:v>#N/A</c:v>
                </c:pt>
                <c:pt idx="2309">
                  <c:v>17.262265294349998</c:v>
                </c:pt>
                <c:pt idx="2310">
                  <c:v>17.228615654399999</c:v>
                </c:pt>
                <c:pt idx="2311">
                  <c:v>16.768392719049999</c:v>
                </c:pt>
                <c:pt idx="2312">
                  <c:v>16.735577860499998</c:v>
                </c:pt>
                <c:pt idx="2313">
                  <c:v>16.637133284849998</c:v>
                </c:pt>
                <c:pt idx="2314">
                  <c:v>#N/A</c:v>
                </c:pt>
                <c:pt idx="2315">
                  <c:v>#N/A</c:v>
                </c:pt>
                <c:pt idx="2316">
                  <c:v>16.70276300195</c:v>
                </c:pt>
                <c:pt idx="2317">
                  <c:v>16.735577860499998</c:v>
                </c:pt>
                <c:pt idx="2318">
                  <c:v>16.834022436149997</c:v>
                </c:pt>
                <c:pt idx="2319">
                  <c:v>16.768392719049999</c:v>
                </c:pt>
                <c:pt idx="2320">
                  <c:v>16.768392719049999</c:v>
                </c:pt>
                <c:pt idx="2321">
                  <c:v>#N/A</c:v>
                </c:pt>
                <c:pt idx="2322">
                  <c:v>#N/A</c:v>
                </c:pt>
                <c:pt idx="2323">
                  <c:v>16.70276300195</c:v>
                </c:pt>
                <c:pt idx="2324">
                  <c:v>16.70276300195</c:v>
                </c:pt>
                <c:pt idx="2325">
                  <c:v>16.70276300195</c:v>
                </c:pt>
                <c:pt idx="2326">
                  <c:v>16.70276300195</c:v>
                </c:pt>
                <c:pt idx="2327">
                  <c:v>16.650259228269999</c:v>
                </c:pt>
                <c:pt idx="2328">
                  <c:v>#N/A</c:v>
                </c:pt>
                <c:pt idx="2329">
                  <c:v>#N/A</c:v>
                </c:pt>
                <c:pt idx="2330">
                  <c:v>16.4730589921</c:v>
                </c:pt>
                <c:pt idx="2331">
                  <c:v>16.505873850649998</c:v>
                </c:pt>
                <c:pt idx="2332">
                  <c:v>16.4730589921</c:v>
                </c:pt>
                <c:pt idx="2333">
                  <c:v>16.4730589921</c:v>
                </c:pt>
                <c:pt idx="2334">
                  <c:v>16.45337007697</c:v>
                </c:pt>
                <c:pt idx="2335">
                  <c:v>#N/A</c:v>
                </c:pt>
                <c:pt idx="2336">
                  <c:v>#N/A</c:v>
                </c:pt>
                <c:pt idx="2337">
                  <c:v>16.45337007697</c:v>
                </c:pt>
                <c:pt idx="2338">
                  <c:v>16.440244133549999</c:v>
                </c:pt>
                <c:pt idx="2339">
                  <c:v>16.420555218419999</c:v>
                </c:pt>
                <c:pt idx="2340">
                  <c:v>16.308984699349999</c:v>
                </c:pt>
                <c:pt idx="2341">
                  <c:v>16.079280689499999</c:v>
                </c:pt>
                <c:pt idx="2342">
                  <c:v>#N/A</c:v>
                </c:pt>
                <c:pt idx="2343">
                  <c:v>#N/A</c:v>
                </c:pt>
                <c:pt idx="2344">
                  <c:v>#N/A</c:v>
                </c:pt>
                <c:pt idx="2345">
                  <c:v>16.19606808655</c:v>
                </c:pt>
                <c:pt idx="2346">
                  <c:v>16.19606808655</c:v>
                </c:pt>
                <c:pt idx="2347">
                  <c:v>15.965166912199999</c:v>
                </c:pt>
                <c:pt idx="2348">
                  <c:v>16.031138676299999</c:v>
                </c:pt>
                <c:pt idx="2349">
                  <c:v>#N/A</c:v>
                </c:pt>
                <c:pt idx="2350">
                  <c:v>#N/A</c:v>
                </c:pt>
                <c:pt idx="2351">
                  <c:v>15.998152794249998</c:v>
                </c:pt>
                <c:pt idx="2352">
                  <c:v>#N/A</c:v>
                </c:pt>
                <c:pt idx="2353">
                  <c:v>15.635308091699999</c:v>
                </c:pt>
                <c:pt idx="2354">
                  <c:v>15.107533978899998</c:v>
                </c:pt>
                <c:pt idx="2355">
                  <c:v>15.272463389149998</c:v>
                </c:pt>
                <c:pt idx="2356">
                  <c:v>#N/A</c:v>
                </c:pt>
                <c:pt idx="2357">
                  <c:v>#N/A</c:v>
                </c:pt>
                <c:pt idx="2358">
                  <c:v>15.33843515325</c:v>
                </c:pt>
                <c:pt idx="2359">
                  <c:v>15.305449271199999</c:v>
                </c:pt>
                <c:pt idx="2360">
                  <c:v>15.5033645635</c:v>
                </c:pt>
                <c:pt idx="2361">
                  <c:v>15.58253068042</c:v>
                </c:pt>
                <c:pt idx="2362">
                  <c:v>15.602322209649998</c:v>
                </c:pt>
                <c:pt idx="2363">
                  <c:v>#N/A</c:v>
                </c:pt>
                <c:pt idx="2364">
                  <c:v>#N/A</c:v>
                </c:pt>
                <c:pt idx="2365">
                  <c:v>14.8436469225</c:v>
                </c:pt>
                <c:pt idx="2366">
                  <c:v>15.173505743</c:v>
                </c:pt>
                <c:pt idx="2367">
                  <c:v>15.107533978899998</c:v>
                </c:pt>
                <c:pt idx="2368">
                  <c:v>15.2394775071</c:v>
                </c:pt>
                <c:pt idx="2369">
                  <c:v>15.272463389149998</c:v>
                </c:pt>
                <c:pt idx="2370">
                  <c:v>#N/A</c:v>
                </c:pt>
                <c:pt idx="2371">
                  <c:v>#N/A</c:v>
                </c:pt>
                <c:pt idx="2372">
                  <c:v>15.42009223026</c:v>
                </c:pt>
                <c:pt idx="2373">
                  <c:v>15.42009223026</c:v>
                </c:pt>
                <c:pt idx="2374">
                  <c:v>15.4401443658</c:v>
                </c:pt>
                <c:pt idx="2375">
                  <c:v>15.4067241399</c:v>
                </c:pt>
                <c:pt idx="2376">
                  <c:v>15.3398836881</c:v>
                </c:pt>
                <c:pt idx="2377">
                  <c:v>#N/A</c:v>
                </c:pt>
                <c:pt idx="2378">
                  <c:v>#N/A</c:v>
                </c:pt>
                <c:pt idx="2379">
                  <c:v>15.286411326660001</c:v>
                </c:pt>
                <c:pt idx="2380">
                  <c:v>15.373303914000001</c:v>
                </c:pt>
                <c:pt idx="2381">
                  <c:v>15.4401443658</c:v>
                </c:pt>
                <c:pt idx="2382">
                  <c:v>15.4067241399</c:v>
                </c:pt>
                <c:pt idx="2383">
                  <c:v>15.3064634622</c:v>
                </c:pt>
                <c:pt idx="2384">
                  <c:v>#N/A</c:v>
                </c:pt>
                <c:pt idx="2385">
                  <c:v>#N/A</c:v>
                </c:pt>
                <c:pt idx="2386">
                  <c:v>15.3398836881</c:v>
                </c:pt>
                <c:pt idx="2387">
                  <c:v>#N/A</c:v>
                </c:pt>
                <c:pt idx="2388">
                  <c:v>15.4401443658</c:v>
                </c:pt>
                <c:pt idx="2389">
                  <c:v>15.52035290796</c:v>
                </c:pt>
                <c:pt idx="2390">
                  <c:v>15.4401443658</c:v>
                </c:pt>
                <c:pt idx="2391">
                  <c:v>#N/A</c:v>
                </c:pt>
                <c:pt idx="2392">
                  <c:v>#N/A</c:v>
                </c:pt>
                <c:pt idx="2393">
                  <c:v>15.4401443658</c:v>
                </c:pt>
                <c:pt idx="2394">
                  <c:v>15.42009223026</c:v>
                </c:pt>
                <c:pt idx="2395">
                  <c:v>15.4401443658</c:v>
                </c:pt>
                <c:pt idx="2396">
                  <c:v>15.473564591699999</c:v>
                </c:pt>
                <c:pt idx="2397">
                  <c:v>15.5738252694</c:v>
                </c:pt>
                <c:pt idx="2398">
                  <c:v>#N/A</c:v>
                </c:pt>
                <c:pt idx="2399">
                  <c:v>#N/A</c:v>
                </c:pt>
                <c:pt idx="2400">
                  <c:v>15.5738252694</c:v>
                </c:pt>
                <c:pt idx="2401">
                  <c:v>15.774346624800001</c:v>
                </c:pt>
                <c:pt idx="2402">
                  <c:v>15.9414477543</c:v>
                </c:pt>
                <c:pt idx="2403">
                  <c:v>15.265799979559999</c:v>
                </c:pt>
                <c:pt idx="2404">
                  <c:v>15.381645004699998</c:v>
                </c:pt>
                <c:pt idx="2405">
                  <c:v>#N/A</c:v>
                </c:pt>
                <c:pt idx="2406">
                  <c:v>#N/A</c:v>
                </c:pt>
                <c:pt idx="2407">
                  <c:v>15.252928310099998</c:v>
                </c:pt>
                <c:pt idx="2408">
                  <c:v>15.220749136449998</c:v>
                </c:pt>
                <c:pt idx="2409">
                  <c:v>15.252928310099998</c:v>
                </c:pt>
                <c:pt idx="2410">
                  <c:v>15.381645004699998</c:v>
                </c:pt>
                <c:pt idx="2411">
                  <c:v>15.542540872949997</c:v>
                </c:pt>
                <c:pt idx="2412">
                  <c:v>#N/A</c:v>
                </c:pt>
                <c:pt idx="2413">
                  <c:v>#N/A</c:v>
                </c:pt>
                <c:pt idx="2414">
                  <c:v>15.671257567550001</c:v>
                </c:pt>
                <c:pt idx="2415">
                  <c:v>15.671257567550001</c:v>
                </c:pt>
                <c:pt idx="2416">
                  <c:v>15.671257567550001</c:v>
                </c:pt>
                <c:pt idx="2417">
                  <c:v>15.6390783939</c:v>
                </c:pt>
                <c:pt idx="2418">
                  <c:v>15.6390783939</c:v>
                </c:pt>
                <c:pt idx="2419">
                  <c:v>#N/A</c:v>
                </c:pt>
                <c:pt idx="2420">
                  <c:v>#N/A</c:v>
                </c:pt>
                <c:pt idx="2421">
                  <c:v>15.671257567550001</c:v>
                </c:pt>
                <c:pt idx="2422">
                  <c:v>15.6390783939</c:v>
                </c:pt>
                <c:pt idx="2423">
                  <c:v>15.60689922025</c:v>
                </c:pt>
                <c:pt idx="2424">
                  <c:v>15.671257567550001</c:v>
                </c:pt>
                <c:pt idx="2425">
                  <c:v>15.8321534358</c:v>
                </c:pt>
                <c:pt idx="2426">
                  <c:v>#N/A</c:v>
                </c:pt>
                <c:pt idx="2427">
                  <c:v>#N/A</c:v>
                </c:pt>
                <c:pt idx="2428">
                  <c:v>15.8321534358</c:v>
                </c:pt>
                <c:pt idx="2429">
                  <c:v>15.864332609449999</c:v>
                </c:pt>
                <c:pt idx="2430">
                  <c:v>15.84502510526</c:v>
                </c:pt>
                <c:pt idx="2431">
                  <c:v>15.92869095675</c:v>
                </c:pt>
                <c:pt idx="2432">
                  <c:v>15.99304930405</c:v>
                </c:pt>
                <c:pt idx="2433">
                  <c:v>#N/A</c:v>
                </c:pt>
                <c:pt idx="2434">
                  <c:v>#N/A</c:v>
                </c:pt>
                <c:pt idx="2435">
                  <c:v>15.778792499199998</c:v>
                </c:pt>
                <c:pt idx="2436">
                  <c:v>15.854895999999998</c:v>
                </c:pt>
                <c:pt idx="2437">
                  <c:v>15.886605791999999</c:v>
                </c:pt>
                <c:pt idx="2438">
                  <c:v>15.886605791999999</c:v>
                </c:pt>
                <c:pt idx="2439">
                  <c:v>15.886605791999999</c:v>
                </c:pt>
                <c:pt idx="2440">
                  <c:v>#N/A</c:v>
                </c:pt>
                <c:pt idx="2441">
                  <c:v>#N/A</c:v>
                </c:pt>
                <c:pt idx="2442">
                  <c:v>15.886605791999999</c:v>
                </c:pt>
                <c:pt idx="2443">
                  <c:v>#N/A</c:v>
                </c:pt>
                <c:pt idx="2444">
                  <c:v>#N/A</c:v>
                </c:pt>
                <c:pt idx="2445">
                  <c:v>#N/A</c:v>
                </c:pt>
                <c:pt idx="2446">
                  <c:v>15.728056832</c:v>
                </c:pt>
                <c:pt idx="2447">
                  <c:v>#N/A</c:v>
                </c:pt>
                <c:pt idx="2448">
                  <c:v>#N/A</c:v>
                </c:pt>
                <c:pt idx="2449">
                  <c:v>15.696347039999999</c:v>
                </c:pt>
                <c:pt idx="2450">
                  <c:v>15.696347039999999</c:v>
                </c:pt>
                <c:pt idx="2451">
                  <c:v>15.759766623999999</c:v>
                </c:pt>
                <c:pt idx="2452">
                  <c:v>15.854895999999998</c:v>
                </c:pt>
                <c:pt idx="2453">
                  <c:v>15.835870124799998</c:v>
                </c:pt>
                <c:pt idx="2454">
                  <c:v>#N/A</c:v>
                </c:pt>
                <c:pt idx="2455">
                  <c:v>#N/A</c:v>
                </c:pt>
                <c:pt idx="2456">
                  <c:v>15.835870124799998</c:v>
                </c:pt>
                <c:pt idx="2457">
                  <c:v>15.823186207999999</c:v>
                </c:pt>
                <c:pt idx="2458">
                  <c:v>15.759766623999999</c:v>
                </c:pt>
                <c:pt idx="2459">
                  <c:v>15.759766623999999</c:v>
                </c:pt>
                <c:pt idx="2460">
                  <c:v>15.740740748799999</c:v>
                </c:pt>
                <c:pt idx="2461">
                  <c:v>#N/A</c:v>
                </c:pt>
                <c:pt idx="2462">
                  <c:v>#N/A</c:v>
                </c:pt>
                <c:pt idx="2463">
                  <c:v>15.759766623999999</c:v>
                </c:pt>
                <c:pt idx="2464">
                  <c:v>15.755464057230002</c:v>
                </c:pt>
                <c:pt idx="2465">
                  <c:v>15.711118159200002</c:v>
                </c:pt>
                <c:pt idx="2466">
                  <c:v>15.711118159200002</c:v>
                </c:pt>
                <c:pt idx="2467">
                  <c:v>15.711118159200002</c:v>
                </c:pt>
                <c:pt idx="2468">
                  <c:v>#N/A</c:v>
                </c:pt>
                <c:pt idx="2469">
                  <c:v>#N/A</c:v>
                </c:pt>
                <c:pt idx="2470">
                  <c:v>15.679442517750001</c:v>
                </c:pt>
                <c:pt idx="2471">
                  <c:v>15.679442517750001</c:v>
                </c:pt>
                <c:pt idx="2472">
                  <c:v>15.679442517750001</c:v>
                </c:pt>
                <c:pt idx="2473">
                  <c:v>15.6477668763</c:v>
                </c:pt>
                <c:pt idx="2474">
                  <c:v>15.679442517750001</c:v>
                </c:pt>
                <c:pt idx="2475">
                  <c:v>#N/A</c:v>
                </c:pt>
                <c:pt idx="2476">
                  <c:v>#N/A</c:v>
                </c:pt>
                <c:pt idx="2477">
                  <c:v>15.679442517750001</c:v>
                </c:pt>
                <c:pt idx="2478">
                  <c:v>15.711118159200002</c:v>
                </c:pt>
                <c:pt idx="2479">
                  <c:v>15.711118159200002</c:v>
                </c:pt>
                <c:pt idx="2480">
                  <c:v>15.711118159200002</c:v>
                </c:pt>
                <c:pt idx="2481">
                  <c:v>15.711118159200002</c:v>
                </c:pt>
                <c:pt idx="2482">
                  <c:v>#N/A</c:v>
                </c:pt>
                <c:pt idx="2483">
                  <c:v>#N/A</c:v>
                </c:pt>
                <c:pt idx="2484">
                  <c:v>15.711118159200002</c:v>
                </c:pt>
                <c:pt idx="2485">
                  <c:v>15.755464057230002</c:v>
                </c:pt>
                <c:pt idx="2486">
                  <c:v>15.723788415780001</c:v>
                </c:pt>
                <c:pt idx="2487">
                  <c:v>15.806145083550001</c:v>
                </c:pt>
                <c:pt idx="2488">
                  <c:v>15.806145083550001</c:v>
                </c:pt>
                <c:pt idx="2489">
                  <c:v>#N/A</c:v>
                </c:pt>
                <c:pt idx="2490">
                  <c:v>#N/A</c:v>
                </c:pt>
                <c:pt idx="2491">
                  <c:v>#N/A</c:v>
                </c:pt>
                <c:pt idx="2492">
                  <c:v>15.837820725000002</c:v>
                </c:pt>
                <c:pt idx="2493">
                  <c:v>15.806145083550001</c:v>
                </c:pt>
                <c:pt idx="2494">
                  <c:v>15.818815340130001</c:v>
                </c:pt>
                <c:pt idx="2495">
                  <c:v>15.978754707299998</c:v>
                </c:pt>
                <c:pt idx="2496">
                  <c:v>#N/A</c:v>
                </c:pt>
                <c:pt idx="2497">
                  <c:v>#N/A</c:v>
                </c:pt>
                <c:pt idx="2498">
                  <c:v>15.965956345499999</c:v>
                </c:pt>
                <c:pt idx="2499">
                  <c:v>15.965956345499999</c:v>
                </c:pt>
                <c:pt idx="2500">
                  <c:v>15.978754707299998</c:v>
                </c:pt>
                <c:pt idx="2501">
                  <c:v>15.965956345499999</c:v>
                </c:pt>
                <c:pt idx="2502">
                  <c:v>15.965956345499999</c:v>
                </c:pt>
                <c:pt idx="2503">
                  <c:v>#N/A</c:v>
                </c:pt>
                <c:pt idx="2504">
                  <c:v>#N/A</c:v>
                </c:pt>
                <c:pt idx="2505">
                  <c:v>15.997952249999999</c:v>
                </c:pt>
                <c:pt idx="2506">
                  <c:v>15.965956345499999</c:v>
                </c:pt>
                <c:pt idx="2507">
                  <c:v>15.965956345499999</c:v>
                </c:pt>
                <c:pt idx="2508">
                  <c:v>15.933960440999998</c:v>
                </c:pt>
                <c:pt idx="2509">
                  <c:v>15.946758802800002</c:v>
                </c:pt>
                <c:pt idx="2510">
                  <c:v>#N/A</c:v>
                </c:pt>
                <c:pt idx="2511">
                  <c:v>#N/A</c:v>
                </c:pt>
                <c:pt idx="2512">
                  <c:v>15.933960440999998</c:v>
                </c:pt>
                <c:pt idx="2513">
                  <c:v>15.946758802800002</c:v>
                </c:pt>
                <c:pt idx="2514">
                  <c:v>15.869968632000001</c:v>
                </c:pt>
                <c:pt idx="2515">
                  <c:v>15.869968632000001</c:v>
                </c:pt>
                <c:pt idx="2516">
                  <c:v>15.869968632000001</c:v>
                </c:pt>
                <c:pt idx="2517">
                  <c:v>#N/A</c:v>
                </c:pt>
                <c:pt idx="2518">
                  <c:v>#N/A</c:v>
                </c:pt>
                <c:pt idx="2519">
                  <c:v>15.869968632000001</c:v>
                </c:pt>
                <c:pt idx="2520">
                  <c:v>15.805976823</c:v>
                </c:pt>
                <c:pt idx="2521">
                  <c:v>15.805976823</c:v>
                </c:pt>
                <c:pt idx="2522">
                  <c:v>15.7739809185</c:v>
                </c:pt>
                <c:pt idx="2523">
                  <c:v>15.805976823</c:v>
                </c:pt>
                <c:pt idx="2524">
                  <c:v>#N/A</c:v>
                </c:pt>
                <c:pt idx="2525">
                  <c:v>#N/A</c:v>
                </c:pt>
                <c:pt idx="2526">
                  <c:v>16.278150924719998</c:v>
                </c:pt>
                <c:pt idx="2527">
                  <c:v>16.264980899699999</c:v>
                </c:pt>
                <c:pt idx="2528">
                  <c:v>16.245225862170003</c:v>
                </c:pt>
                <c:pt idx="2529">
                  <c:v>16.245225862170003</c:v>
                </c:pt>
                <c:pt idx="2530">
                  <c:v>16.23205583715</c:v>
                </c:pt>
                <c:pt idx="2531">
                  <c:v>#N/A</c:v>
                </c:pt>
                <c:pt idx="2532">
                  <c:v>#N/A</c:v>
                </c:pt>
                <c:pt idx="2533">
                  <c:v>16.245225862170003</c:v>
                </c:pt>
                <c:pt idx="2534">
                  <c:v>16.297905962249999</c:v>
                </c:pt>
                <c:pt idx="2535">
                  <c:v>16.297905962249999</c:v>
                </c:pt>
                <c:pt idx="2536">
                  <c:v>16.297905962249999</c:v>
                </c:pt>
                <c:pt idx="2537">
                  <c:v>16.297905962249999</c:v>
                </c:pt>
                <c:pt idx="2538">
                  <c:v>#N/A</c:v>
                </c:pt>
                <c:pt idx="2539">
                  <c:v>#N/A</c:v>
                </c:pt>
                <c:pt idx="2540">
                  <c:v>16.297905962249999</c:v>
                </c:pt>
                <c:pt idx="2541">
                  <c:v>16.297905962249999</c:v>
                </c:pt>
                <c:pt idx="2542">
                  <c:v>16.297905962249999</c:v>
                </c:pt>
                <c:pt idx="2543">
                  <c:v>16.264980899699999</c:v>
                </c:pt>
                <c:pt idx="2544">
                  <c:v>18.7672856535</c:v>
                </c:pt>
                <c:pt idx="2545">
                  <c:v>#N/A</c:v>
                </c:pt>
                <c:pt idx="2546">
                  <c:v>#N/A</c:v>
                </c:pt>
                <c:pt idx="2547">
                  <c:v>18.7672856535</c:v>
                </c:pt>
                <c:pt idx="2548">
                  <c:v>18.7672856535</c:v>
                </c:pt>
                <c:pt idx="2549">
                  <c:v>#N/A</c:v>
                </c:pt>
                <c:pt idx="2550">
                  <c:v>#N/A</c:v>
                </c:pt>
                <c:pt idx="2551">
                  <c:v>18.7672856535</c:v>
                </c:pt>
                <c:pt idx="2552">
                  <c:v>#N/A</c:v>
                </c:pt>
                <c:pt idx="2553">
                  <c:v>#N/A</c:v>
                </c:pt>
                <c:pt idx="2554">
                  <c:v>18.7672856535</c:v>
                </c:pt>
                <c:pt idx="2555">
                  <c:v>18.7672856535</c:v>
                </c:pt>
                <c:pt idx="2556">
                  <c:v>#N/A</c:v>
                </c:pt>
                <c:pt idx="2557">
                  <c:v>#N/A</c:v>
                </c:pt>
                <c:pt idx="2558">
                  <c:v>18.830525272499997</c:v>
                </c:pt>
                <c:pt idx="2559">
                  <c:v>#N/A</c:v>
                </c:pt>
                <c:pt idx="2560">
                  <c:v>#N/A</c:v>
                </c:pt>
                <c:pt idx="2561">
                  <c:v>18.830525272499997</c:v>
                </c:pt>
                <c:pt idx="2562">
                  <c:v>19.06177733725</c:v>
                </c:pt>
                <c:pt idx="2563">
                  <c:v>19.094813346499997</c:v>
                </c:pt>
                <c:pt idx="2564">
                  <c:v>19.094813346499997</c:v>
                </c:pt>
                <c:pt idx="2565">
                  <c:v>19.108027750200002</c:v>
                </c:pt>
                <c:pt idx="2566">
                  <c:v>#N/A</c:v>
                </c:pt>
                <c:pt idx="2567">
                  <c:v>#N/A</c:v>
                </c:pt>
                <c:pt idx="2568">
                  <c:v>19.094813346499997</c:v>
                </c:pt>
                <c:pt idx="2569">
                  <c:v>19.160885364999999</c:v>
                </c:pt>
                <c:pt idx="2570">
                  <c:v>19.213742979799999</c:v>
                </c:pt>
                <c:pt idx="2571">
                  <c:v>19.259993392749998</c:v>
                </c:pt>
                <c:pt idx="2572">
                  <c:v>19.259993392749998</c:v>
                </c:pt>
                <c:pt idx="2573">
                  <c:v>#N/A</c:v>
                </c:pt>
                <c:pt idx="2574">
                  <c:v>#N/A</c:v>
                </c:pt>
                <c:pt idx="2575">
                  <c:v>#N/A</c:v>
                </c:pt>
                <c:pt idx="2576">
                  <c:v>19.293029401999998</c:v>
                </c:pt>
                <c:pt idx="2577">
                  <c:v>19.259993392749998</c:v>
                </c:pt>
                <c:pt idx="2578">
                  <c:v>19.259993392749998</c:v>
                </c:pt>
                <c:pt idx="2579">
                  <c:v>19.259993392749998</c:v>
                </c:pt>
                <c:pt idx="2580">
                  <c:v>#N/A</c:v>
                </c:pt>
                <c:pt idx="2581">
                  <c:v>#N/A</c:v>
                </c:pt>
                <c:pt idx="2582">
                  <c:v>#N/A</c:v>
                </c:pt>
                <c:pt idx="2583">
                  <c:v>19.127849355749998</c:v>
                </c:pt>
                <c:pt idx="2584">
                  <c:v>18.995705318749998</c:v>
                </c:pt>
                <c:pt idx="2585">
                  <c:v>18.698381235499998</c:v>
                </c:pt>
                <c:pt idx="2586">
                  <c:v>18.202841096749999</c:v>
                </c:pt>
                <c:pt idx="2587">
                  <c:v>#N/A</c:v>
                </c:pt>
                <c:pt idx="2588">
                  <c:v>#N/A</c:v>
                </c:pt>
                <c:pt idx="2589">
                  <c:v>17.6207227381</c:v>
                </c:pt>
                <c:pt idx="2590">
                  <c:v>17.716661337400001</c:v>
                </c:pt>
                <c:pt idx="2591">
                  <c:v>17.748640870500001</c:v>
                </c:pt>
                <c:pt idx="2592">
                  <c:v>#N/A</c:v>
                </c:pt>
                <c:pt idx="2593">
                  <c:v>17.7806204036</c:v>
                </c:pt>
                <c:pt idx="2594">
                  <c:v>#N/A</c:v>
                </c:pt>
                <c:pt idx="2595">
                  <c:v>#N/A</c:v>
                </c:pt>
                <c:pt idx="2596">
                  <c:v>17.7806204036</c:v>
                </c:pt>
                <c:pt idx="2597">
                  <c:v>17.588743205</c:v>
                </c:pt>
                <c:pt idx="2598">
                  <c:v>17.013111609200003</c:v>
                </c:pt>
                <c:pt idx="2599">
                  <c:v>16.9811320761</c:v>
                </c:pt>
                <c:pt idx="2600">
                  <c:v>16.821234410600002</c:v>
                </c:pt>
                <c:pt idx="2601">
                  <c:v>#N/A</c:v>
                </c:pt>
                <c:pt idx="2602">
                  <c:v>#N/A</c:v>
                </c:pt>
                <c:pt idx="2603">
                  <c:v>#N/A</c:v>
                </c:pt>
                <c:pt idx="2604">
                  <c:v>#N/A</c:v>
                </c:pt>
                <c:pt idx="2605">
                  <c:v>16.949152543</c:v>
                </c:pt>
                <c:pt idx="2606">
                  <c:v>17.077070675400002</c:v>
                </c:pt>
                <c:pt idx="2607">
                  <c:v>17.109050208500001</c:v>
                </c:pt>
                <c:pt idx="2608">
                  <c:v>#N/A</c:v>
                </c:pt>
                <c:pt idx="2609">
                  <c:v>#N/A</c:v>
                </c:pt>
                <c:pt idx="2610">
                  <c:v>16.885193476800001</c:v>
                </c:pt>
                <c:pt idx="2611">
                  <c:v>16.949152543</c:v>
                </c:pt>
                <c:pt idx="2612">
                  <c:v>16.949152543</c:v>
                </c:pt>
                <c:pt idx="2613">
                  <c:v>16.821234410600002</c:v>
                </c:pt>
                <c:pt idx="2614">
                  <c:v>16.949152543</c:v>
                </c:pt>
                <c:pt idx="2615">
                  <c:v>#N/A</c:v>
                </c:pt>
                <c:pt idx="2616">
                  <c:v>#N/A</c:v>
                </c:pt>
                <c:pt idx="2617">
                  <c:v>#N/A</c:v>
                </c:pt>
                <c:pt idx="2618">
                  <c:v>15.846135236399999</c:v>
                </c:pt>
                <c:pt idx="2619">
                  <c:v>15.725172371999999</c:v>
                </c:pt>
                <c:pt idx="2620">
                  <c:v>15.725172371999999</c:v>
                </c:pt>
                <c:pt idx="2621">
                  <c:v>15.725172371999999</c:v>
                </c:pt>
                <c:pt idx="2622">
                  <c:v>#N/A</c:v>
                </c:pt>
                <c:pt idx="2623">
                  <c:v>#N/A</c:v>
                </c:pt>
                <c:pt idx="2624">
                  <c:v>15.543728075399999</c:v>
                </c:pt>
                <c:pt idx="2625">
                  <c:v>15.271561630499999</c:v>
                </c:pt>
                <c:pt idx="2626">
                  <c:v>15.271561630499999</c:v>
                </c:pt>
                <c:pt idx="2627">
                  <c:v>15.241320914399999</c:v>
                </c:pt>
                <c:pt idx="2628">
                  <c:v>15.241320914399999</c:v>
                </c:pt>
                <c:pt idx="2629">
                  <c:v>#N/A</c:v>
                </c:pt>
                <c:pt idx="2630">
                  <c:v>#N/A</c:v>
                </c:pt>
                <c:pt idx="2631">
                  <c:v>15.241320914399999</c:v>
                </c:pt>
                <c:pt idx="2632">
                  <c:v>14.969154469499999</c:v>
                </c:pt>
                <c:pt idx="2633">
                  <c:v>14.969154469499999</c:v>
                </c:pt>
                <c:pt idx="2634">
                  <c:v>#N/A</c:v>
                </c:pt>
                <c:pt idx="2635">
                  <c:v>14.061932986499999</c:v>
                </c:pt>
                <c:pt idx="2636">
                  <c:v>#N/A</c:v>
                </c:pt>
                <c:pt idx="2637">
                  <c:v>#N/A</c:v>
                </c:pt>
                <c:pt idx="2638">
                  <c:v>13.729285109399999</c:v>
                </c:pt>
                <c:pt idx="2639">
                  <c:v>13.426877948399998</c:v>
                </c:pt>
                <c:pt idx="2640">
                  <c:v>13.608322244999998</c:v>
                </c:pt>
                <c:pt idx="2641">
                  <c:v>13.608322244999998</c:v>
                </c:pt>
                <c:pt idx="2642">
                  <c:v>13.729285109399999</c:v>
                </c:pt>
                <c:pt idx="2643">
                  <c:v>#N/A</c:v>
                </c:pt>
                <c:pt idx="2644">
                  <c:v>#N/A</c:v>
                </c:pt>
                <c:pt idx="2645">
                  <c:v>14.213136566999999</c:v>
                </c:pt>
                <c:pt idx="2646">
                  <c:v>14.515543727999999</c:v>
                </c:pt>
                <c:pt idx="2647">
                  <c:v>14.385901823999999</c:v>
                </c:pt>
                <c:pt idx="2648">
                  <c:v>14.685608111999999</c:v>
                </c:pt>
                <c:pt idx="2649">
                  <c:v>14.535754967999999</c:v>
                </c:pt>
                <c:pt idx="2650">
                  <c:v>#N/A</c:v>
                </c:pt>
                <c:pt idx="2651">
                  <c:v>#N/A</c:v>
                </c:pt>
                <c:pt idx="2652">
                  <c:v>14.535754967999999</c:v>
                </c:pt>
                <c:pt idx="2653">
                  <c:v>14.385901823999999</c:v>
                </c:pt>
                <c:pt idx="2654">
                  <c:v>14.385901823999999</c:v>
                </c:pt>
                <c:pt idx="2655">
                  <c:v>14.505784339199998</c:v>
                </c:pt>
                <c:pt idx="2656">
                  <c:v>#N/A</c:v>
                </c:pt>
                <c:pt idx="2657">
                  <c:v>#N/A</c:v>
                </c:pt>
                <c:pt idx="2658">
                  <c:v>#N/A</c:v>
                </c:pt>
                <c:pt idx="2659">
                  <c:v>#N/A</c:v>
                </c:pt>
                <c:pt idx="2660">
                  <c:v>14.535754967999999</c:v>
                </c:pt>
                <c:pt idx="2661">
                  <c:v>14.625666854399999</c:v>
                </c:pt>
                <c:pt idx="2662">
                  <c:v>14.685608111999999</c:v>
                </c:pt>
                <c:pt idx="2663">
                  <c:v>14.685608111999999</c:v>
                </c:pt>
                <c:pt idx="2664">
                  <c:v>#N/A</c:v>
                </c:pt>
                <c:pt idx="2665">
                  <c:v>#N/A</c:v>
                </c:pt>
                <c:pt idx="2666">
                  <c:v>14.72756699232</c:v>
                </c:pt>
                <c:pt idx="2667">
                  <c:v>14.685608111999999</c:v>
                </c:pt>
                <c:pt idx="2668">
                  <c:v>14.7155787408</c:v>
                </c:pt>
                <c:pt idx="2669">
                  <c:v>#N/A</c:v>
                </c:pt>
                <c:pt idx="2670">
                  <c:v>#N/A</c:v>
                </c:pt>
                <c:pt idx="2671">
                  <c:v>#N/A</c:v>
                </c:pt>
                <c:pt idx="2672">
                  <c:v>#N/A</c:v>
                </c:pt>
                <c:pt idx="2673">
                  <c:v>#N/A</c:v>
                </c:pt>
                <c:pt idx="2674">
                  <c:v>14.685608111999999</c:v>
                </c:pt>
                <c:pt idx="2675">
                  <c:v>14.685608111999999</c:v>
                </c:pt>
                <c:pt idx="2676">
                  <c:v>14.697596363519999</c:v>
                </c:pt>
                <c:pt idx="2677">
                  <c:v>14.950711928880001</c:v>
                </c:pt>
                <c:pt idx="2678">
                  <c:v>#N/A</c:v>
                </c:pt>
                <c:pt idx="2679">
                  <c:v>#N/A</c:v>
                </c:pt>
                <c:pt idx="2680">
                  <c:v>14.968966766400001</c:v>
                </c:pt>
                <c:pt idx="2681">
                  <c:v>14.968966766400001</c:v>
                </c:pt>
                <c:pt idx="2682">
                  <c:v>14.968966766400001</c:v>
                </c:pt>
                <c:pt idx="2683">
                  <c:v>14.968966766400001</c:v>
                </c:pt>
                <c:pt idx="2684">
                  <c:v>14.999391495599999</c:v>
                </c:pt>
                <c:pt idx="2685">
                  <c:v>#N/A</c:v>
                </c:pt>
                <c:pt idx="2686">
                  <c:v>#N/A</c:v>
                </c:pt>
                <c:pt idx="2687">
                  <c:v>15.01156138728</c:v>
                </c:pt>
                <c:pt idx="2688">
                  <c:v>15.029816224799999</c:v>
                </c:pt>
                <c:pt idx="2689">
                  <c:v>15.060240953999999</c:v>
                </c:pt>
                <c:pt idx="2690">
                  <c:v>15.121090412400001</c:v>
                </c:pt>
                <c:pt idx="2691">
                  <c:v>15.212364600000001</c:v>
                </c:pt>
                <c:pt idx="2692">
                  <c:v>#N/A</c:v>
                </c:pt>
                <c:pt idx="2693">
                  <c:v>#N/A</c:v>
                </c:pt>
                <c:pt idx="2694">
                  <c:v>15.181939870799999</c:v>
                </c:pt>
                <c:pt idx="2695">
                  <c:v>15.212364600000001</c:v>
                </c:pt>
                <c:pt idx="2696">
                  <c:v>15.22453449168</c:v>
                </c:pt>
                <c:pt idx="2697">
                  <c:v>15.242789329200001</c:v>
                </c:pt>
                <c:pt idx="2698">
                  <c:v>15.212364600000001</c:v>
                </c:pt>
                <c:pt idx="2699">
                  <c:v>#N/A</c:v>
                </c:pt>
                <c:pt idx="2700">
                  <c:v>#N/A</c:v>
                </c:pt>
                <c:pt idx="2701">
                  <c:v>15.242789329200001</c:v>
                </c:pt>
                <c:pt idx="2702">
                  <c:v>15.212364600000001</c:v>
                </c:pt>
                <c:pt idx="2703">
                  <c:v>15.273214058400001</c:v>
                </c:pt>
                <c:pt idx="2704">
                  <c:v>15.242789329200001</c:v>
                </c:pt>
                <c:pt idx="2705">
                  <c:v>15.242789329200001</c:v>
                </c:pt>
                <c:pt idx="2706">
                  <c:v>#N/A</c:v>
                </c:pt>
                <c:pt idx="2707">
                  <c:v>#N/A</c:v>
                </c:pt>
                <c:pt idx="2708">
                  <c:v>#N/A</c:v>
                </c:pt>
                <c:pt idx="2709">
                  <c:v>16.760136666000001</c:v>
                </c:pt>
                <c:pt idx="2710">
                  <c:v>18.049377948</c:v>
                </c:pt>
                <c:pt idx="2711">
                  <c:v>18.371688268500002</c:v>
                </c:pt>
                <c:pt idx="2712">
                  <c:v>18.693998589000003</c:v>
                </c:pt>
                <c:pt idx="2713">
                  <c:v>#N/A</c:v>
                </c:pt>
                <c:pt idx="2714">
                  <c:v>#N/A</c:v>
                </c:pt>
                <c:pt idx="2715">
                  <c:v>19.016308909500001</c:v>
                </c:pt>
                <c:pt idx="2716">
                  <c:v>19.822084710750001</c:v>
                </c:pt>
                <c:pt idx="2717">
                  <c:v>20.241088127400001</c:v>
                </c:pt>
                <c:pt idx="2718">
                  <c:v>20.627860512000002</c:v>
                </c:pt>
                <c:pt idx="2719">
                  <c:v>20.531167415850003</c:v>
                </c:pt>
                <c:pt idx="2720">
                  <c:v>#N/A</c:v>
                </c:pt>
                <c:pt idx="2721">
                  <c:v>#N/A</c:v>
                </c:pt>
                <c:pt idx="2722">
                  <c:v>#N/A</c:v>
                </c:pt>
                <c:pt idx="2723">
                  <c:v>19.867208155620002</c:v>
                </c:pt>
                <c:pt idx="2724">
                  <c:v>19.338619230000003</c:v>
                </c:pt>
                <c:pt idx="2725">
                  <c:v>19.403081294100001</c:v>
                </c:pt>
                <c:pt idx="2726">
                  <c:v>19.983239871000002</c:v>
                </c:pt>
                <c:pt idx="2727">
                  <c:v>#N/A</c:v>
                </c:pt>
                <c:pt idx="2728">
                  <c:v>#N/A</c:v>
                </c:pt>
                <c:pt idx="2729">
                  <c:v>19.983239871000002</c:v>
                </c:pt>
                <c:pt idx="2730">
                  <c:v>19.983239871000002</c:v>
                </c:pt>
                <c:pt idx="2731">
                  <c:v>20.241088127400001</c:v>
                </c:pt>
                <c:pt idx="2732">
                  <c:v>20.563398447899999</c:v>
                </c:pt>
                <c:pt idx="2733">
                  <c:v>20.4989363838</c:v>
                </c:pt>
                <c:pt idx="2734">
                  <c:v>#N/A</c:v>
                </c:pt>
                <c:pt idx="2735">
                  <c:v>#N/A</c:v>
                </c:pt>
                <c:pt idx="2736">
                  <c:v>20.563398447899999</c:v>
                </c:pt>
                <c:pt idx="2737">
                  <c:v>20.692322576100004</c:v>
                </c:pt>
                <c:pt idx="2738">
                  <c:v>21.239462580750001</c:v>
                </c:pt>
                <c:pt idx="2739">
                  <c:v>21.239462580750001</c:v>
                </c:pt>
                <c:pt idx="2740">
                  <c:v>21.239462580750001</c:v>
                </c:pt>
                <c:pt idx="2741">
                  <c:v>#N/A</c:v>
                </c:pt>
                <c:pt idx="2742">
                  <c:v>#N/A</c:v>
                </c:pt>
                <c:pt idx="2743">
                  <c:v>21.239462580750001</c:v>
                </c:pt>
                <c:pt idx="2744">
                  <c:v>21.338250778799999</c:v>
                </c:pt>
                <c:pt idx="2745">
                  <c:v>#N/A</c:v>
                </c:pt>
                <c:pt idx="2746">
                  <c:v>#N/A</c:v>
                </c:pt>
                <c:pt idx="2747">
                  <c:v>21.206533181400001</c:v>
                </c:pt>
                <c:pt idx="2748">
                  <c:v>#N/A</c:v>
                </c:pt>
                <c:pt idx="2749">
                  <c:v>#N/A</c:v>
                </c:pt>
                <c:pt idx="2750">
                  <c:v>20.910168587249998</c:v>
                </c:pt>
                <c:pt idx="2751">
                  <c:v>20.976027385950001</c:v>
                </c:pt>
                <c:pt idx="2752">
                  <c:v>21.239462580750001</c:v>
                </c:pt>
                <c:pt idx="2753">
                  <c:v>21.404109577499998</c:v>
                </c:pt>
                <c:pt idx="2754">
                  <c:v>21.568756574249999</c:v>
                </c:pt>
                <c:pt idx="2755">
                  <c:v>#N/A</c:v>
                </c:pt>
                <c:pt idx="2756">
                  <c:v>#N/A</c:v>
                </c:pt>
                <c:pt idx="2757">
                  <c:v>21.568756574249999</c:v>
                </c:pt>
                <c:pt idx="2758">
                  <c:v>#N/A</c:v>
                </c:pt>
                <c:pt idx="2759">
                  <c:v>21.832191769049999</c:v>
                </c:pt>
                <c:pt idx="2760">
                  <c:v>22.029768165150003</c:v>
                </c:pt>
                <c:pt idx="2761">
                  <c:v>21.799262369699999</c:v>
                </c:pt>
                <c:pt idx="2762">
                  <c:v>#N/A</c:v>
                </c:pt>
                <c:pt idx="2763">
                  <c:v>#N/A</c:v>
                </c:pt>
                <c:pt idx="2764">
                  <c:v>21.799262369699999</c:v>
                </c:pt>
                <c:pt idx="2765">
                  <c:v>21.832191769049999</c:v>
                </c:pt>
                <c:pt idx="2766">
                  <c:v>22.128556363200001</c:v>
                </c:pt>
                <c:pt idx="2767">
                  <c:v>22.4578503567</c:v>
                </c:pt>
                <c:pt idx="2768">
                  <c:v>22.4578503567</c:v>
                </c:pt>
                <c:pt idx="2769">
                  <c:v>#N/A</c:v>
                </c:pt>
                <c:pt idx="2770">
                  <c:v>#N/A</c:v>
                </c:pt>
                <c:pt idx="2771">
                  <c:v>22.4589406869</c:v>
                </c:pt>
                <c:pt idx="2772">
                  <c:v>22.4589406869</c:v>
                </c:pt>
                <c:pt idx="2773">
                  <c:v>22.392981977100003</c:v>
                </c:pt>
                <c:pt idx="2774">
                  <c:v>22.373194364160003</c:v>
                </c:pt>
                <c:pt idx="2775">
                  <c:v>22.096167783000002</c:v>
                </c:pt>
                <c:pt idx="2776">
                  <c:v>#N/A</c:v>
                </c:pt>
                <c:pt idx="2777">
                  <c:v>#N/A</c:v>
                </c:pt>
                <c:pt idx="2778">
                  <c:v>22.030209073200002</c:v>
                </c:pt>
                <c:pt idx="2779">
                  <c:v>22.142338879860002</c:v>
                </c:pt>
                <c:pt idx="2780">
                  <c:v>22.162126492800002</c:v>
                </c:pt>
                <c:pt idx="2781">
                  <c:v>22.392981977100003</c:v>
                </c:pt>
                <c:pt idx="2782">
                  <c:v>22.392981977100003</c:v>
                </c:pt>
                <c:pt idx="2783">
                  <c:v>#N/A</c:v>
                </c:pt>
                <c:pt idx="2784">
                  <c:v>#N/A</c:v>
                </c:pt>
                <c:pt idx="2785">
                  <c:v>22.3600026222</c:v>
                </c:pt>
                <c:pt idx="2786">
                  <c:v>22.3600026222</c:v>
                </c:pt>
                <c:pt idx="2787">
                  <c:v>22.3600026222</c:v>
                </c:pt>
                <c:pt idx="2788">
                  <c:v>#N/A</c:v>
                </c:pt>
                <c:pt idx="2789">
                  <c:v>22.327023267300003</c:v>
                </c:pt>
                <c:pt idx="2790">
                  <c:v>#N/A</c:v>
                </c:pt>
                <c:pt idx="2791">
                  <c:v>#N/A</c:v>
                </c:pt>
                <c:pt idx="2792">
                  <c:v>22.346810880240003</c:v>
                </c:pt>
                <c:pt idx="2793">
                  <c:v>22.45234481592</c:v>
                </c:pt>
                <c:pt idx="2794">
                  <c:v>22.425961332</c:v>
                </c:pt>
                <c:pt idx="2795">
                  <c:v>22.4589406869</c:v>
                </c:pt>
                <c:pt idx="2796">
                  <c:v>#N/A</c:v>
                </c:pt>
                <c:pt idx="2797">
                  <c:v>#N/A</c:v>
                </c:pt>
                <c:pt idx="2798">
                  <c:v>#N/A</c:v>
                </c:pt>
                <c:pt idx="2799">
                  <c:v>22.50511178376</c:v>
                </c:pt>
                <c:pt idx="2800">
                  <c:v>22.76487856924</c:v>
                </c:pt>
                <c:pt idx="2801">
                  <c:v>22.738190552159999</c:v>
                </c:pt>
                <c:pt idx="2802">
                  <c:v>22.684814518000003</c:v>
                </c:pt>
                <c:pt idx="2803">
                  <c:v>22.684814518000003</c:v>
                </c:pt>
                <c:pt idx="2804">
                  <c:v>#N/A</c:v>
                </c:pt>
                <c:pt idx="2805">
                  <c:v>#N/A</c:v>
                </c:pt>
                <c:pt idx="2806">
                  <c:v>22.684814518000003</c:v>
                </c:pt>
                <c:pt idx="2807">
                  <c:v>22.684814518000003</c:v>
                </c:pt>
                <c:pt idx="2808">
                  <c:v>22.851614624750002</c:v>
                </c:pt>
                <c:pt idx="2809">
                  <c:v>22.851614624750002</c:v>
                </c:pt>
                <c:pt idx="2810">
                  <c:v>22.884974646099998</c:v>
                </c:pt>
                <c:pt idx="2811">
                  <c:v>#N/A</c:v>
                </c:pt>
                <c:pt idx="2812">
                  <c:v>#N/A</c:v>
                </c:pt>
                <c:pt idx="2813">
                  <c:v>23.018414731500002</c:v>
                </c:pt>
                <c:pt idx="2814">
                  <c:v>23.352014945000001</c:v>
                </c:pt>
                <c:pt idx="2815">
                  <c:v>23.352014945000001</c:v>
                </c:pt>
                <c:pt idx="2816">
                  <c:v>23.38537496635</c:v>
                </c:pt>
                <c:pt idx="2817">
                  <c:v>23.38537496635</c:v>
                </c:pt>
                <c:pt idx="2818">
                  <c:v>#N/A</c:v>
                </c:pt>
                <c:pt idx="2819">
                  <c:v>#N/A</c:v>
                </c:pt>
                <c:pt idx="2820">
                  <c:v>23.398718974890002</c:v>
                </c:pt>
                <c:pt idx="2821">
                  <c:v>23.38537496635</c:v>
                </c:pt>
                <c:pt idx="2822">
                  <c:v>23.38537496635</c:v>
                </c:pt>
                <c:pt idx="2823">
                  <c:v>23.38537496635</c:v>
                </c:pt>
                <c:pt idx="2824">
                  <c:v>23.38537496635</c:v>
                </c:pt>
                <c:pt idx="2825">
                  <c:v>#N/A</c:v>
                </c:pt>
                <c:pt idx="2826">
                  <c:v>#N/A</c:v>
                </c:pt>
                <c:pt idx="2827">
                  <c:v>23.38537496635</c:v>
                </c:pt>
                <c:pt idx="2828">
                  <c:v>23.365358953540003</c:v>
                </c:pt>
                <c:pt idx="2829">
                  <c:v>23.352014945000001</c:v>
                </c:pt>
                <c:pt idx="2830">
                  <c:v>23.179466758350003</c:v>
                </c:pt>
                <c:pt idx="2831">
                  <c:v>23.113144965050001</c:v>
                </c:pt>
                <c:pt idx="2832">
                  <c:v>#N/A</c:v>
                </c:pt>
                <c:pt idx="2833">
                  <c:v>#N/A</c:v>
                </c:pt>
                <c:pt idx="2834">
                  <c:v>23.113144965050001</c:v>
                </c:pt>
                <c:pt idx="2835">
                  <c:v>23.0136622751</c:v>
                </c:pt>
                <c:pt idx="2836">
                  <c:v>23.046823171749999</c:v>
                </c:pt>
                <c:pt idx="2837">
                  <c:v>23.079984068399998</c:v>
                </c:pt>
                <c:pt idx="2838">
                  <c:v>23.113144965050001</c:v>
                </c:pt>
                <c:pt idx="2839">
                  <c:v>#N/A</c:v>
                </c:pt>
                <c:pt idx="2840">
                  <c:v>#N/A</c:v>
                </c:pt>
                <c:pt idx="2841">
                  <c:v>23.113144965050001</c:v>
                </c:pt>
                <c:pt idx="2842">
                  <c:v>23.113144965050001</c:v>
                </c:pt>
                <c:pt idx="2843">
                  <c:v>23.179466758350003</c:v>
                </c:pt>
                <c:pt idx="2844">
                  <c:v>23.179466758350003</c:v>
                </c:pt>
                <c:pt idx="2845">
                  <c:v>#N/A</c:v>
                </c:pt>
                <c:pt idx="2846">
                  <c:v>#N/A</c:v>
                </c:pt>
                <c:pt idx="2847">
                  <c:v>#N/A</c:v>
                </c:pt>
                <c:pt idx="2848">
                  <c:v>23.179466758350003</c:v>
                </c:pt>
                <c:pt idx="2849">
                  <c:v>23.245788551649998</c:v>
                </c:pt>
                <c:pt idx="2850">
                  <c:v>23.245788551649998</c:v>
                </c:pt>
                <c:pt idx="2851">
                  <c:v>23.31211034495</c:v>
                </c:pt>
                <c:pt idx="2852">
                  <c:v>23.245788551649998</c:v>
                </c:pt>
                <c:pt idx="2853">
                  <c:v>#N/A</c:v>
                </c:pt>
                <c:pt idx="2854">
                  <c:v>#N/A</c:v>
                </c:pt>
                <c:pt idx="2855">
                  <c:v>#N/A</c:v>
                </c:pt>
                <c:pt idx="2856">
                  <c:v>23.245788551649998</c:v>
                </c:pt>
                <c:pt idx="2857">
                  <c:v>23.278949448300001</c:v>
                </c:pt>
                <c:pt idx="2858">
                  <c:v>23.292213806959996</c:v>
                </c:pt>
                <c:pt idx="2859">
                  <c:v>23.278949448300001</c:v>
                </c:pt>
                <c:pt idx="2860">
                  <c:v>#N/A</c:v>
                </c:pt>
                <c:pt idx="2861">
                  <c:v>#N/A</c:v>
                </c:pt>
                <c:pt idx="2862">
                  <c:v>#N/A</c:v>
                </c:pt>
                <c:pt idx="2863">
                  <c:v>#N/A</c:v>
                </c:pt>
                <c:pt idx="2864">
                  <c:v>#N/A</c:v>
                </c:pt>
                <c:pt idx="2865">
                  <c:v>24.07458183624</c:v>
                </c:pt>
                <c:pt idx="2866">
                  <c:v>24.07458183624</c:v>
                </c:pt>
                <c:pt idx="2867">
                  <c:v>#N/A</c:v>
                </c:pt>
                <c:pt idx="2868">
                  <c:v>#N/A</c:v>
                </c:pt>
                <c:pt idx="2869">
                  <c:v>24.07458183624</c:v>
                </c:pt>
                <c:pt idx="2870">
                  <c:v>#N/A</c:v>
                </c:pt>
                <c:pt idx="2871">
                  <c:v>24.143131328940001</c:v>
                </c:pt>
                <c:pt idx="2872">
                  <c:v>24.143131328940001</c:v>
                </c:pt>
                <c:pt idx="2873">
                  <c:v>24.197970923099998</c:v>
                </c:pt>
                <c:pt idx="2874">
                  <c:v>#N/A</c:v>
                </c:pt>
                <c:pt idx="2875">
                  <c:v>#N/A</c:v>
                </c:pt>
                <c:pt idx="2876">
                  <c:v>24.266520415799999</c:v>
                </c:pt>
                <c:pt idx="2877">
                  <c:v>24.3350699085</c:v>
                </c:pt>
                <c:pt idx="2878">
                  <c:v>24.540718386599998</c:v>
                </c:pt>
                <c:pt idx="2879">
                  <c:v>24.540718386599998</c:v>
                </c:pt>
                <c:pt idx="2880">
                  <c:v>24.540718386599998</c:v>
                </c:pt>
                <c:pt idx="2881">
                  <c:v>#N/A</c:v>
                </c:pt>
                <c:pt idx="2882">
                  <c:v>#N/A</c:v>
                </c:pt>
                <c:pt idx="2883">
                  <c:v>#N/A</c:v>
                </c:pt>
                <c:pt idx="2884">
                  <c:v>24.540718386599998</c:v>
                </c:pt>
                <c:pt idx="2885">
                  <c:v>24.506443640250001</c:v>
                </c:pt>
                <c:pt idx="2886">
                  <c:v>24.540718386599998</c:v>
                </c:pt>
                <c:pt idx="2887">
                  <c:v>24.540718386599998</c:v>
                </c:pt>
                <c:pt idx="2888">
                  <c:v>#N/A</c:v>
                </c:pt>
                <c:pt idx="2889">
                  <c:v>#N/A</c:v>
                </c:pt>
                <c:pt idx="2890">
                  <c:v>24.540718386599998</c:v>
                </c:pt>
                <c:pt idx="2891">
                  <c:v>25.364885938599997</c:v>
                </c:pt>
                <c:pt idx="2892">
                  <c:v>25.364885938599997</c:v>
                </c:pt>
                <c:pt idx="2893">
                  <c:v>25.683718303749998</c:v>
                </c:pt>
                <c:pt idx="2894">
                  <c:v>25.931699032200001</c:v>
                </c:pt>
                <c:pt idx="2895">
                  <c:v>#N/A</c:v>
                </c:pt>
                <c:pt idx="2896">
                  <c:v>#N/A</c:v>
                </c:pt>
                <c:pt idx="2897">
                  <c:v>26.3568088524</c:v>
                </c:pt>
                <c:pt idx="2898">
                  <c:v>26.5693637625</c:v>
                </c:pt>
                <c:pt idx="2899">
                  <c:v>26.923621946000001</c:v>
                </c:pt>
                <c:pt idx="2900">
                  <c:v>26.959047764349997</c:v>
                </c:pt>
                <c:pt idx="2901">
                  <c:v>26.923621946000001</c:v>
                </c:pt>
                <c:pt idx="2902">
                  <c:v>#N/A</c:v>
                </c:pt>
                <c:pt idx="2903">
                  <c:v>#N/A</c:v>
                </c:pt>
                <c:pt idx="2904">
                  <c:v>26.781918672599996</c:v>
                </c:pt>
                <c:pt idx="2905">
                  <c:v>26.640215399199999</c:v>
                </c:pt>
                <c:pt idx="2906">
                  <c:v>26.640215399199999</c:v>
                </c:pt>
                <c:pt idx="2907">
                  <c:v>26.640215399199999</c:v>
                </c:pt>
                <c:pt idx="2908">
                  <c:v>26.675641217549998</c:v>
                </c:pt>
                <c:pt idx="2909">
                  <c:v>#N/A</c:v>
                </c:pt>
                <c:pt idx="2910">
                  <c:v>#N/A</c:v>
                </c:pt>
                <c:pt idx="2911">
                  <c:v>26.675641217549998</c:v>
                </c:pt>
                <c:pt idx="2912">
                  <c:v>26.654385726539996</c:v>
                </c:pt>
                <c:pt idx="2913">
                  <c:v>26.640215399199999</c:v>
                </c:pt>
                <c:pt idx="2914">
                  <c:v>26.604789580849996</c:v>
                </c:pt>
                <c:pt idx="2915">
                  <c:v>#N/A</c:v>
                </c:pt>
                <c:pt idx="2916">
                  <c:v>#N/A</c:v>
                </c:pt>
                <c:pt idx="2917">
                  <c:v>#N/A</c:v>
                </c:pt>
                <c:pt idx="2918">
                  <c:v>#N/A</c:v>
                </c:pt>
                <c:pt idx="2919">
                  <c:v>26.604789580849996</c:v>
                </c:pt>
                <c:pt idx="2920">
                  <c:v>26.604789580849996</c:v>
                </c:pt>
                <c:pt idx="2921">
                  <c:v>26.604789580849996</c:v>
                </c:pt>
                <c:pt idx="2922">
                  <c:v>#N/A</c:v>
                </c:pt>
                <c:pt idx="2923">
                  <c:v>#N/A</c:v>
                </c:pt>
                <c:pt idx="2924">
                  <c:v>#N/A</c:v>
                </c:pt>
                <c:pt idx="2925">
                  <c:v>#N/A</c:v>
                </c:pt>
                <c:pt idx="2926">
                  <c:v>27.100719408200003</c:v>
                </c:pt>
                <c:pt idx="2927">
                  <c:v>27.100719408200003</c:v>
                </c:pt>
                <c:pt idx="2928">
                  <c:v>27.100719408200003</c:v>
                </c:pt>
                <c:pt idx="2929">
                  <c:v>27.100719408200003</c:v>
                </c:pt>
                <c:pt idx="2930">
                  <c:v>#N/A</c:v>
                </c:pt>
                <c:pt idx="2931">
                  <c:v>#N/A</c:v>
                </c:pt>
                <c:pt idx="2932">
                  <c:v>27.100719408200003</c:v>
                </c:pt>
                <c:pt idx="2933">
                  <c:v>27.302158257000002</c:v>
                </c:pt>
                <c:pt idx="2934">
                  <c:v>27.482014372000005</c:v>
                </c:pt>
                <c:pt idx="2935">
                  <c:v>27.625899264000001</c:v>
                </c:pt>
                <c:pt idx="2936">
                  <c:v>27.661870487000005</c:v>
                </c:pt>
                <c:pt idx="2937">
                  <c:v>#N/A</c:v>
                </c:pt>
                <c:pt idx="2938">
                  <c:v>#N/A</c:v>
                </c:pt>
                <c:pt idx="2939">
                  <c:v>27.482014372000005</c:v>
                </c:pt>
                <c:pt idx="2940">
                  <c:v>27.625899264000001</c:v>
                </c:pt>
                <c:pt idx="2941">
                  <c:v>27.625899264000001</c:v>
                </c:pt>
                <c:pt idx="2942">
                  <c:v>27.568345307200001</c:v>
                </c:pt>
                <c:pt idx="2943">
                  <c:v>27.625899264000001</c:v>
                </c:pt>
                <c:pt idx="2944">
                  <c:v>#N/A</c:v>
                </c:pt>
                <c:pt idx="2945">
                  <c:v>#N/A</c:v>
                </c:pt>
                <c:pt idx="2946">
                  <c:v>#N/A</c:v>
                </c:pt>
                <c:pt idx="2947">
                  <c:v>27.625899264000001</c:v>
                </c:pt>
                <c:pt idx="2948">
                  <c:v>27.697841710000002</c:v>
                </c:pt>
                <c:pt idx="2949">
                  <c:v>27.697841710000002</c:v>
                </c:pt>
                <c:pt idx="2950">
                  <c:v>27.769784156000004</c:v>
                </c:pt>
                <c:pt idx="2951">
                  <c:v>#N/A</c:v>
                </c:pt>
                <c:pt idx="2952">
                  <c:v>#N/A</c:v>
                </c:pt>
                <c:pt idx="2953">
                  <c:v>#N/A</c:v>
                </c:pt>
                <c:pt idx="2954">
                  <c:v>28.685258949600001</c:v>
                </c:pt>
                <c:pt idx="2955">
                  <c:v>28.612821427</c:v>
                </c:pt>
                <c:pt idx="2956">
                  <c:v>28.612821427</c:v>
                </c:pt>
                <c:pt idx="2957">
                  <c:v>28.540383904399999</c:v>
                </c:pt>
                <c:pt idx="2958">
                  <c:v>#N/A</c:v>
                </c:pt>
                <c:pt idx="2959">
                  <c:v>#N/A</c:v>
                </c:pt>
                <c:pt idx="2960">
                  <c:v>#N/A</c:v>
                </c:pt>
                <c:pt idx="2961">
                  <c:v>28.323071336600002</c:v>
                </c:pt>
                <c:pt idx="2962">
                  <c:v>28.323071336600002</c:v>
                </c:pt>
                <c:pt idx="2963">
                  <c:v>28.323071336600002</c:v>
                </c:pt>
                <c:pt idx="2964">
                  <c:v>28.323071336600002</c:v>
                </c:pt>
                <c:pt idx="2965">
                  <c:v>#N/A</c:v>
                </c:pt>
                <c:pt idx="2966">
                  <c:v>#N/A</c:v>
                </c:pt>
                <c:pt idx="2967">
                  <c:v>28.395508859200003</c:v>
                </c:pt>
                <c:pt idx="2968">
                  <c:v>28.395508859200003</c:v>
                </c:pt>
                <c:pt idx="2969">
                  <c:v>28.395508859200003</c:v>
                </c:pt>
                <c:pt idx="2970">
                  <c:v>28.395508859200003</c:v>
                </c:pt>
                <c:pt idx="2971">
                  <c:v>28.395508859200003</c:v>
                </c:pt>
                <c:pt idx="2972">
                  <c:v>#N/A</c:v>
                </c:pt>
                <c:pt idx="2973">
                  <c:v>#N/A</c:v>
                </c:pt>
                <c:pt idx="2974">
                  <c:v>28.467946381800001</c:v>
                </c:pt>
                <c:pt idx="2975">
                  <c:v>28.395508859200003</c:v>
                </c:pt>
                <c:pt idx="2976">
                  <c:v>28.395508859200003</c:v>
                </c:pt>
                <c:pt idx="2977">
                  <c:v>28.250633814</c:v>
                </c:pt>
                <c:pt idx="2978">
                  <c:v>28.265121318520002</c:v>
                </c:pt>
                <c:pt idx="2979">
                  <c:v>#N/A</c:v>
                </c:pt>
                <c:pt idx="2980">
                  <c:v>#N/A</c:v>
                </c:pt>
                <c:pt idx="2981">
                  <c:v>27.896842418499997</c:v>
                </c:pt>
                <c:pt idx="2982">
                  <c:v>27.803972008399999</c:v>
                </c:pt>
                <c:pt idx="2983">
                  <c:v>27.861123029999998</c:v>
                </c:pt>
                <c:pt idx="2984">
                  <c:v>27.718245475999996</c:v>
                </c:pt>
                <c:pt idx="2985">
                  <c:v>27.789684252999997</c:v>
                </c:pt>
                <c:pt idx="2986">
                  <c:v>#N/A</c:v>
                </c:pt>
                <c:pt idx="2987">
                  <c:v>#N/A</c:v>
                </c:pt>
                <c:pt idx="2988">
                  <c:v>27.839691396899997</c:v>
                </c:pt>
                <c:pt idx="2989">
                  <c:v>27.789684252999997</c:v>
                </c:pt>
                <c:pt idx="2990">
                  <c:v>27.789684252999997</c:v>
                </c:pt>
                <c:pt idx="2991">
                  <c:v>27.682526087499998</c:v>
                </c:pt>
                <c:pt idx="2992">
                  <c:v>27.646806699000003</c:v>
                </c:pt>
                <c:pt idx="2993">
                  <c:v>#N/A</c:v>
                </c:pt>
                <c:pt idx="2994">
                  <c:v>#N/A</c:v>
                </c:pt>
                <c:pt idx="2995">
                  <c:v>27.646806699000003</c:v>
                </c:pt>
                <c:pt idx="2996">
                  <c:v>27.646806699000003</c:v>
                </c:pt>
                <c:pt idx="2997">
                  <c:v>26.610944432499998</c:v>
                </c:pt>
                <c:pt idx="2998">
                  <c:v>26.610944432499998</c:v>
                </c:pt>
                <c:pt idx="2999">
                  <c:v>26.575225044</c:v>
                </c:pt>
                <c:pt idx="3000">
                  <c:v>#N/A</c:v>
                </c:pt>
                <c:pt idx="3001">
                  <c:v>#N/A</c:v>
                </c:pt>
                <c:pt idx="3002">
                  <c:v>26.482354633899998</c:v>
                </c:pt>
                <c:pt idx="3003">
                  <c:v>26.396628101500003</c:v>
                </c:pt>
                <c:pt idx="3004">
                  <c:v>26.432347489999998</c:v>
                </c:pt>
                <c:pt idx="3005">
                  <c:v>26.432347489999998</c:v>
                </c:pt>
                <c:pt idx="3006">
                  <c:v>26.432347489999998</c:v>
                </c:pt>
                <c:pt idx="3007">
                  <c:v>#N/A</c:v>
                </c:pt>
                <c:pt idx="3008">
                  <c:v>#N/A</c:v>
                </c:pt>
                <c:pt idx="3009">
                  <c:v>26.432347489999998</c:v>
                </c:pt>
                <c:pt idx="3010">
                  <c:v>26.360908712999997</c:v>
                </c:pt>
                <c:pt idx="3011">
                  <c:v>26.360908712999997</c:v>
                </c:pt>
                <c:pt idx="3012">
                  <c:v>26.362664760999998</c:v>
                </c:pt>
                <c:pt idx="3013">
                  <c:v>#N/A</c:v>
                </c:pt>
                <c:pt idx="3014">
                  <c:v>#N/A</c:v>
                </c:pt>
                <c:pt idx="3015">
                  <c:v>#N/A</c:v>
                </c:pt>
                <c:pt idx="3016">
                  <c:v>#N/A</c:v>
                </c:pt>
                <c:pt idx="3017">
                  <c:v>26.37691485006</c:v>
                </c:pt>
                <c:pt idx="3018">
                  <c:v>26.32703953835</c:v>
                </c:pt>
                <c:pt idx="3019">
                  <c:v>26.362664760999998</c:v>
                </c:pt>
                <c:pt idx="3020">
                  <c:v>26.362664760999998</c:v>
                </c:pt>
                <c:pt idx="3021">
                  <c:v>#N/A</c:v>
                </c:pt>
                <c:pt idx="3022">
                  <c:v>#N/A</c:v>
                </c:pt>
                <c:pt idx="3023">
                  <c:v>26.469540428949998</c:v>
                </c:pt>
                <c:pt idx="3024">
                  <c:v>26.54079087425</c:v>
                </c:pt>
                <c:pt idx="3025">
                  <c:v>26.576416096899997</c:v>
                </c:pt>
                <c:pt idx="3026">
                  <c:v>26.576416096899997</c:v>
                </c:pt>
                <c:pt idx="3027">
                  <c:v>26.59066618596</c:v>
                </c:pt>
                <c:pt idx="3028">
                  <c:v>#N/A</c:v>
                </c:pt>
                <c:pt idx="3029">
                  <c:v>#N/A</c:v>
                </c:pt>
                <c:pt idx="3030">
                  <c:v>26.576416096899997</c:v>
                </c:pt>
                <c:pt idx="3031">
                  <c:v>26.576416096899997</c:v>
                </c:pt>
                <c:pt idx="3032">
                  <c:v>26.576416096899997</c:v>
                </c:pt>
                <c:pt idx="3033">
                  <c:v>26.718916987499998</c:v>
                </c:pt>
                <c:pt idx="3034">
                  <c:v>26.790167432800001</c:v>
                </c:pt>
                <c:pt idx="3035">
                  <c:v>#N/A</c:v>
                </c:pt>
                <c:pt idx="3036">
                  <c:v>#N/A</c:v>
                </c:pt>
                <c:pt idx="3037">
                  <c:v>#N/A</c:v>
                </c:pt>
                <c:pt idx="3038">
                  <c:v>26.754542210149996</c:v>
                </c:pt>
                <c:pt idx="3039">
                  <c:v>26.683291764850001</c:v>
                </c:pt>
                <c:pt idx="3040">
                  <c:v>26.69754185391</c:v>
                </c:pt>
                <c:pt idx="3041">
                  <c:v>26.733167076560001</c:v>
                </c:pt>
                <c:pt idx="3042">
                  <c:v>#N/A</c:v>
                </c:pt>
                <c:pt idx="3043">
                  <c:v>#N/A</c:v>
                </c:pt>
                <c:pt idx="3044">
                  <c:v>27.079722712500001</c:v>
                </c:pt>
                <c:pt idx="3045">
                  <c:v>27.079722712500001</c:v>
                </c:pt>
                <c:pt idx="3046">
                  <c:v>27.043616415550002</c:v>
                </c:pt>
                <c:pt idx="3047">
                  <c:v>27.007510118599999</c:v>
                </c:pt>
                <c:pt idx="3048">
                  <c:v>27.007510118599999</c:v>
                </c:pt>
                <c:pt idx="3049">
                  <c:v>#N/A</c:v>
                </c:pt>
                <c:pt idx="3050">
                  <c:v>#N/A</c:v>
                </c:pt>
                <c:pt idx="3051">
                  <c:v>26.97140382165</c:v>
                </c:pt>
                <c:pt idx="3052">
                  <c:v>26.899191227749998</c:v>
                </c:pt>
                <c:pt idx="3053">
                  <c:v>26.863084930800003</c:v>
                </c:pt>
                <c:pt idx="3054">
                  <c:v>26.718659743</c:v>
                </c:pt>
                <c:pt idx="3055">
                  <c:v>26.718659743</c:v>
                </c:pt>
                <c:pt idx="3056">
                  <c:v>#N/A</c:v>
                </c:pt>
                <c:pt idx="3057">
                  <c:v>#N/A</c:v>
                </c:pt>
                <c:pt idx="3058">
                  <c:v>26.899191227749998</c:v>
                </c:pt>
                <c:pt idx="3059">
                  <c:v>26.76920855873</c:v>
                </c:pt>
                <c:pt idx="3060">
                  <c:v>26.696995964829998</c:v>
                </c:pt>
                <c:pt idx="3061">
                  <c:v>26.754766039949999</c:v>
                </c:pt>
                <c:pt idx="3062">
                  <c:v>26.754766039949999</c:v>
                </c:pt>
                <c:pt idx="3063">
                  <c:v>#N/A</c:v>
                </c:pt>
                <c:pt idx="3064">
                  <c:v>#N/A</c:v>
                </c:pt>
                <c:pt idx="3065">
                  <c:v>26.393703070449998</c:v>
                </c:pt>
                <c:pt idx="3066">
                  <c:v>26.46591566435</c:v>
                </c:pt>
                <c:pt idx="3067">
                  <c:v>26.538128258250001</c:v>
                </c:pt>
                <c:pt idx="3068">
                  <c:v>26.754766039949999</c:v>
                </c:pt>
                <c:pt idx="3069">
                  <c:v>26.718659743</c:v>
                </c:pt>
                <c:pt idx="3070">
                  <c:v>#N/A</c:v>
                </c:pt>
                <c:pt idx="3071">
                  <c:v>#N/A</c:v>
                </c:pt>
                <c:pt idx="3072">
                  <c:v>26.718659743</c:v>
                </c:pt>
                <c:pt idx="3073">
                  <c:v>26.602176548199999</c:v>
                </c:pt>
                <c:pt idx="3074">
                  <c:v>26.744434176799999</c:v>
                </c:pt>
                <c:pt idx="3075">
                  <c:v>26.957820619699998</c:v>
                </c:pt>
                <c:pt idx="3076">
                  <c:v>27.100078248300001</c:v>
                </c:pt>
                <c:pt idx="3077">
                  <c:v>#N/A</c:v>
                </c:pt>
                <c:pt idx="3078">
                  <c:v>#N/A</c:v>
                </c:pt>
                <c:pt idx="3079">
                  <c:v>#N/A</c:v>
                </c:pt>
                <c:pt idx="3080">
                  <c:v>27.882495205600001</c:v>
                </c:pt>
                <c:pt idx="3081">
                  <c:v>28.558218941449997</c:v>
                </c:pt>
                <c:pt idx="3082">
                  <c:v>28.558218941449997</c:v>
                </c:pt>
                <c:pt idx="3083">
                  <c:v>28.70047657005</c:v>
                </c:pt>
                <c:pt idx="3084">
                  <c:v>#N/A</c:v>
                </c:pt>
                <c:pt idx="3085">
                  <c:v>#N/A</c:v>
                </c:pt>
                <c:pt idx="3086">
                  <c:v>28.878298605800001</c:v>
                </c:pt>
                <c:pt idx="3087">
                  <c:v>29.056120641549999</c:v>
                </c:pt>
                <c:pt idx="3088">
                  <c:v>29.3050714916</c:v>
                </c:pt>
                <c:pt idx="3089">
                  <c:v>29.376200305899996</c:v>
                </c:pt>
                <c:pt idx="3090">
                  <c:v>29.198378270149998</c:v>
                </c:pt>
                <c:pt idx="3091">
                  <c:v>#N/A</c:v>
                </c:pt>
                <c:pt idx="3092">
                  <c:v>#N/A</c:v>
                </c:pt>
                <c:pt idx="3093">
                  <c:v>29.141475218709999</c:v>
                </c:pt>
                <c:pt idx="3094">
                  <c:v>29.091685048699997</c:v>
                </c:pt>
                <c:pt idx="3095">
                  <c:v>30.76321218475</c:v>
                </c:pt>
                <c:pt idx="3096">
                  <c:v>31.0121630348</c:v>
                </c:pt>
                <c:pt idx="3097">
                  <c:v>30.656518963300002</c:v>
                </c:pt>
                <c:pt idx="3098">
                  <c:v>#N/A</c:v>
                </c:pt>
                <c:pt idx="3099">
                  <c:v>#N/A</c:v>
                </c:pt>
                <c:pt idx="3100">
                  <c:v>30.834340999049999</c:v>
                </c:pt>
                <c:pt idx="3101">
                  <c:v>30.905469813350003</c:v>
                </c:pt>
                <c:pt idx="3102">
                  <c:v>30.91969557621</c:v>
                </c:pt>
                <c:pt idx="3103">
                  <c:v>30.726256968000001</c:v>
                </c:pt>
                <c:pt idx="3104">
                  <c:v>30.970670375699999</c:v>
                </c:pt>
                <c:pt idx="3105">
                  <c:v>#N/A</c:v>
                </c:pt>
                <c:pt idx="3106">
                  <c:v>#N/A</c:v>
                </c:pt>
                <c:pt idx="3107">
                  <c:v>31.2499999845</c:v>
                </c:pt>
                <c:pt idx="3108">
                  <c:v>31.599161995500001</c:v>
                </c:pt>
                <c:pt idx="3109">
                  <c:v>32.122905011999997</c:v>
                </c:pt>
                <c:pt idx="3110">
                  <c:v>33.170391045000002</c:v>
                </c:pt>
                <c:pt idx="3111">
                  <c:v>33.379888251600001</c:v>
                </c:pt>
                <c:pt idx="3112">
                  <c:v>#N/A</c:v>
                </c:pt>
                <c:pt idx="3113">
                  <c:v>#N/A</c:v>
                </c:pt>
                <c:pt idx="3114">
                  <c:v>33.554469257099996</c:v>
                </c:pt>
                <c:pt idx="3115">
                  <c:v>33.310055849400001</c:v>
                </c:pt>
                <c:pt idx="3116">
                  <c:v>33.030726240599996</c:v>
                </c:pt>
                <c:pt idx="3117">
                  <c:v>33.205307246099999</c:v>
                </c:pt>
                <c:pt idx="3118">
                  <c:v>33.379888251600001</c:v>
                </c:pt>
                <c:pt idx="3119">
                  <c:v>#N/A</c:v>
                </c:pt>
                <c:pt idx="3120">
                  <c:v>#N/A</c:v>
                </c:pt>
                <c:pt idx="3121">
                  <c:v>33.4497206538</c:v>
                </c:pt>
                <c:pt idx="3122">
                  <c:v>33.393854732039998</c:v>
                </c:pt>
                <c:pt idx="3123">
                  <c:v>33.49860333534</c:v>
                </c:pt>
                <c:pt idx="3124">
                  <c:v>33.589385458199999</c:v>
                </c:pt>
                <c:pt idx="3125">
                  <c:v>33.603351938639996</c:v>
                </c:pt>
                <c:pt idx="3126">
                  <c:v>#N/A</c:v>
                </c:pt>
                <c:pt idx="3127">
                  <c:v>#N/A</c:v>
                </c:pt>
                <c:pt idx="3128">
                  <c:v>33.554469257099996</c:v>
                </c:pt>
                <c:pt idx="3129">
                  <c:v>33.868715066999997</c:v>
                </c:pt>
                <c:pt idx="3130">
                  <c:v>33.938547469200003</c:v>
                </c:pt>
                <c:pt idx="3131">
                  <c:v>33.938547469200003</c:v>
                </c:pt>
                <c:pt idx="3132">
                  <c:v>33.938547469200003</c:v>
                </c:pt>
                <c:pt idx="3133">
                  <c:v>#N/A</c:v>
                </c:pt>
                <c:pt idx="3134">
                  <c:v>#N/A</c:v>
                </c:pt>
                <c:pt idx="3135">
                  <c:v>33.874677640800002</c:v>
                </c:pt>
                <c:pt idx="3136">
                  <c:v>34.014079606399996</c:v>
                </c:pt>
                <c:pt idx="3137">
                  <c:v>34.153481571999997</c:v>
                </c:pt>
                <c:pt idx="3138">
                  <c:v>34.223182554799997</c:v>
                </c:pt>
                <c:pt idx="3139">
                  <c:v>34.258033046199998</c:v>
                </c:pt>
                <c:pt idx="3140">
                  <c:v>#N/A</c:v>
                </c:pt>
                <c:pt idx="3141">
                  <c:v>#N/A</c:v>
                </c:pt>
                <c:pt idx="3142">
                  <c:v>34.327734028999998</c:v>
                </c:pt>
                <c:pt idx="3143">
                  <c:v>34.5716874688</c:v>
                </c:pt>
                <c:pt idx="3144">
                  <c:v>34.5368369774</c:v>
                </c:pt>
                <c:pt idx="3145">
                  <c:v>34.711089434399995</c:v>
                </c:pt>
                <c:pt idx="3146">
                  <c:v>34.641388451600001</c:v>
                </c:pt>
                <c:pt idx="3147">
                  <c:v>#N/A</c:v>
                </c:pt>
                <c:pt idx="3148">
                  <c:v>#N/A</c:v>
                </c:pt>
                <c:pt idx="3149">
                  <c:v>34.676238943000001</c:v>
                </c:pt>
                <c:pt idx="3150">
                  <c:v>34.641388451600001</c:v>
                </c:pt>
                <c:pt idx="3151">
                  <c:v>34.606537960200001</c:v>
                </c:pt>
                <c:pt idx="3152">
                  <c:v>34.676238943000001</c:v>
                </c:pt>
                <c:pt idx="3153">
                  <c:v>34.676238943000001</c:v>
                </c:pt>
                <c:pt idx="3154">
                  <c:v>#N/A</c:v>
                </c:pt>
                <c:pt idx="3155">
                  <c:v>#N/A</c:v>
                </c:pt>
                <c:pt idx="3156">
                  <c:v>35.164145822600005</c:v>
                </c:pt>
                <c:pt idx="3157">
                  <c:v>35.164145822600005</c:v>
                </c:pt>
                <c:pt idx="3158">
                  <c:v>35.198996313999999</c:v>
                </c:pt>
                <c:pt idx="3159">
                  <c:v>35.547501228000002</c:v>
                </c:pt>
                <c:pt idx="3160">
                  <c:v>35.617202210800002</c:v>
                </c:pt>
                <c:pt idx="3161">
                  <c:v>#N/A</c:v>
                </c:pt>
                <c:pt idx="3162">
                  <c:v>#N/A</c:v>
                </c:pt>
                <c:pt idx="3163">
                  <c:v>35.826305159199997</c:v>
                </c:pt>
                <c:pt idx="3164">
                  <c:v>35.896006141999997</c:v>
                </c:pt>
                <c:pt idx="3165">
                  <c:v>41.643139456999997</c:v>
                </c:pt>
                <c:pt idx="3166">
                  <c:v>41.996047418499998</c:v>
                </c:pt>
                <c:pt idx="3167">
                  <c:v>42.419536972300001</c:v>
                </c:pt>
                <c:pt idx="3168">
                  <c:v>#N/A</c:v>
                </c:pt>
                <c:pt idx="3169">
                  <c:v>#N/A</c:v>
                </c:pt>
                <c:pt idx="3170">
                  <c:v>42.772444933799996</c:v>
                </c:pt>
                <c:pt idx="3171">
                  <c:v>43.760587225999998</c:v>
                </c:pt>
                <c:pt idx="3172">
                  <c:v>46.054488975749997</c:v>
                </c:pt>
                <c:pt idx="3173">
                  <c:v>46.442687733399993</c:v>
                </c:pt>
                <c:pt idx="3174">
                  <c:v>45.878034995</c:v>
                </c:pt>
                <c:pt idx="3175">
                  <c:v>#N/A</c:v>
                </c:pt>
                <c:pt idx="3176">
                  <c:v>#N/A</c:v>
                </c:pt>
                <c:pt idx="3177">
                  <c:v>43.407679264499997</c:v>
                </c:pt>
                <c:pt idx="3178">
                  <c:v>44.819311110499996</c:v>
                </c:pt>
                <c:pt idx="3179">
                  <c:v>45.172219071999997</c:v>
                </c:pt>
                <c:pt idx="3180">
                  <c:v>45.172219071999997</c:v>
                </c:pt>
                <c:pt idx="3181">
                  <c:v>45.172219071999997</c:v>
                </c:pt>
                <c:pt idx="3182">
                  <c:v>#N/A</c:v>
                </c:pt>
                <c:pt idx="3183">
                  <c:v>#N/A</c:v>
                </c:pt>
                <c:pt idx="3184">
                  <c:v>45.525127033499999</c:v>
                </c:pt>
                <c:pt idx="3185">
                  <c:v>45.525127033499999</c:v>
                </c:pt>
                <c:pt idx="3186">
                  <c:v>45.525127033499999</c:v>
                </c:pt>
                <c:pt idx="3187">
                  <c:v>45.525127033499999</c:v>
                </c:pt>
                <c:pt idx="3188">
                  <c:v>45.525127033499999</c:v>
                </c:pt>
                <c:pt idx="3189">
                  <c:v>#N/A</c:v>
                </c:pt>
                <c:pt idx="3190">
                  <c:v>#N/A</c:v>
                </c:pt>
                <c:pt idx="3191">
                  <c:v>45.454545441200004</c:v>
                </c:pt>
                <c:pt idx="3192">
                  <c:v>44.889892702799997</c:v>
                </c:pt>
                <c:pt idx="3193">
                  <c:v>45.172219071999997</c:v>
                </c:pt>
                <c:pt idx="3194">
                  <c:v>45.525127033499999</c:v>
                </c:pt>
                <c:pt idx="3195">
                  <c:v>45.406547008499999</c:v>
                </c:pt>
                <c:pt idx="3196">
                  <c:v>#N/A</c:v>
                </c:pt>
                <c:pt idx="3197">
                  <c:v>#N/A</c:v>
                </c:pt>
                <c:pt idx="3198">
                  <c:v>45.406547008499999</c:v>
                </c:pt>
                <c:pt idx="3199">
                  <c:v>45.406547008499999</c:v>
                </c:pt>
                <c:pt idx="3200">
                  <c:v>45.547342503100005</c:v>
                </c:pt>
                <c:pt idx="3201">
                  <c:v>45.406547008499999</c:v>
                </c:pt>
                <c:pt idx="3202">
                  <c:v>45.476944755799998</c:v>
                </c:pt>
                <c:pt idx="3203">
                  <c:v>#N/A</c:v>
                </c:pt>
                <c:pt idx="3204">
                  <c:v>#N/A</c:v>
                </c:pt>
                <c:pt idx="3205">
                  <c:v>45.406547008499999</c:v>
                </c:pt>
                <c:pt idx="3206">
                  <c:v>45.406547008499999</c:v>
                </c:pt>
                <c:pt idx="3207">
                  <c:v>45.65293912405</c:v>
                </c:pt>
                <c:pt idx="3208">
                  <c:v>45.617740250399997</c:v>
                </c:pt>
                <c:pt idx="3209">
                  <c:v>45.617740250399997</c:v>
                </c:pt>
                <c:pt idx="3210">
                  <c:v>#N/A</c:v>
                </c:pt>
                <c:pt idx="3211">
                  <c:v>#N/A</c:v>
                </c:pt>
                <c:pt idx="3212">
                  <c:v>45.582541376750001</c:v>
                </c:pt>
                <c:pt idx="3213">
                  <c:v>45.758535745000003</c:v>
                </c:pt>
                <c:pt idx="3214">
                  <c:v>45.406547008499999</c:v>
                </c:pt>
                <c:pt idx="3215">
                  <c:v>45.758535745000003</c:v>
                </c:pt>
                <c:pt idx="3216">
                  <c:v>45.758535745000003</c:v>
                </c:pt>
                <c:pt idx="3217">
                  <c:v>#N/A</c:v>
                </c:pt>
                <c:pt idx="3218">
                  <c:v>#N/A</c:v>
                </c:pt>
                <c:pt idx="3219">
                  <c:v>#N/A</c:v>
                </c:pt>
                <c:pt idx="3220">
                  <c:v>45.828933492299996</c:v>
                </c:pt>
                <c:pt idx="3221">
                  <c:v>45.828933492299996</c:v>
                </c:pt>
                <c:pt idx="3222">
                  <c:v>45.934530113249998</c:v>
                </c:pt>
                <c:pt idx="3223">
                  <c:v>45.758535745000003</c:v>
                </c:pt>
                <c:pt idx="3224">
                  <c:v>#N/A</c:v>
                </c:pt>
                <c:pt idx="3225">
                  <c:v>#N/A</c:v>
                </c:pt>
                <c:pt idx="3226">
                  <c:v>45.844164996749996</c:v>
                </c:pt>
                <c:pt idx="3227">
                  <c:v>45.844164996749996</c:v>
                </c:pt>
                <c:pt idx="3228">
                  <c:v>45.844164996749996</c:v>
                </c:pt>
                <c:pt idx="3229">
                  <c:v>45.879294625099995</c:v>
                </c:pt>
                <c:pt idx="3230">
                  <c:v>45.879294625099995</c:v>
                </c:pt>
                <c:pt idx="3231">
                  <c:v>#N/A</c:v>
                </c:pt>
                <c:pt idx="3232">
                  <c:v>#N/A</c:v>
                </c:pt>
                <c:pt idx="3233">
                  <c:v>45.809035368399996</c:v>
                </c:pt>
                <c:pt idx="3234">
                  <c:v>45.809035368399996</c:v>
                </c:pt>
                <c:pt idx="3235">
                  <c:v>45.809035368399996</c:v>
                </c:pt>
                <c:pt idx="3236">
                  <c:v>45.668516854999993</c:v>
                </c:pt>
                <c:pt idx="3237">
                  <c:v>45.527998341599996</c:v>
                </c:pt>
                <c:pt idx="3238">
                  <c:v>#N/A</c:v>
                </c:pt>
                <c:pt idx="3239">
                  <c:v>#N/A</c:v>
                </c:pt>
                <c:pt idx="3240">
                  <c:v>45.598257598300002</c:v>
                </c:pt>
                <c:pt idx="3241">
                  <c:v>45.738776111699991</c:v>
                </c:pt>
                <c:pt idx="3242">
                  <c:v>45.738776111699991</c:v>
                </c:pt>
                <c:pt idx="3243">
                  <c:v>45.598257598300002</c:v>
                </c:pt>
                <c:pt idx="3244">
                  <c:v>45.598257598300002</c:v>
                </c:pt>
                <c:pt idx="3245">
                  <c:v>#N/A</c:v>
                </c:pt>
                <c:pt idx="3246">
                  <c:v>#N/A</c:v>
                </c:pt>
                <c:pt idx="3247">
                  <c:v>45.527998341599996</c:v>
                </c:pt>
                <c:pt idx="3248">
                  <c:v>45.598257598300002</c:v>
                </c:pt>
                <c:pt idx="3249">
                  <c:v>45.598257598300002</c:v>
                </c:pt>
                <c:pt idx="3250">
                  <c:v>45.633387226650001</c:v>
                </c:pt>
                <c:pt idx="3251">
                  <c:v>45.598257598300002</c:v>
                </c:pt>
                <c:pt idx="3252">
                  <c:v>#N/A</c:v>
                </c:pt>
                <c:pt idx="3253">
                  <c:v>#N/A</c:v>
                </c:pt>
                <c:pt idx="3254">
                  <c:v>45.668516854999993</c:v>
                </c:pt>
                <c:pt idx="3255">
                  <c:v>45.668516854999993</c:v>
                </c:pt>
                <c:pt idx="3256">
                  <c:v>46.478490946000001</c:v>
                </c:pt>
                <c:pt idx="3257">
                  <c:v>46.410639134400007</c:v>
                </c:pt>
                <c:pt idx="3258">
                  <c:v>46.3427873228</c:v>
                </c:pt>
                <c:pt idx="3259">
                  <c:v>#N/A</c:v>
                </c:pt>
                <c:pt idx="3260">
                  <c:v>#N/A</c:v>
                </c:pt>
                <c:pt idx="3261">
                  <c:v>46.308861417000003</c:v>
                </c:pt>
                <c:pt idx="3262">
                  <c:v>46.410639134400007</c:v>
                </c:pt>
                <c:pt idx="3263">
                  <c:v>46.241009605400002</c:v>
                </c:pt>
                <c:pt idx="3264">
                  <c:v>46.241009605400002</c:v>
                </c:pt>
                <c:pt idx="3265">
                  <c:v>46.207083699599998</c:v>
                </c:pt>
                <c:pt idx="3266">
                  <c:v>#N/A</c:v>
                </c:pt>
                <c:pt idx="3267">
                  <c:v>#N/A</c:v>
                </c:pt>
                <c:pt idx="3268">
                  <c:v>46.139231887999998</c:v>
                </c:pt>
                <c:pt idx="3269">
                  <c:v>46.173157793800002</c:v>
                </c:pt>
                <c:pt idx="3270">
                  <c:v>46.241009605400002</c:v>
                </c:pt>
                <c:pt idx="3271">
                  <c:v>46.241009605400002</c:v>
                </c:pt>
                <c:pt idx="3272">
                  <c:v>46.254579967719998</c:v>
                </c:pt>
                <c:pt idx="3273">
                  <c:v>#N/A</c:v>
                </c:pt>
                <c:pt idx="3274">
                  <c:v>#N/A</c:v>
                </c:pt>
                <c:pt idx="3275">
                  <c:v>46.478490946000001</c:v>
                </c:pt>
                <c:pt idx="3276">
                  <c:v>46.478490946000001</c:v>
                </c:pt>
                <c:pt idx="3277">
                  <c:v>46.478490946000001</c:v>
                </c:pt>
                <c:pt idx="3278">
                  <c:v>46.478490946000001</c:v>
                </c:pt>
                <c:pt idx="3279">
                  <c:v>46.444565040200004</c:v>
                </c:pt>
                <c:pt idx="3280">
                  <c:v>#N/A</c:v>
                </c:pt>
                <c:pt idx="3281">
                  <c:v>#N/A</c:v>
                </c:pt>
                <c:pt idx="3282">
                  <c:v>#N/A</c:v>
                </c:pt>
                <c:pt idx="3283">
                  <c:v>#N/A</c:v>
                </c:pt>
                <c:pt idx="3284">
                  <c:v>46.274935511199999</c:v>
                </c:pt>
                <c:pt idx="3285">
                  <c:v>46.241009605400002</c:v>
                </c:pt>
                <c:pt idx="3286">
                  <c:v>46.274935511199999</c:v>
                </c:pt>
                <c:pt idx="3287">
                  <c:v>#N/A</c:v>
                </c:pt>
                <c:pt idx="3288">
                  <c:v>#N/A</c:v>
                </c:pt>
                <c:pt idx="3289">
                  <c:v>#N/A</c:v>
                </c:pt>
                <c:pt idx="3290">
                  <c:v>#N/A</c:v>
                </c:pt>
                <c:pt idx="3291">
                  <c:v>46.027785258000002</c:v>
                </c:pt>
                <c:pt idx="3292">
                  <c:v>46.095225236399997</c:v>
                </c:pt>
                <c:pt idx="3293">
                  <c:v>46.108713232080007</c:v>
                </c:pt>
                <c:pt idx="3294">
                  <c:v>#N/A</c:v>
                </c:pt>
                <c:pt idx="3295">
                  <c:v>#N/A</c:v>
                </c:pt>
                <c:pt idx="3296">
                  <c:v>46.263825182399998</c:v>
                </c:pt>
                <c:pt idx="3297">
                  <c:v>46.601025074399999</c:v>
                </c:pt>
                <c:pt idx="3298">
                  <c:v>47.376584825999998</c:v>
                </c:pt>
                <c:pt idx="3299">
                  <c:v>48.556784448000002</c:v>
                </c:pt>
                <c:pt idx="3300">
                  <c:v>48.556784448000002</c:v>
                </c:pt>
                <c:pt idx="3301">
                  <c:v>#N/A</c:v>
                </c:pt>
                <c:pt idx="3302">
                  <c:v>#N/A</c:v>
                </c:pt>
                <c:pt idx="3303">
                  <c:v>48.624224426399998</c:v>
                </c:pt>
                <c:pt idx="3304">
                  <c:v>48.725384394000002</c:v>
                </c:pt>
                <c:pt idx="3305">
                  <c:v>49.467224156399993</c:v>
                </c:pt>
                <c:pt idx="3306">
                  <c:v>50.074183961999999</c:v>
                </c:pt>
                <c:pt idx="3307">
                  <c:v>50.546263810799999</c:v>
                </c:pt>
                <c:pt idx="3308">
                  <c:v>#N/A</c:v>
                </c:pt>
                <c:pt idx="3309">
                  <c:v>#N/A</c:v>
                </c:pt>
                <c:pt idx="3310">
                  <c:v>#N/A</c:v>
                </c:pt>
                <c:pt idx="3311">
                  <c:v>50.52603181728</c:v>
                </c:pt>
                <c:pt idx="3312">
                  <c:v>50.647423778399997</c:v>
                </c:pt>
                <c:pt idx="3313">
                  <c:v>50.748583746000001</c:v>
                </c:pt>
                <c:pt idx="3314">
                  <c:v>50.748583746000001</c:v>
                </c:pt>
                <c:pt idx="3315">
                  <c:v>#N/A</c:v>
                </c:pt>
                <c:pt idx="3316">
                  <c:v>#N/A</c:v>
                </c:pt>
                <c:pt idx="3317">
                  <c:v>#N/A</c:v>
                </c:pt>
                <c:pt idx="3318">
                  <c:v>50.850283428750004</c:v>
                </c:pt>
                <c:pt idx="3319">
                  <c:v>51.183727910249999</c:v>
                </c:pt>
                <c:pt idx="3320">
                  <c:v>51.350450150999997</c:v>
                </c:pt>
                <c:pt idx="3321">
                  <c:v>51.517172391750002</c:v>
                </c:pt>
                <c:pt idx="3322">
                  <c:v>#N/A</c:v>
                </c:pt>
                <c:pt idx="3323">
                  <c:v>#N/A</c:v>
                </c:pt>
                <c:pt idx="3324">
                  <c:v>#N/A</c:v>
                </c:pt>
                <c:pt idx="3325">
                  <c:v>52.217405802899997</c:v>
                </c:pt>
                <c:pt idx="3326">
                  <c:v>54.018006003000004</c:v>
                </c:pt>
                <c:pt idx="3327">
                  <c:v>54.351450484499999</c:v>
                </c:pt>
                <c:pt idx="3328">
                  <c:v>55.285095032700006</c:v>
                </c:pt>
                <c:pt idx="3329">
                  <c:v>#N/A</c:v>
                </c:pt>
                <c:pt idx="3330">
                  <c:v>#N/A</c:v>
                </c:pt>
                <c:pt idx="3331">
                  <c:v>56.3521173735</c:v>
                </c:pt>
                <c:pt idx="3332">
                  <c:v>57.519173058749999</c:v>
                </c:pt>
                <c:pt idx="3333">
                  <c:v>57.019006336499999</c:v>
                </c:pt>
                <c:pt idx="3334">
                  <c:v>56.685561855000003</c:v>
                </c:pt>
                <c:pt idx="3335">
                  <c:v>56.018672891999998</c:v>
                </c:pt>
                <c:pt idx="3336">
                  <c:v>#N/A</c:v>
                </c:pt>
                <c:pt idx="3337">
                  <c:v>#N/A</c:v>
                </c:pt>
                <c:pt idx="3338">
                  <c:v>55.018339447499997</c:v>
                </c:pt>
                <c:pt idx="3339">
                  <c:v>53.851283762249999</c:v>
                </c:pt>
                <c:pt idx="3340">
                  <c:v>53.851283762249999</c:v>
                </c:pt>
                <c:pt idx="3341">
                  <c:v>53.351117039999998</c:v>
                </c:pt>
                <c:pt idx="3342">
                  <c:v>53.351117039999998</c:v>
                </c:pt>
                <c:pt idx="3343">
                  <c:v>#N/A</c:v>
                </c:pt>
                <c:pt idx="3344">
                  <c:v>#N/A</c:v>
                </c:pt>
                <c:pt idx="3345">
                  <c:v>53.851283762249999</c:v>
                </c:pt>
                <c:pt idx="3346">
                  <c:v>54.873448079999996</c:v>
                </c:pt>
                <c:pt idx="3347">
                  <c:v>53.844570928499998</c:v>
                </c:pt>
                <c:pt idx="3348">
                  <c:v>54.187529978999997</c:v>
                </c:pt>
                <c:pt idx="3349">
                  <c:v>53.844570928499998</c:v>
                </c:pt>
                <c:pt idx="3350">
                  <c:v>#N/A</c:v>
                </c:pt>
                <c:pt idx="3351">
                  <c:v>#N/A</c:v>
                </c:pt>
                <c:pt idx="3352">
                  <c:v>52.472734726499993</c:v>
                </c:pt>
                <c:pt idx="3353">
                  <c:v>51.272378049749996</c:v>
                </c:pt>
                <c:pt idx="3354">
                  <c:v>48.185746595249995</c:v>
                </c:pt>
                <c:pt idx="3355">
                  <c:v>49.386103272</c:v>
                </c:pt>
                <c:pt idx="3356">
                  <c:v>49.729062322499999</c:v>
                </c:pt>
                <c:pt idx="3357">
                  <c:v>#N/A</c:v>
                </c:pt>
                <c:pt idx="3358">
                  <c:v>#N/A</c:v>
                </c:pt>
                <c:pt idx="3359">
                  <c:v>49.386103272</c:v>
                </c:pt>
                <c:pt idx="3360">
                  <c:v>49.214623746749993</c:v>
                </c:pt>
                <c:pt idx="3361">
                  <c:v>50.414980423499998</c:v>
                </c:pt>
                <c:pt idx="3362">
                  <c:v>50.497290595620001</c:v>
                </c:pt>
                <c:pt idx="3363">
                  <c:v>50.497290595620001</c:v>
                </c:pt>
                <c:pt idx="3364">
                  <c:v>#N/A</c:v>
                </c:pt>
                <c:pt idx="3365">
                  <c:v>#N/A</c:v>
                </c:pt>
                <c:pt idx="3366">
                  <c:v>50.380684518449996</c:v>
                </c:pt>
                <c:pt idx="3367">
                  <c:v>50.003429562900003</c:v>
                </c:pt>
                <c:pt idx="3368">
                  <c:v>50.140613183099994</c:v>
                </c:pt>
                <c:pt idx="3369">
                  <c:v>50.757939473999997</c:v>
                </c:pt>
                <c:pt idx="3370">
                  <c:v>51.615337100249995</c:v>
                </c:pt>
                <c:pt idx="3371">
                  <c:v>#N/A</c:v>
                </c:pt>
                <c:pt idx="3372">
                  <c:v>#N/A</c:v>
                </c:pt>
                <c:pt idx="3373">
                  <c:v>52.129775675999994</c:v>
                </c:pt>
                <c:pt idx="3374">
                  <c:v>52.164071581049996</c:v>
                </c:pt>
                <c:pt idx="3375">
                  <c:v>52.129775675999994</c:v>
                </c:pt>
                <c:pt idx="3376">
                  <c:v>52.061183865899999</c:v>
                </c:pt>
                <c:pt idx="3377">
                  <c:v>51.542895924000007</c:v>
                </c:pt>
                <c:pt idx="3378">
                  <c:v>#N/A</c:v>
                </c:pt>
                <c:pt idx="3379">
                  <c:v>#N/A</c:v>
                </c:pt>
                <c:pt idx="3380">
                  <c:v>51.542895924000007</c:v>
                </c:pt>
                <c:pt idx="3381">
                  <c:v>51.542895924000007</c:v>
                </c:pt>
                <c:pt idx="3382">
                  <c:v>51.542895924000007</c:v>
                </c:pt>
                <c:pt idx="3383">
                  <c:v>51.542895924000007</c:v>
                </c:pt>
                <c:pt idx="3384">
                  <c:v>51.475076324100009</c:v>
                </c:pt>
                <c:pt idx="3385">
                  <c:v>#N/A</c:v>
                </c:pt>
                <c:pt idx="3386">
                  <c:v>#N/A</c:v>
                </c:pt>
                <c:pt idx="3387">
                  <c:v>51.203797924500002</c:v>
                </c:pt>
                <c:pt idx="3388">
                  <c:v>51.712444923750006</c:v>
                </c:pt>
                <c:pt idx="3389">
                  <c:v>51.881993923500005</c:v>
                </c:pt>
                <c:pt idx="3390">
                  <c:v>51.881993923500005</c:v>
                </c:pt>
                <c:pt idx="3391">
                  <c:v>#N/A</c:v>
                </c:pt>
                <c:pt idx="3392">
                  <c:v>#N/A</c:v>
                </c:pt>
                <c:pt idx="3393">
                  <c:v>#N/A</c:v>
                </c:pt>
                <c:pt idx="3394">
                  <c:v>#N/A</c:v>
                </c:pt>
                <c:pt idx="3395">
                  <c:v>52.0854527232</c:v>
                </c:pt>
                <c:pt idx="3396">
                  <c:v>52.119362523150002</c:v>
                </c:pt>
                <c:pt idx="3397">
                  <c:v>51.712444923750006</c:v>
                </c:pt>
                <c:pt idx="3398">
                  <c:v>51.610715523899998</c:v>
                </c:pt>
                <c:pt idx="3399">
                  <c:v>#N/A</c:v>
                </c:pt>
                <c:pt idx="3400">
                  <c:v>#N/A</c:v>
                </c:pt>
                <c:pt idx="3401">
                  <c:v>#N/A</c:v>
                </c:pt>
                <c:pt idx="3402">
                  <c:v>51.475076324100009</c:v>
                </c:pt>
                <c:pt idx="3403">
                  <c:v>51.373346924250001</c:v>
                </c:pt>
                <c:pt idx="3404">
                  <c:v>51.475076324100009</c:v>
                </c:pt>
                <c:pt idx="3405">
                  <c:v>51.475076324100009</c:v>
                </c:pt>
                <c:pt idx="3406">
                  <c:v>#N/A</c:v>
                </c:pt>
                <c:pt idx="3407">
                  <c:v>#N/A</c:v>
                </c:pt>
                <c:pt idx="3408">
                  <c:v>48.607108525800008</c:v>
                </c:pt>
                <c:pt idx="3409">
                  <c:v>48.587896229940007</c:v>
                </c:pt>
                <c:pt idx="3410">
                  <c:v>48.799231484400003</c:v>
                </c:pt>
                <c:pt idx="3411">
                  <c:v>48.863272470600002</c:v>
                </c:pt>
                <c:pt idx="3412">
                  <c:v>48.991354443000006</c:v>
                </c:pt>
                <c:pt idx="3413">
                  <c:v>#N/A</c:v>
                </c:pt>
                <c:pt idx="3414">
                  <c:v>#N/A</c:v>
                </c:pt>
                <c:pt idx="3415">
                  <c:v>48.972142147140005</c:v>
                </c:pt>
                <c:pt idx="3416">
                  <c:v>48.959333949900007</c:v>
                </c:pt>
                <c:pt idx="3417">
                  <c:v>48.959333949900007</c:v>
                </c:pt>
                <c:pt idx="3418">
                  <c:v>48.927313456800007</c:v>
                </c:pt>
                <c:pt idx="3419">
                  <c:v>48.991354443000006</c:v>
                </c:pt>
                <c:pt idx="3420">
                  <c:v>#N/A</c:v>
                </c:pt>
                <c:pt idx="3421">
                  <c:v>#N/A</c:v>
                </c:pt>
                <c:pt idx="3422">
                  <c:v>49.055395429199997</c:v>
                </c:pt>
                <c:pt idx="3423">
                  <c:v>49.055395429199997</c:v>
                </c:pt>
                <c:pt idx="3424">
                  <c:v>48.940121654040006</c:v>
                </c:pt>
                <c:pt idx="3425">
                  <c:v>48.972142147140005</c:v>
                </c:pt>
                <c:pt idx="3426">
                  <c:v>49.247518387800007</c:v>
                </c:pt>
                <c:pt idx="3427">
                  <c:v>#N/A</c:v>
                </c:pt>
                <c:pt idx="3428">
                  <c:v>#N/A</c:v>
                </c:pt>
                <c:pt idx="3429">
                  <c:v>49.343579867100004</c:v>
                </c:pt>
                <c:pt idx="3430">
                  <c:v>49.375600360200004</c:v>
                </c:pt>
                <c:pt idx="3431">
                  <c:v>49.311559374000005</c:v>
                </c:pt>
                <c:pt idx="3432">
                  <c:v>49.311559374000005</c:v>
                </c:pt>
                <c:pt idx="3433">
                  <c:v>49.439641346400009</c:v>
                </c:pt>
                <c:pt idx="3434">
                  <c:v>#N/A</c:v>
                </c:pt>
                <c:pt idx="3435">
                  <c:v>#N/A</c:v>
                </c:pt>
                <c:pt idx="3436">
                  <c:v>49.311559374000005</c:v>
                </c:pt>
                <c:pt idx="3437">
                  <c:v>49.228306091940006</c:v>
                </c:pt>
                <c:pt idx="3438">
                  <c:v>48.815346476949998</c:v>
                </c:pt>
                <c:pt idx="3439">
                  <c:v>48.815346476949998</c:v>
                </c:pt>
                <c:pt idx="3440">
                  <c:v>48.9741472137</c:v>
                </c:pt>
                <c:pt idx="3441">
                  <c:v>#N/A</c:v>
                </c:pt>
                <c:pt idx="3442">
                  <c:v>#N/A</c:v>
                </c:pt>
                <c:pt idx="3443">
                  <c:v>48.783586329599999</c:v>
                </c:pt>
                <c:pt idx="3444">
                  <c:v>48.783586329599999</c:v>
                </c:pt>
                <c:pt idx="3445">
                  <c:v>48.847106624300004</c:v>
                </c:pt>
                <c:pt idx="3446">
                  <c:v>48.783586329599999</c:v>
                </c:pt>
                <c:pt idx="3447">
                  <c:v>48.656545740199995</c:v>
                </c:pt>
                <c:pt idx="3448">
                  <c:v>#N/A</c:v>
                </c:pt>
                <c:pt idx="3449">
                  <c:v>#N/A</c:v>
                </c:pt>
                <c:pt idx="3450">
                  <c:v>48.656545740199995</c:v>
                </c:pt>
                <c:pt idx="3451">
                  <c:v>48.529505150800006</c:v>
                </c:pt>
                <c:pt idx="3452">
                  <c:v>48.084863087900004</c:v>
                </c:pt>
                <c:pt idx="3453">
                  <c:v>48.910626919000002</c:v>
                </c:pt>
                <c:pt idx="3454">
                  <c:v>48.815346476949998</c:v>
                </c:pt>
                <c:pt idx="3455">
                  <c:v>#N/A</c:v>
                </c:pt>
                <c:pt idx="3456">
                  <c:v>#N/A</c:v>
                </c:pt>
                <c:pt idx="3457">
                  <c:v>48.656545740199995</c:v>
                </c:pt>
                <c:pt idx="3458">
                  <c:v>48.593025445500004</c:v>
                </c:pt>
                <c:pt idx="3459">
                  <c:v>48.593025445500004</c:v>
                </c:pt>
                <c:pt idx="3460">
                  <c:v>48.434224708750001</c:v>
                </c:pt>
                <c:pt idx="3461">
                  <c:v>48.275423971999999</c:v>
                </c:pt>
                <c:pt idx="3462">
                  <c:v>#N/A</c:v>
                </c:pt>
                <c:pt idx="3463">
                  <c:v>#N/A</c:v>
                </c:pt>
                <c:pt idx="3464">
                  <c:v>48.243663824650007</c:v>
                </c:pt>
                <c:pt idx="3465">
                  <c:v>48.402464561400002</c:v>
                </c:pt>
                <c:pt idx="3466">
                  <c:v>48.338944266699997</c:v>
                </c:pt>
                <c:pt idx="3467">
                  <c:v>48.275423971999999</c:v>
                </c:pt>
                <c:pt idx="3468">
                  <c:v>47.12009424</c:v>
                </c:pt>
                <c:pt idx="3469">
                  <c:v>#N/A</c:v>
                </c:pt>
                <c:pt idx="3470">
                  <c:v>#N/A</c:v>
                </c:pt>
                <c:pt idx="3471">
                  <c:v>46.748093496000003</c:v>
                </c:pt>
                <c:pt idx="3472">
                  <c:v>46.7294934588</c:v>
                </c:pt>
                <c:pt idx="3473">
                  <c:v>46.500093</c:v>
                </c:pt>
                <c:pt idx="3474">
                  <c:v>46.345092690000001</c:v>
                </c:pt>
                <c:pt idx="3475">
                  <c:v>45.880091759999999</c:v>
                </c:pt>
                <c:pt idx="3476">
                  <c:v>#N/A</c:v>
                </c:pt>
                <c:pt idx="3477">
                  <c:v>#N/A</c:v>
                </c:pt>
                <c:pt idx="3478">
                  <c:v>45.260090519999999</c:v>
                </c:pt>
                <c:pt idx="3479">
                  <c:v>45.260090519999999</c:v>
                </c:pt>
                <c:pt idx="3480">
                  <c:v>45.179490358800003</c:v>
                </c:pt>
                <c:pt idx="3481">
                  <c:v>45.353090706000003</c:v>
                </c:pt>
                <c:pt idx="3482">
                  <c:v>45.136090271999997</c:v>
                </c:pt>
                <c:pt idx="3483">
                  <c:v>#N/A</c:v>
                </c:pt>
                <c:pt idx="3484">
                  <c:v>#N/A</c:v>
                </c:pt>
                <c:pt idx="3485">
                  <c:v>45.198090396000005</c:v>
                </c:pt>
                <c:pt idx="3486">
                  <c:v>45.198090396000005</c:v>
                </c:pt>
                <c:pt idx="3487">
                  <c:v>45.179490358800003</c:v>
                </c:pt>
                <c:pt idx="3488">
                  <c:v>45.353090706000003</c:v>
                </c:pt>
                <c:pt idx="3489">
                  <c:v>45.260090519999999</c:v>
                </c:pt>
                <c:pt idx="3490">
                  <c:v>#N/A</c:v>
                </c:pt>
                <c:pt idx="3491">
                  <c:v>#N/A</c:v>
                </c:pt>
                <c:pt idx="3492">
                  <c:v>45.136090271999997</c:v>
                </c:pt>
                <c:pt idx="3493">
                  <c:v>44.981089961999999</c:v>
                </c:pt>
                <c:pt idx="3494">
                  <c:v>45.012090023999995</c:v>
                </c:pt>
                <c:pt idx="3495">
                  <c:v>50.065100129999998</c:v>
                </c:pt>
                <c:pt idx="3496">
                  <c:v>49.755099510000001</c:v>
                </c:pt>
                <c:pt idx="3497">
                  <c:v>#N/A</c:v>
                </c:pt>
                <c:pt idx="3498">
                  <c:v>#N/A</c:v>
                </c:pt>
                <c:pt idx="3499">
                  <c:v>50.306979092699997</c:v>
                </c:pt>
                <c:pt idx="3500">
                  <c:v>50.306979092699997</c:v>
                </c:pt>
                <c:pt idx="3501">
                  <c:v>50.275654697249998</c:v>
                </c:pt>
                <c:pt idx="3502">
                  <c:v>50.119032719999993</c:v>
                </c:pt>
                <c:pt idx="3503">
                  <c:v>50.119032719999993</c:v>
                </c:pt>
                <c:pt idx="3504">
                  <c:v>#N/A</c:v>
                </c:pt>
                <c:pt idx="3505">
                  <c:v>#N/A</c:v>
                </c:pt>
                <c:pt idx="3506">
                  <c:v>49.993735138199995</c:v>
                </c:pt>
                <c:pt idx="3507">
                  <c:v>50.025059533649994</c:v>
                </c:pt>
                <c:pt idx="3508">
                  <c:v>50.056383929100001</c:v>
                </c:pt>
                <c:pt idx="3509">
                  <c:v>50.119032719999993</c:v>
                </c:pt>
                <c:pt idx="3510">
                  <c:v>50.275654697249998</c:v>
                </c:pt>
                <c:pt idx="3511">
                  <c:v>#N/A</c:v>
                </c:pt>
                <c:pt idx="3512">
                  <c:v>#N/A</c:v>
                </c:pt>
                <c:pt idx="3513">
                  <c:v>50.275654697249998</c:v>
                </c:pt>
                <c:pt idx="3514">
                  <c:v>50.588898651749993</c:v>
                </c:pt>
                <c:pt idx="3515">
                  <c:v>52.311740401499996</c:v>
                </c:pt>
                <c:pt idx="3516">
                  <c:v>52.280416006049997</c:v>
                </c:pt>
                <c:pt idx="3517">
                  <c:v>53.439418637699994</c:v>
                </c:pt>
                <c:pt idx="3518">
                  <c:v>#N/A</c:v>
                </c:pt>
                <c:pt idx="3519">
                  <c:v>#N/A</c:v>
                </c:pt>
                <c:pt idx="3520">
                  <c:v>53.564716219499999</c:v>
                </c:pt>
                <c:pt idx="3521">
                  <c:v>53.564716219499999</c:v>
                </c:pt>
                <c:pt idx="3522">
                  <c:v>53.909284569449994</c:v>
                </c:pt>
                <c:pt idx="3523">
                  <c:v>53.627365010399991</c:v>
                </c:pt>
                <c:pt idx="3524">
                  <c:v>53.690013801299997</c:v>
                </c:pt>
                <c:pt idx="3525">
                  <c:v>#N/A</c:v>
                </c:pt>
                <c:pt idx="3526">
                  <c:v>#N/A</c:v>
                </c:pt>
                <c:pt idx="3527">
                  <c:v>54.0032577558</c:v>
                </c:pt>
                <c:pt idx="3528">
                  <c:v>54.285177314850003</c:v>
                </c:pt>
                <c:pt idx="3529">
                  <c:v>54.316501710299995</c:v>
                </c:pt>
                <c:pt idx="3530">
                  <c:v>51.663591495600002</c:v>
                </c:pt>
                <c:pt idx="3531">
                  <c:v>51.842152295699997</c:v>
                </c:pt>
                <c:pt idx="3532">
                  <c:v>#N/A</c:v>
                </c:pt>
                <c:pt idx="3533">
                  <c:v>#N/A</c:v>
                </c:pt>
                <c:pt idx="3534">
                  <c:v>51.812392162350001</c:v>
                </c:pt>
                <c:pt idx="3535">
                  <c:v>51.871912429050006</c:v>
                </c:pt>
                <c:pt idx="3536">
                  <c:v>51.9611928291</c:v>
                </c:pt>
                <c:pt idx="3537">
                  <c:v>50.889828028499998</c:v>
                </c:pt>
                <c:pt idx="3538">
                  <c:v>51.008868561900002</c:v>
                </c:pt>
                <c:pt idx="3539">
                  <c:v>#N/A</c:v>
                </c:pt>
                <c:pt idx="3540">
                  <c:v>#N/A</c:v>
                </c:pt>
                <c:pt idx="3541">
                  <c:v>50.889828028499998</c:v>
                </c:pt>
                <c:pt idx="3542">
                  <c:v>50.592226695000001</c:v>
                </c:pt>
                <c:pt idx="3543">
                  <c:v>49.997024027999998</c:v>
                </c:pt>
                <c:pt idx="3544">
                  <c:v>49.997024027999998</c:v>
                </c:pt>
                <c:pt idx="3545">
                  <c:v>49.401821361000003</c:v>
                </c:pt>
                <c:pt idx="3546">
                  <c:v>#N/A</c:v>
                </c:pt>
                <c:pt idx="3547">
                  <c:v>#N/A</c:v>
                </c:pt>
                <c:pt idx="3548">
                  <c:v>49.461341627700001</c:v>
                </c:pt>
                <c:pt idx="3549">
                  <c:v>49.253020694250004</c:v>
                </c:pt>
                <c:pt idx="3550">
                  <c:v>49.253020694250004</c:v>
                </c:pt>
                <c:pt idx="3551">
                  <c:v>48.657818027250002</c:v>
                </c:pt>
                <c:pt idx="3552">
                  <c:v>48.806618694000001</c:v>
                </c:pt>
                <c:pt idx="3553">
                  <c:v>#N/A</c:v>
                </c:pt>
                <c:pt idx="3554">
                  <c:v>#N/A</c:v>
                </c:pt>
                <c:pt idx="3555">
                  <c:v>48.71733829395</c:v>
                </c:pt>
                <c:pt idx="3556">
                  <c:v>48.211416026999999</c:v>
                </c:pt>
                <c:pt idx="3557">
                  <c:v>47.616213360000003</c:v>
                </c:pt>
                <c:pt idx="3558">
                  <c:v>47.021010693000001</c:v>
                </c:pt>
                <c:pt idx="3559">
                  <c:v>46.425808025999999</c:v>
                </c:pt>
                <c:pt idx="3560">
                  <c:v>#N/A</c:v>
                </c:pt>
                <c:pt idx="3561">
                  <c:v>#N/A</c:v>
                </c:pt>
                <c:pt idx="3562">
                  <c:v>44.350941024000001</c:v>
                </c:pt>
                <c:pt idx="3563">
                  <c:v>44.379371114400001</c:v>
                </c:pt>
                <c:pt idx="3564">
                  <c:v>44.464661385600003</c:v>
                </c:pt>
                <c:pt idx="3565">
                  <c:v>46.909649160000001</c:v>
                </c:pt>
                <c:pt idx="3566">
                  <c:v>47.137089883200005</c:v>
                </c:pt>
                <c:pt idx="3567">
                  <c:v>#N/A</c:v>
                </c:pt>
                <c:pt idx="3568">
                  <c:v>#N/A</c:v>
                </c:pt>
                <c:pt idx="3569">
                  <c:v>46.750440653760002</c:v>
                </c:pt>
                <c:pt idx="3570">
                  <c:v>45.914595996000003</c:v>
                </c:pt>
                <c:pt idx="3571">
                  <c:v>45.715585363200006</c:v>
                </c:pt>
                <c:pt idx="3572">
                  <c:v>45.886165905600002</c:v>
                </c:pt>
                <c:pt idx="3573">
                  <c:v>46.056746448000006</c:v>
                </c:pt>
                <c:pt idx="3574">
                  <c:v>#N/A</c:v>
                </c:pt>
                <c:pt idx="3575">
                  <c:v>#N/A</c:v>
                </c:pt>
                <c:pt idx="3576">
                  <c:v>46.056746448000006</c:v>
                </c:pt>
                <c:pt idx="3577">
                  <c:v>45.914595996000003</c:v>
                </c:pt>
                <c:pt idx="3578">
                  <c:v>45.869107851360006</c:v>
                </c:pt>
                <c:pt idx="3579">
                  <c:v>45.999886267200004</c:v>
                </c:pt>
                <c:pt idx="3580">
                  <c:v>46.170466809600008</c:v>
                </c:pt>
                <c:pt idx="3581">
                  <c:v>#N/A</c:v>
                </c:pt>
                <c:pt idx="3582">
                  <c:v>#N/A</c:v>
                </c:pt>
                <c:pt idx="3583">
                  <c:v>46.170466809600008</c:v>
                </c:pt>
                <c:pt idx="3584">
                  <c:v>46.198896900000001</c:v>
                </c:pt>
                <c:pt idx="3585">
                  <c:v>46.625348256000002</c:v>
                </c:pt>
                <c:pt idx="3586">
                  <c:v>46.909649160000001</c:v>
                </c:pt>
                <c:pt idx="3587">
                  <c:v>48.189003228000004</c:v>
                </c:pt>
                <c:pt idx="3588">
                  <c:v>#N/A</c:v>
                </c:pt>
                <c:pt idx="3589">
                  <c:v>#N/A</c:v>
                </c:pt>
                <c:pt idx="3590">
                  <c:v>48.331153680000007</c:v>
                </c:pt>
                <c:pt idx="3591">
                  <c:v>51.173481738600003</c:v>
                </c:pt>
                <c:pt idx="3592">
                  <c:v>51.112992989500007</c:v>
                </c:pt>
                <c:pt idx="3593">
                  <c:v>51.415436735000007</c:v>
                </c:pt>
                <c:pt idx="3594">
                  <c:v>51.415436735000007</c:v>
                </c:pt>
                <c:pt idx="3595">
                  <c:v>#N/A</c:v>
                </c:pt>
                <c:pt idx="3596">
                  <c:v>#N/A</c:v>
                </c:pt>
                <c:pt idx="3597">
                  <c:v>52.322767971500006</c:v>
                </c:pt>
                <c:pt idx="3598">
                  <c:v>52.685700466100002</c:v>
                </c:pt>
                <c:pt idx="3599">
                  <c:v>53.351076706200004</c:v>
                </c:pt>
                <c:pt idx="3600">
                  <c:v>53.351076706200004</c:v>
                </c:pt>
                <c:pt idx="3601">
                  <c:v>53.16961045890001</c:v>
                </c:pt>
                <c:pt idx="3602">
                  <c:v>#N/A</c:v>
                </c:pt>
                <c:pt idx="3603">
                  <c:v>#N/A</c:v>
                </c:pt>
                <c:pt idx="3604">
                  <c:v>53.532542953500005</c:v>
                </c:pt>
                <c:pt idx="3605">
                  <c:v>53.332930081470003</c:v>
                </c:pt>
                <c:pt idx="3606">
                  <c:v>53.381321080750006</c:v>
                </c:pt>
                <c:pt idx="3607">
                  <c:v>53.47205420440001</c:v>
                </c:pt>
                <c:pt idx="3608">
                  <c:v>53.32083233165001</c:v>
                </c:pt>
                <c:pt idx="3609">
                  <c:v>#N/A</c:v>
                </c:pt>
                <c:pt idx="3610">
                  <c:v>#N/A</c:v>
                </c:pt>
                <c:pt idx="3611">
                  <c:v>53.230099208000006</c:v>
                </c:pt>
                <c:pt idx="3612">
                  <c:v>53.230099208000006</c:v>
                </c:pt>
                <c:pt idx="3613">
                  <c:v>53.139366084350002</c:v>
                </c:pt>
                <c:pt idx="3614">
                  <c:v>52.322767971500006</c:v>
                </c:pt>
                <c:pt idx="3615">
                  <c:v>52.141301724200005</c:v>
                </c:pt>
                <c:pt idx="3616">
                  <c:v>#N/A</c:v>
                </c:pt>
                <c:pt idx="3617">
                  <c:v>#N/A</c:v>
                </c:pt>
                <c:pt idx="3618">
                  <c:v>52.020324226000007</c:v>
                </c:pt>
                <c:pt idx="3619">
                  <c:v>50.901282367650005</c:v>
                </c:pt>
                <c:pt idx="3620">
                  <c:v>50.508105498500008</c:v>
                </c:pt>
                <c:pt idx="3621">
                  <c:v>52.362504798700002</c:v>
                </c:pt>
                <c:pt idx="3622">
                  <c:v>51.441636006000003</c:v>
                </c:pt>
                <c:pt idx="3623">
                  <c:v>#N/A</c:v>
                </c:pt>
                <c:pt idx="3624">
                  <c:v>#N/A</c:v>
                </c:pt>
                <c:pt idx="3625">
                  <c:v>51.441636006000003</c:v>
                </c:pt>
                <c:pt idx="3626">
                  <c:v>52.076717932000001</c:v>
                </c:pt>
                <c:pt idx="3627">
                  <c:v>52.394258895</c:v>
                </c:pt>
                <c:pt idx="3628">
                  <c:v>52.394258895</c:v>
                </c:pt>
                <c:pt idx="3629">
                  <c:v>52.870570339499999</c:v>
                </c:pt>
                <c:pt idx="3630">
                  <c:v>#N/A</c:v>
                </c:pt>
                <c:pt idx="3631">
                  <c:v>#N/A</c:v>
                </c:pt>
                <c:pt idx="3632">
                  <c:v>52.946780170620002</c:v>
                </c:pt>
                <c:pt idx="3633">
                  <c:v>52.711799857999999</c:v>
                </c:pt>
                <c:pt idx="3634">
                  <c:v>53.029340820999998</c:v>
                </c:pt>
                <c:pt idx="3635">
                  <c:v>54.617045636</c:v>
                </c:pt>
                <c:pt idx="3636">
                  <c:v>49.218849265000003</c:v>
                </c:pt>
                <c:pt idx="3637">
                  <c:v>#N/A</c:v>
                </c:pt>
                <c:pt idx="3638">
                  <c:v>#N/A</c:v>
                </c:pt>
                <c:pt idx="3639">
                  <c:v>49.009272229420006</c:v>
                </c:pt>
                <c:pt idx="3640">
                  <c:v>48.901308302000004</c:v>
                </c:pt>
                <c:pt idx="3641">
                  <c:v>48.583767339000005</c:v>
                </c:pt>
                <c:pt idx="3642">
                  <c:v>48.266226375999999</c:v>
                </c:pt>
                <c:pt idx="3643">
                  <c:v>48.882255844219998</c:v>
                </c:pt>
                <c:pt idx="3644">
                  <c:v>#N/A</c:v>
                </c:pt>
                <c:pt idx="3645">
                  <c:v>#N/A</c:v>
                </c:pt>
                <c:pt idx="3646">
                  <c:v>#N/A</c:v>
                </c:pt>
                <c:pt idx="3647">
                  <c:v>#N/A</c:v>
                </c:pt>
                <c:pt idx="3648">
                  <c:v>49.136288614620007</c:v>
                </c:pt>
                <c:pt idx="3649">
                  <c:v>48.901308302000004</c:v>
                </c:pt>
                <c:pt idx="3650">
                  <c:v>48.901308302000004</c:v>
                </c:pt>
                <c:pt idx="3651">
                  <c:v>#N/A</c:v>
                </c:pt>
                <c:pt idx="3652">
                  <c:v>#N/A</c:v>
                </c:pt>
                <c:pt idx="3653">
                  <c:v>48.955797535800002</c:v>
                </c:pt>
                <c:pt idx="3654">
                  <c:v>48.955797535800002</c:v>
                </c:pt>
                <c:pt idx="3655">
                  <c:v>48.686739240000001</c:v>
                </c:pt>
                <c:pt idx="3656">
                  <c:v>48.046124249999998</c:v>
                </c:pt>
                <c:pt idx="3657">
                  <c:v>47.885970502500001</c:v>
                </c:pt>
                <c:pt idx="3658">
                  <c:v>#N/A</c:v>
                </c:pt>
                <c:pt idx="3659">
                  <c:v>#N/A</c:v>
                </c:pt>
                <c:pt idx="3660">
                  <c:v>47.885970502500001</c:v>
                </c:pt>
                <c:pt idx="3661">
                  <c:v>46.604740522500002</c:v>
                </c:pt>
                <c:pt idx="3662">
                  <c:v>46.604740522500002</c:v>
                </c:pt>
                <c:pt idx="3663">
                  <c:v>46.764894269999999</c:v>
                </c:pt>
                <c:pt idx="3664">
                  <c:v>46.925048017499996</c:v>
                </c:pt>
                <c:pt idx="3665">
                  <c:v>#N/A</c:v>
                </c:pt>
                <c:pt idx="3666">
                  <c:v>#N/A</c:v>
                </c:pt>
                <c:pt idx="3667">
                  <c:v>47.085201765000001</c:v>
                </c:pt>
                <c:pt idx="3668">
                  <c:v>47.245355512499998</c:v>
                </c:pt>
                <c:pt idx="3669">
                  <c:v>47.341447761000005</c:v>
                </c:pt>
                <c:pt idx="3670">
                  <c:v>47.085201765000001</c:v>
                </c:pt>
                <c:pt idx="3671">
                  <c:v>47.085201765000001</c:v>
                </c:pt>
                <c:pt idx="3672">
                  <c:v>#N/A</c:v>
                </c:pt>
                <c:pt idx="3673">
                  <c:v>#N/A</c:v>
                </c:pt>
                <c:pt idx="3674">
                  <c:v>46.764894269999999</c:v>
                </c:pt>
                <c:pt idx="3675">
                  <c:v>46.585522072799996</c:v>
                </c:pt>
                <c:pt idx="3676">
                  <c:v>46.444586774999998</c:v>
                </c:pt>
                <c:pt idx="3677">
                  <c:v>46.444586774999998</c:v>
                </c:pt>
                <c:pt idx="3678">
                  <c:v>46.316463776999996</c:v>
                </c:pt>
                <c:pt idx="3679">
                  <c:v>#N/A</c:v>
                </c:pt>
                <c:pt idx="3680">
                  <c:v>#N/A</c:v>
                </c:pt>
                <c:pt idx="3681">
                  <c:v>46.540679023500005</c:v>
                </c:pt>
                <c:pt idx="3682">
                  <c:v>46.124279279999996</c:v>
                </c:pt>
                <c:pt idx="3683">
                  <c:v>45.368620055999997</c:v>
                </c:pt>
                <c:pt idx="3684">
                  <c:v>45.620667945200005</c:v>
                </c:pt>
                <c:pt idx="3685">
                  <c:v>45.683679917500001</c:v>
                </c:pt>
                <c:pt idx="3686">
                  <c:v>#N/A</c:v>
                </c:pt>
                <c:pt idx="3687">
                  <c:v>#N/A</c:v>
                </c:pt>
                <c:pt idx="3688">
                  <c:v>45.790800270409996</c:v>
                </c:pt>
                <c:pt idx="3689">
                  <c:v>45.683679917500001</c:v>
                </c:pt>
                <c:pt idx="3690">
                  <c:v>45.526149986749999</c:v>
                </c:pt>
                <c:pt idx="3691">
                  <c:v>45.431632028299994</c:v>
                </c:pt>
                <c:pt idx="3692">
                  <c:v>45.557655972899994</c:v>
                </c:pt>
                <c:pt idx="3693">
                  <c:v>#N/A</c:v>
                </c:pt>
                <c:pt idx="3694">
                  <c:v>#N/A</c:v>
                </c:pt>
                <c:pt idx="3695">
                  <c:v>45.337114069850003</c:v>
                </c:pt>
                <c:pt idx="3696">
                  <c:v>45.305608083700001</c:v>
                </c:pt>
                <c:pt idx="3697">
                  <c:v>45.242596111399997</c:v>
                </c:pt>
                <c:pt idx="3698">
                  <c:v>44.391934485349999</c:v>
                </c:pt>
                <c:pt idx="3699">
                  <c:v>44.139886596149992</c:v>
                </c:pt>
                <c:pt idx="3700">
                  <c:v>#N/A</c:v>
                </c:pt>
                <c:pt idx="3701">
                  <c:v>#N/A</c:v>
                </c:pt>
                <c:pt idx="3702">
                  <c:v>44.057971032159998</c:v>
                </c:pt>
                <c:pt idx="3703">
                  <c:v>43.478260886999998</c:v>
                </c:pt>
                <c:pt idx="3704">
                  <c:v>43.163201025500001</c:v>
                </c:pt>
                <c:pt idx="3705">
                  <c:v>42.218021440999998</c:v>
                </c:pt>
                <c:pt idx="3706">
                  <c:v>42.848141163999998</c:v>
                </c:pt>
                <c:pt idx="3707">
                  <c:v>#N/A</c:v>
                </c:pt>
                <c:pt idx="3708">
                  <c:v>#N/A</c:v>
                </c:pt>
                <c:pt idx="3709">
                  <c:v>42.848141163999998</c:v>
                </c:pt>
                <c:pt idx="3710">
                  <c:v>42.218021440999998</c:v>
                </c:pt>
                <c:pt idx="3711">
                  <c:v>41.565853959999998</c:v>
                </c:pt>
                <c:pt idx="3712">
                  <c:v>41.565853959999998</c:v>
                </c:pt>
                <c:pt idx="3713">
                  <c:v>41.503815371999998</c:v>
                </c:pt>
                <c:pt idx="3714">
                  <c:v>#N/A</c:v>
                </c:pt>
                <c:pt idx="3715">
                  <c:v>#N/A</c:v>
                </c:pt>
                <c:pt idx="3716">
                  <c:v>40.945468079999998</c:v>
                </c:pt>
                <c:pt idx="3717">
                  <c:v>40.790371609999994</c:v>
                </c:pt>
                <c:pt idx="3718">
                  <c:v>41.565853959999998</c:v>
                </c:pt>
                <c:pt idx="3719">
                  <c:v>41.100564549999994</c:v>
                </c:pt>
                <c:pt idx="3720">
                  <c:v>40.945468079999998</c:v>
                </c:pt>
                <c:pt idx="3721">
                  <c:v>#N/A</c:v>
                </c:pt>
                <c:pt idx="3722">
                  <c:v>#N/A</c:v>
                </c:pt>
                <c:pt idx="3723">
                  <c:v>40.635275139999997</c:v>
                </c:pt>
                <c:pt idx="3724">
                  <c:v>40.480178669999994</c:v>
                </c:pt>
                <c:pt idx="3725">
                  <c:v>42.186239839999999</c:v>
                </c:pt>
                <c:pt idx="3726">
                  <c:v>41.410757489999995</c:v>
                </c:pt>
                <c:pt idx="3727">
                  <c:v>40.945468079999998</c:v>
                </c:pt>
                <c:pt idx="3728">
                  <c:v>#N/A</c:v>
                </c:pt>
                <c:pt idx="3729">
                  <c:v>#N/A</c:v>
                </c:pt>
                <c:pt idx="3730">
                  <c:v>40.790371609999994</c:v>
                </c:pt>
                <c:pt idx="3731">
                  <c:v>40.325082199999997</c:v>
                </c:pt>
                <c:pt idx="3732">
                  <c:v>40.325082199999997</c:v>
                </c:pt>
                <c:pt idx="3733">
                  <c:v>39.983869966</c:v>
                </c:pt>
                <c:pt idx="3734">
                  <c:v>39.146349027999996</c:v>
                </c:pt>
                <c:pt idx="3735">
                  <c:v>#N/A</c:v>
                </c:pt>
                <c:pt idx="3736">
                  <c:v>#N/A</c:v>
                </c:pt>
                <c:pt idx="3737">
                  <c:v>38.153731619999995</c:v>
                </c:pt>
                <c:pt idx="3738">
                  <c:v>37.533345739999994</c:v>
                </c:pt>
                <c:pt idx="3739">
                  <c:v>37.223152799999994</c:v>
                </c:pt>
                <c:pt idx="3740">
                  <c:v>33.500837519999997</c:v>
                </c:pt>
                <c:pt idx="3741">
                  <c:v>33.811030459999998</c:v>
                </c:pt>
                <c:pt idx="3742">
                  <c:v>#N/A</c:v>
                </c:pt>
                <c:pt idx="3743">
                  <c:v>#N/A</c:v>
                </c:pt>
                <c:pt idx="3744">
                  <c:v>36.036036027999998</c:v>
                </c:pt>
                <c:pt idx="3745">
                  <c:v>36.657346994000001</c:v>
                </c:pt>
                <c:pt idx="3746">
                  <c:v>36.657346994000001</c:v>
                </c:pt>
                <c:pt idx="3747">
                  <c:v>36.812674735500003</c:v>
                </c:pt>
                <c:pt idx="3748">
                  <c:v>36.812674735500003</c:v>
                </c:pt>
                <c:pt idx="3749">
                  <c:v>#N/A</c:v>
                </c:pt>
                <c:pt idx="3750">
                  <c:v>#N/A</c:v>
                </c:pt>
                <c:pt idx="3751">
                  <c:v>36.812674735500003</c:v>
                </c:pt>
                <c:pt idx="3752">
                  <c:v>36.812674735500003</c:v>
                </c:pt>
                <c:pt idx="3753">
                  <c:v>36.657346994000001</c:v>
                </c:pt>
                <c:pt idx="3754">
                  <c:v>38.831935375</c:v>
                </c:pt>
                <c:pt idx="3755">
                  <c:v>38.987263116500003</c:v>
                </c:pt>
                <c:pt idx="3756">
                  <c:v>#N/A</c:v>
                </c:pt>
                <c:pt idx="3757">
                  <c:v>#N/A</c:v>
                </c:pt>
                <c:pt idx="3758">
                  <c:v>38.3659521505</c:v>
                </c:pt>
                <c:pt idx="3759">
                  <c:v>38.1174277641</c:v>
                </c:pt>
                <c:pt idx="3760">
                  <c:v>38.1174277641</c:v>
                </c:pt>
                <c:pt idx="3761">
                  <c:v>37.589313443000002</c:v>
                </c:pt>
                <c:pt idx="3762">
                  <c:v>37.993165570899997</c:v>
                </c:pt>
                <c:pt idx="3763">
                  <c:v>#N/A</c:v>
                </c:pt>
                <c:pt idx="3764">
                  <c:v>#N/A</c:v>
                </c:pt>
                <c:pt idx="3765">
                  <c:v>37.632805210619999</c:v>
                </c:pt>
                <c:pt idx="3766">
                  <c:v>37.788132952120002</c:v>
                </c:pt>
                <c:pt idx="3767">
                  <c:v>37.899968926</c:v>
                </c:pt>
                <c:pt idx="3768">
                  <c:v>36.346691511000003</c:v>
                </c:pt>
                <c:pt idx="3769">
                  <c:v>34.793414095999999</c:v>
                </c:pt>
                <c:pt idx="3770">
                  <c:v>#N/A</c:v>
                </c:pt>
                <c:pt idx="3771">
                  <c:v>#N/A</c:v>
                </c:pt>
                <c:pt idx="3772">
                  <c:v>34.815045048000002</c:v>
                </c:pt>
                <c:pt idx="3773">
                  <c:v>33.727074890250002</c:v>
                </c:pt>
                <c:pt idx="3774">
                  <c:v>33.105377657250003</c:v>
                </c:pt>
                <c:pt idx="3775">
                  <c:v>34.037923506749998</c:v>
                </c:pt>
                <c:pt idx="3776">
                  <c:v>33.8824991985</c:v>
                </c:pt>
                <c:pt idx="3777">
                  <c:v>#N/A</c:v>
                </c:pt>
                <c:pt idx="3778">
                  <c:v>#N/A</c:v>
                </c:pt>
                <c:pt idx="3779">
                  <c:v>33.571650582000004</c:v>
                </c:pt>
                <c:pt idx="3780">
                  <c:v>33.571650582000004</c:v>
                </c:pt>
                <c:pt idx="3781">
                  <c:v>33.571650582000004</c:v>
                </c:pt>
                <c:pt idx="3782">
                  <c:v>32.328256115999999</c:v>
                </c:pt>
                <c:pt idx="3783">
                  <c:v>32.639104732500002</c:v>
                </c:pt>
                <c:pt idx="3784">
                  <c:v>#N/A</c:v>
                </c:pt>
                <c:pt idx="3785">
                  <c:v>#N/A</c:v>
                </c:pt>
                <c:pt idx="3786">
                  <c:v>32.483680424250004</c:v>
                </c:pt>
                <c:pt idx="3787">
                  <c:v>32.297171254350005</c:v>
                </c:pt>
                <c:pt idx="3788">
                  <c:v>32.017407499500003</c:v>
                </c:pt>
                <c:pt idx="3789">
                  <c:v>32.017407499500003</c:v>
                </c:pt>
                <c:pt idx="3790">
                  <c:v>33.571650582000004</c:v>
                </c:pt>
                <c:pt idx="3791">
                  <c:v>#N/A</c:v>
                </c:pt>
                <c:pt idx="3792">
                  <c:v>#N/A</c:v>
                </c:pt>
                <c:pt idx="3793">
                  <c:v>33.571650582000004</c:v>
                </c:pt>
                <c:pt idx="3794">
                  <c:v>33.571650582000004</c:v>
                </c:pt>
                <c:pt idx="3795">
                  <c:v>33.416226273749999</c:v>
                </c:pt>
                <c:pt idx="3796">
                  <c:v>33.571650582000004</c:v>
                </c:pt>
                <c:pt idx="3797">
                  <c:v>34.193347815000003</c:v>
                </c:pt>
                <c:pt idx="3798">
                  <c:v>#N/A</c:v>
                </c:pt>
                <c:pt idx="3799">
                  <c:v>#N/A</c:v>
                </c:pt>
                <c:pt idx="3800">
                  <c:v>34.348772123250001</c:v>
                </c:pt>
                <c:pt idx="3801">
                  <c:v>33.8824991985</c:v>
                </c:pt>
                <c:pt idx="3802">
                  <c:v>34.006838645100004</c:v>
                </c:pt>
                <c:pt idx="3803">
                  <c:v>33.725778734999999</c:v>
                </c:pt>
                <c:pt idx="3804">
                  <c:v>34.185675717749994</c:v>
                </c:pt>
                <c:pt idx="3805">
                  <c:v>#N/A</c:v>
                </c:pt>
                <c:pt idx="3806">
                  <c:v>#N/A</c:v>
                </c:pt>
                <c:pt idx="3807">
                  <c:v>34.185675717749994</c:v>
                </c:pt>
                <c:pt idx="3808">
                  <c:v>34.185675717749994</c:v>
                </c:pt>
                <c:pt idx="3809">
                  <c:v>34.645572700499997</c:v>
                </c:pt>
                <c:pt idx="3810">
                  <c:v>34.522933505099992</c:v>
                </c:pt>
                <c:pt idx="3811">
                  <c:v>34.338974711999995</c:v>
                </c:pt>
                <c:pt idx="3812">
                  <c:v>#N/A</c:v>
                </c:pt>
                <c:pt idx="3813">
                  <c:v>#N/A</c:v>
                </c:pt>
                <c:pt idx="3814">
                  <c:v>33.725778734999999</c:v>
                </c:pt>
                <c:pt idx="3815">
                  <c:v>35.10546968325</c:v>
                </c:pt>
                <c:pt idx="3816">
                  <c:v>37.098356608499998</c:v>
                </c:pt>
                <c:pt idx="3817">
                  <c:v>36.791758619999996</c:v>
                </c:pt>
                <c:pt idx="3818">
                  <c:v>36.791758619999996</c:v>
                </c:pt>
                <c:pt idx="3819">
                  <c:v>#N/A</c:v>
                </c:pt>
                <c:pt idx="3820">
                  <c:v>#N/A</c:v>
                </c:pt>
                <c:pt idx="3821">
                  <c:v>36.33186163725</c:v>
                </c:pt>
                <c:pt idx="3822">
                  <c:v>32.652685775249999</c:v>
                </c:pt>
                <c:pt idx="3823">
                  <c:v>31.426293821249999</c:v>
                </c:pt>
                <c:pt idx="3824">
                  <c:v>29.126808907499999</c:v>
                </c:pt>
                <c:pt idx="3825">
                  <c:v>27.593818964999997</c:v>
                </c:pt>
                <c:pt idx="3826">
                  <c:v>#N/A</c:v>
                </c:pt>
                <c:pt idx="3827">
                  <c:v>#N/A</c:v>
                </c:pt>
                <c:pt idx="3828">
                  <c:v>25.141035056999996</c:v>
                </c:pt>
                <c:pt idx="3829">
                  <c:v>26.060829022499998</c:v>
                </c:pt>
                <c:pt idx="3830">
                  <c:v>25.141035056999996</c:v>
                </c:pt>
                <c:pt idx="3831">
                  <c:v>25.141035056999996</c:v>
                </c:pt>
                <c:pt idx="3832">
                  <c:v>25.600932039749999</c:v>
                </c:pt>
                <c:pt idx="3833">
                  <c:v>#N/A</c:v>
                </c:pt>
                <c:pt idx="3834">
                  <c:v>#N/A</c:v>
                </c:pt>
                <c:pt idx="3835">
                  <c:v>25.976854175</c:v>
                </c:pt>
                <c:pt idx="3836">
                  <c:v>23.0214037</c:v>
                </c:pt>
                <c:pt idx="3837">
                  <c:v>23.488053775000001</c:v>
                </c:pt>
                <c:pt idx="3838">
                  <c:v>23.643603800000001</c:v>
                </c:pt>
                <c:pt idx="3839">
                  <c:v>24.576903950000002</c:v>
                </c:pt>
                <c:pt idx="3840">
                  <c:v>#N/A</c:v>
                </c:pt>
                <c:pt idx="3841">
                  <c:v>#N/A</c:v>
                </c:pt>
                <c:pt idx="3842">
                  <c:v>24.265803900000002</c:v>
                </c:pt>
                <c:pt idx="3843">
                  <c:v>23.799153825000001</c:v>
                </c:pt>
                <c:pt idx="3844">
                  <c:v>24.421353925000002</c:v>
                </c:pt>
                <c:pt idx="3845">
                  <c:v>23.643603800000001</c:v>
                </c:pt>
                <c:pt idx="3846">
                  <c:v>23.643603800000001</c:v>
                </c:pt>
                <c:pt idx="3847">
                  <c:v>#N/A</c:v>
                </c:pt>
                <c:pt idx="3848">
                  <c:v>#N/A</c:v>
                </c:pt>
                <c:pt idx="3849">
                  <c:v>31.078894995000002</c:v>
                </c:pt>
                <c:pt idx="3850">
                  <c:v>31.110005000000001</c:v>
                </c:pt>
                <c:pt idx="3851">
                  <c:v>30.954454975000001</c:v>
                </c:pt>
                <c:pt idx="3852">
                  <c:v>29.8656048</c:v>
                </c:pt>
                <c:pt idx="3853">
                  <c:v>29.398954725000003</c:v>
                </c:pt>
                <c:pt idx="3854">
                  <c:v>#N/A</c:v>
                </c:pt>
                <c:pt idx="3855">
                  <c:v>#N/A</c:v>
                </c:pt>
                <c:pt idx="3856">
                  <c:v>27.999004500000002</c:v>
                </c:pt>
                <c:pt idx="3857">
                  <c:v>31.887755125000002</c:v>
                </c:pt>
                <c:pt idx="3858">
                  <c:v>40.598556524999999</c:v>
                </c:pt>
                <c:pt idx="3859">
                  <c:v>38.265306150000001</c:v>
                </c:pt>
                <c:pt idx="3860">
                  <c:v>37.332006</c:v>
                </c:pt>
                <c:pt idx="3861">
                  <c:v>#N/A</c:v>
                </c:pt>
                <c:pt idx="3862">
                  <c:v>#N/A</c:v>
                </c:pt>
                <c:pt idx="3863">
                  <c:v>37.176455975000003</c:v>
                </c:pt>
                <c:pt idx="3864">
                  <c:v>34.505520862499999</c:v>
                </c:pt>
                <c:pt idx="3865">
                  <c:v>34.205472854999996</c:v>
                </c:pt>
                <c:pt idx="3866">
                  <c:v>34.805568870000002</c:v>
                </c:pt>
                <c:pt idx="3867">
                  <c:v>34.805568870000002</c:v>
                </c:pt>
                <c:pt idx="3868">
                  <c:v>#N/A</c:v>
                </c:pt>
                <c:pt idx="3869">
                  <c:v>#N/A</c:v>
                </c:pt>
                <c:pt idx="3870">
                  <c:v>35.945751298499999</c:v>
                </c:pt>
                <c:pt idx="3871">
                  <c:v>36.155784903749996</c:v>
                </c:pt>
                <c:pt idx="3872">
                  <c:v>36.455832911249999</c:v>
                </c:pt>
                <c:pt idx="3873">
                  <c:v>35.975756099249999</c:v>
                </c:pt>
                <c:pt idx="3874">
                  <c:v>36.125780103000004</c:v>
                </c:pt>
                <c:pt idx="3875">
                  <c:v>#N/A</c:v>
                </c:pt>
                <c:pt idx="3876">
                  <c:v>#N/A</c:v>
                </c:pt>
                <c:pt idx="3877">
                  <c:v>36.305808907500001</c:v>
                </c:pt>
                <c:pt idx="3878">
                  <c:v>36.755880918750002</c:v>
                </c:pt>
                <c:pt idx="3879">
                  <c:v>36.845895321</c:v>
                </c:pt>
                <c:pt idx="3880">
                  <c:v>37.506000937499998</c:v>
                </c:pt>
                <c:pt idx="3881">
                  <c:v>39.006240974999997</c:v>
                </c:pt>
                <c:pt idx="3882">
                  <c:v>#N/A</c:v>
                </c:pt>
                <c:pt idx="3883">
                  <c:v>#N/A</c:v>
                </c:pt>
                <c:pt idx="3884">
                  <c:v>39.3062889825</c:v>
                </c:pt>
                <c:pt idx="3885">
                  <c:v>39.3062889825</c:v>
                </c:pt>
                <c:pt idx="3886">
                  <c:v>39.75636099375</c:v>
                </c:pt>
                <c:pt idx="3887">
                  <c:v>40.056409001249996</c:v>
                </c:pt>
                <c:pt idx="3888">
                  <c:v>40.206433005000001</c:v>
                </c:pt>
                <c:pt idx="3889">
                  <c:v>#N/A</c:v>
                </c:pt>
                <c:pt idx="3890">
                  <c:v>#N/A</c:v>
                </c:pt>
                <c:pt idx="3891">
                  <c:v>40.206433005000001</c:v>
                </c:pt>
                <c:pt idx="3892">
                  <c:v>40.506481012499997</c:v>
                </c:pt>
                <c:pt idx="3893">
                  <c:v>41.106577027500002</c:v>
                </c:pt>
                <c:pt idx="3894">
                  <c:v>42.306769057499999</c:v>
                </c:pt>
                <c:pt idx="3895">
                  <c:v>42.066595602</c:v>
                </c:pt>
                <c:pt idx="3896">
                  <c:v>#N/A</c:v>
                </c:pt>
                <c:pt idx="3897">
                  <c:v>#N/A</c:v>
                </c:pt>
                <c:pt idx="3898">
                  <c:v>41.977722512699998</c:v>
                </c:pt>
                <c:pt idx="3899">
                  <c:v>41.622230155499999</c:v>
                </c:pt>
                <c:pt idx="3900">
                  <c:v>42.125844328199996</c:v>
                </c:pt>
                <c:pt idx="3901">
                  <c:v>42.5109610485</c:v>
                </c:pt>
                <c:pt idx="3902">
                  <c:v>43.251570126000004</c:v>
                </c:pt>
                <c:pt idx="3903">
                  <c:v>#N/A</c:v>
                </c:pt>
                <c:pt idx="3904">
                  <c:v>#N/A</c:v>
                </c:pt>
                <c:pt idx="3905">
                  <c:v>43.251570126000004</c:v>
                </c:pt>
                <c:pt idx="3906">
                  <c:v>43.014575221199998</c:v>
                </c:pt>
                <c:pt idx="3907">
                  <c:v>42.955326495000001</c:v>
                </c:pt>
                <c:pt idx="3908">
                  <c:v>42.5109610485</c:v>
                </c:pt>
                <c:pt idx="3909">
                  <c:v>41.325986524500003</c:v>
                </c:pt>
                <c:pt idx="3910">
                  <c:v>#N/A</c:v>
                </c:pt>
                <c:pt idx="3911">
                  <c:v>#N/A</c:v>
                </c:pt>
                <c:pt idx="3912">
                  <c:v>40.289133816000003</c:v>
                </c:pt>
                <c:pt idx="3913">
                  <c:v>39.104159291999999</c:v>
                </c:pt>
                <c:pt idx="3914">
                  <c:v>39.400402923000001</c:v>
                </c:pt>
                <c:pt idx="3915">
                  <c:v>38.867164387199999</c:v>
                </c:pt>
                <c:pt idx="3916">
                  <c:v>38.867164387199999</c:v>
                </c:pt>
                <c:pt idx="3917">
                  <c:v>#N/A</c:v>
                </c:pt>
                <c:pt idx="3918">
                  <c:v>#N/A</c:v>
                </c:pt>
                <c:pt idx="3919">
                  <c:v>37.919184768000001</c:v>
                </c:pt>
                <c:pt idx="3920">
                  <c:v>37.919184768000001</c:v>
                </c:pt>
                <c:pt idx="3921">
                  <c:v>38.067306583499999</c:v>
                </c:pt>
                <c:pt idx="3922">
                  <c:v>38.956037476500001</c:v>
                </c:pt>
                <c:pt idx="3923">
                  <c:v>39.133783655099997</c:v>
                </c:pt>
                <c:pt idx="3924">
                  <c:v>#N/A</c:v>
                </c:pt>
                <c:pt idx="3925">
                  <c:v>#N/A</c:v>
                </c:pt>
                <c:pt idx="3926">
                  <c:v>#N/A</c:v>
                </c:pt>
                <c:pt idx="3927">
                  <c:v>#N/A</c:v>
                </c:pt>
                <c:pt idx="3928">
                  <c:v>#N/A</c:v>
                </c:pt>
                <c:pt idx="3929">
                  <c:v>#N/A</c:v>
                </c:pt>
                <c:pt idx="3930">
                  <c:v>#N/A</c:v>
                </c:pt>
                <c:pt idx="3931">
                  <c:v>#N/A</c:v>
                </c:pt>
                <c:pt idx="3932">
                  <c:v>#N/A</c:v>
                </c:pt>
                <c:pt idx="3933">
                  <c:v>#N/A</c:v>
                </c:pt>
                <c:pt idx="3934">
                  <c:v>#N/A</c:v>
                </c:pt>
                <c:pt idx="3935">
                  <c:v>#N/A</c:v>
                </c:pt>
                <c:pt idx="3936">
                  <c:v>#N/A</c:v>
                </c:pt>
                <c:pt idx="3937">
                  <c:v>#N/A</c:v>
                </c:pt>
                <c:pt idx="3938">
                  <c:v>#N/A</c:v>
                </c:pt>
                <c:pt idx="3939">
                  <c:v>#N/A</c:v>
                </c:pt>
                <c:pt idx="3940">
                  <c:v>#N/A</c:v>
                </c:pt>
                <c:pt idx="3941">
                  <c:v>#N/A</c:v>
                </c:pt>
                <c:pt idx="3942">
                  <c:v>#N/A</c:v>
                </c:pt>
                <c:pt idx="3943">
                  <c:v>#N/A</c:v>
                </c:pt>
                <c:pt idx="3944">
                  <c:v>#N/A</c:v>
                </c:pt>
                <c:pt idx="3945">
                  <c:v>#N/A</c:v>
                </c:pt>
                <c:pt idx="3946">
                  <c:v>#N/A</c:v>
                </c:pt>
                <c:pt idx="3947">
                  <c:v>#N/A</c:v>
                </c:pt>
                <c:pt idx="3948">
                  <c:v>#N/A</c:v>
                </c:pt>
                <c:pt idx="3949">
                  <c:v>#N/A</c:v>
                </c:pt>
                <c:pt idx="3950">
                  <c:v>#N/A</c:v>
                </c:pt>
                <c:pt idx="3951">
                  <c:v>#N/A</c:v>
                </c:pt>
                <c:pt idx="3952">
                  <c:v>#N/A</c:v>
                </c:pt>
                <c:pt idx="3953">
                  <c:v>#N/A</c:v>
                </c:pt>
                <c:pt idx="3954">
                  <c:v>#N/A</c:v>
                </c:pt>
                <c:pt idx="3955">
                  <c:v>#N/A</c:v>
                </c:pt>
                <c:pt idx="3956">
                  <c:v>#N/A</c:v>
                </c:pt>
                <c:pt idx="3957">
                  <c:v>#N/A</c:v>
                </c:pt>
                <c:pt idx="3958">
                  <c:v>#N/A</c:v>
                </c:pt>
                <c:pt idx="3959">
                  <c:v>#N/A</c:v>
                </c:pt>
                <c:pt idx="3960">
                  <c:v>#N/A</c:v>
                </c:pt>
                <c:pt idx="3961">
                  <c:v>#N/A</c:v>
                </c:pt>
                <c:pt idx="3962">
                  <c:v>#N/A</c:v>
                </c:pt>
                <c:pt idx="3963">
                  <c:v>#N/A</c:v>
                </c:pt>
                <c:pt idx="3964">
                  <c:v>#N/A</c:v>
                </c:pt>
                <c:pt idx="3965">
                  <c:v>#N/A</c:v>
                </c:pt>
                <c:pt idx="3966">
                  <c:v>#N/A</c:v>
                </c:pt>
                <c:pt idx="3967">
                  <c:v>#N/A</c:v>
                </c:pt>
                <c:pt idx="3968">
                  <c:v>#N/A</c:v>
                </c:pt>
                <c:pt idx="3969">
                  <c:v>#N/A</c:v>
                </c:pt>
                <c:pt idx="3970">
                  <c:v>#N/A</c:v>
                </c:pt>
                <c:pt idx="3971">
                  <c:v>#N/A</c:v>
                </c:pt>
                <c:pt idx="3972">
                  <c:v>#N/A</c:v>
                </c:pt>
                <c:pt idx="3973">
                  <c:v>#N/A</c:v>
                </c:pt>
                <c:pt idx="3974">
                  <c:v>#N/A</c:v>
                </c:pt>
                <c:pt idx="3975">
                  <c:v>#N/A</c:v>
                </c:pt>
                <c:pt idx="3976">
                  <c:v>#N/A</c:v>
                </c:pt>
                <c:pt idx="3977">
                  <c:v>#N/A</c:v>
                </c:pt>
                <c:pt idx="3978">
                  <c:v>#N/A</c:v>
                </c:pt>
                <c:pt idx="3979">
                  <c:v>#N/A</c:v>
                </c:pt>
                <c:pt idx="3980">
                  <c:v>#N/A</c:v>
                </c:pt>
                <c:pt idx="3981">
                  <c:v>#N/A</c:v>
                </c:pt>
                <c:pt idx="3982">
                  <c:v>#N/A</c:v>
                </c:pt>
                <c:pt idx="3983">
                  <c:v>#N/A</c:v>
                </c:pt>
                <c:pt idx="3984">
                  <c:v>#N/A</c:v>
                </c:pt>
                <c:pt idx="3985">
                  <c:v>#N/A</c:v>
                </c:pt>
                <c:pt idx="3986">
                  <c:v>#N/A</c:v>
                </c:pt>
                <c:pt idx="3987">
                  <c:v>#N/A</c:v>
                </c:pt>
                <c:pt idx="3988">
                  <c:v>#N/A</c:v>
                </c:pt>
                <c:pt idx="3989">
                  <c:v>#N/A</c:v>
                </c:pt>
                <c:pt idx="3990">
                  <c:v>#N/A</c:v>
                </c:pt>
                <c:pt idx="3991">
                  <c:v>#N/A</c:v>
                </c:pt>
                <c:pt idx="3992">
                  <c:v>#N/A</c:v>
                </c:pt>
                <c:pt idx="3993">
                  <c:v>#N/A</c:v>
                </c:pt>
                <c:pt idx="3994">
                  <c:v>#N/A</c:v>
                </c:pt>
                <c:pt idx="3995">
                  <c:v>#N/A</c:v>
                </c:pt>
                <c:pt idx="3996">
                  <c:v>#N/A</c:v>
                </c:pt>
                <c:pt idx="3997">
                  <c:v>#N/A</c:v>
                </c:pt>
                <c:pt idx="3998">
                  <c:v>#N/A</c:v>
                </c:pt>
                <c:pt idx="3999">
                  <c:v>#N/A</c:v>
                </c:pt>
                <c:pt idx="4000">
                  <c:v>#N/A</c:v>
                </c:pt>
                <c:pt idx="4001">
                  <c:v>#N/A</c:v>
                </c:pt>
                <c:pt idx="4002">
                  <c:v>#N/A</c:v>
                </c:pt>
                <c:pt idx="4003">
                  <c:v>#N/A</c:v>
                </c:pt>
                <c:pt idx="4004">
                  <c:v>#N/A</c:v>
                </c:pt>
                <c:pt idx="4005">
                  <c:v>#N/A</c:v>
                </c:pt>
                <c:pt idx="4006">
                  <c:v>#N/A</c:v>
                </c:pt>
                <c:pt idx="4007">
                  <c:v>#N/A</c:v>
                </c:pt>
                <c:pt idx="4008">
                  <c:v>#N/A</c:v>
                </c:pt>
                <c:pt idx="4009">
                  <c:v>#N/A</c:v>
                </c:pt>
                <c:pt idx="4010">
                  <c:v>#N/A</c:v>
                </c:pt>
                <c:pt idx="4011">
                  <c:v>#N/A</c:v>
                </c:pt>
                <c:pt idx="4012">
                  <c:v>#N/A</c:v>
                </c:pt>
                <c:pt idx="4013">
                  <c:v>#N/A</c:v>
                </c:pt>
                <c:pt idx="4014">
                  <c:v>#N/A</c:v>
                </c:pt>
                <c:pt idx="4015">
                  <c:v>#N/A</c:v>
                </c:pt>
                <c:pt idx="4016">
                  <c:v>#N/A</c:v>
                </c:pt>
                <c:pt idx="4017">
                  <c:v>#N/A</c:v>
                </c:pt>
                <c:pt idx="4018">
                  <c:v>#N/A</c:v>
                </c:pt>
                <c:pt idx="4019">
                  <c:v>#N/A</c:v>
                </c:pt>
                <c:pt idx="4020">
                  <c:v>#N/A</c:v>
                </c:pt>
                <c:pt idx="4021">
                  <c:v>#N/A</c:v>
                </c:pt>
                <c:pt idx="4022">
                  <c:v>#N/A</c:v>
                </c:pt>
                <c:pt idx="4023">
                  <c:v>#N/A</c:v>
                </c:pt>
                <c:pt idx="4024">
                  <c:v>#N/A</c:v>
                </c:pt>
                <c:pt idx="4025">
                  <c:v>#N/A</c:v>
                </c:pt>
                <c:pt idx="4026">
                  <c:v>#N/A</c:v>
                </c:pt>
                <c:pt idx="4027">
                  <c:v>#N/A</c:v>
                </c:pt>
                <c:pt idx="4028">
                  <c:v>#N/A</c:v>
                </c:pt>
                <c:pt idx="4029">
                  <c:v>#N/A</c:v>
                </c:pt>
                <c:pt idx="4030">
                  <c:v>#N/A</c:v>
                </c:pt>
                <c:pt idx="4031">
                  <c:v>#N/A</c:v>
                </c:pt>
                <c:pt idx="4032">
                  <c:v>#N/A</c:v>
                </c:pt>
                <c:pt idx="4033">
                  <c:v>#N/A</c:v>
                </c:pt>
                <c:pt idx="4034">
                  <c:v>#N/A</c:v>
                </c:pt>
                <c:pt idx="4035">
                  <c:v>#N/A</c:v>
                </c:pt>
                <c:pt idx="4036">
                  <c:v>#N/A</c:v>
                </c:pt>
                <c:pt idx="4037">
                  <c:v>#N/A</c:v>
                </c:pt>
                <c:pt idx="4038">
                  <c:v>#N/A</c:v>
                </c:pt>
                <c:pt idx="4039">
                  <c:v>41.771604964170002</c:v>
                </c:pt>
                <c:pt idx="4040">
                  <c:v>42.38888891517</c:v>
                </c:pt>
                <c:pt idx="4041">
                  <c:v>43.672839533249999</c:v>
                </c:pt>
                <c:pt idx="4042">
                  <c:v>43.59259261962</c:v>
                </c:pt>
                <c:pt idx="4043">
                  <c:v>#N/A</c:v>
                </c:pt>
                <c:pt idx="4044">
                  <c:v>#N/A</c:v>
                </c:pt>
                <c:pt idx="4045">
                  <c:v>43.537037064030002</c:v>
                </c:pt>
                <c:pt idx="4046">
                  <c:v>43.623456817170002</c:v>
                </c:pt>
                <c:pt idx="4047">
                  <c:v>43.87654323708</c:v>
                </c:pt>
                <c:pt idx="4048">
                  <c:v>45.113058398520003</c:v>
                </c:pt>
                <c:pt idx="4049">
                  <c:v>45.008885348699998</c:v>
                </c:pt>
                <c:pt idx="4050">
                  <c:v>#N/A</c:v>
                </c:pt>
                <c:pt idx="4051">
                  <c:v>#N/A</c:v>
                </c:pt>
                <c:pt idx="4052">
                  <c:v>44.947607084099992</c:v>
                </c:pt>
                <c:pt idx="4053">
                  <c:v>#N/A</c:v>
                </c:pt>
                <c:pt idx="4054">
                  <c:v>44.733133158000001</c:v>
                </c:pt>
                <c:pt idx="4055">
                  <c:v>44.469636620219994</c:v>
                </c:pt>
                <c:pt idx="4056">
                  <c:v>44.494147926060002</c:v>
                </c:pt>
                <c:pt idx="4057">
                  <c:v>#N/A</c:v>
                </c:pt>
                <c:pt idx="4058">
                  <c:v>#N/A</c:v>
                </c:pt>
                <c:pt idx="4059">
                  <c:v>44.200012255979999</c:v>
                </c:pt>
                <c:pt idx="4060">
                  <c:v>44.279673999960004</c:v>
                </c:pt>
                <c:pt idx="4061">
                  <c:v>43.967154850500002</c:v>
                </c:pt>
                <c:pt idx="4062">
                  <c:v>43.538206998299998</c:v>
                </c:pt>
                <c:pt idx="4063">
                  <c:v>43.097003493179997</c:v>
                </c:pt>
                <c:pt idx="4064">
                  <c:v>#N/A</c:v>
                </c:pt>
                <c:pt idx="4065">
                  <c:v>#N/A</c:v>
                </c:pt>
                <c:pt idx="4066">
                  <c:v>42.128806912499996</c:v>
                </c:pt>
                <c:pt idx="4067">
                  <c:v>42.024633862679998</c:v>
                </c:pt>
                <c:pt idx="4068">
                  <c:v>42.282002573999996</c:v>
                </c:pt>
                <c:pt idx="4069">
                  <c:v>40.854219008820003</c:v>
                </c:pt>
                <c:pt idx="4070">
                  <c:v>40.854219008820003</c:v>
                </c:pt>
                <c:pt idx="4071">
                  <c:v>#N/A</c:v>
                </c:pt>
                <c:pt idx="4072">
                  <c:v>#N/A</c:v>
                </c:pt>
                <c:pt idx="4073">
                  <c:v>40.64587290918</c:v>
                </c:pt>
                <c:pt idx="4074">
                  <c:v>40.9338807528</c:v>
                </c:pt>
                <c:pt idx="4075">
                  <c:v>40.799068570679999</c:v>
                </c:pt>
                <c:pt idx="4076">
                  <c:v>40.676512041479995</c:v>
                </c:pt>
                <c:pt idx="4077">
                  <c:v>40.339767371249998</c:v>
                </c:pt>
                <c:pt idx="4078">
                  <c:v>#N/A</c:v>
                </c:pt>
                <c:pt idx="4079">
                  <c:v>#N/A</c:v>
                </c:pt>
                <c:pt idx="4080">
                  <c:v>40.540705080419997</c:v>
                </c:pt>
                <c:pt idx="4081">
                  <c:v>39.992693146320001</c:v>
                </c:pt>
                <c:pt idx="4082">
                  <c:v>40.44328073658</c:v>
                </c:pt>
                <c:pt idx="4083">
                  <c:v>41.545393626269998</c:v>
                </c:pt>
                <c:pt idx="4084">
                  <c:v>41.709797206499999</c:v>
                </c:pt>
                <c:pt idx="4085">
                  <c:v>#N/A</c:v>
                </c:pt>
                <c:pt idx="4086">
                  <c:v>#N/A</c:v>
                </c:pt>
                <c:pt idx="4087">
                  <c:v>42.318699355499994</c:v>
                </c:pt>
                <c:pt idx="4088">
                  <c:v>41.740242313949992</c:v>
                </c:pt>
                <c:pt idx="4089">
                  <c:v>41.709797206499999</c:v>
                </c:pt>
                <c:pt idx="4090">
                  <c:v>40.504170951479992</c:v>
                </c:pt>
                <c:pt idx="4091">
                  <c:v>40.291055199329996</c:v>
                </c:pt>
                <c:pt idx="4092">
                  <c:v>#N/A</c:v>
                </c:pt>
                <c:pt idx="4093">
                  <c:v>#N/A</c:v>
                </c:pt>
                <c:pt idx="4094">
                  <c:v>39.682153050330001</c:v>
                </c:pt>
                <c:pt idx="4095">
                  <c:v>39.621262835429995</c:v>
                </c:pt>
                <c:pt idx="4096">
                  <c:v>39.536016534570003</c:v>
                </c:pt>
                <c:pt idx="4097">
                  <c:v>31.662911747999999</c:v>
                </c:pt>
                <c:pt idx="4098">
                  <c:v>32.929428217919998</c:v>
                </c:pt>
                <c:pt idx="4099">
                  <c:v>#N/A</c:v>
                </c:pt>
                <c:pt idx="4100">
                  <c:v>#N/A</c:v>
                </c:pt>
                <c:pt idx="4101">
                  <c:v>33.459173087549999</c:v>
                </c:pt>
                <c:pt idx="4102">
                  <c:v>33.367837765199994</c:v>
                </c:pt>
                <c:pt idx="4103">
                  <c:v>33.7940692695</c:v>
                </c:pt>
                <c:pt idx="4104">
                  <c:v>33.897582634829995</c:v>
                </c:pt>
                <c:pt idx="4105">
                  <c:v>#N/A</c:v>
                </c:pt>
                <c:pt idx="4106">
                  <c:v>#N/A</c:v>
                </c:pt>
                <c:pt idx="4107">
                  <c:v>#N/A</c:v>
                </c:pt>
                <c:pt idx="4108">
                  <c:v>#N/A</c:v>
                </c:pt>
                <c:pt idx="4109">
                  <c:v>34.090638050740004</c:v>
                </c:pt>
                <c:pt idx="4110">
                  <c:v>34.782349440259999</c:v>
                </c:pt>
                <c:pt idx="4111">
                  <c:v>35.169946339559999</c:v>
                </c:pt>
                <c:pt idx="4112">
                  <c:v>#N/A</c:v>
                </c:pt>
                <c:pt idx="4113">
                  <c:v>#N/A</c:v>
                </c:pt>
                <c:pt idx="4114">
                  <c:v>#N/A</c:v>
                </c:pt>
                <c:pt idx="4115">
                  <c:v>34.997018492179997</c:v>
                </c:pt>
                <c:pt idx="4116">
                  <c:v>32.99344067426</c:v>
                </c:pt>
                <c:pt idx="4117">
                  <c:v>32.403100781480006</c:v>
                </c:pt>
                <c:pt idx="4118">
                  <c:v>32.003577823740002</c:v>
                </c:pt>
                <c:pt idx="4119">
                  <c:v>31.615980924440002</c:v>
                </c:pt>
                <c:pt idx="4120">
                  <c:v>#N/A</c:v>
                </c:pt>
                <c:pt idx="4121">
                  <c:v>#N/A</c:v>
                </c:pt>
                <c:pt idx="4122">
                  <c:v>32.599880745740002</c:v>
                </c:pt>
                <c:pt idx="4123">
                  <c:v>32.075134174379997</c:v>
                </c:pt>
                <c:pt idx="4124">
                  <c:v>31.502683369259998</c:v>
                </c:pt>
                <c:pt idx="4125">
                  <c:v>31.854502093240001</c:v>
                </c:pt>
                <c:pt idx="4126">
                  <c:v>32.093023262039999</c:v>
                </c:pt>
                <c:pt idx="4127">
                  <c:v>#N/A</c:v>
                </c:pt>
                <c:pt idx="4128">
                  <c:v>#N/A</c:v>
                </c:pt>
                <c:pt idx="4129">
                  <c:v>32.546213482760002</c:v>
                </c:pt>
                <c:pt idx="4130">
                  <c:v>32.898032206740005</c:v>
                </c:pt>
                <c:pt idx="4131">
                  <c:v>33.291592135259997</c:v>
                </c:pt>
                <c:pt idx="4132">
                  <c:v>#N/A</c:v>
                </c:pt>
                <c:pt idx="4133">
                  <c:v>33.172331550860001</c:v>
                </c:pt>
                <c:pt idx="4134">
                  <c:v>#N/A</c:v>
                </c:pt>
                <c:pt idx="4135">
                  <c:v>#N/A</c:v>
                </c:pt>
                <c:pt idx="4136">
                  <c:v>33.094812171000001</c:v>
                </c:pt>
                <c:pt idx="4137">
                  <c:v>32.796660709999998</c:v>
                </c:pt>
                <c:pt idx="4138">
                  <c:v>33.276781392560004</c:v>
                </c:pt>
                <c:pt idx="4139">
                  <c:v>33.428259822060006</c:v>
                </c:pt>
                <c:pt idx="4140">
                  <c:v>32.949587984840001</c:v>
                </c:pt>
                <c:pt idx="4141">
                  <c:v>#N/A</c:v>
                </c:pt>
                <c:pt idx="4142">
                  <c:v>#N/A</c:v>
                </c:pt>
                <c:pt idx="4143">
                  <c:v>32.901114887399999</c:v>
                </c:pt>
                <c:pt idx="4144">
                  <c:v>33.161657786139997</c:v>
                </c:pt>
                <c:pt idx="4145">
                  <c:v>33.149539511780006</c:v>
                </c:pt>
                <c:pt idx="4146">
                  <c:v>33.149539511780006</c:v>
                </c:pt>
                <c:pt idx="4147">
                  <c:v>33.070770728440003</c:v>
                </c:pt>
                <c:pt idx="4148">
                  <c:v>#N/A</c:v>
                </c:pt>
                <c:pt idx="4149">
                  <c:v>#N/A</c:v>
                </c:pt>
                <c:pt idx="4150">
                  <c:v>33.101066414340004</c:v>
                </c:pt>
                <c:pt idx="4151">
                  <c:v>33.125302963060001</c:v>
                </c:pt>
                <c:pt idx="4152">
                  <c:v>32.67086767456</c:v>
                </c:pt>
                <c:pt idx="4153">
                  <c:v>32.616335439940002</c:v>
                </c:pt>
                <c:pt idx="4154">
                  <c:v>30.701648091060004</c:v>
                </c:pt>
                <c:pt idx="4155">
                  <c:v>#N/A</c:v>
                </c:pt>
                <c:pt idx="4156">
                  <c:v>#N/A</c:v>
                </c:pt>
                <c:pt idx="4157">
                  <c:v>27.46606883694</c:v>
                </c:pt>
                <c:pt idx="4158">
                  <c:v>28.780901605000004</c:v>
                </c:pt>
                <c:pt idx="4159">
                  <c:v>27.975036360060002</c:v>
                </c:pt>
                <c:pt idx="4160">
                  <c:v>27.46606883694</c:v>
                </c:pt>
                <c:pt idx="4161">
                  <c:v>27.266117310000002</c:v>
                </c:pt>
                <c:pt idx="4162">
                  <c:v>#N/A</c:v>
                </c:pt>
                <c:pt idx="4163">
                  <c:v>#N/A</c:v>
                </c:pt>
                <c:pt idx="4164">
                  <c:v>26.890450804840004</c:v>
                </c:pt>
                <c:pt idx="4165">
                  <c:v>27.314590407440001</c:v>
                </c:pt>
                <c:pt idx="4166">
                  <c:v>28.580950078060003</c:v>
                </c:pt>
                <c:pt idx="4167">
                  <c:v>29.186863796060003</c:v>
                </c:pt>
                <c:pt idx="4168">
                  <c:v>29.489820655060004</c:v>
                </c:pt>
                <c:pt idx="4169">
                  <c:v>#N/A</c:v>
                </c:pt>
                <c:pt idx="4170">
                  <c:v>#N/A</c:v>
                </c:pt>
                <c:pt idx="4171">
                  <c:v>#N/A</c:v>
                </c:pt>
                <c:pt idx="4172">
                  <c:v>33.216632874879998</c:v>
                </c:pt>
                <c:pt idx="4173">
                  <c:v>34.088815173</c:v>
                </c:pt>
                <c:pt idx="4174">
                  <c:v>33.167495844000001</c:v>
                </c:pt>
                <c:pt idx="4175">
                  <c:v>32.706836179500002</c:v>
                </c:pt>
                <c:pt idx="4176">
                  <c:v>#N/A</c:v>
                </c:pt>
                <c:pt idx="4177">
                  <c:v>#N/A</c:v>
                </c:pt>
                <c:pt idx="4178">
                  <c:v>32.350592705620002</c:v>
                </c:pt>
                <c:pt idx="4179">
                  <c:v>31.631963629000001</c:v>
                </c:pt>
                <c:pt idx="4180">
                  <c:v>32.092623293499997</c:v>
                </c:pt>
                <c:pt idx="4181">
                  <c:v>32.092623293499997</c:v>
                </c:pt>
                <c:pt idx="4182">
                  <c:v>30.91333455238</c:v>
                </c:pt>
                <c:pt idx="4183">
                  <c:v>#N/A</c:v>
                </c:pt>
                <c:pt idx="4184">
                  <c:v>#N/A</c:v>
                </c:pt>
                <c:pt idx="4185">
                  <c:v>30.557091078500001</c:v>
                </c:pt>
                <c:pt idx="4186">
                  <c:v>29.83846200188</c:v>
                </c:pt>
                <c:pt idx="4187">
                  <c:v>29.433081497120003</c:v>
                </c:pt>
                <c:pt idx="4188">
                  <c:v>29.531355558879998</c:v>
                </c:pt>
                <c:pt idx="4189">
                  <c:v>31.066887773880001</c:v>
                </c:pt>
                <c:pt idx="4190">
                  <c:v>#N/A</c:v>
                </c:pt>
                <c:pt idx="4191">
                  <c:v>#N/A</c:v>
                </c:pt>
                <c:pt idx="4192">
                  <c:v>30.968613712120003</c:v>
                </c:pt>
                <c:pt idx="4193">
                  <c:v>31.030035000720002</c:v>
                </c:pt>
                <c:pt idx="4194">
                  <c:v>30.944045196680001</c:v>
                </c:pt>
                <c:pt idx="4195">
                  <c:v>30.8641975215</c:v>
                </c:pt>
                <c:pt idx="4196">
                  <c:v>#N/A</c:v>
                </c:pt>
                <c:pt idx="4197">
                  <c:v>#N/A</c:v>
                </c:pt>
                <c:pt idx="4198">
                  <c:v>#N/A</c:v>
                </c:pt>
                <c:pt idx="4199">
                  <c:v>30.821215242640001</c:v>
                </c:pt>
                <c:pt idx="4200">
                  <c:v>30.422977144360004</c:v>
                </c:pt>
                <c:pt idx="4201">
                  <c:v>30.821215242640001</c:v>
                </c:pt>
                <c:pt idx="4202">
                  <c:v>31.273758536140001</c:v>
                </c:pt>
                <c:pt idx="4203">
                  <c:v>31.122910771640001</c:v>
                </c:pt>
                <c:pt idx="4204">
                  <c:v>#N/A</c:v>
                </c:pt>
                <c:pt idx="4205">
                  <c:v>#N/A</c:v>
                </c:pt>
                <c:pt idx="4206">
                  <c:v>31.527182780500002</c:v>
                </c:pt>
                <c:pt idx="4207">
                  <c:v>31.756471382540003</c:v>
                </c:pt>
                <c:pt idx="4208">
                  <c:v>32.021963448059999</c:v>
                </c:pt>
                <c:pt idx="4209">
                  <c:v>32.106438196180001</c:v>
                </c:pt>
                <c:pt idx="4210">
                  <c:v>31.853013951820003</c:v>
                </c:pt>
                <c:pt idx="4211">
                  <c:v>#N/A</c:v>
                </c:pt>
                <c:pt idx="4212">
                  <c:v>#N/A</c:v>
                </c:pt>
                <c:pt idx="4213">
                  <c:v>32.383998082860003</c:v>
                </c:pt>
                <c:pt idx="4214">
                  <c:v>32.733964896500005</c:v>
                </c:pt>
                <c:pt idx="4215">
                  <c:v>32.884812661000005</c:v>
                </c:pt>
                <c:pt idx="4216">
                  <c:v>32.32969288764</c:v>
                </c:pt>
                <c:pt idx="4217">
                  <c:v>32.02799735864</c:v>
                </c:pt>
                <c:pt idx="4218">
                  <c:v>#N/A</c:v>
                </c:pt>
                <c:pt idx="4219">
                  <c:v>#N/A</c:v>
                </c:pt>
                <c:pt idx="4220">
                  <c:v>31.557352333400001</c:v>
                </c:pt>
                <c:pt idx="4221">
                  <c:v>30.953961275400001</c:v>
                </c:pt>
                <c:pt idx="4222">
                  <c:v>30.772943958000003</c:v>
                </c:pt>
                <c:pt idx="4223">
                  <c:v>30.519519713640001</c:v>
                </c:pt>
                <c:pt idx="4224">
                  <c:v>30.670367478140001</c:v>
                </c:pt>
                <c:pt idx="4225">
                  <c:v>#N/A</c:v>
                </c:pt>
                <c:pt idx="4226">
                  <c:v>#N/A</c:v>
                </c:pt>
                <c:pt idx="4227">
                  <c:v>30.772943958000003</c:v>
                </c:pt>
                <c:pt idx="4228">
                  <c:v>31.478911495860004</c:v>
                </c:pt>
                <c:pt idx="4229">
                  <c:v>31.376335016000002</c:v>
                </c:pt>
                <c:pt idx="4230">
                  <c:v>31.872073960400002</c:v>
                </c:pt>
                <c:pt idx="4231">
                  <c:v>32.480087580400003</c:v>
                </c:pt>
                <c:pt idx="4232">
                  <c:v>#N/A</c:v>
                </c:pt>
                <c:pt idx="4233">
                  <c:v>#N/A</c:v>
                </c:pt>
                <c:pt idx="4234">
                  <c:v>33.033379974600003</c:v>
                </c:pt>
                <c:pt idx="4235">
                  <c:v>32.455767035600005</c:v>
                </c:pt>
                <c:pt idx="4236">
                  <c:v>32.632090985400005</c:v>
                </c:pt>
                <c:pt idx="4237">
                  <c:v>32.498327989000003</c:v>
                </c:pt>
                <c:pt idx="4238">
                  <c:v>32.771934118000004</c:v>
                </c:pt>
                <c:pt idx="4239">
                  <c:v>#N/A</c:v>
                </c:pt>
                <c:pt idx="4240">
                  <c:v>#N/A</c:v>
                </c:pt>
                <c:pt idx="4241">
                  <c:v>32.711132755999998</c:v>
                </c:pt>
                <c:pt idx="4242">
                  <c:v>32.832735480000004</c:v>
                </c:pt>
                <c:pt idx="4243">
                  <c:v>32.480087580400003</c:v>
                </c:pt>
                <c:pt idx="4244">
                  <c:v>32.328084175400001</c:v>
                </c:pt>
                <c:pt idx="4245">
                  <c:v>32.425366354600001</c:v>
                </c:pt>
                <c:pt idx="4246">
                  <c:v>#N/A</c:v>
                </c:pt>
                <c:pt idx="4247">
                  <c:v>#N/A</c:v>
                </c:pt>
                <c:pt idx="4248">
                  <c:v>33.793396999599999</c:v>
                </c:pt>
                <c:pt idx="4249">
                  <c:v>36.529458289600001</c:v>
                </c:pt>
                <c:pt idx="4250">
                  <c:v>36.499057608600005</c:v>
                </c:pt>
                <c:pt idx="4251">
                  <c:v>36.529458289600001</c:v>
                </c:pt>
                <c:pt idx="4252">
                  <c:v>36.657141149800005</c:v>
                </c:pt>
                <c:pt idx="4253">
                  <c:v>#N/A</c:v>
                </c:pt>
                <c:pt idx="4254">
                  <c:v>#N/A</c:v>
                </c:pt>
                <c:pt idx="4255">
                  <c:v>37.088830820000005</c:v>
                </c:pt>
                <c:pt idx="4256">
                  <c:v>37.040189730400002</c:v>
                </c:pt>
                <c:pt idx="4257">
                  <c:v>37.216513680200002</c:v>
                </c:pt>
                <c:pt idx="4258">
                  <c:v>37.289475314600004</c:v>
                </c:pt>
                <c:pt idx="4259">
                  <c:v>37.69684444</c:v>
                </c:pt>
                <c:pt idx="4260">
                  <c:v>#N/A</c:v>
                </c:pt>
                <c:pt idx="4261">
                  <c:v>#N/A</c:v>
                </c:pt>
                <c:pt idx="4262">
                  <c:v>38.61416929344</c:v>
                </c:pt>
                <c:pt idx="4263">
                  <c:v>38.09790382125</c:v>
                </c:pt>
                <c:pt idx="4264">
                  <c:v>38.408907117750005</c:v>
                </c:pt>
                <c:pt idx="4265">
                  <c:v>38.458667645190005</c:v>
                </c:pt>
                <c:pt idx="4266">
                  <c:v>38.09790382125</c:v>
                </c:pt>
                <c:pt idx="4267">
                  <c:v>#N/A</c:v>
                </c:pt>
                <c:pt idx="4268">
                  <c:v>#N/A</c:v>
                </c:pt>
                <c:pt idx="4269">
                  <c:v>38.390246919959999</c:v>
                </c:pt>
                <c:pt idx="4270">
                  <c:v>38.458667645190005</c:v>
                </c:pt>
                <c:pt idx="4271">
                  <c:v>38.440007447399999</c:v>
                </c:pt>
                <c:pt idx="4272">
                  <c:v>38.247185403570008</c:v>
                </c:pt>
                <c:pt idx="4273">
                  <c:v>38.253405469500002</c:v>
                </c:pt>
                <c:pt idx="4274">
                  <c:v>#N/A</c:v>
                </c:pt>
                <c:pt idx="4275">
                  <c:v>#N/A</c:v>
                </c:pt>
                <c:pt idx="4276">
                  <c:v>38.14766434869</c:v>
                </c:pt>
                <c:pt idx="4277">
                  <c:v>38.054363359740002</c:v>
                </c:pt>
                <c:pt idx="4278">
                  <c:v>38.023263030090007</c:v>
                </c:pt>
                <c:pt idx="4279">
                  <c:v>38.253405469500002</c:v>
                </c:pt>
                <c:pt idx="4280">
                  <c:v>38.514648238560007</c:v>
                </c:pt>
                <c:pt idx="4281">
                  <c:v>#N/A</c:v>
                </c:pt>
                <c:pt idx="4282">
                  <c:v>#N/A</c:v>
                </c:pt>
                <c:pt idx="4283">
                  <c:v>38.222305139850008</c:v>
                </c:pt>
                <c:pt idx="4284">
                  <c:v>38.427567315540003</c:v>
                </c:pt>
                <c:pt idx="4285">
                  <c:v>38.520868304490001</c:v>
                </c:pt>
                <c:pt idx="4286">
                  <c:v>38.707470282389998</c:v>
                </c:pt>
                <c:pt idx="4287">
                  <c:v>38.8132114032</c:v>
                </c:pt>
                <c:pt idx="4288">
                  <c:v>#N/A</c:v>
                </c:pt>
                <c:pt idx="4289">
                  <c:v>#N/A</c:v>
                </c:pt>
                <c:pt idx="4290">
                  <c:v>#N/A</c:v>
                </c:pt>
                <c:pt idx="4291">
                  <c:v>38.057790793590001</c:v>
                </c:pt>
                <c:pt idx="4292">
                  <c:v>38.307729832920003</c:v>
                </c:pt>
                <c:pt idx="4293">
                  <c:v>38.466227760300001</c:v>
                </c:pt>
                <c:pt idx="4294">
                  <c:v>38.496708130949997</c:v>
                </c:pt>
                <c:pt idx="4295">
                  <c:v>#N/A</c:v>
                </c:pt>
                <c:pt idx="4296">
                  <c:v>#N/A</c:v>
                </c:pt>
                <c:pt idx="4297">
                  <c:v>38.27115338814</c:v>
                </c:pt>
                <c:pt idx="4298">
                  <c:v>38.094367238369998</c:v>
                </c:pt>
                <c:pt idx="4299">
                  <c:v>38.088271164239998</c:v>
                </c:pt>
                <c:pt idx="4300">
                  <c:v>38.179712276190003</c:v>
                </c:pt>
                <c:pt idx="4301">
                  <c:v>38.380882722480003</c:v>
                </c:pt>
                <c:pt idx="4302">
                  <c:v>#N/A</c:v>
                </c:pt>
                <c:pt idx="4303">
                  <c:v>#N/A</c:v>
                </c:pt>
                <c:pt idx="4304">
                  <c:v>38.350402351829999</c:v>
                </c:pt>
                <c:pt idx="4305">
                  <c:v>38.350402351829999</c:v>
                </c:pt>
                <c:pt idx="4306">
                  <c:v>38.228480869229998</c:v>
                </c:pt>
                <c:pt idx="4307">
                  <c:v>38.484515982689999</c:v>
                </c:pt>
                <c:pt idx="4308">
                  <c:v>38.350402351829999</c:v>
                </c:pt>
                <c:pt idx="4309">
                  <c:v>#N/A</c:v>
                </c:pt>
                <c:pt idx="4310">
                  <c:v>#N/A</c:v>
                </c:pt>
                <c:pt idx="4311">
                  <c:v>38.295537684659998</c:v>
                </c:pt>
                <c:pt idx="4312">
                  <c:v>38.429651315519997</c:v>
                </c:pt>
                <c:pt idx="4313">
                  <c:v>38.344306277699999</c:v>
                </c:pt>
                <c:pt idx="4314">
                  <c:v>38.362594500089997</c:v>
                </c:pt>
                <c:pt idx="4315">
                  <c:v>38.411363093129999</c:v>
                </c:pt>
                <c:pt idx="4316">
                  <c:v>#N/A</c:v>
                </c:pt>
                <c:pt idx="4317">
                  <c:v>#N/A</c:v>
                </c:pt>
                <c:pt idx="4318">
                  <c:v>#N/A</c:v>
                </c:pt>
                <c:pt idx="4319">
                  <c:v>38.362594500089997</c:v>
                </c:pt>
                <c:pt idx="4320">
                  <c:v>38.496708130949997</c:v>
                </c:pt>
                <c:pt idx="4321">
                  <c:v>38.551572798119999</c:v>
                </c:pt>
                <c:pt idx="4322">
                  <c:v>37.457877599999996</c:v>
                </c:pt>
                <c:pt idx="4323">
                  <c:v>#N/A</c:v>
                </c:pt>
                <c:pt idx="4324">
                  <c:v>#N/A</c:v>
                </c:pt>
                <c:pt idx="4325">
                  <c:v>37.416494212499998</c:v>
                </c:pt>
                <c:pt idx="4326">
                  <c:v>37.658882624999997</c:v>
                </c:pt>
                <c:pt idx="4327">
                  <c:v>37.682530274999998</c:v>
                </c:pt>
                <c:pt idx="4328">
                  <c:v>37.700266012499995</c:v>
                </c:pt>
                <c:pt idx="4329">
                  <c:v>37.718001749999992</c:v>
                </c:pt>
                <c:pt idx="4330">
                  <c:v>#N/A</c:v>
                </c:pt>
                <c:pt idx="4331">
                  <c:v>#N/A</c:v>
                </c:pt>
                <c:pt idx="4332">
                  <c:v>37.694354099999998</c:v>
                </c:pt>
                <c:pt idx="4333">
                  <c:v>37.688442187499994</c:v>
                </c:pt>
                <c:pt idx="4334">
                  <c:v>37.759385137499997</c:v>
                </c:pt>
                <c:pt idx="4335">
                  <c:v>37.706177924999999</c:v>
                </c:pt>
                <c:pt idx="4336">
                  <c:v>37.7416494</c:v>
                </c:pt>
                <c:pt idx="4337">
                  <c:v>#N/A</c:v>
                </c:pt>
                <c:pt idx="4338">
                  <c:v>#N/A</c:v>
                </c:pt>
                <c:pt idx="4339">
                  <c:v>37.747561312499997</c:v>
                </c:pt>
                <c:pt idx="4340">
                  <c:v>37.759385137499997</c:v>
                </c:pt>
                <c:pt idx="4341">
                  <c:v>37.765297050000001</c:v>
                </c:pt>
                <c:pt idx="4342">
                  <c:v>37.777120874999994</c:v>
                </c:pt>
                <c:pt idx="4343">
                  <c:v>37.777120874999994</c:v>
                </c:pt>
                <c:pt idx="4344">
                  <c:v>#N/A</c:v>
                </c:pt>
                <c:pt idx="4345">
                  <c:v>#N/A</c:v>
                </c:pt>
                <c:pt idx="4346">
                  <c:v>37.788944699999995</c:v>
                </c:pt>
                <c:pt idx="4347">
                  <c:v>37.818504262499999</c:v>
                </c:pt>
                <c:pt idx="4348">
                  <c:v>37.8421519125</c:v>
                </c:pt>
                <c:pt idx="4349">
                  <c:v>37.848063824999997</c:v>
                </c:pt>
                <c:pt idx="4350">
                  <c:v>37.8421519125</c:v>
                </c:pt>
                <c:pt idx="4351">
                  <c:v>#N/A</c:v>
                </c:pt>
                <c:pt idx="4352">
                  <c:v>#N/A</c:v>
                </c:pt>
                <c:pt idx="4353">
                  <c:v>36.875144005100005</c:v>
                </c:pt>
                <c:pt idx="4354">
                  <c:v>36.875144005100005</c:v>
                </c:pt>
                <c:pt idx="4355">
                  <c:v>36.840589754900002</c:v>
                </c:pt>
                <c:pt idx="4356">
                  <c:v>36.351071210400001</c:v>
                </c:pt>
                <c:pt idx="4357">
                  <c:v>35.688781414899999</c:v>
                </c:pt>
                <c:pt idx="4358">
                  <c:v>#N/A</c:v>
                </c:pt>
                <c:pt idx="4359">
                  <c:v>#N/A</c:v>
                </c:pt>
                <c:pt idx="4360">
                  <c:v>34.508177866400004</c:v>
                </c:pt>
                <c:pt idx="4361">
                  <c:v>34.001382196800002</c:v>
                </c:pt>
                <c:pt idx="4362">
                  <c:v>34.554250200000006</c:v>
                </c:pt>
                <c:pt idx="4363">
                  <c:v>36.091914333900007</c:v>
                </c:pt>
                <c:pt idx="4364">
                  <c:v>36.253167501500002</c:v>
                </c:pt>
                <c:pt idx="4365">
                  <c:v>#N/A</c:v>
                </c:pt>
                <c:pt idx="4366">
                  <c:v>#N/A</c:v>
                </c:pt>
                <c:pt idx="4367">
                  <c:v>36.339553127000002</c:v>
                </c:pt>
                <c:pt idx="4368">
                  <c:v>35.729094706800005</c:v>
                </c:pt>
                <c:pt idx="4369">
                  <c:v>35.176226703600001</c:v>
                </c:pt>
                <c:pt idx="4370">
                  <c:v>35.337479871200003</c:v>
                </c:pt>
                <c:pt idx="4371">
                  <c:v>35.475696872</c:v>
                </c:pt>
                <c:pt idx="4372">
                  <c:v>#N/A</c:v>
                </c:pt>
                <c:pt idx="4373">
                  <c:v>#N/A</c:v>
                </c:pt>
                <c:pt idx="4374">
                  <c:v>35.516010163900006</c:v>
                </c:pt>
                <c:pt idx="4375">
                  <c:v>35.896106916100003</c:v>
                </c:pt>
                <c:pt idx="4376">
                  <c:v>#N/A</c:v>
                </c:pt>
                <c:pt idx="4377">
                  <c:v>#N/A</c:v>
                </c:pt>
                <c:pt idx="4378">
                  <c:v>35.896106916100003</c:v>
                </c:pt>
                <c:pt idx="4379">
                  <c:v>#N/A</c:v>
                </c:pt>
                <c:pt idx="4380">
                  <c:v>#N/A</c:v>
                </c:pt>
                <c:pt idx="4381">
                  <c:v>35.953697333100003</c:v>
                </c:pt>
                <c:pt idx="4382">
                  <c:v>35.953697333100003</c:v>
                </c:pt>
                <c:pt idx="4383">
                  <c:v>#N/A</c:v>
                </c:pt>
                <c:pt idx="4384">
                  <c:v>#N/A</c:v>
                </c:pt>
                <c:pt idx="4385">
                  <c:v>35.474970446999997</c:v>
                </c:pt>
                <c:pt idx="4386">
                  <c:v>#N/A</c:v>
                </c:pt>
                <c:pt idx="4387">
                  <c:v>#N/A</c:v>
                </c:pt>
                <c:pt idx="4388">
                  <c:v>35.852243942230004</c:v>
                </c:pt>
                <c:pt idx="4389">
                  <c:v>35.993017634479997</c:v>
                </c:pt>
                <c:pt idx="4390">
                  <c:v>35.362351493199995</c:v>
                </c:pt>
                <c:pt idx="4391">
                  <c:v>35.154006428670002</c:v>
                </c:pt>
                <c:pt idx="4392">
                  <c:v>35.165268324050004</c:v>
                </c:pt>
                <c:pt idx="4393">
                  <c:v>#N/A</c:v>
                </c:pt>
                <c:pt idx="4394">
                  <c:v>#N/A</c:v>
                </c:pt>
                <c:pt idx="4395">
                  <c:v>35.463708551619995</c:v>
                </c:pt>
                <c:pt idx="4396">
                  <c:v>35.97049384372</c:v>
                </c:pt>
                <c:pt idx="4397">
                  <c:v>35.762148779189999</c:v>
                </c:pt>
                <c:pt idx="4398">
                  <c:v>35.8691367853</c:v>
                </c:pt>
                <c:pt idx="4399">
                  <c:v>35.824089203779998</c:v>
                </c:pt>
                <c:pt idx="4400">
                  <c:v>#N/A</c:v>
                </c:pt>
                <c:pt idx="4401">
                  <c:v>#N/A</c:v>
                </c:pt>
                <c:pt idx="4402">
                  <c:v>35.801565413020001</c:v>
                </c:pt>
                <c:pt idx="4403">
                  <c:v>35.463708551619995</c:v>
                </c:pt>
                <c:pt idx="4404">
                  <c:v>35.942339105270001</c:v>
                </c:pt>
                <c:pt idx="4405">
                  <c:v>36.449124397369999</c:v>
                </c:pt>
                <c:pt idx="4406">
                  <c:v>36.156315117489996</c:v>
                </c:pt>
                <c:pt idx="4407">
                  <c:v>#N/A</c:v>
                </c:pt>
                <c:pt idx="4408">
                  <c:v>#N/A</c:v>
                </c:pt>
                <c:pt idx="4409">
                  <c:v>35.993017634479997</c:v>
                </c:pt>
                <c:pt idx="4410">
                  <c:v>35.649529825389997</c:v>
                </c:pt>
                <c:pt idx="4411">
                  <c:v>35.72836309305</c:v>
                </c:pt>
                <c:pt idx="4412">
                  <c:v>35.857874889919998</c:v>
                </c:pt>
                <c:pt idx="4413">
                  <c:v>36.015541425240002</c:v>
                </c:pt>
                <c:pt idx="4414">
                  <c:v>#N/A</c:v>
                </c:pt>
                <c:pt idx="4415">
                  <c:v>#N/A</c:v>
                </c:pt>
                <c:pt idx="4416">
                  <c:v>36.08996933844</c:v>
                </c:pt>
                <c:pt idx="4417">
                  <c:v>36.311484730979998</c:v>
                </c:pt>
                <c:pt idx="4418">
                  <c:v>36.175167566340001</c:v>
                </c:pt>
                <c:pt idx="4419">
                  <c:v>#N/A</c:v>
                </c:pt>
                <c:pt idx="4420">
                  <c:v>36.038850401700003</c:v>
                </c:pt>
                <c:pt idx="4421">
                  <c:v>#N/A</c:v>
                </c:pt>
                <c:pt idx="4422">
                  <c:v>#N/A</c:v>
                </c:pt>
                <c:pt idx="4423">
                  <c:v>35.857094182179999</c:v>
                </c:pt>
                <c:pt idx="4424">
                  <c:v>35.879813709620002</c:v>
                </c:pt>
                <c:pt idx="4425">
                  <c:v>35.91389300078</c:v>
                </c:pt>
                <c:pt idx="4426">
                  <c:v>35.8400545366</c:v>
                </c:pt>
                <c:pt idx="4427">
                  <c:v>35.857094182179999</c:v>
                </c:pt>
                <c:pt idx="4428">
                  <c:v>#N/A</c:v>
                </c:pt>
                <c:pt idx="4429">
                  <c:v>#N/A</c:v>
                </c:pt>
                <c:pt idx="4430">
                  <c:v>35.805975245440003</c:v>
                </c:pt>
                <c:pt idx="4431">
                  <c:v>35.686697726379997</c:v>
                </c:pt>
                <c:pt idx="4432">
                  <c:v>35.720777017540001</c:v>
                </c:pt>
                <c:pt idx="4433">
                  <c:v>35.590139734760001</c:v>
                </c:pt>
                <c:pt idx="4434">
                  <c:v>35.970691819380001</c:v>
                </c:pt>
                <c:pt idx="4435">
                  <c:v>#N/A</c:v>
                </c:pt>
                <c:pt idx="4436">
                  <c:v>#N/A</c:v>
                </c:pt>
                <c:pt idx="4437">
                  <c:v>35.94229241008</c:v>
                </c:pt>
                <c:pt idx="4438">
                  <c:v>35.788935599859997</c:v>
                </c:pt>
                <c:pt idx="4439">
                  <c:v>35.828694772879999</c:v>
                </c:pt>
                <c:pt idx="4440">
                  <c:v>35.91389300078</c:v>
                </c:pt>
                <c:pt idx="4441">
                  <c:v>35.908213118920003</c:v>
                </c:pt>
                <c:pt idx="4442">
                  <c:v>#N/A</c:v>
                </c:pt>
                <c:pt idx="4443">
                  <c:v>#N/A</c:v>
                </c:pt>
                <c:pt idx="4444">
                  <c:v>36.067544333450002</c:v>
                </c:pt>
                <c:pt idx="4445">
                  <c:v>35.918717773750004</c:v>
                </c:pt>
                <c:pt idx="4446">
                  <c:v>35.80423580475</c:v>
                </c:pt>
                <c:pt idx="4447">
                  <c:v>35.603892359000007</c:v>
                </c:pt>
                <c:pt idx="4448">
                  <c:v>35.392100716350001</c:v>
                </c:pt>
                <c:pt idx="4449">
                  <c:v>#N/A</c:v>
                </c:pt>
                <c:pt idx="4450">
                  <c:v>#N/A</c:v>
                </c:pt>
                <c:pt idx="4451">
                  <c:v>35.323411534950004</c:v>
                </c:pt>
                <c:pt idx="4452">
                  <c:v>35.386376617900005</c:v>
                </c:pt>
                <c:pt idx="4453">
                  <c:v>35.277618747350004</c:v>
                </c:pt>
                <c:pt idx="4454">
                  <c:v>34.819690871349998</c:v>
                </c:pt>
                <c:pt idx="4455">
                  <c:v>34.447624472100003</c:v>
                </c:pt>
                <c:pt idx="4456">
                  <c:v>#N/A</c:v>
                </c:pt>
                <c:pt idx="4457">
                  <c:v>#N/A</c:v>
                </c:pt>
                <c:pt idx="4458">
                  <c:v>34.44190037365</c:v>
                </c:pt>
                <c:pt idx="4459">
                  <c:v>34.247281026350002</c:v>
                </c:pt>
                <c:pt idx="4460">
                  <c:v>34.1499713527</c:v>
                </c:pt>
                <c:pt idx="4461">
                  <c:v>34.30452201085</c:v>
                </c:pt>
                <c:pt idx="4462">
                  <c:v>33.846594134850001</c:v>
                </c:pt>
                <c:pt idx="4463">
                  <c:v>#N/A</c:v>
                </c:pt>
                <c:pt idx="4464">
                  <c:v>#N/A</c:v>
                </c:pt>
                <c:pt idx="4465">
                  <c:v>32.627361165000003</c:v>
                </c:pt>
                <c:pt idx="4466">
                  <c:v>31.293646226150003</c:v>
                </c:pt>
                <c:pt idx="4467">
                  <c:v>32.386949030099998</c:v>
                </c:pt>
                <c:pt idx="4468">
                  <c:v>32.770463626249999</c:v>
                </c:pt>
                <c:pt idx="4469">
                  <c:v>33.417286751100001</c:v>
                </c:pt>
                <c:pt idx="4470">
                  <c:v>#N/A</c:v>
                </c:pt>
                <c:pt idx="4471">
                  <c:v>#N/A</c:v>
                </c:pt>
                <c:pt idx="4472">
                  <c:v>33.131081828600003</c:v>
                </c:pt>
                <c:pt idx="4473">
                  <c:v>32.768230381199999</c:v>
                </c:pt>
                <c:pt idx="4474">
                  <c:v>32.321179754100001</c:v>
                </c:pt>
                <c:pt idx="4475">
                  <c:v>32.704366005899999</c:v>
                </c:pt>
                <c:pt idx="4476">
                  <c:v>32.51277288</c:v>
                </c:pt>
                <c:pt idx="4477">
                  <c:v>#N/A</c:v>
                </c:pt>
                <c:pt idx="4478">
                  <c:v>#N/A</c:v>
                </c:pt>
                <c:pt idx="4479">
                  <c:v>32.123780775899995</c:v>
                </c:pt>
                <c:pt idx="4480">
                  <c:v>31.9031583885</c:v>
                </c:pt>
                <c:pt idx="4481">
                  <c:v>31.833488160899996</c:v>
                </c:pt>
                <c:pt idx="4482">
                  <c:v>31.816070603999997</c:v>
                </c:pt>
                <c:pt idx="4483">
                  <c:v>31.699953557999997</c:v>
                </c:pt>
                <c:pt idx="4484">
                  <c:v>#N/A</c:v>
                </c:pt>
                <c:pt idx="4485">
                  <c:v>#N/A</c:v>
                </c:pt>
                <c:pt idx="4486">
                  <c:v>31.409660942999999</c:v>
                </c:pt>
                <c:pt idx="4487">
                  <c:v>29.511147240899998</c:v>
                </c:pt>
                <c:pt idx="4488">
                  <c:v>29.1279609891</c:v>
                </c:pt>
                <c:pt idx="4489">
                  <c:v>29.273107296599999</c:v>
                </c:pt>
                <c:pt idx="4490">
                  <c:v>#N/A</c:v>
                </c:pt>
                <c:pt idx="4491">
                  <c:v>#N/A</c:v>
                </c:pt>
                <c:pt idx="4492">
                  <c:v>#N/A</c:v>
                </c:pt>
                <c:pt idx="4493">
                  <c:v>#N/A</c:v>
                </c:pt>
                <c:pt idx="4494">
                  <c:v>30.091732470899995</c:v>
                </c:pt>
                <c:pt idx="4495">
                  <c:v>29.900139344999996</c:v>
                </c:pt>
                <c:pt idx="4496">
                  <c:v>29.029261499999997</c:v>
                </c:pt>
                <c:pt idx="4497">
                  <c:v>#N/A</c:v>
                </c:pt>
                <c:pt idx="4498">
                  <c:v>#N/A</c:v>
                </c:pt>
                <c:pt idx="4499">
                  <c:v>#N/A</c:v>
                </c:pt>
                <c:pt idx="4500">
                  <c:v>28.286112405599997</c:v>
                </c:pt>
                <c:pt idx="4501">
                  <c:v>28.065490018199998</c:v>
                </c:pt>
                <c:pt idx="4502">
                  <c:v>28.448676269999996</c:v>
                </c:pt>
                <c:pt idx="4503">
                  <c:v>29.484744150090002</c:v>
                </c:pt>
                <c:pt idx="4504">
                  <c:v>29.728125368160001</c:v>
                </c:pt>
                <c:pt idx="4505">
                  <c:v>#N/A</c:v>
                </c:pt>
                <c:pt idx="4506">
                  <c:v>#N/A</c:v>
                </c:pt>
                <c:pt idx="4507">
                  <c:v>30.084293004359999</c:v>
                </c:pt>
                <c:pt idx="4508">
                  <c:v>30.333610349700002</c:v>
                </c:pt>
                <c:pt idx="4509">
                  <c:v>30.915350822160001</c:v>
                </c:pt>
                <c:pt idx="4510">
                  <c:v>31.212157185660001</c:v>
                </c:pt>
                <c:pt idx="4511">
                  <c:v>31.265582331090002</c:v>
                </c:pt>
                <c:pt idx="4512">
                  <c:v>#N/A</c:v>
                </c:pt>
                <c:pt idx="4513">
                  <c:v>#N/A</c:v>
                </c:pt>
                <c:pt idx="4514">
                  <c:v>31.390241003760003</c:v>
                </c:pt>
                <c:pt idx="4515">
                  <c:v>31.740472512690001</c:v>
                </c:pt>
                <c:pt idx="4516">
                  <c:v>32.304404603340004</c:v>
                </c:pt>
                <c:pt idx="4517">
                  <c:v>32.98705923939</c:v>
                </c:pt>
                <c:pt idx="4518">
                  <c:v>32.933634093959995</c:v>
                </c:pt>
                <c:pt idx="4519">
                  <c:v>#N/A</c:v>
                </c:pt>
                <c:pt idx="4520">
                  <c:v>#N/A</c:v>
                </c:pt>
                <c:pt idx="4521">
                  <c:v>33.064228893900001</c:v>
                </c:pt>
                <c:pt idx="4522">
                  <c:v>32.203490439749999</c:v>
                </c:pt>
                <c:pt idx="4523">
                  <c:v>32.470616166900001</c:v>
                </c:pt>
                <c:pt idx="4524">
                  <c:v>32.345957494229999</c:v>
                </c:pt>
                <c:pt idx="4525">
                  <c:v>32.749614148589998</c:v>
                </c:pt>
                <c:pt idx="4526">
                  <c:v>#N/A</c:v>
                </c:pt>
                <c:pt idx="4527">
                  <c:v>#N/A</c:v>
                </c:pt>
                <c:pt idx="4528">
                  <c:v>32.779294784939999</c:v>
                </c:pt>
                <c:pt idx="4529">
                  <c:v>32.363765876040006</c:v>
                </c:pt>
                <c:pt idx="4530">
                  <c:v>32.749614148589998</c:v>
                </c:pt>
                <c:pt idx="4531">
                  <c:v>32.797103166749999</c:v>
                </c:pt>
                <c:pt idx="4532">
                  <c:v>32.933634093959995</c:v>
                </c:pt>
                <c:pt idx="4533">
                  <c:v>#N/A</c:v>
                </c:pt>
                <c:pt idx="4534">
                  <c:v>#N/A</c:v>
                </c:pt>
                <c:pt idx="4535">
                  <c:v>#N/A</c:v>
                </c:pt>
                <c:pt idx="4536">
                  <c:v>33.32754421608</c:v>
                </c:pt>
                <c:pt idx="4537">
                  <c:v>33.411948271619998</c:v>
                </c:pt>
                <c:pt idx="4538">
                  <c:v>33.954545771520003</c:v>
                </c:pt>
                <c:pt idx="4539">
                  <c:v>33.761622215999999</c:v>
                </c:pt>
                <c:pt idx="4540">
                  <c:v>#N/A</c:v>
                </c:pt>
                <c:pt idx="4541">
                  <c:v>#N/A</c:v>
                </c:pt>
                <c:pt idx="4542">
                  <c:v>34.038949827060001</c:v>
                </c:pt>
                <c:pt idx="4543">
                  <c:v>34.352450604779996</c:v>
                </c:pt>
                <c:pt idx="4544">
                  <c:v>34.189671354810002</c:v>
                </c:pt>
                <c:pt idx="4545">
                  <c:v>34.328335160339996</c:v>
                </c:pt>
                <c:pt idx="4546">
                  <c:v>34.394652632549999</c:v>
                </c:pt>
                <c:pt idx="4547">
                  <c:v>#N/A</c:v>
                </c:pt>
                <c:pt idx="4548">
                  <c:v>#N/A</c:v>
                </c:pt>
                <c:pt idx="4549">
                  <c:v>34.442883521430005</c:v>
                </c:pt>
                <c:pt idx="4550">
                  <c:v>34.503172132529997</c:v>
                </c:pt>
                <c:pt idx="4551">
                  <c:v>34.895048104680001</c:v>
                </c:pt>
                <c:pt idx="4552">
                  <c:v>34.997538743549995</c:v>
                </c:pt>
                <c:pt idx="4553">
                  <c:v>#N/A</c:v>
                </c:pt>
                <c:pt idx="4554">
                  <c:v>#N/A</c:v>
                </c:pt>
                <c:pt idx="4555">
                  <c:v>#N/A</c:v>
                </c:pt>
                <c:pt idx="4556">
                  <c:v>35.630569160100002</c:v>
                </c:pt>
                <c:pt idx="4557">
                  <c:v>35.690857771200001</c:v>
                </c:pt>
                <c:pt idx="4558">
                  <c:v>35.769232965629996</c:v>
                </c:pt>
                <c:pt idx="4559">
                  <c:v>35.570280549000003</c:v>
                </c:pt>
                <c:pt idx="4560">
                  <c:v>35.522049660120004</c:v>
                </c:pt>
                <c:pt idx="4561">
                  <c:v>#N/A</c:v>
                </c:pt>
                <c:pt idx="4562">
                  <c:v>#N/A</c:v>
                </c:pt>
                <c:pt idx="4563">
                  <c:v>35.238693187950005</c:v>
                </c:pt>
                <c:pt idx="4564">
                  <c:v>34.944170950020002</c:v>
                </c:pt>
                <c:pt idx="4565">
                  <c:v>34.415896247460005</c:v>
                </c:pt>
                <c:pt idx="4566">
                  <c:v>34.2478088421</c:v>
                </c:pt>
                <c:pt idx="4567">
                  <c:v>34.019690220540006</c:v>
                </c:pt>
                <c:pt idx="4568">
                  <c:v>#N/A</c:v>
                </c:pt>
                <c:pt idx="4569">
                  <c:v>#N/A</c:v>
                </c:pt>
                <c:pt idx="4570">
                  <c:v>34.920158463540005</c:v>
                </c:pt>
                <c:pt idx="4571">
                  <c:v>34.770080423040007</c:v>
                </c:pt>
                <c:pt idx="4572">
                  <c:v>34.776083544660004</c:v>
                </c:pt>
                <c:pt idx="4573">
                  <c:v>34.277824450200001</c:v>
                </c:pt>
                <c:pt idx="4574">
                  <c:v>34.445911855560006</c:v>
                </c:pt>
                <c:pt idx="4575">
                  <c:v>#N/A</c:v>
                </c:pt>
                <c:pt idx="4576">
                  <c:v>#N/A</c:v>
                </c:pt>
                <c:pt idx="4577">
                  <c:v>34.319846301540004</c:v>
                </c:pt>
                <c:pt idx="4578">
                  <c:v>34.415896247460005</c:v>
                </c:pt>
                <c:pt idx="4579">
                  <c:v>34.626005504160005</c:v>
                </c:pt>
                <c:pt idx="4580">
                  <c:v>34.698042963600003</c:v>
                </c:pt>
                <c:pt idx="4581">
                  <c:v>34.710049206840004</c:v>
                </c:pt>
                <c:pt idx="4582">
                  <c:v>#N/A</c:v>
                </c:pt>
                <c:pt idx="4583">
                  <c:v>#N/A</c:v>
                </c:pt>
                <c:pt idx="4584">
                  <c:v>34.746067936560003</c:v>
                </c:pt>
                <c:pt idx="4585">
                  <c:v>34.505943071760001</c:v>
                </c:pt>
                <c:pt idx="4586">
                  <c:v>34.175771382660002</c:v>
                </c:pt>
                <c:pt idx="4587">
                  <c:v>34.175771382660002</c:v>
                </c:pt>
                <c:pt idx="4588">
                  <c:v>33.755552869260001</c:v>
                </c:pt>
                <c:pt idx="4589">
                  <c:v>#N/A</c:v>
                </c:pt>
                <c:pt idx="4590">
                  <c:v>#N/A</c:v>
                </c:pt>
                <c:pt idx="4591">
                  <c:v>33.809580963840006</c:v>
                </c:pt>
                <c:pt idx="4592">
                  <c:v>33.65950292334</c:v>
                </c:pt>
                <c:pt idx="4593">
                  <c:v>33.677512288200006</c:v>
                </c:pt>
                <c:pt idx="4594">
                  <c:v>33.72553726116</c:v>
                </c:pt>
                <c:pt idx="4595">
                  <c:v>33.5536799988</c:v>
                </c:pt>
                <c:pt idx="4596">
                  <c:v>#N/A</c:v>
                </c:pt>
                <c:pt idx="4597">
                  <c:v>#N/A</c:v>
                </c:pt>
                <c:pt idx="4598">
                  <c:v>33.671722848399995</c:v>
                </c:pt>
                <c:pt idx="4599">
                  <c:v>33.689429275839998</c:v>
                </c:pt>
                <c:pt idx="4600">
                  <c:v>33.624505708560001</c:v>
                </c:pt>
                <c:pt idx="4601">
                  <c:v>33.506462858959999</c:v>
                </c:pt>
                <c:pt idx="4602">
                  <c:v>33.199551450000001</c:v>
                </c:pt>
                <c:pt idx="4603">
                  <c:v>#N/A</c:v>
                </c:pt>
                <c:pt idx="4604">
                  <c:v>#N/A</c:v>
                </c:pt>
                <c:pt idx="4605">
                  <c:v>33.31169215712</c:v>
                </c:pt>
                <c:pt idx="4606">
                  <c:v>33.465147861600002</c:v>
                </c:pt>
                <c:pt idx="4607">
                  <c:v>33.54187571384</c:v>
                </c:pt>
                <c:pt idx="4608">
                  <c:v>33.158236452639997</c:v>
                </c:pt>
                <c:pt idx="4609">
                  <c:v>33.099215027839996</c:v>
                </c:pt>
                <c:pt idx="4610">
                  <c:v>#N/A</c:v>
                </c:pt>
                <c:pt idx="4611">
                  <c:v>#N/A</c:v>
                </c:pt>
                <c:pt idx="4612">
                  <c:v>32.414566500159999</c:v>
                </c:pt>
                <c:pt idx="4613">
                  <c:v>33.111019312800003</c:v>
                </c:pt>
                <c:pt idx="4614">
                  <c:v>32.863129328639999</c:v>
                </c:pt>
                <c:pt idx="4615">
                  <c:v>33.158236452639997</c:v>
                </c:pt>
                <c:pt idx="4616">
                  <c:v>33.152334310160001</c:v>
                </c:pt>
                <c:pt idx="4617">
                  <c:v>#N/A</c:v>
                </c:pt>
                <c:pt idx="4618">
                  <c:v>#N/A</c:v>
                </c:pt>
                <c:pt idx="4619">
                  <c:v>33.122823597759997</c:v>
                </c:pt>
                <c:pt idx="4620">
                  <c:v>32.933955038400001</c:v>
                </c:pt>
                <c:pt idx="4621">
                  <c:v>33.423832864240005</c:v>
                </c:pt>
                <c:pt idx="4622">
                  <c:v>33.836982837839997</c:v>
                </c:pt>
                <c:pt idx="4623">
                  <c:v>33.689429275839998</c:v>
                </c:pt>
                <c:pt idx="4624">
                  <c:v>#N/A</c:v>
                </c:pt>
                <c:pt idx="4625">
                  <c:v>#N/A</c:v>
                </c:pt>
                <c:pt idx="4626">
                  <c:v>33.908282784000001</c:v>
                </c:pt>
                <c:pt idx="4627">
                  <c:v>33.6021663422</c:v>
                </c:pt>
                <c:pt idx="4628">
                  <c:v>33.684582307299998</c:v>
                </c:pt>
                <c:pt idx="4629">
                  <c:v>33.949490766549999</c:v>
                </c:pt>
                <c:pt idx="4630">
                  <c:v>34.131983260699997</c:v>
                </c:pt>
                <c:pt idx="4631">
                  <c:v>#N/A</c:v>
                </c:pt>
                <c:pt idx="4632">
                  <c:v>#N/A</c:v>
                </c:pt>
                <c:pt idx="4633">
                  <c:v>34.067227859549995</c:v>
                </c:pt>
                <c:pt idx="4634">
                  <c:v>33.978925039799996</c:v>
                </c:pt>
                <c:pt idx="4635">
                  <c:v>34.220286080450002</c:v>
                </c:pt>
                <c:pt idx="4636">
                  <c:v>34.173191243249995</c:v>
                </c:pt>
                <c:pt idx="4637">
                  <c:v>34.220286080450002</c:v>
                </c:pt>
                <c:pt idx="4638">
                  <c:v>#N/A</c:v>
                </c:pt>
                <c:pt idx="4639">
                  <c:v>#N/A</c:v>
                </c:pt>
                <c:pt idx="4640">
                  <c:v>34.143756969999998</c:v>
                </c:pt>
                <c:pt idx="4641">
                  <c:v>33.973038185149996</c:v>
                </c:pt>
                <c:pt idx="4642">
                  <c:v>33.914169638649994</c:v>
                </c:pt>
                <c:pt idx="4643">
                  <c:v>33.914169638649994</c:v>
                </c:pt>
                <c:pt idx="4644">
                  <c:v>33.920056493299995</c:v>
                </c:pt>
                <c:pt idx="4645">
                  <c:v>#N/A</c:v>
                </c:pt>
                <c:pt idx="4646">
                  <c:v>#N/A</c:v>
                </c:pt>
                <c:pt idx="4647">
                  <c:v>33.743450853799999</c:v>
                </c:pt>
                <c:pt idx="4648">
                  <c:v>33.925943347949996</c:v>
                </c:pt>
                <c:pt idx="4649">
                  <c:v>33.525637231749997</c:v>
                </c:pt>
                <c:pt idx="4650">
                  <c:v>33.119444260899996</c:v>
                </c:pt>
                <c:pt idx="4651">
                  <c:v>33.337257882949999</c:v>
                </c:pt>
                <c:pt idx="4652">
                  <c:v>#N/A</c:v>
                </c:pt>
                <c:pt idx="4653">
                  <c:v>#N/A</c:v>
                </c:pt>
                <c:pt idx="4654">
                  <c:v>33.54918465035</c:v>
                </c:pt>
                <c:pt idx="4655">
                  <c:v>33.454994975949994</c:v>
                </c:pt>
                <c:pt idx="4656">
                  <c:v>#N/A</c:v>
                </c:pt>
                <c:pt idx="4657">
                  <c:v>#N/A</c:v>
                </c:pt>
                <c:pt idx="4658">
                  <c:v>#N/A</c:v>
                </c:pt>
                <c:pt idx="4659">
                  <c:v>#N/A</c:v>
                </c:pt>
                <c:pt idx="4660">
                  <c:v>#N/A</c:v>
                </c:pt>
                <c:pt idx="4661">
                  <c:v>#N/A</c:v>
                </c:pt>
                <c:pt idx="4662">
                  <c:v>#N/A</c:v>
                </c:pt>
                <c:pt idx="4663">
                  <c:v>#N/A</c:v>
                </c:pt>
                <c:pt idx="4664">
                  <c:v>#N/A</c:v>
                </c:pt>
                <c:pt idx="4665">
                  <c:v>#N/A</c:v>
                </c:pt>
                <c:pt idx="4666">
                  <c:v>#N/A</c:v>
                </c:pt>
                <c:pt idx="4667">
                  <c:v>#N/A</c:v>
                </c:pt>
                <c:pt idx="4668">
                  <c:v>#N/A</c:v>
                </c:pt>
                <c:pt idx="4669">
                  <c:v>#N/A</c:v>
                </c:pt>
                <c:pt idx="4670">
                  <c:v>#N/A</c:v>
                </c:pt>
                <c:pt idx="4671">
                  <c:v>#N/A</c:v>
                </c:pt>
                <c:pt idx="4672">
                  <c:v>#N/A</c:v>
                </c:pt>
                <c:pt idx="4673">
                  <c:v>#N/A</c:v>
                </c:pt>
                <c:pt idx="4674">
                  <c:v>#N/A</c:v>
                </c:pt>
                <c:pt idx="4675">
                  <c:v>#N/A</c:v>
                </c:pt>
                <c:pt idx="4676">
                  <c:v>#N/A</c:v>
                </c:pt>
                <c:pt idx="4677">
                  <c:v>#N/A</c:v>
                </c:pt>
                <c:pt idx="4678">
                  <c:v>#N/A</c:v>
                </c:pt>
                <c:pt idx="4679">
                  <c:v>#N/A</c:v>
                </c:pt>
                <c:pt idx="4680">
                  <c:v>#N/A</c:v>
                </c:pt>
                <c:pt idx="4681">
                  <c:v>#N/A</c:v>
                </c:pt>
                <c:pt idx="4682">
                  <c:v>#N/A</c:v>
                </c:pt>
                <c:pt idx="4683">
                  <c:v>#N/A</c:v>
                </c:pt>
                <c:pt idx="4684">
                  <c:v>#N/A</c:v>
                </c:pt>
                <c:pt idx="4685">
                  <c:v>#N/A</c:v>
                </c:pt>
                <c:pt idx="4686">
                  <c:v>#N/A</c:v>
                </c:pt>
                <c:pt idx="4687">
                  <c:v>#N/A</c:v>
                </c:pt>
                <c:pt idx="4688">
                  <c:v>#N/A</c:v>
                </c:pt>
                <c:pt idx="4689">
                  <c:v>#N/A</c:v>
                </c:pt>
                <c:pt idx="4690">
                  <c:v>#N/A</c:v>
                </c:pt>
                <c:pt idx="4691">
                  <c:v>#N/A</c:v>
                </c:pt>
                <c:pt idx="4692">
                  <c:v>#N/A</c:v>
                </c:pt>
                <c:pt idx="4693">
                  <c:v>#N/A</c:v>
                </c:pt>
                <c:pt idx="4694">
                  <c:v>#N/A</c:v>
                </c:pt>
                <c:pt idx="4695">
                  <c:v>#N/A</c:v>
                </c:pt>
                <c:pt idx="4696">
                  <c:v>#N/A</c:v>
                </c:pt>
                <c:pt idx="4697">
                  <c:v>#N/A</c:v>
                </c:pt>
                <c:pt idx="4698">
                  <c:v>#N/A</c:v>
                </c:pt>
                <c:pt idx="4699">
                  <c:v>#N/A</c:v>
                </c:pt>
                <c:pt idx="4700">
                  <c:v>#N/A</c:v>
                </c:pt>
                <c:pt idx="4701">
                  <c:v>#N/A</c:v>
                </c:pt>
                <c:pt idx="4702">
                  <c:v>#N/A</c:v>
                </c:pt>
                <c:pt idx="4703">
                  <c:v>#N/A</c:v>
                </c:pt>
                <c:pt idx="4704">
                  <c:v>#N/A</c:v>
                </c:pt>
                <c:pt idx="4705">
                  <c:v>#N/A</c:v>
                </c:pt>
                <c:pt idx="4706">
                  <c:v>#N/A</c:v>
                </c:pt>
                <c:pt idx="4707">
                  <c:v>#N/A</c:v>
                </c:pt>
                <c:pt idx="4708">
                  <c:v>#N/A</c:v>
                </c:pt>
                <c:pt idx="4709">
                  <c:v>#N/A</c:v>
                </c:pt>
                <c:pt idx="4710">
                  <c:v>#N/A</c:v>
                </c:pt>
                <c:pt idx="4711">
                  <c:v>#N/A</c:v>
                </c:pt>
                <c:pt idx="4712">
                  <c:v>#N/A</c:v>
                </c:pt>
                <c:pt idx="4713">
                  <c:v>#N/A</c:v>
                </c:pt>
                <c:pt idx="4714">
                  <c:v>#N/A</c:v>
                </c:pt>
                <c:pt idx="4715">
                  <c:v>#N/A</c:v>
                </c:pt>
                <c:pt idx="4716">
                  <c:v>#N/A</c:v>
                </c:pt>
                <c:pt idx="4717">
                  <c:v>#N/A</c:v>
                </c:pt>
                <c:pt idx="4718">
                  <c:v>#N/A</c:v>
                </c:pt>
                <c:pt idx="4719">
                  <c:v>#N/A</c:v>
                </c:pt>
                <c:pt idx="4720">
                  <c:v>#N/A</c:v>
                </c:pt>
                <c:pt idx="4721">
                  <c:v>#N/A</c:v>
                </c:pt>
                <c:pt idx="4722">
                  <c:v>#N/A</c:v>
                </c:pt>
                <c:pt idx="4723">
                  <c:v>#N/A</c:v>
                </c:pt>
                <c:pt idx="4724">
                  <c:v>#N/A</c:v>
                </c:pt>
                <c:pt idx="4725">
                  <c:v>#N/A</c:v>
                </c:pt>
                <c:pt idx="4726">
                  <c:v>#N/A</c:v>
                </c:pt>
                <c:pt idx="4727">
                  <c:v>#N/A</c:v>
                </c:pt>
                <c:pt idx="4728">
                  <c:v>#N/A</c:v>
                </c:pt>
                <c:pt idx="4729">
                  <c:v>#N/A</c:v>
                </c:pt>
                <c:pt idx="4730">
                  <c:v>#N/A</c:v>
                </c:pt>
                <c:pt idx="4731">
                  <c:v>#N/A</c:v>
                </c:pt>
                <c:pt idx="4732">
                  <c:v>#N/A</c:v>
                </c:pt>
                <c:pt idx="4733">
                  <c:v>#N/A</c:v>
                </c:pt>
                <c:pt idx="4734">
                  <c:v>#N/A</c:v>
                </c:pt>
                <c:pt idx="4735">
                  <c:v>#N/A</c:v>
                </c:pt>
                <c:pt idx="4736">
                  <c:v>#N/A</c:v>
                </c:pt>
                <c:pt idx="4737">
                  <c:v>#N/A</c:v>
                </c:pt>
                <c:pt idx="4738">
                  <c:v>#N/A</c:v>
                </c:pt>
                <c:pt idx="4739">
                  <c:v>#N/A</c:v>
                </c:pt>
                <c:pt idx="4740">
                  <c:v>#N/A</c:v>
                </c:pt>
                <c:pt idx="4741">
                  <c:v>#N/A</c:v>
                </c:pt>
                <c:pt idx="4742">
                  <c:v>#N/A</c:v>
                </c:pt>
                <c:pt idx="4743">
                  <c:v>#N/A</c:v>
                </c:pt>
                <c:pt idx="4744">
                  <c:v>#N/A</c:v>
                </c:pt>
                <c:pt idx="4745">
                  <c:v>#N/A</c:v>
                </c:pt>
                <c:pt idx="4746">
                  <c:v>#N/A</c:v>
                </c:pt>
                <c:pt idx="4747">
                  <c:v>#N/A</c:v>
                </c:pt>
                <c:pt idx="4748">
                  <c:v>#N/A</c:v>
                </c:pt>
              </c:numCache>
            </c:numRef>
          </c:val>
          <c:smooth val="0"/>
          <c:extLst>
            <c:ext xmlns:c16="http://schemas.microsoft.com/office/drawing/2014/chart" uri="{C3380CC4-5D6E-409C-BE32-E72D297353CC}">
              <c16:uniqueId val="{00000001-DA18-4098-8A78-63D9F51D0E1A}"/>
            </c:ext>
          </c:extLst>
        </c:ser>
        <c:ser>
          <c:idx val="2"/>
          <c:order val="2"/>
          <c:tx>
            <c:strRef>
              <c:f>'[2026 State of the EU ETS - KPI analysis.xlsx]International price comparison'!$CT$6</c:f>
              <c:strCache>
                <c:ptCount val="1"/>
                <c:pt idx="0">
                  <c:v>Korea</c:v>
                </c:pt>
              </c:strCache>
            </c:strRef>
          </c:tx>
          <c:spPr>
            <a:ln w="15875" cap="rnd">
              <a:solidFill>
                <a:schemeClr val="accent3"/>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comparison'!$CT$7:$CT$4755</c:f>
              <c:numCache>
                <c:formatCode>General</c:formatCode>
                <c:ptCount val="47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#N/A</c:v>
                </c:pt>
                <c:pt idx="424">
                  <c:v>#N/A</c:v>
                </c:pt>
                <c:pt idx="425">
                  <c:v>#N/A</c:v>
                </c:pt>
                <c:pt idx="426">
                  <c:v>#N/A</c:v>
                </c:pt>
                <c:pt idx="427">
                  <c:v>#N/A</c:v>
                </c:pt>
                <c:pt idx="428">
                  <c:v>#N/A</c:v>
                </c:pt>
                <c:pt idx="429">
                  <c:v>#N/A</c:v>
                </c:pt>
                <c:pt idx="430">
                  <c:v>#N/A</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#N/A</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#N/A</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#N/A</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#N/A</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#N/A</c:v>
                </c:pt>
                <c:pt idx="531">
                  <c:v>#N/A</c:v>
                </c:pt>
                <c:pt idx="532">
                  <c:v>#N/A</c:v>
                </c:pt>
                <c:pt idx="533">
                  <c:v>#N/A</c:v>
                </c:pt>
                <c:pt idx="534">
                  <c:v>#N/A</c:v>
                </c:pt>
                <c:pt idx="535">
                  <c:v>#N/A</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#N/A</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#N/A</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#N/A</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#N/A</c:v>
                </c:pt>
                <c:pt idx="616">
                  <c:v>#N/A</c:v>
                </c:pt>
                <c:pt idx="617">
                  <c:v>#N/A</c:v>
                </c:pt>
                <c:pt idx="618">
                  <c:v>#N/A</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#N/A</c:v>
                </c:pt>
                <c:pt idx="636">
                  <c:v>#N/A</c:v>
                </c:pt>
                <c:pt idx="637">
                  <c:v>#N/A</c:v>
                </c:pt>
                <c:pt idx="638">
                  <c:v>#N/A</c:v>
                </c:pt>
                <c:pt idx="639">
                  <c:v>#N/A</c:v>
                </c:pt>
                <c:pt idx="640">
                  <c:v>#N/A</c:v>
                </c:pt>
                <c:pt idx="641">
                  <c:v>#N/A</c:v>
                </c:pt>
                <c:pt idx="642">
                  <c:v>#N/A</c:v>
                </c:pt>
                <c:pt idx="643">
                  <c:v>#N/A</c:v>
                </c:pt>
                <c:pt idx="644">
                  <c:v>#N/A</c:v>
                </c:pt>
                <c:pt idx="645">
                  <c:v>#N/A</c:v>
                </c:pt>
                <c:pt idx="646">
                  <c:v>#N/A</c:v>
                </c:pt>
                <c:pt idx="647">
                  <c:v>#N/A</c:v>
                </c:pt>
                <c:pt idx="648">
                  <c:v>#N/A</c:v>
                </c:pt>
                <c:pt idx="649">
                  <c:v>#N/A</c:v>
                </c:pt>
                <c:pt idx="650">
                  <c:v>#N/A</c:v>
                </c:pt>
                <c:pt idx="651">
                  <c:v>#N/A</c:v>
                </c:pt>
                <c:pt idx="652">
                  <c:v>#N/A</c:v>
                </c:pt>
                <c:pt idx="653">
                  <c:v>#N/A</c:v>
                </c:pt>
                <c:pt idx="654">
                  <c:v>#N/A</c:v>
                </c:pt>
                <c:pt idx="655">
                  <c:v>#N/A</c:v>
                </c:pt>
                <c:pt idx="656">
                  <c:v>#N/A</c:v>
                </c:pt>
                <c:pt idx="657">
                  <c:v>#N/A</c:v>
                </c:pt>
                <c:pt idx="658">
                  <c:v>#N/A</c:v>
                </c:pt>
                <c:pt idx="659">
                  <c:v>#N/A</c:v>
                </c:pt>
                <c:pt idx="660">
                  <c:v>#N/A</c:v>
                </c:pt>
                <c:pt idx="661">
                  <c:v>#N/A</c:v>
                </c:pt>
                <c:pt idx="662">
                  <c:v>#N/A</c:v>
                </c:pt>
                <c:pt idx="663">
                  <c:v>#N/A</c:v>
                </c:pt>
                <c:pt idx="664">
                  <c:v>#N/A</c:v>
                </c:pt>
                <c:pt idx="665">
                  <c:v>#N/A</c:v>
                </c:pt>
                <c:pt idx="666">
                  <c:v>#N/A</c:v>
                </c:pt>
                <c:pt idx="667">
                  <c:v>#N/A</c:v>
                </c:pt>
                <c:pt idx="668">
                  <c:v>#N/A</c:v>
                </c:pt>
                <c:pt idx="669">
                  <c:v>#N/A</c:v>
                </c:pt>
                <c:pt idx="670">
                  <c:v>#N/A</c:v>
                </c:pt>
                <c:pt idx="671">
                  <c:v>#N/A</c:v>
                </c:pt>
                <c:pt idx="672">
                  <c:v>#N/A</c:v>
                </c:pt>
                <c:pt idx="673">
                  <c:v>#N/A</c:v>
                </c:pt>
                <c:pt idx="674">
                  <c:v>#N/A</c:v>
                </c:pt>
                <c:pt idx="675">
                  <c:v>#N/A</c:v>
                </c:pt>
                <c:pt idx="676">
                  <c:v>#N/A</c:v>
                </c:pt>
                <c:pt idx="677">
                  <c:v>#N/A</c:v>
                </c:pt>
                <c:pt idx="678">
                  <c:v>#N/A</c:v>
                </c:pt>
                <c:pt idx="679">
                  <c:v>#N/A</c:v>
                </c:pt>
                <c:pt idx="680">
                  <c:v>#N/A</c:v>
                </c:pt>
                <c:pt idx="681">
                  <c:v>#N/A</c:v>
                </c:pt>
                <c:pt idx="682">
                  <c:v>#N/A</c:v>
                </c:pt>
                <c:pt idx="683">
                  <c:v>#N/A</c:v>
                </c:pt>
                <c:pt idx="684">
                  <c:v>#N/A</c:v>
                </c:pt>
                <c:pt idx="685">
                  <c:v>#N/A</c:v>
                </c:pt>
                <c:pt idx="686">
                  <c:v>#N/A</c:v>
                </c:pt>
                <c:pt idx="687">
                  <c:v>#N/A</c:v>
                </c:pt>
                <c:pt idx="688">
                  <c:v>#N/A</c:v>
                </c:pt>
                <c:pt idx="689">
                  <c:v>#N/A</c:v>
                </c:pt>
                <c:pt idx="690">
                  <c:v>#N/A</c:v>
                </c:pt>
                <c:pt idx="691">
                  <c:v>#N/A</c:v>
                </c:pt>
                <c:pt idx="692">
                  <c:v>#N/A</c:v>
                </c:pt>
                <c:pt idx="693">
                  <c:v>#N/A</c:v>
                </c:pt>
                <c:pt idx="694">
                  <c:v>#N/A</c:v>
                </c:pt>
                <c:pt idx="695">
                  <c:v>#N/A</c:v>
                </c:pt>
                <c:pt idx="696">
                  <c:v>#N/A</c:v>
                </c:pt>
                <c:pt idx="697">
                  <c:v>#N/A</c:v>
                </c:pt>
                <c:pt idx="698">
                  <c:v>#N/A</c:v>
                </c:pt>
                <c:pt idx="699">
                  <c:v>#N/A</c:v>
                </c:pt>
                <c:pt idx="700">
                  <c:v>#N/A</c:v>
                </c:pt>
                <c:pt idx="701">
                  <c:v>#N/A</c:v>
                </c:pt>
                <c:pt idx="702">
                  <c:v>#N/A</c:v>
                </c:pt>
                <c:pt idx="703">
                  <c:v>#N/A</c:v>
                </c:pt>
                <c:pt idx="704">
                  <c:v>#N/A</c:v>
                </c:pt>
                <c:pt idx="705">
                  <c:v>#N/A</c:v>
                </c:pt>
                <c:pt idx="706">
                  <c:v>#N/A</c:v>
                </c:pt>
                <c:pt idx="707">
                  <c:v>#N/A</c:v>
                </c:pt>
                <c:pt idx="708">
                  <c:v>#N/A</c:v>
                </c:pt>
                <c:pt idx="709">
                  <c:v>#N/A</c:v>
                </c:pt>
                <c:pt idx="710">
                  <c:v>#N/A</c:v>
                </c:pt>
                <c:pt idx="711">
                  <c:v>#N/A</c:v>
                </c:pt>
                <c:pt idx="712">
                  <c:v>#N/A</c:v>
                </c:pt>
                <c:pt idx="713">
                  <c:v>#N/A</c:v>
                </c:pt>
                <c:pt idx="714">
                  <c:v>#N/A</c:v>
                </c:pt>
                <c:pt idx="715">
                  <c:v>#N/A</c:v>
                </c:pt>
                <c:pt idx="716">
                  <c:v>#N/A</c:v>
                </c:pt>
                <c:pt idx="717">
                  <c:v>#N/A</c:v>
                </c:pt>
                <c:pt idx="718">
                  <c:v>#N/A</c:v>
                </c:pt>
                <c:pt idx="719">
                  <c:v>#N/A</c:v>
                </c:pt>
                <c:pt idx="720">
                  <c:v>#N/A</c:v>
                </c:pt>
                <c:pt idx="721">
                  <c:v>#N/A</c:v>
                </c:pt>
                <c:pt idx="722">
                  <c:v>#N/A</c:v>
                </c:pt>
                <c:pt idx="723">
                  <c:v>#N/A</c:v>
                </c:pt>
                <c:pt idx="724">
                  <c:v>#N/A</c:v>
                </c:pt>
                <c:pt idx="725">
                  <c:v>#N/A</c:v>
                </c:pt>
                <c:pt idx="726">
                  <c:v>#N/A</c:v>
                </c:pt>
                <c:pt idx="727">
                  <c:v>#N/A</c:v>
                </c:pt>
                <c:pt idx="728">
                  <c:v>#N/A</c:v>
                </c:pt>
                <c:pt idx="729">
                  <c:v>#N/A</c:v>
                </c:pt>
                <c:pt idx="730">
                  <c:v>#N/A</c:v>
                </c:pt>
                <c:pt idx="731">
                  <c:v>#N/A</c:v>
                </c:pt>
                <c:pt idx="732">
                  <c:v>#N/A</c:v>
                </c:pt>
                <c:pt idx="733">
                  <c:v>#N/A</c:v>
                </c:pt>
                <c:pt idx="734">
                  <c:v>#N/A</c:v>
                </c:pt>
                <c:pt idx="735">
                  <c:v>#N/A</c:v>
                </c:pt>
                <c:pt idx="736">
                  <c:v>#N/A</c:v>
                </c:pt>
                <c:pt idx="737">
                  <c:v>#N/A</c:v>
                </c:pt>
                <c:pt idx="738">
                  <c:v>#N/A</c:v>
                </c:pt>
                <c:pt idx="739">
                  <c:v>#N/A</c:v>
                </c:pt>
                <c:pt idx="740">
                  <c:v>#N/A</c:v>
                </c:pt>
                <c:pt idx="741">
                  <c:v>7.9349068799999998</c:v>
                </c:pt>
                <c:pt idx="742">
                  <c:v>8.7247240000000001</c:v>
                </c:pt>
                <c:pt idx="743">
                  <c:v>8.73390792</c:v>
                </c:pt>
                <c:pt idx="744">
                  <c:v>8.7981953599999994</c:v>
                </c:pt>
                <c:pt idx="745">
                  <c:v>8.8257471199999991</c:v>
                </c:pt>
                <c:pt idx="746">
                  <c:v>#N/A</c:v>
                </c:pt>
                <c:pt idx="747">
                  <c:v>#N/A</c:v>
                </c:pt>
                <c:pt idx="748">
                  <c:v>9.0553451200000001</c:v>
                </c:pt>
                <c:pt idx="749">
                  <c:v>9.0828968799999998</c:v>
                </c:pt>
                <c:pt idx="750">
                  <c:v>9.1012647199999996</c:v>
                </c:pt>
                <c:pt idx="751">
                  <c:v>9.1104486399999995</c:v>
                </c:pt>
                <c:pt idx="752">
                  <c:v>9.1104486399999995</c:v>
                </c:pt>
                <c:pt idx="753">
                  <c:v>#N/A</c:v>
                </c:pt>
                <c:pt idx="754">
                  <c:v>#N/A</c:v>
                </c:pt>
                <c:pt idx="755">
                  <c:v>9.1196325599999994</c:v>
                </c:pt>
                <c:pt idx="756">
                  <c:v>9.1196325599999994</c:v>
                </c:pt>
                <c:pt idx="757">
                  <c:v>9.1196325599999994</c:v>
                </c:pt>
                <c:pt idx="758">
                  <c:v>9.1471843199999991</c:v>
                </c:pt>
                <c:pt idx="759">
                  <c:v>9.1471843199999991</c:v>
                </c:pt>
                <c:pt idx="760">
                  <c:v>#N/A</c:v>
                </c:pt>
                <c:pt idx="761">
                  <c:v>#N/A</c:v>
                </c:pt>
                <c:pt idx="762">
                  <c:v>9.0677333999999998</c:v>
                </c:pt>
                <c:pt idx="763">
                  <c:v>9.0677333999999998</c:v>
                </c:pt>
                <c:pt idx="764">
                  <c:v>9.0677333999999998</c:v>
                </c:pt>
                <c:pt idx="765">
                  <c:v>9.0677333999999998</c:v>
                </c:pt>
                <c:pt idx="766">
                  <c:v>9.0768375500000005</c:v>
                </c:pt>
                <c:pt idx="767">
                  <c:v>#N/A</c:v>
                </c:pt>
                <c:pt idx="768">
                  <c:v>#N/A</c:v>
                </c:pt>
                <c:pt idx="769">
                  <c:v>9.0768375500000005</c:v>
                </c:pt>
                <c:pt idx="770">
                  <c:v>9.1041500000000006</c:v>
                </c:pt>
                <c:pt idx="771">
                  <c:v>9.1041500000000006</c:v>
                </c:pt>
                <c:pt idx="772">
                  <c:v>9.1041500000000006</c:v>
                </c:pt>
                <c:pt idx="773">
                  <c:v>9.1041500000000006</c:v>
                </c:pt>
                <c:pt idx="774">
                  <c:v>#N/A</c:v>
                </c:pt>
                <c:pt idx="775">
                  <c:v>#N/A</c:v>
                </c:pt>
                <c:pt idx="776">
                  <c:v>9.1041500000000006</c:v>
                </c:pt>
                <c:pt idx="777">
                  <c:v>9.1041500000000006</c:v>
                </c:pt>
                <c:pt idx="778">
                  <c:v>#N/A</c:v>
                </c:pt>
                <c:pt idx="779">
                  <c:v>#N/A</c:v>
                </c:pt>
                <c:pt idx="780">
                  <c:v>#N/A</c:v>
                </c:pt>
                <c:pt idx="781">
                  <c:v>#N/A</c:v>
                </c:pt>
                <c:pt idx="782">
                  <c:v>#N/A</c:v>
                </c:pt>
                <c:pt idx="783">
                  <c:v>9.1951915</c:v>
                </c:pt>
                <c:pt idx="784">
                  <c:v>9.1951915</c:v>
                </c:pt>
                <c:pt idx="785">
                  <c:v>9.1951915</c:v>
                </c:pt>
                <c:pt idx="786">
                  <c:v>9.1951915</c:v>
                </c:pt>
                <c:pt idx="787">
                  <c:v>9.1951915</c:v>
                </c:pt>
                <c:pt idx="788">
                  <c:v>#N/A</c:v>
                </c:pt>
                <c:pt idx="789">
                  <c:v>#N/A</c:v>
                </c:pt>
                <c:pt idx="790">
                  <c:v>9.0780820000000002</c:v>
                </c:pt>
                <c:pt idx="791">
                  <c:v>9.0780820000000002</c:v>
                </c:pt>
                <c:pt idx="792">
                  <c:v>9.0780820000000002</c:v>
                </c:pt>
                <c:pt idx="793">
                  <c:v>9.0780820000000002</c:v>
                </c:pt>
                <c:pt idx="794">
                  <c:v>9.0780820000000002</c:v>
                </c:pt>
                <c:pt idx="795">
                  <c:v>#N/A</c:v>
                </c:pt>
                <c:pt idx="796">
                  <c:v>#N/A</c:v>
                </c:pt>
                <c:pt idx="797">
                  <c:v>9.0780820000000002</c:v>
                </c:pt>
                <c:pt idx="798">
                  <c:v>9.0780820000000002</c:v>
                </c:pt>
                <c:pt idx="799">
                  <c:v>9.0780820000000002</c:v>
                </c:pt>
                <c:pt idx="800">
                  <c:v>9.0780820000000002</c:v>
                </c:pt>
                <c:pt idx="801">
                  <c:v>9.0780820000000002</c:v>
                </c:pt>
                <c:pt idx="802">
                  <c:v>#N/A</c:v>
                </c:pt>
                <c:pt idx="803">
                  <c:v>#N/A</c:v>
                </c:pt>
                <c:pt idx="804">
                  <c:v>9.0780820000000002</c:v>
                </c:pt>
                <c:pt idx="805">
                  <c:v>9.0780820000000002</c:v>
                </c:pt>
                <c:pt idx="806">
                  <c:v>9.0780820000000002</c:v>
                </c:pt>
                <c:pt idx="807">
                  <c:v>9.0780820000000002</c:v>
                </c:pt>
                <c:pt idx="808">
                  <c:v>9.0780820000000002</c:v>
                </c:pt>
                <c:pt idx="809">
                  <c:v>#N/A</c:v>
                </c:pt>
                <c:pt idx="810">
                  <c:v>#N/A</c:v>
                </c:pt>
                <c:pt idx="811">
                  <c:v>9.0780820000000002</c:v>
                </c:pt>
                <c:pt idx="812">
                  <c:v>9.0780820000000002</c:v>
                </c:pt>
                <c:pt idx="813">
                  <c:v>9.0780820000000002</c:v>
                </c:pt>
                <c:pt idx="814">
                  <c:v>9.0780820000000002</c:v>
                </c:pt>
                <c:pt idx="815">
                  <c:v>9.0780820000000002</c:v>
                </c:pt>
                <c:pt idx="816">
                  <c:v>#N/A</c:v>
                </c:pt>
                <c:pt idx="817">
                  <c:v>#N/A</c:v>
                </c:pt>
                <c:pt idx="818">
                  <c:v>9.0780820000000002</c:v>
                </c:pt>
                <c:pt idx="819">
                  <c:v>9.0780820000000002</c:v>
                </c:pt>
                <c:pt idx="820">
                  <c:v>9.2774560000000008</c:v>
                </c:pt>
                <c:pt idx="821">
                  <c:v>9.2774560000000008</c:v>
                </c:pt>
                <c:pt idx="822">
                  <c:v>9.2774560000000008</c:v>
                </c:pt>
                <c:pt idx="823">
                  <c:v>#N/A</c:v>
                </c:pt>
                <c:pt idx="824">
                  <c:v>#N/A</c:v>
                </c:pt>
                <c:pt idx="825">
                  <c:v>9.2774560000000008</c:v>
                </c:pt>
                <c:pt idx="826">
                  <c:v>9.2774560000000008</c:v>
                </c:pt>
                <c:pt idx="827">
                  <c:v>9.2774560000000008</c:v>
                </c:pt>
                <c:pt idx="828">
                  <c:v>9.2774560000000008</c:v>
                </c:pt>
                <c:pt idx="829">
                  <c:v>9.2774560000000008</c:v>
                </c:pt>
                <c:pt idx="830">
                  <c:v>#N/A</c:v>
                </c:pt>
                <c:pt idx="831">
                  <c:v>#N/A</c:v>
                </c:pt>
                <c:pt idx="832">
                  <c:v>9.2774560000000008</c:v>
                </c:pt>
                <c:pt idx="833">
                  <c:v>9.2774560000000008</c:v>
                </c:pt>
                <c:pt idx="834">
                  <c:v>9.2774560000000008</c:v>
                </c:pt>
                <c:pt idx="835">
                  <c:v>9.2774560000000008</c:v>
                </c:pt>
                <c:pt idx="836">
                  <c:v>9.2774560000000008</c:v>
                </c:pt>
                <c:pt idx="837">
                  <c:v>#N/A</c:v>
                </c:pt>
                <c:pt idx="838">
                  <c:v>#N/A</c:v>
                </c:pt>
                <c:pt idx="839">
                  <c:v>9.4152400000000007</c:v>
                </c:pt>
                <c:pt idx="840">
                  <c:v>9.4152400000000007</c:v>
                </c:pt>
                <c:pt idx="841">
                  <c:v>9.4152400000000007</c:v>
                </c:pt>
                <c:pt idx="842">
                  <c:v>9.4611680000000007</c:v>
                </c:pt>
                <c:pt idx="843">
                  <c:v>9.4611680000000007</c:v>
                </c:pt>
                <c:pt idx="844">
                  <c:v>#N/A</c:v>
                </c:pt>
                <c:pt idx="845">
                  <c:v>#N/A</c:v>
                </c:pt>
                <c:pt idx="846">
                  <c:v>9.4611680000000007</c:v>
                </c:pt>
                <c:pt idx="847">
                  <c:v>9.4611680000000007</c:v>
                </c:pt>
                <c:pt idx="848">
                  <c:v>9.4611680000000007</c:v>
                </c:pt>
                <c:pt idx="849">
                  <c:v>9.4611680000000007</c:v>
                </c:pt>
                <c:pt idx="850">
                  <c:v>#N/A</c:v>
                </c:pt>
                <c:pt idx="851">
                  <c:v>#N/A</c:v>
                </c:pt>
                <c:pt idx="852">
                  <c:v>#N/A</c:v>
                </c:pt>
                <c:pt idx="853">
                  <c:v>9.4385492000000006</c:v>
                </c:pt>
                <c:pt idx="854">
                  <c:v>#N/A</c:v>
                </c:pt>
                <c:pt idx="855">
                  <c:v>9.4385492000000006</c:v>
                </c:pt>
                <c:pt idx="856">
                  <c:v>9.4385492000000006</c:v>
                </c:pt>
                <c:pt idx="857">
                  <c:v>9.4385492000000006</c:v>
                </c:pt>
                <c:pt idx="858">
                  <c:v>#N/A</c:v>
                </c:pt>
                <c:pt idx="859">
                  <c:v>#N/A</c:v>
                </c:pt>
                <c:pt idx="860">
                  <c:v>9.4385492000000006</c:v>
                </c:pt>
                <c:pt idx="861">
                  <c:v>9.4385492000000006</c:v>
                </c:pt>
                <c:pt idx="862">
                  <c:v>9.4385492000000006</c:v>
                </c:pt>
                <c:pt idx="863">
                  <c:v>9.4385492000000006</c:v>
                </c:pt>
                <c:pt idx="864">
                  <c:v>9.4385492000000006</c:v>
                </c:pt>
                <c:pt idx="865">
                  <c:v>#N/A</c:v>
                </c:pt>
                <c:pt idx="866">
                  <c:v>#N/A</c:v>
                </c:pt>
                <c:pt idx="867">
                  <c:v>9.4385492000000006</c:v>
                </c:pt>
                <c:pt idx="868">
                  <c:v>9.4385492000000006</c:v>
                </c:pt>
                <c:pt idx="869">
                  <c:v>9.4385492000000006</c:v>
                </c:pt>
                <c:pt idx="870">
                  <c:v>9.4385492000000006</c:v>
                </c:pt>
                <c:pt idx="871">
                  <c:v>9.4385492000000006</c:v>
                </c:pt>
                <c:pt idx="872">
                  <c:v>#N/A</c:v>
                </c:pt>
                <c:pt idx="873">
                  <c:v>#N/A</c:v>
                </c:pt>
                <c:pt idx="874">
                  <c:v>#N/A</c:v>
                </c:pt>
                <c:pt idx="875">
                  <c:v>9.4385492000000006</c:v>
                </c:pt>
                <c:pt idx="876">
                  <c:v>9.4385492000000006</c:v>
                </c:pt>
                <c:pt idx="877">
                  <c:v>9.4385492000000006</c:v>
                </c:pt>
                <c:pt idx="878">
                  <c:v>9.4385492000000006</c:v>
                </c:pt>
                <c:pt idx="879">
                  <c:v>#N/A</c:v>
                </c:pt>
                <c:pt idx="880">
                  <c:v>#N/A</c:v>
                </c:pt>
                <c:pt idx="881">
                  <c:v>9.2609256999999996</c:v>
                </c:pt>
                <c:pt idx="882">
                  <c:v>9.2609256999999996</c:v>
                </c:pt>
                <c:pt idx="883">
                  <c:v>9.2609256999999996</c:v>
                </c:pt>
                <c:pt idx="884">
                  <c:v>9.2609256999999996</c:v>
                </c:pt>
                <c:pt idx="885">
                  <c:v>9.2609256999999996</c:v>
                </c:pt>
                <c:pt idx="886">
                  <c:v>#N/A</c:v>
                </c:pt>
                <c:pt idx="887">
                  <c:v>#N/A</c:v>
                </c:pt>
                <c:pt idx="888">
                  <c:v>9.2609256999999996</c:v>
                </c:pt>
                <c:pt idx="889">
                  <c:v>9.2609256999999996</c:v>
                </c:pt>
                <c:pt idx="890">
                  <c:v>9.2609256999999996</c:v>
                </c:pt>
                <c:pt idx="891">
                  <c:v>9.2609256999999996</c:v>
                </c:pt>
                <c:pt idx="892">
                  <c:v>9.2609256999999996</c:v>
                </c:pt>
                <c:pt idx="893">
                  <c:v>#N/A</c:v>
                </c:pt>
                <c:pt idx="894">
                  <c:v>#N/A</c:v>
                </c:pt>
                <c:pt idx="895">
                  <c:v>9.2609256999999996</c:v>
                </c:pt>
                <c:pt idx="896">
                  <c:v>9.2609256999999996</c:v>
                </c:pt>
                <c:pt idx="897">
                  <c:v>9.2609256999999996</c:v>
                </c:pt>
                <c:pt idx="898">
                  <c:v>9.2609256999999996</c:v>
                </c:pt>
                <c:pt idx="899">
                  <c:v>9.2609256999999996</c:v>
                </c:pt>
                <c:pt idx="900">
                  <c:v>#N/A</c:v>
                </c:pt>
                <c:pt idx="901">
                  <c:v>#N/A</c:v>
                </c:pt>
                <c:pt idx="902">
                  <c:v>9.2609256999999996</c:v>
                </c:pt>
                <c:pt idx="903">
                  <c:v>9.2609256999999996</c:v>
                </c:pt>
                <c:pt idx="904">
                  <c:v>9.2609256999999996</c:v>
                </c:pt>
                <c:pt idx="905">
                  <c:v>9.2609256999999996</c:v>
                </c:pt>
                <c:pt idx="906">
                  <c:v>9.2609256999999996</c:v>
                </c:pt>
                <c:pt idx="907">
                  <c:v>#N/A</c:v>
                </c:pt>
                <c:pt idx="908">
                  <c:v>#N/A</c:v>
                </c:pt>
                <c:pt idx="909">
                  <c:v>9.2609256999999996</c:v>
                </c:pt>
                <c:pt idx="910">
                  <c:v>9.2609256999999996</c:v>
                </c:pt>
                <c:pt idx="911">
                  <c:v>9.0096366000000003</c:v>
                </c:pt>
                <c:pt idx="912">
                  <c:v>9.0096366000000003</c:v>
                </c:pt>
                <c:pt idx="913">
                  <c:v>9.0096366000000003</c:v>
                </c:pt>
                <c:pt idx="914">
                  <c:v>#N/A</c:v>
                </c:pt>
                <c:pt idx="915">
                  <c:v>#N/A</c:v>
                </c:pt>
                <c:pt idx="916">
                  <c:v>9.0096366000000003</c:v>
                </c:pt>
                <c:pt idx="917">
                  <c:v>9.0096366000000003</c:v>
                </c:pt>
                <c:pt idx="918">
                  <c:v>9.0096366000000003</c:v>
                </c:pt>
                <c:pt idx="919">
                  <c:v>9.0096366000000003</c:v>
                </c:pt>
                <c:pt idx="920">
                  <c:v>9.0096366000000003</c:v>
                </c:pt>
                <c:pt idx="921">
                  <c:v>#N/A</c:v>
                </c:pt>
                <c:pt idx="922">
                  <c:v>#N/A</c:v>
                </c:pt>
                <c:pt idx="923">
                  <c:v>9.0096366000000003</c:v>
                </c:pt>
                <c:pt idx="924">
                  <c:v>9.0096366000000003</c:v>
                </c:pt>
                <c:pt idx="925">
                  <c:v>9.0096366000000003</c:v>
                </c:pt>
                <c:pt idx="926">
                  <c:v>9.0096366000000003</c:v>
                </c:pt>
                <c:pt idx="927">
                  <c:v>9.0096366000000003</c:v>
                </c:pt>
                <c:pt idx="928">
                  <c:v>#N/A</c:v>
                </c:pt>
                <c:pt idx="929">
                  <c:v>#N/A</c:v>
                </c:pt>
                <c:pt idx="930">
                  <c:v>9.0096366000000003</c:v>
                </c:pt>
                <c:pt idx="931">
                  <c:v>9.0096366000000003</c:v>
                </c:pt>
                <c:pt idx="932">
                  <c:v>9.0096366000000003</c:v>
                </c:pt>
                <c:pt idx="933">
                  <c:v>9.0096366000000003</c:v>
                </c:pt>
                <c:pt idx="934">
                  <c:v>9.0096366000000003</c:v>
                </c:pt>
                <c:pt idx="935">
                  <c:v>#N/A</c:v>
                </c:pt>
                <c:pt idx="936">
                  <c:v>#N/A</c:v>
                </c:pt>
                <c:pt idx="937">
                  <c:v>9.0096366000000003</c:v>
                </c:pt>
                <c:pt idx="938">
                  <c:v>9.0096366000000003</c:v>
                </c:pt>
                <c:pt idx="939">
                  <c:v>9.0096366000000003</c:v>
                </c:pt>
                <c:pt idx="940">
                  <c:v>9.0096366000000003</c:v>
                </c:pt>
                <c:pt idx="941">
                  <c:v>9.0096366000000003</c:v>
                </c:pt>
                <c:pt idx="942">
                  <c:v>#N/A</c:v>
                </c:pt>
                <c:pt idx="943">
                  <c:v>#N/A</c:v>
                </c:pt>
                <c:pt idx="944">
                  <c:v>8.735471200000001</c:v>
                </c:pt>
                <c:pt idx="945">
                  <c:v>8.735471200000001</c:v>
                </c:pt>
                <c:pt idx="946">
                  <c:v>8.735471200000001</c:v>
                </c:pt>
                <c:pt idx="947">
                  <c:v>8.735471200000001</c:v>
                </c:pt>
                <c:pt idx="948">
                  <c:v>8.735471200000001</c:v>
                </c:pt>
                <c:pt idx="949">
                  <c:v>#N/A</c:v>
                </c:pt>
                <c:pt idx="950">
                  <c:v>#N/A</c:v>
                </c:pt>
                <c:pt idx="951">
                  <c:v>8.735471200000001</c:v>
                </c:pt>
                <c:pt idx="952">
                  <c:v>8.735471200000001</c:v>
                </c:pt>
                <c:pt idx="953">
                  <c:v>8.735471200000001</c:v>
                </c:pt>
                <c:pt idx="954">
                  <c:v>8.735471200000001</c:v>
                </c:pt>
                <c:pt idx="955">
                  <c:v>#N/A</c:v>
                </c:pt>
                <c:pt idx="956">
                  <c:v>#N/A</c:v>
                </c:pt>
                <c:pt idx="957">
                  <c:v>#N/A</c:v>
                </c:pt>
                <c:pt idx="958">
                  <c:v>8.735471200000001</c:v>
                </c:pt>
                <c:pt idx="959">
                  <c:v>8.735471200000001</c:v>
                </c:pt>
                <c:pt idx="960">
                  <c:v>8.735471200000001</c:v>
                </c:pt>
                <c:pt idx="961">
                  <c:v>8.735471200000001</c:v>
                </c:pt>
                <c:pt idx="962">
                  <c:v>8.735471200000001</c:v>
                </c:pt>
                <c:pt idx="963">
                  <c:v>#N/A</c:v>
                </c:pt>
                <c:pt idx="964">
                  <c:v>#N/A</c:v>
                </c:pt>
                <c:pt idx="965">
                  <c:v>8.735471200000001</c:v>
                </c:pt>
                <c:pt idx="966">
                  <c:v>8.735471200000001</c:v>
                </c:pt>
                <c:pt idx="967">
                  <c:v>8.735471200000001</c:v>
                </c:pt>
                <c:pt idx="968">
                  <c:v>8.735471200000001</c:v>
                </c:pt>
                <c:pt idx="969">
                  <c:v>8.735471200000001</c:v>
                </c:pt>
                <c:pt idx="970">
                  <c:v>#N/A</c:v>
                </c:pt>
                <c:pt idx="971">
                  <c:v>#N/A</c:v>
                </c:pt>
                <c:pt idx="972">
                  <c:v>8.735471200000001</c:v>
                </c:pt>
                <c:pt idx="973">
                  <c:v>8.6937458999999997</c:v>
                </c:pt>
                <c:pt idx="974">
                  <c:v>8.6937458999999997</c:v>
                </c:pt>
                <c:pt idx="975">
                  <c:v>8.6937458999999997</c:v>
                </c:pt>
                <c:pt idx="976">
                  <c:v>8.6937458999999997</c:v>
                </c:pt>
                <c:pt idx="977">
                  <c:v>#N/A</c:v>
                </c:pt>
                <c:pt idx="978">
                  <c:v>#N/A</c:v>
                </c:pt>
                <c:pt idx="979">
                  <c:v>8.6937458999999997</c:v>
                </c:pt>
                <c:pt idx="980">
                  <c:v>8.6937458999999997</c:v>
                </c:pt>
                <c:pt idx="981">
                  <c:v>8.6937458999999997</c:v>
                </c:pt>
                <c:pt idx="982">
                  <c:v>8.6937458999999997</c:v>
                </c:pt>
                <c:pt idx="983">
                  <c:v>8.6937458999999997</c:v>
                </c:pt>
                <c:pt idx="984">
                  <c:v>#N/A</c:v>
                </c:pt>
                <c:pt idx="985">
                  <c:v>#N/A</c:v>
                </c:pt>
                <c:pt idx="986">
                  <c:v>8.6937458999999997</c:v>
                </c:pt>
                <c:pt idx="987">
                  <c:v>8.6937458999999997</c:v>
                </c:pt>
                <c:pt idx="988">
                  <c:v>8.6937458999999997</c:v>
                </c:pt>
                <c:pt idx="989">
                  <c:v>8.6937458999999997</c:v>
                </c:pt>
                <c:pt idx="990">
                  <c:v>8.6937458999999997</c:v>
                </c:pt>
                <c:pt idx="991">
                  <c:v>#N/A</c:v>
                </c:pt>
                <c:pt idx="992">
                  <c:v>#N/A</c:v>
                </c:pt>
                <c:pt idx="993">
                  <c:v>8.6937458999999997</c:v>
                </c:pt>
                <c:pt idx="994">
                  <c:v>8.6937458999999997</c:v>
                </c:pt>
                <c:pt idx="995">
                  <c:v>8.6937458999999997</c:v>
                </c:pt>
                <c:pt idx="996">
                  <c:v>8.6937458999999997</c:v>
                </c:pt>
                <c:pt idx="997">
                  <c:v>8.6937458999999997</c:v>
                </c:pt>
                <c:pt idx="998">
                  <c:v>#N/A</c:v>
                </c:pt>
                <c:pt idx="999">
                  <c:v>#N/A</c:v>
                </c:pt>
                <c:pt idx="1000">
                  <c:v>#N/A</c:v>
                </c:pt>
                <c:pt idx="1001">
                  <c:v>#N/A</c:v>
                </c:pt>
                <c:pt idx="1002">
                  <c:v>8.6937458999999997</c:v>
                </c:pt>
                <c:pt idx="1003">
                  <c:v>8.9707232000000001</c:v>
                </c:pt>
                <c:pt idx="1004">
                  <c:v>8.9707232000000001</c:v>
                </c:pt>
                <c:pt idx="1005">
                  <c:v>#N/A</c:v>
                </c:pt>
                <c:pt idx="1006">
                  <c:v>#N/A</c:v>
                </c:pt>
                <c:pt idx="1007">
                  <c:v>8.9707232000000001</c:v>
                </c:pt>
                <c:pt idx="1008">
                  <c:v>8.9707232000000001</c:v>
                </c:pt>
                <c:pt idx="1009">
                  <c:v>9.8416671999999998</c:v>
                </c:pt>
                <c:pt idx="1010">
                  <c:v>9.8416671999999998</c:v>
                </c:pt>
                <c:pt idx="1011">
                  <c:v>#N/A</c:v>
                </c:pt>
                <c:pt idx="1012">
                  <c:v>#N/A</c:v>
                </c:pt>
                <c:pt idx="1013">
                  <c:v>#N/A</c:v>
                </c:pt>
                <c:pt idx="1014">
                  <c:v>9.8416671999999998</c:v>
                </c:pt>
                <c:pt idx="1015">
                  <c:v>9.8416671999999998</c:v>
                </c:pt>
                <c:pt idx="1016">
                  <c:v>9.8416671999999998</c:v>
                </c:pt>
                <c:pt idx="1017">
                  <c:v>9.8416671999999998</c:v>
                </c:pt>
                <c:pt idx="1018">
                  <c:v>9.8416671999999998</c:v>
                </c:pt>
                <c:pt idx="1019">
                  <c:v>#N/A</c:v>
                </c:pt>
                <c:pt idx="1020">
                  <c:v>#N/A</c:v>
                </c:pt>
                <c:pt idx="1021">
                  <c:v>9.8416671999999998</c:v>
                </c:pt>
                <c:pt idx="1022">
                  <c:v>9.8416671999999998</c:v>
                </c:pt>
                <c:pt idx="1023">
                  <c:v>9.8416671999999998</c:v>
                </c:pt>
                <c:pt idx="1024">
                  <c:v>9.8416671999999998</c:v>
                </c:pt>
                <c:pt idx="1025">
                  <c:v>9.8416671999999998</c:v>
                </c:pt>
                <c:pt idx="1026">
                  <c:v>#N/A</c:v>
                </c:pt>
                <c:pt idx="1027">
                  <c:v>#N/A</c:v>
                </c:pt>
                <c:pt idx="1028">
                  <c:v>9.8416671999999998</c:v>
                </c:pt>
                <c:pt idx="1029">
                  <c:v>9.8416671999999998</c:v>
                </c:pt>
                <c:pt idx="1030">
                  <c:v>9.8416671999999998</c:v>
                </c:pt>
                <c:pt idx="1031">
                  <c:v>9.8416671999999998</c:v>
                </c:pt>
                <c:pt idx="1032">
                  <c:v>9.8416671999999998</c:v>
                </c:pt>
                <c:pt idx="1033">
                  <c:v>#N/A</c:v>
                </c:pt>
                <c:pt idx="1034">
                  <c:v>#N/A</c:v>
                </c:pt>
                <c:pt idx="1035">
                  <c:v>9.8092813999999997</c:v>
                </c:pt>
                <c:pt idx="1036">
                  <c:v>9.8092813999999997</c:v>
                </c:pt>
                <c:pt idx="1037">
                  <c:v>9.8092813999999997</c:v>
                </c:pt>
                <c:pt idx="1038">
                  <c:v>9.8092813999999997</c:v>
                </c:pt>
                <c:pt idx="1039">
                  <c:v>9.8092813999999997</c:v>
                </c:pt>
                <c:pt idx="1040">
                  <c:v>#N/A</c:v>
                </c:pt>
                <c:pt idx="1041">
                  <c:v>#N/A</c:v>
                </c:pt>
                <c:pt idx="1042">
                  <c:v>9.9828969999999995</c:v>
                </c:pt>
                <c:pt idx="1043">
                  <c:v>9.9828969999999995</c:v>
                </c:pt>
                <c:pt idx="1044">
                  <c:v>9.9828969999999995</c:v>
                </c:pt>
                <c:pt idx="1045">
                  <c:v>9.9828969999999995</c:v>
                </c:pt>
                <c:pt idx="1046">
                  <c:v>9.9828969999999995</c:v>
                </c:pt>
                <c:pt idx="1047">
                  <c:v>#N/A</c:v>
                </c:pt>
                <c:pt idx="1048">
                  <c:v>#N/A</c:v>
                </c:pt>
                <c:pt idx="1049">
                  <c:v>9.9828969999999995</c:v>
                </c:pt>
                <c:pt idx="1050">
                  <c:v>9.9828969999999995</c:v>
                </c:pt>
                <c:pt idx="1051">
                  <c:v>9.9828969999999995</c:v>
                </c:pt>
                <c:pt idx="1052">
                  <c:v>9.9828969999999995</c:v>
                </c:pt>
                <c:pt idx="1053">
                  <c:v>9.9828969999999995</c:v>
                </c:pt>
                <c:pt idx="1054">
                  <c:v>#N/A</c:v>
                </c:pt>
                <c:pt idx="1055">
                  <c:v>#N/A</c:v>
                </c:pt>
                <c:pt idx="1056">
                  <c:v>9.9828969999999995</c:v>
                </c:pt>
                <c:pt idx="1057">
                  <c:v>9.9828969999999995</c:v>
                </c:pt>
                <c:pt idx="1058">
                  <c:v>9.9828969999999995</c:v>
                </c:pt>
                <c:pt idx="1059">
                  <c:v>9.9828969999999995</c:v>
                </c:pt>
                <c:pt idx="1060">
                  <c:v>9.9828969999999995</c:v>
                </c:pt>
                <c:pt idx="1061">
                  <c:v>#N/A</c:v>
                </c:pt>
                <c:pt idx="1062">
                  <c:v>#N/A</c:v>
                </c:pt>
                <c:pt idx="1063">
                  <c:v>9.9828969999999995</c:v>
                </c:pt>
                <c:pt idx="1064">
                  <c:v>9.8102820000000008</c:v>
                </c:pt>
                <c:pt idx="1065">
                  <c:v>9.8102820000000008</c:v>
                </c:pt>
                <c:pt idx="1066">
                  <c:v>9.8102820000000008</c:v>
                </c:pt>
                <c:pt idx="1067">
                  <c:v>9.8102820000000008</c:v>
                </c:pt>
                <c:pt idx="1068">
                  <c:v>#N/A</c:v>
                </c:pt>
                <c:pt idx="1069">
                  <c:v>#N/A</c:v>
                </c:pt>
                <c:pt idx="1070">
                  <c:v>9.8955888000000005</c:v>
                </c:pt>
                <c:pt idx="1071">
                  <c:v>9.8955888000000005</c:v>
                </c:pt>
                <c:pt idx="1072">
                  <c:v>9.8955888000000005</c:v>
                </c:pt>
                <c:pt idx="1073">
                  <c:v>9.8955888000000005</c:v>
                </c:pt>
                <c:pt idx="1074">
                  <c:v>9.8955888000000005</c:v>
                </c:pt>
                <c:pt idx="1075">
                  <c:v>#N/A</c:v>
                </c:pt>
                <c:pt idx="1076">
                  <c:v>#N/A</c:v>
                </c:pt>
                <c:pt idx="1077">
                  <c:v>9.8955888000000005</c:v>
                </c:pt>
                <c:pt idx="1078">
                  <c:v>9.8955888000000005</c:v>
                </c:pt>
                <c:pt idx="1079">
                  <c:v>9.8955888000000005</c:v>
                </c:pt>
                <c:pt idx="1080">
                  <c:v>9.8955888000000005</c:v>
                </c:pt>
                <c:pt idx="1081">
                  <c:v>9.8955888000000005</c:v>
                </c:pt>
                <c:pt idx="1082">
                  <c:v>#N/A</c:v>
                </c:pt>
                <c:pt idx="1083">
                  <c:v>#N/A</c:v>
                </c:pt>
                <c:pt idx="1084">
                  <c:v>9.9808956000000002</c:v>
                </c:pt>
                <c:pt idx="1085">
                  <c:v>9.9808956000000002</c:v>
                </c:pt>
                <c:pt idx="1086">
                  <c:v>10.236816000000001</c:v>
                </c:pt>
                <c:pt idx="1087">
                  <c:v>10.236816000000001</c:v>
                </c:pt>
                <c:pt idx="1088">
                  <c:v>#N/A</c:v>
                </c:pt>
                <c:pt idx="1089">
                  <c:v>#N/A</c:v>
                </c:pt>
                <c:pt idx="1090">
                  <c:v>#N/A</c:v>
                </c:pt>
                <c:pt idx="1091">
                  <c:v>10.236816000000001</c:v>
                </c:pt>
                <c:pt idx="1092">
                  <c:v>10.236816000000001</c:v>
                </c:pt>
                <c:pt idx="1093">
                  <c:v>10.236816000000001</c:v>
                </c:pt>
                <c:pt idx="1094">
                  <c:v>#N/A</c:v>
                </c:pt>
                <c:pt idx="1095">
                  <c:v>#N/A</c:v>
                </c:pt>
                <c:pt idx="1096">
                  <c:v>#N/A</c:v>
                </c:pt>
                <c:pt idx="1097">
                  <c:v>#N/A</c:v>
                </c:pt>
                <c:pt idx="1098">
                  <c:v>9.9861000000000004</c:v>
                </c:pt>
                <c:pt idx="1099">
                  <c:v>9.9861000000000004</c:v>
                </c:pt>
                <c:pt idx="1100">
                  <c:v>9.9861000000000004</c:v>
                </c:pt>
                <c:pt idx="1101">
                  <c:v>9.9861000000000004</c:v>
                </c:pt>
                <c:pt idx="1102">
                  <c:v>9.9861000000000004</c:v>
                </c:pt>
                <c:pt idx="1103">
                  <c:v>#N/A</c:v>
                </c:pt>
                <c:pt idx="1104">
                  <c:v>#N/A</c:v>
                </c:pt>
                <c:pt idx="1105">
                  <c:v>9.9861000000000004</c:v>
                </c:pt>
                <c:pt idx="1106">
                  <c:v>9.9861000000000004</c:v>
                </c:pt>
                <c:pt idx="1107">
                  <c:v>9.9861000000000004</c:v>
                </c:pt>
                <c:pt idx="1108">
                  <c:v>9.9861000000000004</c:v>
                </c:pt>
                <c:pt idx="1109">
                  <c:v>10.485405</c:v>
                </c:pt>
                <c:pt idx="1110">
                  <c:v>#N/A</c:v>
                </c:pt>
                <c:pt idx="1111">
                  <c:v>#N/A</c:v>
                </c:pt>
                <c:pt idx="1112">
                  <c:v>10.485405</c:v>
                </c:pt>
                <c:pt idx="1113">
                  <c:v>10.485405</c:v>
                </c:pt>
                <c:pt idx="1114">
                  <c:v>10.485405</c:v>
                </c:pt>
                <c:pt idx="1115">
                  <c:v>10.485405</c:v>
                </c:pt>
                <c:pt idx="1116">
                  <c:v>10.485405</c:v>
                </c:pt>
                <c:pt idx="1117">
                  <c:v>#N/A</c:v>
                </c:pt>
                <c:pt idx="1118">
                  <c:v>#N/A</c:v>
                </c:pt>
                <c:pt idx="1119">
                  <c:v>10.5686225</c:v>
                </c:pt>
                <c:pt idx="1120">
                  <c:v>10.5686225</c:v>
                </c:pt>
                <c:pt idx="1121">
                  <c:v>10.5686225</c:v>
                </c:pt>
                <c:pt idx="1122">
                  <c:v>10.5686225</c:v>
                </c:pt>
                <c:pt idx="1123">
                  <c:v>10.5686225</c:v>
                </c:pt>
                <c:pt idx="1124">
                  <c:v>#N/A</c:v>
                </c:pt>
                <c:pt idx="1125">
                  <c:v>#N/A</c:v>
                </c:pt>
                <c:pt idx="1126">
                  <c:v>10.432491200000001</c:v>
                </c:pt>
                <c:pt idx="1127">
                  <c:v>10.432491200000001</c:v>
                </c:pt>
                <c:pt idx="1128">
                  <c:v>10.432491200000001</c:v>
                </c:pt>
                <c:pt idx="1129">
                  <c:v>10.432491200000001</c:v>
                </c:pt>
                <c:pt idx="1130">
                  <c:v>10.5146368</c:v>
                </c:pt>
                <c:pt idx="1131">
                  <c:v>#N/A</c:v>
                </c:pt>
                <c:pt idx="1132">
                  <c:v>#N/A</c:v>
                </c:pt>
                <c:pt idx="1133">
                  <c:v>#N/A</c:v>
                </c:pt>
                <c:pt idx="1134">
                  <c:v>#N/A</c:v>
                </c:pt>
                <c:pt idx="1135">
                  <c:v>#N/A</c:v>
                </c:pt>
                <c:pt idx="1136">
                  <c:v>10.5146368</c:v>
                </c:pt>
                <c:pt idx="1137">
                  <c:v>10.5146368</c:v>
                </c:pt>
                <c:pt idx="1138">
                  <c:v>#N/A</c:v>
                </c:pt>
                <c:pt idx="1139">
                  <c:v>#N/A</c:v>
                </c:pt>
                <c:pt idx="1140">
                  <c:v>10.5146368</c:v>
                </c:pt>
                <c:pt idx="1141">
                  <c:v>10.5146368</c:v>
                </c:pt>
                <c:pt idx="1142">
                  <c:v>10.5146368</c:v>
                </c:pt>
                <c:pt idx="1143">
                  <c:v>10.5146368</c:v>
                </c:pt>
                <c:pt idx="1144">
                  <c:v>10.7610736</c:v>
                </c:pt>
                <c:pt idx="1145">
                  <c:v>#N/A</c:v>
                </c:pt>
                <c:pt idx="1146">
                  <c:v>#N/A</c:v>
                </c:pt>
                <c:pt idx="1147">
                  <c:v>11.828966400000001</c:v>
                </c:pt>
                <c:pt idx="1148">
                  <c:v>12.9790048</c:v>
                </c:pt>
                <c:pt idx="1149">
                  <c:v>13.143296000000001</c:v>
                </c:pt>
                <c:pt idx="1150">
                  <c:v>13.143296000000001</c:v>
                </c:pt>
                <c:pt idx="1151">
                  <c:v>13.143296000000001</c:v>
                </c:pt>
                <c:pt idx="1152">
                  <c:v>#N/A</c:v>
                </c:pt>
                <c:pt idx="1153">
                  <c:v>#N/A</c:v>
                </c:pt>
                <c:pt idx="1154">
                  <c:v>13.143296000000001</c:v>
                </c:pt>
                <c:pt idx="1155">
                  <c:v>#N/A</c:v>
                </c:pt>
                <c:pt idx="1156">
                  <c:v>13.465631999999999</c:v>
                </c:pt>
                <c:pt idx="1157">
                  <c:v>13.465631999999999</c:v>
                </c:pt>
                <c:pt idx="1158">
                  <c:v>13.465631999999999</c:v>
                </c:pt>
                <c:pt idx="1159">
                  <c:v>#N/A</c:v>
                </c:pt>
                <c:pt idx="1160">
                  <c:v>#N/A</c:v>
                </c:pt>
                <c:pt idx="1161">
                  <c:v>14.1389136</c:v>
                </c:pt>
                <c:pt idx="1162">
                  <c:v>14.1389136</c:v>
                </c:pt>
                <c:pt idx="1163">
                  <c:v>14.1389136</c:v>
                </c:pt>
                <c:pt idx="1164">
                  <c:v>14.1389136</c:v>
                </c:pt>
                <c:pt idx="1165">
                  <c:v>14.1389136</c:v>
                </c:pt>
                <c:pt idx="1166">
                  <c:v>#N/A</c:v>
                </c:pt>
                <c:pt idx="1167">
                  <c:v>#N/A</c:v>
                </c:pt>
                <c:pt idx="1168">
                  <c:v>14.1389136</c:v>
                </c:pt>
                <c:pt idx="1169">
                  <c:v>15.5275569</c:v>
                </c:pt>
                <c:pt idx="1170">
                  <c:v>15.5275569</c:v>
                </c:pt>
                <c:pt idx="1171">
                  <c:v>15.5275569</c:v>
                </c:pt>
                <c:pt idx="1172">
                  <c:v>15.5275569</c:v>
                </c:pt>
                <c:pt idx="1173">
                  <c:v>#N/A</c:v>
                </c:pt>
                <c:pt idx="1174">
                  <c:v>#N/A</c:v>
                </c:pt>
                <c:pt idx="1175">
                  <c:v>15.5275569</c:v>
                </c:pt>
                <c:pt idx="1176">
                  <c:v>15.5275569</c:v>
                </c:pt>
                <c:pt idx="1177">
                  <c:v>15.5275569</c:v>
                </c:pt>
                <c:pt idx="1178">
                  <c:v>15.5275569</c:v>
                </c:pt>
                <c:pt idx="1179">
                  <c:v>15.5275569</c:v>
                </c:pt>
                <c:pt idx="1180">
                  <c:v>#N/A</c:v>
                </c:pt>
                <c:pt idx="1181">
                  <c:v>#N/A</c:v>
                </c:pt>
                <c:pt idx="1182">
                  <c:v>15.5275569</c:v>
                </c:pt>
                <c:pt idx="1183">
                  <c:v>15.5275569</c:v>
                </c:pt>
                <c:pt idx="1184">
                  <c:v>15.5275569</c:v>
                </c:pt>
                <c:pt idx="1185">
                  <c:v>15.5275569</c:v>
                </c:pt>
                <c:pt idx="1186">
                  <c:v>16.078289399999999</c:v>
                </c:pt>
                <c:pt idx="1187">
                  <c:v>#N/A</c:v>
                </c:pt>
                <c:pt idx="1188">
                  <c:v>#N/A</c:v>
                </c:pt>
                <c:pt idx="1189">
                  <c:v>16.078289399999999</c:v>
                </c:pt>
                <c:pt idx="1190">
                  <c:v>16.078289399999999</c:v>
                </c:pt>
                <c:pt idx="1191">
                  <c:v>16.078289399999999</c:v>
                </c:pt>
                <c:pt idx="1192">
                  <c:v>16.078289399999999</c:v>
                </c:pt>
                <c:pt idx="1193">
                  <c:v>16.078289399999999</c:v>
                </c:pt>
                <c:pt idx="1194">
                  <c:v>#N/A</c:v>
                </c:pt>
                <c:pt idx="1195">
                  <c:v>#N/A</c:v>
                </c:pt>
                <c:pt idx="1196">
                  <c:v>16.078289399999999</c:v>
                </c:pt>
                <c:pt idx="1197">
                  <c:v>16.078289399999999</c:v>
                </c:pt>
                <c:pt idx="1198">
                  <c:v>#N/A</c:v>
                </c:pt>
                <c:pt idx="1199">
                  <c:v>16.078289399999999</c:v>
                </c:pt>
                <c:pt idx="1200">
                  <c:v>16.078289399999999</c:v>
                </c:pt>
                <c:pt idx="1201">
                  <c:v>#N/A</c:v>
                </c:pt>
                <c:pt idx="1202">
                  <c:v>#N/A</c:v>
                </c:pt>
                <c:pt idx="1203">
                  <c:v>16.078289399999999</c:v>
                </c:pt>
                <c:pt idx="1204">
                  <c:v>16.078289399999999</c:v>
                </c:pt>
                <c:pt idx="1205">
                  <c:v>16.078289399999999</c:v>
                </c:pt>
                <c:pt idx="1206">
                  <c:v>16.078289399999999</c:v>
                </c:pt>
                <c:pt idx="1207">
                  <c:v>16.078289399999999</c:v>
                </c:pt>
                <c:pt idx="1208">
                  <c:v>#N/A</c:v>
                </c:pt>
                <c:pt idx="1209">
                  <c:v>#N/A</c:v>
                </c:pt>
                <c:pt idx="1210">
                  <c:v>16.078289399999999</c:v>
                </c:pt>
                <c:pt idx="1211">
                  <c:v>16.078289399999999</c:v>
                </c:pt>
                <c:pt idx="1212">
                  <c:v>16.078289399999999</c:v>
                </c:pt>
                <c:pt idx="1213">
                  <c:v>16.557587999999999</c:v>
                </c:pt>
                <c:pt idx="1214">
                  <c:v>16.557587999999999</c:v>
                </c:pt>
                <c:pt idx="1215">
                  <c:v>#N/A</c:v>
                </c:pt>
                <c:pt idx="1216">
                  <c:v>#N/A</c:v>
                </c:pt>
                <c:pt idx="1217">
                  <c:v>16.303740900000001</c:v>
                </c:pt>
                <c:pt idx="1218">
                  <c:v>16.389100800000001</c:v>
                </c:pt>
                <c:pt idx="1219">
                  <c:v>16.389100800000001</c:v>
                </c:pt>
                <c:pt idx="1220">
                  <c:v>#N/A</c:v>
                </c:pt>
                <c:pt idx="1221">
                  <c:v>#N/A</c:v>
                </c:pt>
                <c:pt idx="1222">
                  <c:v>#N/A</c:v>
                </c:pt>
                <c:pt idx="1223">
                  <c:v>#N/A</c:v>
                </c:pt>
                <c:pt idx="1224">
                  <c:v>16.389100800000001</c:v>
                </c:pt>
                <c:pt idx="1225">
                  <c:v>16.389100800000001</c:v>
                </c:pt>
                <c:pt idx="1226">
                  <c:v>16.474460700000002</c:v>
                </c:pt>
                <c:pt idx="1227">
                  <c:v>16.474460700000002</c:v>
                </c:pt>
                <c:pt idx="1228">
                  <c:v>16.474460700000002</c:v>
                </c:pt>
                <c:pt idx="1229">
                  <c:v>#N/A</c:v>
                </c:pt>
                <c:pt idx="1230">
                  <c:v>#N/A</c:v>
                </c:pt>
                <c:pt idx="1231">
                  <c:v>16.474460700000002</c:v>
                </c:pt>
                <c:pt idx="1232">
                  <c:v>16.474460700000002</c:v>
                </c:pt>
                <c:pt idx="1233">
                  <c:v>16.559820600000002</c:v>
                </c:pt>
                <c:pt idx="1234">
                  <c:v>17.925578999999999</c:v>
                </c:pt>
                <c:pt idx="1235">
                  <c:v>17.925578999999999</c:v>
                </c:pt>
                <c:pt idx="1236">
                  <c:v>#N/A</c:v>
                </c:pt>
                <c:pt idx="1237">
                  <c:v>#N/A</c:v>
                </c:pt>
                <c:pt idx="1238">
                  <c:v>17.925578999999999</c:v>
                </c:pt>
                <c:pt idx="1239">
                  <c:v>17.925578999999999</c:v>
                </c:pt>
                <c:pt idx="1240">
                  <c:v>17.925578999999999</c:v>
                </c:pt>
                <c:pt idx="1241">
                  <c:v>17.925578999999999</c:v>
                </c:pt>
                <c:pt idx="1242">
                  <c:v>16.175701050000001</c:v>
                </c:pt>
                <c:pt idx="1243">
                  <c:v>#N/A</c:v>
                </c:pt>
                <c:pt idx="1244">
                  <c:v>#N/A</c:v>
                </c:pt>
                <c:pt idx="1245">
                  <c:v>15.791581500000001</c:v>
                </c:pt>
                <c:pt idx="1246">
                  <c:v>15.791581500000001</c:v>
                </c:pt>
                <c:pt idx="1247">
                  <c:v>15.805216</c:v>
                </c:pt>
                <c:pt idx="1248">
                  <c:v>15.7197824</c:v>
                </c:pt>
                <c:pt idx="1249">
                  <c:v>15.7197824</c:v>
                </c:pt>
                <c:pt idx="1250">
                  <c:v>#N/A</c:v>
                </c:pt>
                <c:pt idx="1251">
                  <c:v>#N/A</c:v>
                </c:pt>
                <c:pt idx="1252">
                  <c:v>#N/A</c:v>
                </c:pt>
                <c:pt idx="1253">
                  <c:v>15.2926144</c:v>
                </c:pt>
                <c:pt idx="1254">
                  <c:v>15.0363136</c:v>
                </c:pt>
                <c:pt idx="1255">
                  <c:v>14.2674112</c:v>
                </c:pt>
                <c:pt idx="1256">
                  <c:v>14.1819776</c:v>
                </c:pt>
                <c:pt idx="1257">
                  <c:v>#N/A</c:v>
                </c:pt>
                <c:pt idx="1258">
                  <c:v>#N/A</c:v>
                </c:pt>
                <c:pt idx="1259">
                  <c:v>14.1819776</c:v>
                </c:pt>
                <c:pt idx="1260">
                  <c:v>14.523712</c:v>
                </c:pt>
                <c:pt idx="1261">
                  <c:v>14.523712</c:v>
                </c:pt>
                <c:pt idx="1262">
                  <c:v>14.523712</c:v>
                </c:pt>
                <c:pt idx="1263">
                  <c:v>14.566428800000001</c:v>
                </c:pt>
                <c:pt idx="1264">
                  <c:v>#N/A</c:v>
                </c:pt>
                <c:pt idx="1265">
                  <c:v>#N/A</c:v>
                </c:pt>
                <c:pt idx="1266">
                  <c:v>14.523712</c:v>
                </c:pt>
                <c:pt idx="1267">
                  <c:v>14.523712</c:v>
                </c:pt>
                <c:pt idx="1268">
                  <c:v>14.3528448</c:v>
                </c:pt>
                <c:pt idx="1269">
                  <c:v>14.523712</c:v>
                </c:pt>
                <c:pt idx="1270">
                  <c:v>14.523712</c:v>
                </c:pt>
                <c:pt idx="1271">
                  <c:v>#N/A</c:v>
                </c:pt>
                <c:pt idx="1272">
                  <c:v>#N/A</c:v>
                </c:pt>
                <c:pt idx="1273">
                  <c:v>14.523712</c:v>
                </c:pt>
                <c:pt idx="1274">
                  <c:v>14.523712</c:v>
                </c:pt>
                <c:pt idx="1275">
                  <c:v>14.523712</c:v>
                </c:pt>
                <c:pt idx="1276">
                  <c:v>14.523712</c:v>
                </c:pt>
                <c:pt idx="1277">
                  <c:v>14.858969</c:v>
                </c:pt>
                <c:pt idx="1278">
                  <c:v>#N/A</c:v>
                </c:pt>
                <c:pt idx="1279">
                  <c:v>#N/A</c:v>
                </c:pt>
                <c:pt idx="1280">
                  <c:v>14.858969</c:v>
                </c:pt>
                <c:pt idx="1281">
                  <c:v>14.858969</c:v>
                </c:pt>
                <c:pt idx="1282">
                  <c:v>14.858969</c:v>
                </c:pt>
                <c:pt idx="1283">
                  <c:v>14.858969</c:v>
                </c:pt>
                <c:pt idx="1284">
                  <c:v>14.858969</c:v>
                </c:pt>
                <c:pt idx="1285">
                  <c:v>#N/A</c:v>
                </c:pt>
                <c:pt idx="1286">
                  <c:v>#N/A</c:v>
                </c:pt>
                <c:pt idx="1287">
                  <c:v>14.858969</c:v>
                </c:pt>
                <c:pt idx="1288">
                  <c:v>14.858969</c:v>
                </c:pt>
                <c:pt idx="1289">
                  <c:v>14.858969</c:v>
                </c:pt>
                <c:pt idx="1290">
                  <c:v>14.858969</c:v>
                </c:pt>
                <c:pt idx="1291">
                  <c:v>14.858969</c:v>
                </c:pt>
                <c:pt idx="1292">
                  <c:v>#N/A</c:v>
                </c:pt>
                <c:pt idx="1293">
                  <c:v>#N/A</c:v>
                </c:pt>
                <c:pt idx="1294">
                  <c:v>14.858969</c:v>
                </c:pt>
                <c:pt idx="1295">
                  <c:v>14.858969</c:v>
                </c:pt>
                <c:pt idx="1296">
                  <c:v>14.858969</c:v>
                </c:pt>
                <c:pt idx="1297">
                  <c:v>14.858969</c:v>
                </c:pt>
                <c:pt idx="1298">
                  <c:v>14.858969</c:v>
                </c:pt>
                <c:pt idx="1299">
                  <c:v>#N/A</c:v>
                </c:pt>
                <c:pt idx="1300">
                  <c:v>#N/A</c:v>
                </c:pt>
                <c:pt idx="1301">
                  <c:v>14.858969</c:v>
                </c:pt>
                <c:pt idx="1302">
                  <c:v>14.858969</c:v>
                </c:pt>
                <c:pt idx="1303">
                  <c:v>14.858969</c:v>
                </c:pt>
                <c:pt idx="1304">
                  <c:v>14.858969</c:v>
                </c:pt>
                <c:pt idx="1305">
                  <c:v>14.858969</c:v>
                </c:pt>
                <c:pt idx="1306">
                  <c:v>#N/A</c:v>
                </c:pt>
                <c:pt idx="1307">
                  <c:v>#N/A</c:v>
                </c:pt>
                <c:pt idx="1308">
                  <c:v>15.292163</c:v>
                </c:pt>
                <c:pt idx="1309">
                  <c:v>15.292163</c:v>
                </c:pt>
                <c:pt idx="1310">
                  <c:v>15.292163</c:v>
                </c:pt>
                <c:pt idx="1311">
                  <c:v>15.292163</c:v>
                </c:pt>
                <c:pt idx="1312">
                  <c:v>15.292163</c:v>
                </c:pt>
                <c:pt idx="1313">
                  <c:v>#N/A</c:v>
                </c:pt>
                <c:pt idx="1314">
                  <c:v>#N/A</c:v>
                </c:pt>
                <c:pt idx="1315">
                  <c:v>15.292163</c:v>
                </c:pt>
                <c:pt idx="1316">
                  <c:v>15.292163</c:v>
                </c:pt>
                <c:pt idx="1317">
                  <c:v>15.292163</c:v>
                </c:pt>
                <c:pt idx="1318">
                  <c:v>14.8423935</c:v>
                </c:pt>
                <c:pt idx="1319">
                  <c:v>14.8423935</c:v>
                </c:pt>
                <c:pt idx="1320">
                  <c:v>#N/A</c:v>
                </c:pt>
                <c:pt idx="1321">
                  <c:v>#N/A</c:v>
                </c:pt>
                <c:pt idx="1322">
                  <c:v>#N/A</c:v>
                </c:pt>
                <c:pt idx="1323">
                  <c:v>14.8423935</c:v>
                </c:pt>
                <c:pt idx="1324">
                  <c:v>14.8423935</c:v>
                </c:pt>
                <c:pt idx="1325">
                  <c:v>14.8423935</c:v>
                </c:pt>
                <c:pt idx="1326">
                  <c:v>14.8423935</c:v>
                </c:pt>
                <c:pt idx="1327">
                  <c:v>#N/A</c:v>
                </c:pt>
                <c:pt idx="1328">
                  <c:v>#N/A</c:v>
                </c:pt>
                <c:pt idx="1329">
                  <c:v>15.292163</c:v>
                </c:pt>
                <c:pt idx="1330">
                  <c:v>15.292163</c:v>
                </c:pt>
                <c:pt idx="1331">
                  <c:v>15.292163</c:v>
                </c:pt>
                <c:pt idx="1332">
                  <c:v>15.292163</c:v>
                </c:pt>
                <c:pt idx="1333">
                  <c:v>15.292163</c:v>
                </c:pt>
                <c:pt idx="1334">
                  <c:v>#N/A</c:v>
                </c:pt>
                <c:pt idx="1335">
                  <c:v>#N/A</c:v>
                </c:pt>
                <c:pt idx="1336">
                  <c:v>15.292163</c:v>
                </c:pt>
                <c:pt idx="1337">
                  <c:v>15.292163</c:v>
                </c:pt>
                <c:pt idx="1338">
                  <c:v>15.292163</c:v>
                </c:pt>
                <c:pt idx="1339">
                  <c:v>15.350031</c:v>
                </c:pt>
                <c:pt idx="1340">
                  <c:v>15.350031</c:v>
                </c:pt>
                <c:pt idx="1341">
                  <c:v>#N/A</c:v>
                </c:pt>
                <c:pt idx="1342">
                  <c:v>#N/A</c:v>
                </c:pt>
                <c:pt idx="1343">
                  <c:v>15.350031</c:v>
                </c:pt>
                <c:pt idx="1344">
                  <c:v>15.350031</c:v>
                </c:pt>
                <c:pt idx="1345">
                  <c:v>15.350031</c:v>
                </c:pt>
                <c:pt idx="1346">
                  <c:v>15.350031</c:v>
                </c:pt>
                <c:pt idx="1347">
                  <c:v>15.350031</c:v>
                </c:pt>
                <c:pt idx="1348">
                  <c:v>#N/A</c:v>
                </c:pt>
                <c:pt idx="1349">
                  <c:v>#N/A</c:v>
                </c:pt>
                <c:pt idx="1350">
                  <c:v>15.350031</c:v>
                </c:pt>
                <c:pt idx="1351">
                  <c:v>15.350031</c:v>
                </c:pt>
                <c:pt idx="1352">
                  <c:v>#N/A</c:v>
                </c:pt>
                <c:pt idx="1353">
                  <c:v>#N/A</c:v>
                </c:pt>
                <c:pt idx="1354">
                  <c:v>#N/A</c:v>
                </c:pt>
                <c:pt idx="1355">
                  <c:v>#N/A</c:v>
                </c:pt>
                <c:pt idx="1356">
                  <c:v>#N/A</c:v>
                </c:pt>
                <c:pt idx="1357">
                  <c:v>15.350031</c:v>
                </c:pt>
                <c:pt idx="1358">
                  <c:v>15.350031</c:v>
                </c:pt>
                <c:pt idx="1359">
                  <c:v>15.8015025</c:v>
                </c:pt>
                <c:pt idx="1360">
                  <c:v>15.8015025</c:v>
                </c:pt>
                <c:pt idx="1361">
                  <c:v>15.8015025</c:v>
                </c:pt>
                <c:pt idx="1362">
                  <c:v>#N/A</c:v>
                </c:pt>
                <c:pt idx="1363">
                  <c:v>#N/A</c:v>
                </c:pt>
                <c:pt idx="1364">
                  <c:v>15.8015025</c:v>
                </c:pt>
                <c:pt idx="1365">
                  <c:v>15.8015025</c:v>
                </c:pt>
                <c:pt idx="1366">
                  <c:v>15.8015025</c:v>
                </c:pt>
                <c:pt idx="1367">
                  <c:v>15.8015025</c:v>
                </c:pt>
                <c:pt idx="1368">
                  <c:v>16.252974000000002</c:v>
                </c:pt>
                <c:pt idx="1369">
                  <c:v>#N/A</c:v>
                </c:pt>
                <c:pt idx="1370">
                  <c:v>#N/A</c:v>
                </c:pt>
                <c:pt idx="1371">
                  <c:v>#N/A</c:v>
                </c:pt>
                <c:pt idx="1372">
                  <c:v>15.996024</c:v>
                </c:pt>
                <c:pt idx="1373">
                  <c:v>15.996024</c:v>
                </c:pt>
                <c:pt idx="1374">
                  <c:v>15.996024</c:v>
                </c:pt>
                <c:pt idx="1375">
                  <c:v>15.996024</c:v>
                </c:pt>
                <c:pt idx="1376">
                  <c:v>#N/A</c:v>
                </c:pt>
                <c:pt idx="1377">
                  <c:v>#N/A</c:v>
                </c:pt>
                <c:pt idx="1378">
                  <c:v>15.996024</c:v>
                </c:pt>
                <c:pt idx="1379">
                  <c:v>15.996024</c:v>
                </c:pt>
                <c:pt idx="1380">
                  <c:v>15.996024</c:v>
                </c:pt>
                <c:pt idx="1381">
                  <c:v>15.996024</c:v>
                </c:pt>
                <c:pt idx="1382">
                  <c:v>15.996024</c:v>
                </c:pt>
                <c:pt idx="1383">
                  <c:v>#N/A</c:v>
                </c:pt>
                <c:pt idx="1384">
                  <c:v>#N/A</c:v>
                </c:pt>
                <c:pt idx="1385">
                  <c:v>15.996024</c:v>
                </c:pt>
                <c:pt idx="1386">
                  <c:v>15.996024</c:v>
                </c:pt>
                <c:pt idx="1387">
                  <c:v>15.996024</c:v>
                </c:pt>
                <c:pt idx="1388">
                  <c:v>15.996024</c:v>
                </c:pt>
                <c:pt idx="1389">
                  <c:v>15.996024</c:v>
                </c:pt>
                <c:pt idx="1390">
                  <c:v>#N/A</c:v>
                </c:pt>
                <c:pt idx="1391">
                  <c:v>#N/A</c:v>
                </c:pt>
                <c:pt idx="1392">
                  <c:v>15.996024</c:v>
                </c:pt>
                <c:pt idx="1393">
                  <c:v>16.440358</c:v>
                </c:pt>
                <c:pt idx="1394">
                  <c:v>16.440358</c:v>
                </c:pt>
                <c:pt idx="1395">
                  <c:v>16.440358</c:v>
                </c:pt>
                <c:pt idx="1396">
                  <c:v>16.440358</c:v>
                </c:pt>
                <c:pt idx="1397">
                  <c:v>#N/A</c:v>
                </c:pt>
                <c:pt idx="1398">
                  <c:v>#N/A</c:v>
                </c:pt>
                <c:pt idx="1399">
                  <c:v>16.440358</c:v>
                </c:pt>
                <c:pt idx="1400">
                  <c:v>15.925761999999999</c:v>
                </c:pt>
                <c:pt idx="1401">
                  <c:v>15.925761999999999</c:v>
                </c:pt>
                <c:pt idx="1402">
                  <c:v>15.925761999999999</c:v>
                </c:pt>
                <c:pt idx="1403">
                  <c:v>15.925761999999999</c:v>
                </c:pt>
                <c:pt idx="1404">
                  <c:v>#N/A</c:v>
                </c:pt>
                <c:pt idx="1405">
                  <c:v>#N/A</c:v>
                </c:pt>
                <c:pt idx="1406">
                  <c:v>15.925761999999999</c:v>
                </c:pt>
                <c:pt idx="1407">
                  <c:v>15.925761999999999</c:v>
                </c:pt>
                <c:pt idx="1408">
                  <c:v>15.925761999999999</c:v>
                </c:pt>
                <c:pt idx="1409">
                  <c:v>15.925761999999999</c:v>
                </c:pt>
                <c:pt idx="1410">
                  <c:v>15.925761999999999</c:v>
                </c:pt>
                <c:pt idx="1411">
                  <c:v>#N/A</c:v>
                </c:pt>
                <c:pt idx="1412">
                  <c:v>#N/A</c:v>
                </c:pt>
                <c:pt idx="1413">
                  <c:v>15.925761999999999</c:v>
                </c:pt>
                <c:pt idx="1414">
                  <c:v>15.925761999999999</c:v>
                </c:pt>
                <c:pt idx="1415">
                  <c:v>15.925761999999999</c:v>
                </c:pt>
                <c:pt idx="1416">
                  <c:v>15.925761999999999</c:v>
                </c:pt>
                <c:pt idx="1417">
                  <c:v>15.925761999999999</c:v>
                </c:pt>
                <c:pt idx="1418">
                  <c:v>#N/A</c:v>
                </c:pt>
                <c:pt idx="1419">
                  <c:v>#N/A</c:v>
                </c:pt>
                <c:pt idx="1420">
                  <c:v>15.925761999999999</c:v>
                </c:pt>
                <c:pt idx="1421">
                  <c:v>15.925761999999999</c:v>
                </c:pt>
                <c:pt idx="1422">
                  <c:v>15.925761999999999</c:v>
                </c:pt>
                <c:pt idx="1423">
                  <c:v>15.925761999999999</c:v>
                </c:pt>
                <c:pt idx="1424">
                  <c:v>15.925761999999999</c:v>
                </c:pt>
                <c:pt idx="1425">
                  <c:v>#N/A</c:v>
                </c:pt>
                <c:pt idx="1426">
                  <c:v>#N/A</c:v>
                </c:pt>
                <c:pt idx="1427">
                  <c:v>15.925761999999999</c:v>
                </c:pt>
                <c:pt idx="1428">
                  <c:v>16.011847199999998</c:v>
                </c:pt>
                <c:pt idx="1429">
                  <c:v>16.011847199999998</c:v>
                </c:pt>
                <c:pt idx="1430">
                  <c:v>15.732307799999999</c:v>
                </c:pt>
                <c:pt idx="1431">
                  <c:v>15.732307799999999</c:v>
                </c:pt>
                <c:pt idx="1432">
                  <c:v>#N/A</c:v>
                </c:pt>
                <c:pt idx="1433">
                  <c:v>#N/A</c:v>
                </c:pt>
                <c:pt idx="1434">
                  <c:v>16.070637000000001</c:v>
                </c:pt>
                <c:pt idx="1435">
                  <c:v>16.155219299999999</c:v>
                </c:pt>
                <c:pt idx="1436">
                  <c:v>16.155219299999999</c:v>
                </c:pt>
                <c:pt idx="1437">
                  <c:v>16.155219299999999</c:v>
                </c:pt>
                <c:pt idx="1438">
                  <c:v>16.155219299999999</c:v>
                </c:pt>
                <c:pt idx="1439">
                  <c:v>#N/A</c:v>
                </c:pt>
                <c:pt idx="1440">
                  <c:v>#N/A</c:v>
                </c:pt>
                <c:pt idx="1441">
                  <c:v>16.155219299999999</c:v>
                </c:pt>
                <c:pt idx="1442">
                  <c:v>16.155219299999999</c:v>
                </c:pt>
                <c:pt idx="1443">
                  <c:v>16.155219299999999</c:v>
                </c:pt>
                <c:pt idx="1444">
                  <c:v>16.155219299999999</c:v>
                </c:pt>
                <c:pt idx="1445">
                  <c:v>16.155219299999999</c:v>
                </c:pt>
                <c:pt idx="1446">
                  <c:v>#N/A</c:v>
                </c:pt>
                <c:pt idx="1447">
                  <c:v>#N/A</c:v>
                </c:pt>
                <c:pt idx="1448">
                  <c:v>16.155219299999999</c:v>
                </c:pt>
                <c:pt idx="1449">
                  <c:v>16.2398016</c:v>
                </c:pt>
                <c:pt idx="1450">
                  <c:v>16.2398016</c:v>
                </c:pt>
                <c:pt idx="1451">
                  <c:v>16.2398016</c:v>
                </c:pt>
                <c:pt idx="1452">
                  <c:v>16.324383900000001</c:v>
                </c:pt>
                <c:pt idx="1453">
                  <c:v>#N/A</c:v>
                </c:pt>
                <c:pt idx="1454">
                  <c:v>#N/A</c:v>
                </c:pt>
                <c:pt idx="1455">
                  <c:v>16.324383900000001</c:v>
                </c:pt>
                <c:pt idx="1456">
                  <c:v>16.324383900000001</c:v>
                </c:pt>
                <c:pt idx="1457">
                  <c:v>16.324383900000001</c:v>
                </c:pt>
                <c:pt idx="1458">
                  <c:v>16.324383900000001</c:v>
                </c:pt>
                <c:pt idx="1459">
                  <c:v>#N/A</c:v>
                </c:pt>
                <c:pt idx="1460">
                  <c:v>#N/A</c:v>
                </c:pt>
                <c:pt idx="1461">
                  <c:v>#N/A</c:v>
                </c:pt>
                <c:pt idx="1462">
                  <c:v>16.285552299999999</c:v>
                </c:pt>
                <c:pt idx="1463">
                  <c:v>16.454314499999999</c:v>
                </c:pt>
                <c:pt idx="1464">
                  <c:v>16.454314499999999</c:v>
                </c:pt>
                <c:pt idx="1465">
                  <c:v>16.454314499999999</c:v>
                </c:pt>
                <c:pt idx="1466">
                  <c:v>16.454314499999999</c:v>
                </c:pt>
                <c:pt idx="1467">
                  <c:v>#N/A</c:v>
                </c:pt>
                <c:pt idx="1468">
                  <c:v>#N/A</c:v>
                </c:pt>
                <c:pt idx="1469">
                  <c:v>16.454314499999999</c:v>
                </c:pt>
                <c:pt idx="1470">
                  <c:v>16.454314499999999</c:v>
                </c:pt>
                <c:pt idx="1471">
                  <c:v>16.5386956</c:v>
                </c:pt>
                <c:pt idx="1472">
                  <c:v>16.5386956</c:v>
                </c:pt>
                <c:pt idx="1473">
                  <c:v>16.5386956</c:v>
                </c:pt>
                <c:pt idx="1474">
                  <c:v>#N/A</c:v>
                </c:pt>
                <c:pt idx="1475">
                  <c:v>#N/A</c:v>
                </c:pt>
                <c:pt idx="1476">
                  <c:v>16.5386956</c:v>
                </c:pt>
                <c:pt idx="1477">
                  <c:v>17.298125500000001</c:v>
                </c:pt>
                <c:pt idx="1478">
                  <c:v>17.59345935</c:v>
                </c:pt>
                <c:pt idx="1479">
                  <c:v>17.59345935</c:v>
                </c:pt>
                <c:pt idx="1480">
                  <c:v>17.59345935</c:v>
                </c:pt>
                <c:pt idx="1481">
                  <c:v>#N/A</c:v>
                </c:pt>
                <c:pt idx="1482">
                  <c:v>#N/A</c:v>
                </c:pt>
                <c:pt idx="1483">
                  <c:v>17.635649900000001</c:v>
                </c:pt>
                <c:pt idx="1484">
                  <c:v>17.720030999999999</c:v>
                </c:pt>
                <c:pt idx="1485">
                  <c:v>18.563842000000001</c:v>
                </c:pt>
                <c:pt idx="1486">
                  <c:v>19.407653</c:v>
                </c:pt>
                <c:pt idx="1487">
                  <c:v>#N/A</c:v>
                </c:pt>
                <c:pt idx="1488">
                  <c:v>#N/A</c:v>
                </c:pt>
                <c:pt idx="1489">
                  <c:v>#N/A</c:v>
                </c:pt>
                <c:pt idx="1490">
                  <c:v>#N/A</c:v>
                </c:pt>
                <c:pt idx="1491">
                  <c:v>19.407653</c:v>
                </c:pt>
                <c:pt idx="1492">
                  <c:v>20.56911165</c:v>
                </c:pt>
                <c:pt idx="1493">
                  <c:v>21.224178900000002</c:v>
                </c:pt>
                <c:pt idx="1494">
                  <c:v>21.835575000000002</c:v>
                </c:pt>
                <c:pt idx="1495">
                  <c:v>#N/A</c:v>
                </c:pt>
                <c:pt idx="1496">
                  <c:v>#N/A</c:v>
                </c:pt>
                <c:pt idx="1497">
                  <c:v>22.708998000000001</c:v>
                </c:pt>
                <c:pt idx="1498">
                  <c:v>23.145709499999999</c:v>
                </c:pt>
                <c:pt idx="1499">
                  <c:v>23.145709499999999</c:v>
                </c:pt>
                <c:pt idx="1500">
                  <c:v>23.102038350000001</c:v>
                </c:pt>
                <c:pt idx="1501">
                  <c:v>20.831138550000002</c:v>
                </c:pt>
                <c:pt idx="1502">
                  <c:v>#N/A</c:v>
                </c:pt>
                <c:pt idx="1503">
                  <c:v>#N/A</c:v>
                </c:pt>
                <c:pt idx="1504">
                  <c:v>21.835575000000002</c:v>
                </c:pt>
                <c:pt idx="1505">
                  <c:v>21.835575000000002</c:v>
                </c:pt>
                <c:pt idx="1506">
                  <c:v>21.835575000000002</c:v>
                </c:pt>
                <c:pt idx="1507">
                  <c:v>20.962152</c:v>
                </c:pt>
                <c:pt idx="1508">
                  <c:v>20.962152</c:v>
                </c:pt>
                <c:pt idx="1509">
                  <c:v>#N/A</c:v>
                </c:pt>
                <c:pt idx="1510">
                  <c:v>#N/A</c:v>
                </c:pt>
                <c:pt idx="1511">
                  <c:v>20.962152</c:v>
                </c:pt>
                <c:pt idx="1512">
                  <c:v>20.962152</c:v>
                </c:pt>
                <c:pt idx="1513">
                  <c:v>20.962152</c:v>
                </c:pt>
                <c:pt idx="1514">
                  <c:v>20.787467400000001</c:v>
                </c:pt>
                <c:pt idx="1515">
                  <c:v>20.962152</c:v>
                </c:pt>
                <c:pt idx="1516">
                  <c:v>#N/A</c:v>
                </c:pt>
                <c:pt idx="1517">
                  <c:v>#N/A</c:v>
                </c:pt>
                <c:pt idx="1518">
                  <c:v>20.962152</c:v>
                </c:pt>
                <c:pt idx="1519">
                  <c:v>20.8748097</c:v>
                </c:pt>
                <c:pt idx="1520">
                  <c:v>#N/A</c:v>
                </c:pt>
                <c:pt idx="1521">
                  <c:v>20.973416799999999</c:v>
                </c:pt>
                <c:pt idx="1522">
                  <c:v>20.973416799999999</c:v>
                </c:pt>
                <c:pt idx="1523">
                  <c:v>#N/A</c:v>
                </c:pt>
                <c:pt idx="1524">
                  <c:v>#N/A</c:v>
                </c:pt>
                <c:pt idx="1525">
                  <c:v>20.8852932</c:v>
                </c:pt>
                <c:pt idx="1526">
                  <c:v>20.8852932</c:v>
                </c:pt>
                <c:pt idx="1527">
                  <c:v>20.268428</c:v>
                </c:pt>
                <c:pt idx="1528">
                  <c:v>20.180304400000001</c:v>
                </c:pt>
                <c:pt idx="1529">
                  <c:v>19.563439200000001</c:v>
                </c:pt>
                <c:pt idx="1530">
                  <c:v>#N/A</c:v>
                </c:pt>
                <c:pt idx="1531">
                  <c:v>#N/A</c:v>
                </c:pt>
                <c:pt idx="1532">
                  <c:v>19.387191999999999</c:v>
                </c:pt>
                <c:pt idx="1533">
                  <c:v>18.946573999999998</c:v>
                </c:pt>
                <c:pt idx="1534">
                  <c:v>18.858450399999999</c:v>
                </c:pt>
                <c:pt idx="1535">
                  <c:v>18.858450399999999</c:v>
                </c:pt>
                <c:pt idx="1536">
                  <c:v>18.858450399999999</c:v>
                </c:pt>
                <c:pt idx="1537">
                  <c:v>#N/A</c:v>
                </c:pt>
                <c:pt idx="1538">
                  <c:v>#N/A</c:v>
                </c:pt>
                <c:pt idx="1539">
                  <c:v>18.770326799999999</c:v>
                </c:pt>
                <c:pt idx="1540">
                  <c:v>18.505956000000001</c:v>
                </c:pt>
                <c:pt idx="1541">
                  <c:v>18.329708799999999</c:v>
                </c:pt>
                <c:pt idx="1542">
                  <c:v>18.1534616</c:v>
                </c:pt>
                <c:pt idx="1543">
                  <c:v>18.1534616</c:v>
                </c:pt>
                <c:pt idx="1544">
                  <c:v>#N/A</c:v>
                </c:pt>
                <c:pt idx="1545">
                  <c:v>#N/A</c:v>
                </c:pt>
                <c:pt idx="1546">
                  <c:v>18.065338000000001</c:v>
                </c:pt>
                <c:pt idx="1547">
                  <c:v>18.065338000000001</c:v>
                </c:pt>
                <c:pt idx="1548">
                  <c:v>18.1534616</c:v>
                </c:pt>
                <c:pt idx="1549">
                  <c:v>18.1534616</c:v>
                </c:pt>
                <c:pt idx="1550">
                  <c:v>18.1534616</c:v>
                </c:pt>
                <c:pt idx="1551">
                  <c:v>#N/A</c:v>
                </c:pt>
                <c:pt idx="1552">
                  <c:v>#N/A</c:v>
                </c:pt>
                <c:pt idx="1553">
                  <c:v>18.1861538</c:v>
                </c:pt>
                <c:pt idx="1554">
                  <c:v>18.274436099999999</c:v>
                </c:pt>
                <c:pt idx="1555">
                  <c:v>18.362718400000002</c:v>
                </c:pt>
                <c:pt idx="1556">
                  <c:v>18.362718400000002</c:v>
                </c:pt>
                <c:pt idx="1557">
                  <c:v>18.053730350000002</c:v>
                </c:pt>
                <c:pt idx="1558">
                  <c:v>#N/A</c:v>
                </c:pt>
                <c:pt idx="1559">
                  <c:v>#N/A</c:v>
                </c:pt>
                <c:pt idx="1560">
                  <c:v>18.053730350000002</c:v>
                </c:pt>
                <c:pt idx="1561">
                  <c:v>18.053730350000002</c:v>
                </c:pt>
                <c:pt idx="1562">
                  <c:v>18.053730350000002</c:v>
                </c:pt>
                <c:pt idx="1563">
                  <c:v>18.053730350000002</c:v>
                </c:pt>
                <c:pt idx="1564">
                  <c:v>18.053730350000002</c:v>
                </c:pt>
                <c:pt idx="1565">
                  <c:v>#N/A</c:v>
                </c:pt>
                <c:pt idx="1566">
                  <c:v>#N/A</c:v>
                </c:pt>
                <c:pt idx="1567">
                  <c:v>18.053730350000002</c:v>
                </c:pt>
                <c:pt idx="1568">
                  <c:v>18.053730350000002</c:v>
                </c:pt>
                <c:pt idx="1569">
                  <c:v>18.053730350000002</c:v>
                </c:pt>
                <c:pt idx="1570">
                  <c:v>18.053730350000002</c:v>
                </c:pt>
                <c:pt idx="1571">
                  <c:v>18.053730350000002</c:v>
                </c:pt>
                <c:pt idx="1572">
                  <c:v>#N/A</c:v>
                </c:pt>
                <c:pt idx="1573">
                  <c:v>#N/A</c:v>
                </c:pt>
                <c:pt idx="1574">
                  <c:v>18.0978715</c:v>
                </c:pt>
                <c:pt idx="1575">
                  <c:v>18.0978715</c:v>
                </c:pt>
                <c:pt idx="1576">
                  <c:v>18.0978715</c:v>
                </c:pt>
                <c:pt idx="1577">
                  <c:v>18.0978715</c:v>
                </c:pt>
                <c:pt idx="1578">
                  <c:v>18.0978715</c:v>
                </c:pt>
                <c:pt idx="1579">
                  <c:v>#N/A</c:v>
                </c:pt>
                <c:pt idx="1580">
                  <c:v>#N/A</c:v>
                </c:pt>
                <c:pt idx="1581">
                  <c:v>#N/A</c:v>
                </c:pt>
                <c:pt idx="1582">
                  <c:v>18.217694000000002</c:v>
                </c:pt>
                <c:pt idx="1583">
                  <c:v>#N/A</c:v>
                </c:pt>
                <c:pt idx="1584">
                  <c:v>18.217694000000002</c:v>
                </c:pt>
                <c:pt idx="1585">
                  <c:v>#N/A</c:v>
                </c:pt>
                <c:pt idx="1586">
                  <c:v>#N/A</c:v>
                </c:pt>
                <c:pt idx="1587">
                  <c:v>#N/A</c:v>
                </c:pt>
                <c:pt idx="1588">
                  <c:v>18.217694000000002</c:v>
                </c:pt>
                <c:pt idx="1589">
                  <c:v>#N/A</c:v>
                </c:pt>
                <c:pt idx="1590">
                  <c:v>18.217694000000002</c:v>
                </c:pt>
                <c:pt idx="1591">
                  <c:v>18.217694000000002</c:v>
                </c:pt>
                <c:pt idx="1592">
                  <c:v>18.262127400000001</c:v>
                </c:pt>
                <c:pt idx="1593">
                  <c:v>#N/A</c:v>
                </c:pt>
                <c:pt idx="1594">
                  <c:v>#N/A</c:v>
                </c:pt>
                <c:pt idx="1595">
                  <c:v>18.3065608</c:v>
                </c:pt>
                <c:pt idx="1596">
                  <c:v>18.3065608</c:v>
                </c:pt>
                <c:pt idx="1597">
                  <c:v>18.3065608</c:v>
                </c:pt>
                <c:pt idx="1598">
                  <c:v>18.350994199999999</c:v>
                </c:pt>
                <c:pt idx="1599">
                  <c:v>18.350994199999999</c:v>
                </c:pt>
                <c:pt idx="1600">
                  <c:v>#N/A</c:v>
                </c:pt>
                <c:pt idx="1601">
                  <c:v>#N/A</c:v>
                </c:pt>
                <c:pt idx="1602">
                  <c:v>18.350994199999999</c:v>
                </c:pt>
                <c:pt idx="1603">
                  <c:v>18.350994199999999</c:v>
                </c:pt>
                <c:pt idx="1604">
                  <c:v>18.395427600000001</c:v>
                </c:pt>
                <c:pt idx="1605">
                  <c:v>18.4842944</c:v>
                </c:pt>
                <c:pt idx="1606">
                  <c:v>18.4842944</c:v>
                </c:pt>
                <c:pt idx="1607">
                  <c:v>#N/A</c:v>
                </c:pt>
                <c:pt idx="1608">
                  <c:v>#N/A</c:v>
                </c:pt>
                <c:pt idx="1609">
                  <c:v>18.4842944</c:v>
                </c:pt>
                <c:pt idx="1610">
                  <c:v>18.528727799999999</c:v>
                </c:pt>
                <c:pt idx="1611">
                  <c:v>18.6175946</c:v>
                </c:pt>
                <c:pt idx="1612">
                  <c:v>18.583404000000002</c:v>
                </c:pt>
                <c:pt idx="1613">
                  <c:v>18.140942000000003</c:v>
                </c:pt>
                <c:pt idx="1614">
                  <c:v>#N/A</c:v>
                </c:pt>
                <c:pt idx="1615">
                  <c:v>#N/A</c:v>
                </c:pt>
                <c:pt idx="1616">
                  <c:v>18.229434400000002</c:v>
                </c:pt>
                <c:pt idx="1617">
                  <c:v>#N/A</c:v>
                </c:pt>
                <c:pt idx="1618">
                  <c:v>18.140942000000003</c:v>
                </c:pt>
                <c:pt idx="1619">
                  <c:v>18.140942000000003</c:v>
                </c:pt>
                <c:pt idx="1620">
                  <c:v>18.140942000000003</c:v>
                </c:pt>
                <c:pt idx="1621">
                  <c:v>#N/A</c:v>
                </c:pt>
                <c:pt idx="1622">
                  <c:v>#N/A</c:v>
                </c:pt>
                <c:pt idx="1623">
                  <c:v>17.919711</c:v>
                </c:pt>
                <c:pt idx="1624">
                  <c:v>18.140942000000003</c:v>
                </c:pt>
                <c:pt idx="1625">
                  <c:v>18.185188200000002</c:v>
                </c:pt>
                <c:pt idx="1626">
                  <c:v>17.963957199999999</c:v>
                </c:pt>
                <c:pt idx="1627">
                  <c:v>18.583404000000002</c:v>
                </c:pt>
                <c:pt idx="1628">
                  <c:v>#N/A</c:v>
                </c:pt>
                <c:pt idx="1629">
                  <c:v>#N/A</c:v>
                </c:pt>
                <c:pt idx="1630">
                  <c:v>18.583404000000002</c:v>
                </c:pt>
                <c:pt idx="1631">
                  <c:v>18.583404000000002</c:v>
                </c:pt>
                <c:pt idx="1632">
                  <c:v>18.583404000000002</c:v>
                </c:pt>
                <c:pt idx="1633">
                  <c:v>18.583404000000002</c:v>
                </c:pt>
                <c:pt idx="1634">
                  <c:v>17.8754648</c:v>
                </c:pt>
                <c:pt idx="1635">
                  <c:v>#N/A</c:v>
                </c:pt>
                <c:pt idx="1636">
                  <c:v>#N/A</c:v>
                </c:pt>
                <c:pt idx="1637">
                  <c:v>18.583404000000002</c:v>
                </c:pt>
                <c:pt idx="1638">
                  <c:v>18.583404000000002</c:v>
                </c:pt>
                <c:pt idx="1639">
                  <c:v>18.583404000000002</c:v>
                </c:pt>
                <c:pt idx="1640">
                  <c:v>19.025866000000001</c:v>
                </c:pt>
                <c:pt idx="1641">
                  <c:v>19.025866000000001</c:v>
                </c:pt>
                <c:pt idx="1642">
                  <c:v>#N/A</c:v>
                </c:pt>
                <c:pt idx="1643">
                  <c:v>#N/A</c:v>
                </c:pt>
                <c:pt idx="1644">
                  <c:v>17.938993050000001</c:v>
                </c:pt>
                <c:pt idx="1645">
                  <c:v>17.938993050000001</c:v>
                </c:pt>
                <c:pt idx="1646">
                  <c:v>17.938993050000001</c:v>
                </c:pt>
                <c:pt idx="1647">
                  <c:v>17.938993050000001</c:v>
                </c:pt>
                <c:pt idx="1648">
                  <c:v>17.938993050000001</c:v>
                </c:pt>
                <c:pt idx="1649">
                  <c:v>#N/A</c:v>
                </c:pt>
                <c:pt idx="1650">
                  <c:v>#N/A</c:v>
                </c:pt>
                <c:pt idx="1651">
                  <c:v>17.938993050000001</c:v>
                </c:pt>
                <c:pt idx="1652">
                  <c:v>17.938993050000001</c:v>
                </c:pt>
                <c:pt idx="1653">
                  <c:v>17.938993050000001</c:v>
                </c:pt>
                <c:pt idx="1654">
                  <c:v>17.938993050000001</c:v>
                </c:pt>
                <c:pt idx="1655">
                  <c:v>17.938993050000001</c:v>
                </c:pt>
                <c:pt idx="1656">
                  <c:v>#N/A</c:v>
                </c:pt>
                <c:pt idx="1657">
                  <c:v>#N/A</c:v>
                </c:pt>
                <c:pt idx="1658">
                  <c:v>17.938993050000001</c:v>
                </c:pt>
                <c:pt idx="1659">
                  <c:v>17.894916900000002</c:v>
                </c:pt>
                <c:pt idx="1660">
                  <c:v>17.938993050000001</c:v>
                </c:pt>
                <c:pt idx="1661">
                  <c:v>17.938993050000001</c:v>
                </c:pt>
                <c:pt idx="1662">
                  <c:v>17.938993050000001</c:v>
                </c:pt>
                <c:pt idx="1663">
                  <c:v>#N/A</c:v>
                </c:pt>
                <c:pt idx="1664">
                  <c:v>#N/A</c:v>
                </c:pt>
                <c:pt idx="1665">
                  <c:v>17.938993050000001</c:v>
                </c:pt>
                <c:pt idx="1666">
                  <c:v>17.938993050000001</c:v>
                </c:pt>
                <c:pt idx="1667">
                  <c:v>17.938993050000001</c:v>
                </c:pt>
                <c:pt idx="1668">
                  <c:v>17.938993050000001</c:v>
                </c:pt>
                <c:pt idx="1669">
                  <c:v>17.938993050000001</c:v>
                </c:pt>
                <c:pt idx="1670">
                  <c:v>#N/A</c:v>
                </c:pt>
                <c:pt idx="1671">
                  <c:v>#N/A</c:v>
                </c:pt>
                <c:pt idx="1672">
                  <c:v>17.938993050000001</c:v>
                </c:pt>
                <c:pt idx="1673">
                  <c:v>17.99625795</c:v>
                </c:pt>
                <c:pt idx="1674">
                  <c:v>17.99625795</c:v>
                </c:pt>
                <c:pt idx="1675">
                  <c:v>17.99625795</c:v>
                </c:pt>
                <c:pt idx="1676">
                  <c:v>17.99625795</c:v>
                </c:pt>
                <c:pt idx="1677">
                  <c:v>#N/A</c:v>
                </c:pt>
                <c:pt idx="1678">
                  <c:v>#N/A</c:v>
                </c:pt>
                <c:pt idx="1679">
                  <c:v>17.952041099999999</c:v>
                </c:pt>
                <c:pt idx="1680">
                  <c:v>17.952041099999999</c:v>
                </c:pt>
                <c:pt idx="1681">
                  <c:v>17.952041099999999</c:v>
                </c:pt>
                <c:pt idx="1682">
                  <c:v>17.952041099999999</c:v>
                </c:pt>
                <c:pt idx="1683">
                  <c:v>17.952041099999999</c:v>
                </c:pt>
                <c:pt idx="1684">
                  <c:v>#N/A</c:v>
                </c:pt>
                <c:pt idx="1685">
                  <c:v>#N/A</c:v>
                </c:pt>
                <c:pt idx="1686">
                  <c:v>17.952041099999999</c:v>
                </c:pt>
                <c:pt idx="1687">
                  <c:v>#N/A</c:v>
                </c:pt>
                <c:pt idx="1688">
                  <c:v>17.863607399999999</c:v>
                </c:pt>
                <c:pt idx="1689">
                  <c:v>17.7751737</c:v>
                </c:pt>
                <c:pt idx="1690">
                  <c:v>17.68674</c:v>
                </c:pt>
                <c:pt idx="1691">
                  <c:v>#N/A</c:v>
                </c:pt>
                <c:pt idx="1692">
                  <c:v>#N/A</c:v>
                </c:pt>
                <c:pt idx="1693">
                  <c:v>17.730956850000002</c:v>
                </c:pt>
                <c:pt idx="1694">
                  <c:v>17.730956850000002</c:v>
                </c:pt>
                <c:pt idx="1695">
                  <c:v>17.952041099999999</c:v>
                </c:pt>
                <c:pt idx="1696">
                  <c:v>17.952041099999999</c:v>
                </c:pt>
                <c:pt idx="1697">
                  <c:v>17.952041099999999</c:v>
                </c:pt>
                <c:pt idx="1698">
                  <c:v>#N/A</c:v>
                </c:pt>
                <c:pt idx="1699">
                  <c:v>#N/A</c:v>
                </c:pt>
                <c:pt idx="1700">
                  <c:v>17.952041099999999</c:v>
                </c:pt>
                <c:pt idx="1701">
                  <c:v>17.952041099999999</c:v>
                </c:pt>
                <c:pt idx="1702">
                  <c:v>17.952041099999999</c:v>
                </c:pt>
                <c:pt idx="1703">
                  <c:v>17.952041099999999</c:v>
                </c:pt>
                <c:pt idx="1704">
                  <c:v>17.9393536</c:v>
                </c:pt>
                <c:pt idx="1705">
                  <c:v>#N/A</c:v>
                </c:pt>
                <c:pt idx="1706">
                  <c:v>#N/A</c:v>
                </c:pt>
                <c:pt idx="1707">
                  <c:v>17.9393536</c:v>
                </c:pt>
                <c:pt idx="1708">
                  <c:v>17.9393536</c:v>
                </c:pt>
                <c:pt idx="1709">
                  <c:v>17.9393536</c:v>
                </c:pt>
                <c:pt idx="1710">
                  <c:v>17.9393536</c:v>
                </c:pt>
                <c:pt idx="1711">
                  <c:v>17.9393536</c:v>
                </c:pt>
                <c:pt idx="1712">
                  <c:v>#N/A</c:v>
                </c:pt>
                <c:pt idx="1713">
                  <c:v>#N/A</c:v>
                </c:pt>
                <c:pt idx="1714">
                  <c:v>17.9393536</c:v>
                </c:pt>
                <c:pt idx="1715">
                  <c:v>17.9393536</c:v>
                </c:pt>
                <c:pt idx="1716">
                  <c:v>17.9393536</c:v>
                </c:pt>
                <c:pt idx="1717">
                  <c:v>17.9393536</c:v>
                </c:pt>
                <c:pt idx="1718">
                  <c:v>17.9393536</c:v>
                </c:pt>
                <c:pt idx="1719">
                  <c:v>#N/A</c:v>
                </c:pt>
                <c:pt idx="1720">
                  <c:v>#N/A</c:v>
                </c:pt>
                <c:pt idx="1721">
                  <c:v>18.116096000000002</c:v>
                </c:pt>
                <c:pt idx="1722">
                  <c:v>18.116096000000002</c:v>
                </c:pt>
                <c:pt idx="1723">
                  <c:v>18.248652800000002</c:v>
                </c:pt>
                <c:pt idx="1724">
                  <c:v>18.248652800000002</c:v>
                </c:pt>
                <c:pt idx="1725">
                  <c:v>18.248652800000002</c:v>
                </c:pt>
                <c:pt idx="1726">
                  <c:v>#N/A</c:v>
                </c:pt>
                <c:pt idx="1727">
                  <c:v>#N/A</c:v>
                </c:pt>
                <c:pt idx="1728">
                  <c:v>18.248652800000002</c:v>
                </c:pt>
                <c:pt idx="1729">
                  <c:v>18.248652800000002</c:v>
                </c:pt>
                <c:pt idx="1730">
                  <c:v>18.248652800000002</c:v>
                </c:pt>
                <c:pt idx="1731">
                  <c:v>18.292838400000001</c:v>
                </c:pt>
                <c:pt idx="1732">
                  <c:v>18.381209600000002</c:v>
                </c:pt>
                <c:pt idx="1733">
                  <c:v>#N/A</c:v>
                </c:pt>
                <c:pt idx="1734">
                  <c:v>#N/A</c:v>
                </c:pt>
                <c:pt idx="1735">
                  <c:v>#N/A</c:v>
                </c:pt>
                <c:pt idx="1736">
                  <c:v>#N/A</c:v>
                </c:pt>
                <c:pt idx="1737">
                  <c:v>#N/A</c:v>
                </c:pt>
                <c:pt idx="1738">
                  <c:v>#N/A</c:v>
                </c:pt>
                <c:pt idx="1739">
                  <c:v>#N/A</c:v>
                </c:pt>
                <c:pt idx="1740">
                  <c:v>#N/A</c:v>
                </c:pt>
                <c:pt idx="1741">
                  <c:v>#N/A</c:v>
                </c:pt>
                <c:pt idx="1742">
                  <c:v>#N/A</c:v>
                </c:pt>
                <c:pt idx="1743">
                  <c:v>18.381542400000001</c:v>
                </c:pt>
                <c:pt idx="1744">
                  <c:v>18.381542400000001</c:v>
                </c:pt>
                <c:pt idx="1745">
                  <c:v>18.381542400000001</c:v>
                </c:pt>
                <c:pt idx="1746">
                  <c:v>18.469915199999999</c:v>
                </c:pt>
                <c:pt idx="1747">
                  <c:v>#N/A</c:v>
                </c:pt>
                <c:pt idx="1748">
                  <c:v>#N/A</c:v>
                </c:pt>
                <c:pt idx="1749">
                  <c:v>18.469915199999999</c:v>
                </c:pt>
                <c:pt idx="1750">
                  <c:v>18.602474399999998</c:v>
                </c:pt>
                <c:pt idx="1751">
                  <c:v>18.646660799999999</c:v>
                </c:pt>
                <c:pt idx="1752">
                  <c:v>18.735033599999998</c:v>
                </c:pt>
                <c:pt idx="1753">
                  <c:v>18.735033599999998</c:v>
                </c:pt>
                <c:pt idx="1754">
                  <c:v>#N/A</c:v>
                </c:pt>
                <c:pt idx="1755">
                  <c:v>#N/A</c:v>
                </c:pt>
                <c:pt idx="1756">
                  <c:v>18.779219999999999</c:v>
                </c:pt>
                <c:pt idx="1757">
                  <c:v>18.867592800000001</c:v>
                </c:pt>
                <c:pt idx="1758">
                  <c:v>19.000152</c:v>
                </c:pt>
                <c:pt idx="1759">
                  <c:v>19.000152</c:v>
                </c:pt>
                <c:pt idx="1760">
                  <c:v>19.000152</c:v>
                </c:pt>
                <c:pt idx="1761">
                  <c:v>#N/A</c:v>
                </c:pt>
                <c:pt idx="1762">
                  <c:v>#N/A</c:v>
                </c:pt>
                <c:pt idx="1763">
                  <c:v>19.132711199999999</c:v>
                </c:pt>
                <c:pt idx="1764">
                  <c:v>19.265270399999999</c:v>
                </c:pt>
                <c:pt idx="1765">
                  <c:v>19.727800999999999</c:v>
                </c:pt>
                <c:pt idx="1766">
                  <c:v>19.727800999999999</c:v>
                </c:pt>
                <c:pt idx="1767">
                  <c:v>19.727800999999999</c:v>
                </c:pt>
                <c:pt idx="1768">
                  <c:v>#N/A</c:v>
                </c:pt>
                <c:pt idx="1769">
                  <c:v>#N/A</c:v>
                </c:pt>
                <c:pt idx="1770">
                  <c:v>19.773048249999999</c:v>
                </c:pt>
                <c:pt idx="1771">
                  <c:v>19.818295500000001</c:v>
                </c:pt>
                <c:pt idx="1772">
                  <c:v>19.818295500000001</c:v>
                </c:pt>
                <c:pt idx="1773">
                  <c:v>19.90879</c:v>
                </c:pt>
                <c:pt idx="1774">
                  <c:v>19.999284499999998</c:v>
                </c:pt>
                <c:pt idx="1775">
                  <c:v>#N/A</c:v>
                </c:pt>
                <c:pt idx="1776">
                  <c:v>#N/A</c:v>
                </c:pt>
                <c:pt idx="1777">
                  <c:v>20.31601525</c:v>
                </c:pt>
                <c:pt idx="1778">
                  <c:v>21.356701999999999</c:v>
                </c:pt>
                <c:pt idx="1779">
                  <c:v>21.401949250000001</c:v>
                </c:pt>
                <c:pt idx="1780">
                  <c:v>21.718679999999999</c:v>
                </c:pt>
                <c:pt idx="1781">
                  <c:v>22.080658</c:v>
                </c:pt>
                <c:pt idx="1782">
                  <c:v>#N/A</c:v>
                </c:pt>
                <c:pt idx="1783">
                  <c:v>#N/A</c:v>
                </c:pt>
                <c:pt idx="1784">
                  <c:v>23.528569999999998</c:v>
                </c:pt>
                <c:pt idx="1785">
                  <c:v>23.528569999999998</c:v>
                </c:pt>
                <c:pt idx="1786">
                  <c:v>24.433515</c:v>
                </c:pt>
                <c:pt idx="1787">
                  <c:v>25.338460000000001</c:v>
                </c:pt>
                <c:pt idx="1788">
                  <c:v>25.338460000000001</c:v>
                </c:pt>
                <c:pt idx="1789">
                  <c:v>#N/A</c:v>
                </c:pt>
                <c:pt idx="1790">
                  <c:v>#N/A</c:v>
                </c:pt>
                <c:pt idx="1791">
                  <c:v>22.804614000000001</c:v>
                </c:pt>
                <c:pt idx="1792">
                  <c:v>22.171152499999998</c:v>
                </c:pt>
                <c:pt idx="1793">
                  <c:v>22.171152499999998</c:v>
                </c:pt>
                <c:pt idx="1794">
                  <c:v>21.718679999999999</c:v>
                </c:pt>
                <c:pt idx="1795">
                  <c:v>21.6434295</c:v>
                </c:pt>
                <c:pt idx="1796">
                  <c:v>#N/A</c:v>
                </c:pt>
                <c:pt idx="1797">
                  <c:v>#N/A</c:v>
                </c:pt>
                <c:pt idx="1798">
                  <c:v>21.6434295</c:v>
                </c:pt>
                <c:pt idx="1799">
                  <c:v>19.479086550000002</c:v>
                </c:pt>
                <c:pt idx="1800">
                  <c:v>20.215884150000001</c:v>
                </c:pt>
                <c:pt idx="1801">
                  <c:v>20.7224325</c:v>
                </c:pt>
                <c:pt idx="1802">
                  <c:v>20.7224325</c:v>
                </c:pt>
                <c:pt idx="1803">
                  <c:v>#N/A</c:v>
                </c:pt>
                <c:pt idx="1804">
                  <c:v>#N/A</c:v>
                </c:pt>
                <c:pt idx="1805">
                  <c:v>20.7224325</c:v>
                </c:pt>
                <c:pt idx="1806">
                  <c:v>19.8014355</c:v>
                </c:pt>
                <c:pt idx="1807">
                  <c:v>19.8014355</c:v>
                </c:pt>
                <c:pt idx="1808">
                  <c:v>20.077734599999999</c:v>
                </c:pt>
                <c:pt idx="1809">
                  <c:v>20.077734599999999</c:v>
                </c:pt>
                <c:pt idx="1810">
                  <c:v>#N/A</c:v>
                </c:pt>
                <c:pt idx="1811">
                  <c:v>#N/A</c:v>
                </c:pt>
                <c:pt idx="1812">
                  <c:v>20.261934</c:v>
                </c:pt>
                <c:pt idx="1813">
                  <c:v>20.446133400000001</c:v>
                </c:pt>
                <c:pt idx="1814">
                  <c:v>20.077734599999999</c:v>
                </c:pt>
                <c:pt idx="1815">
                  <c:v>20.261934</c:v>
                </c:pt>
                <c:pt idx="1816">
                  <c:v>20.261934</c:v>
                </c:pt>
                <c:pt idx="1817">
                  <c:v>#N/A</c:v>
                </c:pt>
                <c:pt idx="1818">
                  <c:v>#N/A</c:v>
                </c:pt>
                <c:pt idx="1819">
                  <c:v>#N/A</c:v>
                </c:pt>
                <c:pt idx="1820">
                  <c:v>20.261934</c:v>
                </c:pt>
                <c:pt idx="1821">
                  <c:v>20.261934</c:v>
                </c:pt>
                <c:pt idx="1822">
                  <c:v>18.41994</c:v>
                </c:pt>
                <c:pt idx="1823">
                  <c:v>#N/A</c:v>
                </c:pt>
                <c:pt idx="1824">
                  <c:v>#N/A</c:v>
                </c:pt>
                <c:pt idx="1825">
                  <c:v>#N/A</c:v>
                </c:pt>
                <c:pt idx="1826">
                  <c:v>#N/A</c:v>
                </c:pt>
                <c:pt idx="1827">
                  <c:v>18.749420000000001</c:v>
                </c:pt>
                <c:pt idx="1828">
                  <c:v>18.749420000000001</c:v>
                </c:pt>
                <c:pt idx="1829">
                  <c:v>18.749420000000001</c:v>
                </c:pt>
                <c:pt idx="1830">
                  <c:v>20.624362000000001</c:v>
                </c:pt>
                <c:pt idx="1831">
                  <c:v>#N/A</c:v>
                </c:pt>
                <c:pt idx="1832">
                  <c:v>#N/A</c:v>
                </c:pt>
                <c:pt idx="1833">
                  <c:v>20.624362000000001</c:v>
                </c:pt>
                <c:pt idx="1834">
                  <c:v>20.624362000000001</c:v>
                </c:pt>
                <c:pt idx="1835">
                  <c:v>20.624362000000001</c:v>
                </c:pt>
                <c:pt idx="1836">
                  <c:v>20.624362000000001</c:v>
                </c:pt>
                <c:pt idx="1837">
                  <c:v>20.624362000000001</c:v>
                </c:pt>
                <c:pt idx="1838">
                  <c:v>#N/A</c:v>
                </c:pt>
                <c:pt idx="1839">
                  <c:v>#N/A</c:v>
                </c:pt>
                <c:pt idx="1840">
                  <c:v>20.624362000000001</c:v>
                </c:pt>
                <c:pt idx="1841">
                  <c:v>20.624362000000001</c:v>
                </c:pt>
                <c:pt idx="1842">
                  <c:v>20.624362000000001</c:v>
                </c:pt>
                <c:pt idx="1843">
                  <c:v>20.624362000000001</c:v>
                </c:pt>
                <c:pt idx="1844">
                  <c:v>20.624362000000001</c:v>
                </c:pt>
                <c:pt idx="1845">
                  <c:v>#N/A</c:v>
                </c:pt>
                <c:pt idx="1846">
                  <c:v>#N/A</c:v>
                </c:pt>
                <c:pt idx="1847">
                  <c:v>20.624362000000001</c:v>
                </c:pt>
                <c:pt idx="1848">
                  <c:v>20.624362000000001</c:v>
                </c:pt>
                <c:pt idx="1849">
                  <c:v>20.1556265</c:v>
                </c:pt>
                <c:pt idx="1850">
                  <c:v>20.624362000000001</c:v>
                </c:pt>
                <c:pt idx="1851">
                  <c:v>20.624362000000001</c:v>
                </c:pt>
                <c:pt idx="1852">
                  <c:v>#N/A</c:v>
                </c:pt>
                <c:pt idx="1853">
                  <c:v>#N/A</c:v>
                </c:pt>
                <c:pt idx="1854">
                  <c:v>20.3431207</c:v>
                </c:pt>
                <c:pt idx="1855">
                  <c:v>20.5306149</c:v>
                </c:pt>
                <c:pt idx="1856">
                  <c:v>20.624362000000001</c:v>
                </c:pt>
                <c:pt idx="1857">
                  <c:v>20.378292000000002</c:v>
                </c:pt>
                <c:pt idx="1858">
                  <c:v>20.285663400000001</c:v>
                </c:pt>
                <c:pt idx="1859">
                  <c:v>#N/A</c:v>
                </c:pt>
                <c:pt idx="1860">
                  <c:v>#N/A</c:v>
                </c:pt>
                <c:pt idx="1861">
                  <c:v>20.285663400000001</c:v>
                </c:pt>
                <c:pt idx="1862">
                  <c:v>20.378292000000002</c:v>
                </c:pt>
                <c:pt idx="1863">
                  <c:v>20.378292000000002</c:v>
                </c:pt>
                <c:pt idx="1864">
                  <c:v>20.378292000000002</c:v>
                </c:pt>
                <c:pt idx="1865">
                  <c:v>20.378292000000002</c:v>
                </c:pt>
                <c:pt idx="1866">
                  <c:v>#N/A</c:v>
                </c:pt>
                <c:pt idx="1867">
                  <c:v>#N/A</c:v>
                </c:pt>
                <c:pt idx="1868">
                  <c:v>20.378292000000002</c:v>
                </c:pt>
                <c:pt idx="1869">
                  <c:v>20.563549200000001</c:v>
                </c:pt>
                <c:pt idx="1870">
                  <c:v>20.378292000000002</c:v>
                </c:pt>
                <c:pt idx="1871">
                  <c:v>#N/A</c:v>
                </c:pt>
                <c:pt idx="1872">
                  <c:v>#N/A</c:v>
                </c:pt>
                <c:pt idx="1873">
                  <c:v>#N/A</c:v>
                </c:pt>
                <c:pt idx="1874">
                  <c:v>#N/A</c:v>
                </c:pt>
                <c:pt idx="1875">
                  <c:v>20.378292000000002</c:v>
                </c:pt>
                <c:pt idx="1876">
                  <c:v>20.378292000000002</c:v>
                </c:pt>
                <c:pt idx="1877">
                  <c:v>20.378292000000002</c:v>
                </c:pt>
                <c:pt idx="1878">
                  <c:v>20.378292000000002</c:v>
                </c:pt>
                <c:pt idx="1879">
                  <c:v>20.378292000000002</c:v>
                </c:pt>
                <c:pt idx="1880">
                  <c:v>#N/A</c:v>
                </c:pt>
                <c:pt idx="1881">
                  <c:v>#N/A</c:v>
                </c:pt>
                <c:pt idx="1882">
                  <c:v>20.378292000000002</c:v>
                </c:pt>
                <c:pt idx="1883">
                  <c:v>20.378292000000002</c:v>
                </c:pt>
                <c:pt idx="1884">
                  <c:v>20.378292000000002</c:v>
                </c:pt>
                <c:pt idx="1885">
                  <c:v>#N/A</c:v>
                </c:pt>
                <c:pt idx="1886">
                  <c:v>20.524504</c:v>
                </c:pt>
                <c:pt idx="1887">
                  <c:v>#N/A</c:v>
                </c:pt>
                <c:pt idx="1888">
                  <c:v>#N/A</c:v>
                </c:pt>
                <c:pt idx="1889">
                  <c:v>20.524504</c:v>
                </c:pt>
                <c:pt idx="1890">
                  <c:v>20.7110904</c:v>
                </c:pt>
                <c:pt idx="1891">
                  <c:v>20.7110904</c:v>
                </c:pt>
                <c:pt idx="1892">
                  <c:v>20.7110904</c:v>
                </c:pt>
                <c:pt idx="1893">
                  <c:v>20.7110904</c:v>
                </c:pt>
                <c:pt idx="1894">
                  <c:v>#N/A</c:v>
                </c:pt>
                <c:pt idx="1895">
                  <c:v>#N/A</c:v>
                </c:pt>
                <c:pt idx="1896">
                  <c:v>20.990970000000001</c:v>
                </c:pt>
                <c:pt idx="1897">
                  <c:v>20.617797200000002</c:v>
                </c:pt>
                <c:pt idx="1898">
                  <c:v>20.617797200000002</c:v>
                </c:pt>
                <c:pt idx="1899">
                  <c:v>20.524504</c:v>
                </c:pt>
                <c:pt idx="1900">
                  <c:v>20.7110904</c:v>
                </c:pt>
                <c:pt idx="1901">
                  <c:v>#N/A</c:v>
                </c:pt>
                <c:pt idx="1902">
                  <c:v>#N/A</c:v>
                </c:pt>
                <c:pt idx="1903">
                  <c:v>20.524504</c:v>
                </c:pt>
                <c:pt idx="1904">
                  <c:v>20.524504</c:v>
                </c:pt>
                <c:pt idx="1905">
                  <c:v>20.524504</c:v>
                </c:pt>
                <c:pt idx="1906">
                  <c:v>20.524504</c:v>
                </c:pt>
                <c:pt idx="1907">
                  <c:v>20.524504</c:v>
                </c:pt>
                <c:pt idx="1908">
                  <c:v>#N/A</c:v>
                </c:pt>
                <c:pt idx="1909">
                  <c:v>#N/A</c:v>
                </c:pt>
                <c:pt idx="1910">
                  <c:v>20.7110904</c:v>
                </c:pt>
                <c:pt idx="1911">
                  <c:v>20.524504</c:v>
                </c:pt>
                <c:pt idx="1912">
                  <c:v>20.524504</c:v>
                </c:pt>
                <c:pt idx="1913">
                  <c:v>20.524504</c:v>
                </c:pt>
                <c:pt idx="1914">
                  <c:v>20.524504</c:v>
                </c:pt>
                <c:pt idx="1915">
                  <c:v>#N/A</c:v>
                </c:pt>
                <c:pt idx="1916">
                  <c:v>#N/A</c:v>
                </c:pt>
                <c:pt idx="1917">
                  <c:v>20.60388</c:v>
                </c:pt>
                <c:pt idx="1918">
                  <c:v>20.697534000000001</c:v>
                </c:pt>
                <c:pt idx="1919">
                  <c:v>20.60388</c:v>
                </c:pt>
                <c:pt idx="1920">
                  <c:v>20.510225999999999</c:v>
                </c:pt>
                <c:pt idx="1921">
                  <c:v>20.416572000000002</c:v>
                </c:pt>
                <c:pt idx="1922">
                  <c:v>#N/A</c:v>
                </c:pt>
                <c:pt idx="1923">
                  <c:v>#N/A</c:v>
                </c:pt>
                <c:pt idx="1924">
                  <c:v>20.416572000000002</c:v>
                </c:pt>
                <c:pt idx="1925">
                  <c:v>20.416572000000002</c:v>
                </c:pt>
                <c:pt idx="1926">
                  <c:v>20.416572000000002</c:v>
                </c:pt>
                <c:pt idx="1927">
                  <c:v>20.510225999999999</c:v>
                </c:pt>
                <c:pt idx="1928">
                  <c:v>20.510225999999999</c:v>
                </c:pt>
                <c:pt idx="1929">
                  <c:v>#N/A</c:v>
                </c:pt>
                <c:pt idx="1930">
                  <c:v>#N/A</c:v>
                </c:pt>
                <c:pt idx="1931">
                  <c:v>20.510225999999999</c:v>
                </c:pt>
                <c:pt idx="1932">
                  <c:v>20.557053</c:v>
                </c:pt>
                <c:pt idx="1933">
                  <c:v>20.60388</c:v>
                </c:pt>
                <c:pt idx="1934">
                  <c:v>20.60388</c:v>
                </c:pt>
                <c:pt idx="1935">
                  <c:v>20.60388</c:v>
                </c:pt>
                <c:pt idx="1936">
                  <c:v>#N/A</c:v>
                </c:pt>
                <c:pt idx="1937">
                  <c:v>#N/A</c:v>
                </c:pt>
                <c:pt idx="1938">
                  <c:v>20.60388</c:v>
                </c:pt>
                <c:pt idx="1939">
                  <c:v>20.60388</c:v>
                </c:pt>
                <c:pt idx="1940">
                  <c:v>20.697534000000001</c:v>
                </c:pt>
                <c:pt idx="1941">
                  <c:v>20.60388</c:v>
                </c:pt>
                <c:pt idx="1942">
                  <c:v>20.60388</c:v>
                </c:pt>
                <c:pt idx="1943">
                  <c:v>#N/A</c:v>
                </c:pt>
                <c:pt idx="1944">
                  <c:v>#N/A</c:v>
                </c:pt>
                <c:pt idx="1945">
                  <c:v>20.697534000000001</c:v>
                </c:pt>
                <c:pt idx="1946">
                  <c:v>#N/A</c:v>
                </c:pt>
                <c:pt idx="1947">
                  <c:v>20.438682</c:v>
                </c:pt>
                <c:pt idx="1948">
                  <c:v>20.438682</c:v>
                </c:pt>
                <c:pt idx="1949">
                  <c:v>20.438682</c:v>
                </c:pt>
                <c:pt idx="1950">
                  <c:v>#N/A</c:v>
                </c:pt>
                <c:pt idx="1951">
                  <c:v>#N/A</c:v>
                </c:pt>
                <c:pt idx="1952">
                  <c:v>#N/A</c:v>
                </c:pt>
                <c:pt idx="1953">
                  <c:v>20.438682</c:v>
                </c:pt>
                <c:pt idx="1954">
                  <c:v>20.438682</c:v>
                </c:pt>
                <c:pt idx="1955">
                  <c:v>20.48513355</c:v>
                </c:pt>
                <c:pt idx="1956">
                  <c:v>20.48513355</c:v>
                </c:pt>
                <c:pt idx="1957">
                  <c:v>#N/A</c:v>
                </c:pt>
                <c:pt idx="1958">
                  <c:v>#N/A</c:v>
                </c:pt>
                <c:pt idx="1959">
                  <c:v>20.48513355</c:v>
                </c:pt>
                <c:pt idx="1960">
                  <c:v>20.531585100000001</c:v>
                </c:pt>
                <c:pt idx="1961">
                  <c:v>20.578036649999998</c:v>
                </c:pt>
                <c:pt idx="1962">
                  <c:v>20.624488199999998</c:v>
                </c:pt>
                <c:pt idx="1963">
                  <c:v>20.717391299999999</c:v>
                </c:pt>
                <c:pt idx="1964">
                  <c:v>#N/A</c:v>
                </c:pt>
                <c:pt idx="1965">
                  <c:v>#N/A</c:v>
                </c:pt>
                <c:pt idx="1966">
                  <c:v>20.8102944</c:v>
                </c:pt>
                <c:pt idx="1967">
                  <c:v>#N/A</c:v>
                </c:pt>
                <c:pt idx="1968">
                  <c:v>20.996100599999998</c:v>
                </c:pt>
                <c:pt idx="1969">
                  <c:v>21.367712999999998</c:v>
                </c:pt>
                <c:pt idx="1970">
                  <c:v>23.504484299999998</c:v>
                </c:pt>
                <c:pt idx="1971">
                  <c:v>#N/A</c:v>
                </c:pt>
                <c:pt idx="1972">
                  <c:v>#N/A</c:v>
                </c:pt>
                <c:pt idx="1973">
                  <c:v>24.154806000000001</c:v>
                </c:pt>
                <c:pt idx="1974">
                  <c:v>23.876096699999998</c:v>
                </c:pt>
                <c:pt idx="1975">
                  <c:v>21.50706765</c:v>
                </c:pt>
                <c:pt idx="1976">
                  <c:v>21.5535192</c:v>
                </c:pt>
                <c:pt idx="1977">
                  <c:v>21.046862999999998</c:v>
                </c:pt>
                <c:pt idx="1978">
                  <c:v>#N/A</c:v>
                </c:pt>
                <c:pt idx="1979">
                  <c:v>#N/A</c:v>
                </c:pt>
                <c:pt idx="1980">
                  <c:v>20.863846800000001</c:v>
                </c:pt>
                <c:pt idx="1981">
                  <c:v>20.726584649999999</c:v>
                </c:pt>
                <c:pt idx="1982">
                  <c:v>#N/A</c:v>
                </c:pt>
                <c:pt idx="1983">
                  <c:v>20.314798199999998</c:v>
                </c:pt>
                <c:pt idx="1984">
                  <c:v>19.857257699999998</c:v>
                </c:pt>
                <c:pt idx="1985">
                  <c:v>#N/A</c:v>
                </c:pt>
                <c:pt idx="1986">
                  <c:v>#N/A</c:v>
                </c:pt>
                <c:pt idx="1987">
                  <c:v>19.674241500000001</c:v>
                </c:pt>
                <c:pt idx="1988">
                  <c:v>19.674241500000001</c:v>
                </c:pt>
                <c:pt idx="1989">
                  <c:v>#N/A</c:v>
                </c:pt>
                <c:pt idx="1990">
                  <c:v>19.674241500000001</c:v>
                </c:pt>
                <c:pt idx="1991">
                  <c:v>19.674241500000001</c:v>
                </c:pt>
                <c:pt idx="1992">
                  <c:v>#N/A</c:v>
                </c:pt>
                <c:pt idx="1993">
                  <c:v>#N/A</c:v>
                </c:pt>
                <c:pt idx="1994">
                  <c:v>19.857257699999998</c:v>
                </c:pt>
                <c:pt idx="1995">
                  <c:v>19.857257699999998</c:v>
                </c:pt>
                <c:pt idx="1996">
                  <c:v>19.71999555</c:v>
                </c:pt>
                <c:pt idx="1997">
                  <c:v>19.765749599999999</c:v>
                </c:pt>
                <c:pt idx="1998">
                  <c:v>19.765749599999999</c:v>
                </c:pt>
                <c:pt idx="1999">
                  <c:v>#N/A</c:v>
                </c:pt>
                <c:pt idx="2000">
                  <c:v>#N/A</c:v>
                </c:pt>
                <c:pt idx="2001">
                  <c:v>20.086027949999998</c:v>
                </c:pt>
                <c:pt idx="2002">
                  <c:v>21.046862999999998</c:v>
                </c:pt>
                <c:pt idx="2003">
                  <c:v>21.8704359</c:v>
                </c:pt>
                <c:pt idx="2004">
                  <c:v>24.020876250000001</c:v>
                </c:pt>
                <c:pt idx="2005">
                  <c:v>25.622267999999998</c:v>
                </c:pt>
                <c:pt idx="2006">
                  <c:v>#N/A</c:v>
                </c:pt>
                <c:pt idx="2007">
                  <c:v>#N/A</c:v>
                </c:pt>
                <c:pt idx="2008">
                  <c:v>23.37906375</c:v>
                </c:pt>
                <c:pt idx="2009">
                  <c:v>23.37906375</c:v>
                </c:pt>
                <c:pt idx="2010">
                  <c:v>23.37906375</c:v>
                </c:pt>
                <c:pt idx="2011">
                  <c:v>23.37906375</c:v>
                </c:pt>
                <c:pt idx="2012">
                  <c:v>23.37906375</c:v>
                </c:pt>
                <c:pt idx="2013">
                  <c:v>#N/A</c:v>
                </c:pt>
                <c:pt idx="2014">
                  <c:v>#N/A</c:v>
                </c:pt>
                <c:pt idx="2015">
                  <c:v>23.37906375</c:v>
                </c:pt>
                <c:pt idx="2016">
                  <c:v>23.37906375</c:v>
                </c:pt>
                <c:pt idx="2017">
                  <c:v>23.37906375</c:v>
                </c:pt>
                <c:pt idx="2018">
                  <c:v>23.37906375</c:v>
                </c:pt>
                <c:pt idx="2019">
                  <c:v>23.37906375</c:v>
                </c:pt>
                <c:pt idx="2020">
                  <c:v>#N/A</c:v>
                </c:pt>
                <c:pt idx="2021">
                  <c:v>#N/A</c:v>
                </c:pt>
                <c:pt idx="2022">
                  <c:v>23.37906375</c:v>
                </c:pt>
                <c:pt idx="2023">
                  <c:v>23.37906375</c:v>
                </c:pt>
                <c:pt idx="2024">
                  <c:v>23.37906375</c:v>
                </c:pt>
                <c:pt idx="2025">
                  <c:v>20.217323700000001</c:v>
                </c:pt>
                <c:pt idx="2026">
                  <c:v>20.217323700000001</c:v>
                </c:pt>
                <c:pt idx="2027">
                  <c:v>#N/A</c:v>
                </c:pt>
                <c:pt idx="2028">
                  <c:v>#N/A</c:v>
                </c:pt>
                <c:pt idx="2029">
                  <c:v>20.217323700000001</c:v>
                </c:pt>
                <c:pt idx="2030">
                  <c:v>20.217323700000001</c:v>
                </c:pt>
                <c:pt idx="2031">
                  <c:v>20.217323700000001</c:v>
                </c:pt>
                <c:pt idx="2032">
                  <c:v>20.217323700000001</c:v>
                </c:pt>
                <c:pt idx="2033">
                  <c:v>20.217323700000001</c:v>
                </c:pt>
                <c:pt idx="2034">
                  <c:v>#N/A</c:v>
                </c:pt>
                <c:pt idx="2035">
                  <c:v>#N/A</c:v>
                </c:pt>
                <c:pt idx="2036">
                  <c:v>20.217323700000001</c:v>
                </c:pt>
                <c:pt idx="2037">
                  <c:v>20.217323700000001</c:v>
                </c:pt>
                <c:pt idx="2038">
                  <c:v>20.247060700000002</c:v>
                </c:pt>
                <c:pt idx="2039">
                  <c:v>20.247060700000002</c:v>
                </c:pt>
                <c:pt idx="2040">
                  <c:v>20.247060700000002</c:v>
                </c:pt>
                <c:pt idx="2041">
                  <c:v>#N/A</c:v>
                </c:pt>
                <c:pt idx="2042">
                  <c:v>#N/A</c:v>
                </c:pt>
                <c:pt idx="2043">
                  <c:v>20.247060700000002</c:v>
                </c:pt>
                <c:pt idx="2044">
                  <c:v>20.247060700000002</c:v>
                </c:pt>
                <c:pt idx="2045">
                  <c:v>20.247060700000002</c:v>
                </c:pt>
                <c:pt idx="2046">
                  <c:v>20.247060700000002</c:v>
                </c:pt>
                <c:pt idx="2047">
                  <c:v>19.265925599999999</c:v>
                </c:pt>
                <c:pt idx="2048">
                  <c:v>#N/A</c:v>
                </c:pt>
                <c:pt idx="2049">
                  <c:v>#N/A</c:v>
                </c:pt>
                <c:pt idx="2050">
                  <c:v>19.265925599999999</c:v>
                </c:pt>
                <c:pt idx="2051">
                  <c:v>19.265925599999999</c:v>
                </c:pt>
                <c:pt idx="2052">
                  <c:v>#N/A</c:v>
                </c:pt>
                <c:pt idx="2053">
                  <c:v>19.265925599999999</c:v>
                </c:pt>
                <c:pt idx="2054">
                  <c:v>19.265925599999999</c:v>
                </c:pt>
                <c:pt idx="2055">
                  <c:v>#N/A</c:v>
                </c:pt>
                <c:pt idx="2056">
                  <c:v>#N/A</c:v>
                </c:pt>
                <c:pt idx="2057">
                  <c:v>19.265925599999999</c:v>
                </c:pt>
                <c:pt idx="2058">
                  <c:v>19.265925599999999</c:v>
                </c:pt>
                <c:pt idx="2059">
                  <c:v>19.265925599999999</c:v>
                </c:pt>
                <c:pt idx="2060">
                  <c:v>19.265925599999999</c:v>
                </c:pt>
                <c:pt idx="2061">
                  <c:v>19.265925599999999</c:v>
                </c:pt>
                <c:pt idx="2062">
                  <c:v>#N/A</c:v>
                </c:pt>
                <c:pt idx="2063">
                  <c:v>#N/A</c:v>
                </c:pt>
                <c:pt idx="2064">
                  <c:v>19.265925599999999</c:v>
                </c:pt>
                <c:pt idx="2065">
                  <c:v>19.265925599999999</c:v>
                </c:pt>
                <c:pt idx="2066">
                  <c:v>19.265925599999999</c:v>
                </c:pt>
                <c:pt idx="2067">
                  <c:v>19.265925599999999</c:v>
                </c:pt>
                <c:pt idx="2068">
                  <c:v>19.265925599999999</c:v>
                </c:pt>
                <c:pt idx="2069">
                  <c:v>#N/A</c:v>
                </c:pt>
                <c:pt idx="2070">
                  <c:v>#N/A</c:v>
                </c:pt>
                <c:pt idx="2071">
                  <c:v>19.275386399999999</c:v>
                </c:pt>
                <c:pt idx="2072">
                  <c:v>19.275386399999999</c:v>
                </c:pt>
                <c:pt idx="2073">
                  <c:v>19.632338000000001</c:v>
                </c:pt>
                <c:pt idx="2074">
                  <c:v>19.632338000000001</c:v>
                </c:pt>
                <c:pt idx="2075">
                  <c:v>19.632338000000001</c:v>
                </c:pt>
                <c:pt idx="2076">
                  <c:v>#N/A</c:v>
                </c:pt>
                <c:pt idx="2077">
                  <c:v>#N/A</c:v>
                </c:pt>
                <c:pt idx="2078">
                  <c:v>19.632338000000001</c:v>
                </c:pt>
                <c:pt idx="2079">
                  <c:v>19.676956950000001</c:v>
                </c:pt>
                <c:pt idx="2080">
                  <c:v>19.676956950000001</c:v>
                </c:pt>
                <c:pt idx="2081">
                  <c:v>19.676956950000001</c:v>
                </c:pt>
                <c:pt idx="2082">
                  <c:v>19.676956950000001</c:v>
                </c:pt>
                <c:pt idx="2083">
                  <c:v>#N/A</c:v>
                </c:pt>
                <c:pt idx="2084">
                  <c:v>#N/A</c:v>
                </c:pt>
                <c:pt idx="2085">
                  <c:v>19.676956950000001</c:v>
                </c:pt>
                <c:pt idx="2086">
                  <c:v>19.632338000000001</c:v>
                </c:pt>
                <c:pt idx="2087">
                  <c:v>19.632338000000001</c:v>
                </c:pt>
                <c:pt idx="2088">
                  <c:v>19.632338000000001</c:v>
                </c:pt>
                <c:pt idx="2089">
                  <c:v>19.632338000000001</c:v>
                </c:pt>
                <c:pt idx="2090">
                  <c:v>#N/A</c:v>
                </c:pt>
                <c:pt idx="2091">
                  <c:v>#N/A</c:v>
                </c:pt>
                <c:pt idx="2092">
                  <c:v>#N/A</c:v>
                </c:pt>
                <c:pt idx="2093">
                  <c:v>#N/A</c:v>
                </c:pt>
                <c:pt idx="2094">
                  <c:v>#N/A</c:v>
                </c:pt>
                <c:pt idx="2095">
                  <c:v>19.632338000000001</c:v>
                </c:pt>
                <c:pt idx="2096">
                  <c:v>19.810813800000002</c:v>
                </c:pt>
                <c:pt idx="2097">
                  <c:v>#N/A</c:v>
                </c:pt>
                <c:pt idx="2098">
                  <c:v>#N/A</c:v>
                </c:pt>
                <c:pt idx="2099">
                  <c:v>19.631948399999999</c:v>
                </c:pt>
                <c:pt idx="2100">
                  <c:v>19.631948399999999</c:v>
                </c:pt>
                <c:pt idx="2101">
                  <c:v>#N/A</c:v>
                </c:pt>
                <c:pt idx="2102">
                  <c:v>19.631948399999999</c:v>
                </c:pt>
                <c:pt idx="2103">
                  <c:v>19.808812799999998</c:v>
                </c:pt>
                <c:pt idx="2104">
                  <c:v>#N/A</c:v>
                </c:pt>
                <c:pt idx="2105">
                  <c:v>#N/A</c:v>
                </c:pt>
                <c:pt idx="2106">
                  <c:v>19.808812799999998</c:v>
                </c:pt>
                <c:pt idx="2107">
                  <c:v>#N/A</c:v>
                </c:pt>
                <c:pt idx="2108">
                  <c:v>19.808812799999998</c:v>
                </c:pt>
                <c:pt idx="2109">
                  <c:v>19.808812799999998</c:v>
                </c:pt>
                <c:pt idx="2110">
                  <c:v>19.808812799999998</c:v>
                </c:pt>
                <c:pt idx="2111">
                  <c:v>#N/A</c:v>
                </c:pt>
                <c:pt idx="2112">
                  <c:v>#N/A</c:v>
                </c:pt>
                <c:pt idx="2113">
                  <c:v>19.808812799999998</c:v>
                </c:pt>
                <c:pt idx="2114">
                  <c:v>19.985677200000001</c:v>
                </c:pt>
                <c:pt idx="2115">
                  <c:v>19.985677200000001</c:v>
                </c:pt>
                <c:pt idx="2116">
                  <c:v>19.985677200000001</c:v>
                </c:pt>
                <c:pt idx="2117">
                  <c:v>20.162541600000001</c:v>
                </c:pt>
                <c:pt idx="2118">
                  <c:v>#N/A</c:v>
                </c:pt>
                <c:pt idx="2119">
                  <c:v>#N/A</c:v>
                </c:pt>
                <c:pt idx="2120">
                  <c:v>20.162541600000001</c:v>
                </c:pt>
                <c:pt idx="2121">
                  <c:v>20.250973800000001</c:v>
                </c:pt>
                <c:pt idx="2122">
                  <c:v>20.250973800000001</c:v>
                </c:pt>
                <c:pt idx="2123">
                  <c:v>20.250973800000001</c:v>
                </c:pt>
                <c:pt idx="2124">
                  <c:v>20.250973800000001</c:v>
                </c:pt>
                <c:pt idx="2125">
                  <c:v>#N/A</c:v>
                </c:pt>
                <c:pt idx="2126">
                  <c:v>#N/A</c:v>
                </c:pt>
                <c:pt idx="2127">
                  <c:v>20.5162704</c:v>
                </c:pt>
                <c:pt idx="2128">
                  <c:v>20.5162704</c:v>
                </c:pt>
                <c:pt idx="2129">
                  <c:v>20.5162704</c:v>
                </c:pt>
                <c:pt idx="2130">
                  <c:v>20.556800799999998</c:v>
                </c:pt>
                <c:pt idx="2131">
                  <c:v>20.556800799999998</c:v>
                </c:pt>
                <c:pt idx="2132">
                  <c:v>#N/A</c:v>
                </c:pt>
                <c:pt idx="2133">
                  <c:v>#N/A</c:v>
                </c:pt>
                <c:pt idx="2134">
                  <c:v>20.556800799999998</c:v>
                </c:pt>
                <c:pt idx="2135">
                  <c:v>20.556800799999998</c:v>
                </c:pt>
                <c:pt idx="2136">
                  <c:v>20.556800799999998</c:v>
                </c:pt>
                <c:pt idx="2137">
                  <c:v>20.556800799999998</c:v>
                </c:pt>
                <c:pt idx="2138">
                  <c:v>20.6454077</c:v>
                </c:pt>
                <c:pt idx="2139">
                  <c:v>#N/A</c:v>
                </c:pt>
                <c:pt idx="2140">
                  <c:v>#N/A</c:v>
                </c:pt>
                <c:pt idx="2141">
                  <c:v>20.6454077</c:v>
                </c:pt>
                <c:pt idx="2142">
                  <c:v>20.6454077</c:v>
                </c:pt>
                <c:pt idx="2143">
                  <c:v>20.6454077</c:v>
                </c:pt>
                <c:pt idx="2144">
                  <c:v>20.6454077</c:v>
                </c:pt>
                <c:pt idx="2145">
                  <c:v>20.8226215</c:v>
                </c:pt>
                <c:pt idx="2146">
                  <c:v>#N/A</c:v>
                </c:pt>
                <c:pt idx="2147">
                  <c:v>#N/A</c:v>
                </c:pt>
                <c:pt idx="2148">
                  <c:v>20.8226215</c:v>
                </c:pt>
                <c:pt idx="2149">
                  <c:v>20.8226215</c:v>
                </c:pt>
                <c:pt idx="2150">
                  <c:v>20.866924949999998</c:v>
                </c:pt>
                <c:pt idx="2151">
                  <c:v>21.708690499999999</c:v>
                </c:pt>
                <c:pt idx="2152">
                  <c:v>21.265656</c:v>
                </c:pt>
                <c:pt idx="2153">
                  <c:v>#N/A</c:v>
                </c:pt>
                <c:pt idx="2154">
                  <c:v>#N/A</c:v>
                </c:pt>
                <c:pt idx="2155">
                  <c:v>20.8226215</c:v>
                </c:pt>
                <c:pt idx="2156">
                  <c:v>20.8226215</c:v>
                </c:pt>
                <c:pt idx="2157">
                  <c:v>20.866924949999998</c:v>
                </c:pt>
                <c:pt idx="2158">
                  <c:v>21.265656</c:v>
                </c:pt>
                <c:pt idx="2159">
                  <c:v>21.265656</c:v>
                </c:pt>
                <c:pt idx="2160">
                  <c:v>#N/A</c:v>
                </c:pt>
                <c:pt idx="2161">
                  <c:v>#N/A</c:v>
                </c:pt>
                <c:pt idx="2162">
                  <c:v>21.373224</c:v>
                </c:pt>
                <c:pt idx="2163">
                  <c:v>21.373224</c:v>
                </c:pt>
                <c:pt idx="2164">
                  <c:v>21.373224</c:v>
                </c:pt>
                <c:pt idx="2165">
                  <c:v>21.373224</c:v>
                </c:pt>
                <c:pt idx="2166">
                  <c:v>21.373224</c:v>
                </c:pt>
                <c:pt idx="2167">
                  <c:v>#N/A</c:v>
                </c:pt>
                <c:pt idx="2168">
                  <c:v>#N/A</c:v>
                </c:pt>
                <c:pt idx="2169">
                  <c:v>22.263774999999999</c:v>
                </c:pt>
                <c:pt idx="2170">
                  <c:v>22.263774999999999</c:v>
                </c:pt>
                <c:pt idx="2171">
                  <c:v>22.263774999999999</c:v>
                </c:pt>
                <c:pt idx="2172">
                  <c:v>22.263774999999999</c:v>
                </c:pt>
                <c:pt idx="2173">
                  <c:v>22.263774999999999</c:v>
                </c:pt>
                <c:pt idx="2174">
                  <c:v>#N/A</c:v>
                </c:pt>
                <c:pt idx="2175">
                  <c:v>#N/A</c:v>
                </c:pt>
                <c:pt idx="2176">
                  <c:v>22.263774999999999</c:v>
                </c:pt>
                <c:pt idx="2177">
                  <c:v>22.263774999999999</c:v>
                </c:pt>
                <c:pt idx="2178">
                  <c:v>21.373224</c:v>
                </c:pt>
                <c:pt idx="2179">
                  <c:v>21.373224</c:v>
                </c:pt>
                <c:pt idx="2180">
                  <c:v>21.373224</c:v>
                </c:pt>
                <c:pt idx="2181">
                  <c:v>#N/A</c:v>
                </c:pt>
                <c:pt idx="2182">
                  <c:v>#N/A</c:v>
                </c:pt>
                <c:pt idx="2183">
                  <c:v>22.263774999999999</c:v>
                </c:pt>
                <c:pt idx="2184">
                  <c:v>#N/A</c:v>
                </c:pt>
                <c:pt idx="2185">
                  <c:v>22.263774999999999</c:v>
                </c:pt>
                <c:pt idx="2186">
                  <c:v>22.263774999999999</c:v>
                </c:pt>
                <c:pt idx="2187">
                  <c:v>22.263774999999999</c:v>
                </c:pt>
                <c:pt idx="2188">
                  <c:v>#N/A</c:v>
                </c:pt>
                <c:pt idx="2189">
                  <c:v>#N/A</c:v>
                </c:pt>
                <c:pt idx="2190">
                  <c:v>#N/A</c:v>
                </c:pt>
                <c:pt idx="2191">
                  <c:v>#N/A</c:v>
                </c:pt>
                <c:pt idx="2192">
                  <c:v>22.281650000000003</c:v>
                </c:pt>
                <c:pt idx="2193">
                  <c:v>22.281650000000003</c:v>
                </c:pt>
                <c:pt idx="2194">
                  <c:v>22.281650000000003</c:v>
                </c:pt>
                <c:pt idx="2195">
                  <c:v>#N/A</c:v>
                </c:pt>
                <c:pt idx="2196">
                  <c:v>#N/A</c:v>
                </c:pt>
                <c:pt idx="2197">
                  <c:v>22.281650000000003</c:v>
                </c:pt>
                <c:pt idx="2198">
                  <c:v>22.281650000000003</c:v>
                </c:pt>
                <c:pt idx="2199">
                  <c:v>22.281650000000003</c:v>
                </c:pt>
                <c:pt idx="2200">
                  <c:v>22.281650000000003</c:v>
                </c:pt>
                <c:pt idx="2201">
                  <c:v>22.281650000000003</c:v>
                </c:pt>
                <c:pt idx="2202">
                  <c:v>#N/A</c:v>
                </c:pt>
                <c:pt idx="2203">
                  <c:v>#N/A</c:v>
                </c:pt>
                <c:pt idx="2204">
                  <c:v>22.281650000000003</c:v>
                </c:pt>
                <c:pt idx="2205">
                  <c:v>22.281650000000003</c:v>
                </c:pt>
                <c:pt idx="2206">
                  <c:v>22.281650000000003</c:v>
                </c:pt>
                <c:pt idx="2207">
                  <c:v>22.281650000000003</c:v>
                </c:pt>
                <c:pt idx="2208">
                  <c:v>22.281650000000003</c:v>
                </c:pt>
                <c:pt idx="2209">
                  <c:v>#N/A</c:v>
                </c:pt>
                <c:pt idx="2210">
                  <c:v>#N/A</c:v>
                </c:pt>
                <c:pt idx="2211">
                  <c:v>22.281650000000003</c:v>
                </c:pt>
                <c:pt idx="2212">
                  <c:v>22.281650000000003</c:v>
                </c:pt>
                <c:pt idx="2213">
                  <c:v>22.281650000000003</c:v>
                </c:pt>
                <c:pt idx="2214">
                  <c:v>22.281650000000003</c:v>
                </c:pt>
                <c:pt idx="2215">
                  <c:v>22.727283</c:v>
                </c:pt>
                <c:pt idx="2216">
                  <c:v>#N/A</c:v>
                </c:pt>
                <c:pt idx="2217">
                  <c:v>#N/A</c:v>
                </c:pt>
                <c:pt idx="2218">
                  <c:v>22.727283</c:v>
                </c:pt>
                <c:pt idx="2219">
                  <c:v>22.727283</c:v>
                </c:pt>
                <c:pt idx="2220">
                  <c:v>22.727283</c:v>
                </c:pt>
                <c:pt idx="2221">
                  <c:v>22.727283</c:v>
                </c:pt>
                <c:pt idx="2222">
                  <c:v>22.718154000000002</c:v>
                </c:pt>
                <c:pt idx="2223">
                  <c:v>#N/A</c:v>
                </c:pt>
                <c:pt idx="2224">
                  <c:v>#N/A</c:v>
                </c:pt>
                <c:pt idx="2225">
                  <c:v>#N/A</c:v>
                </c:pt>
                <c:pt idx="2226">
                  <c:v>#N/A</c:v>
                </c:pt>
                <c:pt idx="2227">
                  <c:v>#N/A</c:v>
                </c:pt>
                <c:pt idx="2228">
                  <c:v>22.718154000000002</c:v>
                </c:pt>
                <c:pt idx="2229">
                  <c:v>22.718154000000002</c:v>
                </c:pt>
                <c:pt idx="2230">
                  <c:v>#N/A</c:v>
                </c:pt>
                <c:pt idx="2231">
                  <c:v>#N/A</c:v>
                </c:pt>
                <c:pt idx="2232">
                  <c:v>22.718154000000002</c:v>
                </c:pt>
                <c:pt idx="2233">
                  <c:v>22.762699400000002</c:v>
                </c:pt>
                <c:pt idx="2234">
                  <c:v>22.762699400000002</c:v>
                </c:pt>
                <c:pt idx="2235">
                  <c:v>24.0990614</c:v>
                </c:pt>
                <c:pt idx="2236">
                  <c:v>24.0990614</c:v>
                </c:pt>
                <c:pt idx="2237">
                  <c:v>#N/A</c:v>
                </c:pt>
                <c:pt idx="2238">
                  <c:v>#N/A</c:v>
                </c:pt>
                <c:pt idx="2239">
                  <c:v>24.054516</c:v>
                </c:pt>
                <c:pt idx="2240">
                  <c:v>24.054516</c:v>
                </c:pt>
                <c:pt idx="2241">
                  <c:v>23.163608</c:v>
                </c:pt>
                <c:pt idx="2242">
                  <c:v>23.163608</c:v>
                </c:pt>
                <c:pt idx="2243">
                  <c:v>23.163608</c:v>
                </c:pt>
                <c:pt idx="2244">
                  <c:v>#N/A</c:v>
                </c:pt>
                <c:pt idx="2245">
                  <c:v>#N/A</c:v>
                </c:pt>
                <c:pt idx="2246">
                  <c:v>23.163608</c:v>
                </c:pt>
                <c:pt idx="2247">
                  <c:v>23.2081534</c:v>
                </c:pt>
                <c:pt idx="2248">
                  <c:v>23.297244200000002</c:v>
                </c:pt>
                <c:pt idx="2249">
                  <c:v>23.609062000000002</c:v>
                </c:pt>
                <c:pt idx="2250">
                  <c:v>#N/A</c:v>
                </c:pt>
                <c:pt idx="2251">
                  <c:v>#N/A</c:v>
                </c:pt>
                <c:pt idx="2252">
                  <c:v>#N/A</c:v>
                </c:pt>
                <c:pt idx="2253">
                  <c:v>23.436388000000001</c:v>
                </c:pt>
                <c:pt idx="2254">
                  <c:v>23.436388000000001</c:v>
                </c:pt>
                <c:pt idx="2255">
                  <c:v>23.436388000000001</c:v>
                </c:pt>
                <c:pt idx="2256">
                  <c:v>23.436388000000001</c:v>
                </c:pt>
                <c:pt idx="2257">
                  <c:v>23.436388000000001</c:v>
                </c:pt>
                <c:pt idx="2258">
                  <c:v>#N/A</c:v>
                </c:pt>
                <c:pt idx="2259">
                  <c:v>#N/A</c:v>
                </c:pt>
                <c:pt idx="2260">
                  <c:v>23.436388000000001</c:v>
                </c:pt>
                <c:pt idx="2261">
                  <c:v>23.436388000000001</c:v>
                </c:pt>
                <c:pt idx="2262">
                  <c:v>23.436388000000001</c:v>
                </c:pt>
                <c:pt idx="2263">
                  <c:v>23.436388000000001</c:v>
                </c:pt>
                <c:pt idx="2264">
                  <c:v>23.436388000000001</c:v>
                </c:pt>
                <c:pt idx="2265">
                  <c:v>#N/A</c:v>
                </c:pt>
                <c:pt idx="2266">
                  <c:v>#N/A</c:v>
                </c:pt>
                <c:pt idx="2267">
                  <c:v>23.436388000000001</c:v>
                </c:pt>
                <c:pt idx="2268">
                  <c:v>23.436388000000001</c:v>
                </c:pt>
                <c:pt idx="2269">
                  <c:v>23.436388000000001</c:v>
                </c:pt>
                <c:pt idx="2270">
                  <c:v>23.436388000000001</c:v>
                </c:pt>
                <c:pt idx="2271">
                  <c:v>23.436388000000001</c:v>
                </c:pt>
                <c:pt idx="2272">
                  <c:v>#N/A</c:v>
                </c:pt>
                <c:pt idx="2273">
                  <c:v>#N/A</c:v>
                </c:pt>
                <c:pt idx="2274">
                  <c:v>23.436388000000001</c:v>
                </c:pt>
                <c:pt idx="2275">
                  <c:v>23.436388000000001</c:v>
                </c:pt>
                <c:pt idx="2276">
                  <c:v>23.524827200000001</c:v>
                </c:pt>
                <c:pt idx="2277">
                  <c:v>23.569046799999999</c:v>
                </c:pt>
                <c:pt idx="2278">
                  <c:v>23.569046799999999</c:v>
                </c:pt>
                <c:pt idx="2279">
                  <c:v>#N/A</c:v>
                </c:pt>
                <c:pt idx="2280">
                  <c:v>#N/A</c:v>
                </c:pt>
                <c:pt idx="2281">
                  <c:v>23.357738949999998</c:v>
                </c:pt>
                <c:pt idx="2282">
                  <c:v>23.357738949999998</c:v>
                </c:pt>
                <c:pt idx="2283">
                  <c:v>23.4015621</c:v>
                </c:pt>
                <c:pt idx="2284">
                  <c:v>23.4015621</c:v>
                </c:pt>
                <c:pt idx="2285">
                  <c:v>23.664500999999998</c:v>
                </c:pt>
                <c:pt idx="2286">
                  <c:v>#N/A</c:v>
                </c:pt>
                <c:pt idx="2287">
                  <c:v>#N/A</c:v>
                </c:pt>
                <c:pt idx="2288">
                  <c:v>24.190378799999998</c:v>
                </c:pt>
                <c:pt idx="2289">
                  <c:v>24.190378799999998</c:v>
                </c:pt>
                <c:pt idx="2290">
                  <c:v>24.190378799999998</c:v>
                </c:pt>
                <c:pt idx="2291">
                  <c:v>24.190378799999998</c:v>
                </c:pt>
                <c:pt idx="2292">
                  <c:v>24.190378799999998</c:v>
                </c:pt>
                <c:pt idx="2293">
                  <c:v>#N/A</c:v>
                </c:pt>
                <c:pt idx="2294">
                  <c:v>#N/A</c:v>
                </c:pt>
                <c:pt idx="2295">
                  <c:v>24.190378799999998</c:v>
                </c:pt>
                <c:pt idx="2296">
                  <c:v>24.190378799999998</c:v>
                </c:pt>
                <c:pt idx="2297">
                  <c:v>24.190378799999998</c:v>
                </c:pt>
                <c:pt idx="2298">
                  <c:v>24.234201949999999</c:v>
                </c:pt>
                <c:pt idx="2299">
                  <c:v>24.453317699999999</c:v>
                </c:pt>
                <c:pt idx="2300">
                  <c:v>#N/A</c:v>
                </c:pt>
                <c:pt idx="2301">
                  <c:v>#N/A</c:v>
                </c:pt>
                <c:pt idx="2302">
                  <c:v>24.453317699999999</c:v>
                </c:pt>
                <c:pt idx="2303">
                  <c:v>24.453317699999999</c:v>
                </c:pt>
                <c:pt idx="2304">
                  <c:v>24.540963999999999</c:v>
                </c:pt>
                <c:pt idx="2305">
                  <c:v>25.329780700000001</c:v>
                </c:pt>
                <c:pt idx="2306">
                  <c:v>25.417427</c:v>
                </c:pt>
                <c:pt idx="2307">
                  <c:v>#N/A</c:v>
                </c:pt>
                <c:pt idx="2308">
                  <c:v>#N/A</c:v>
                </c:pt>
                <c:pt idx="2309">
                  <c:v>24.628610299999998</c:v>
                </c:pt>
                <c:pt idx="2310">
                  <c:v>24.803902900000001</c:v>
                </c:pt>
                <c:pt idx="2311">
                  <c:v>#N/A</c:v>
                </c:pt>
                <c:pt idx="2312">
                  <c:v>24.507929000000001</c:v>
                </c:pt>
                <c:pt idx="2313">
                  <c:v>24.507929000000001</c:v>
                </c:pt>
                <c:pt idx="2314">
                  <c:v>#N/A</c:v>
                </c:pt>
                <c:pt idx="2315">
                  <c:v>#N/A</c:v>
                </c:pt>
                <c:pt idx="2316">
                  <c:v>#N/A</c:v>
                </c:pt>
                <c:pt idx="2317">
                  <c:v>24.507929000000001</c:v>
                </c:pt>
                <c:pt idx="2318">
                  <c:v>24.676949199999999</c:v>
                </c:pt>
                <c:pt idx="2319">
                  <c:v>24.761459300000002</c:v>
                </c:pt>
                <c:pt idx="2320">
                  <c:v>24.507929000000001</c:v>
                </c:pt>
                <c:pt idx="2321">
                  <c:v>#N/A</c:v>
                </c:pt>
                <c:pt idx="2322">
                  <c:v>#N/A</c:v>
                </c:pt>
                <c:pt idx="2323">
                  <c:v>24.085378500000001</c:v>
                </c:pt>
                <c:pt idx="2324">
                  <c:v>23.8318482</c:v>
                </c:pt>
                <c:pt idx="2325">
                  <c:v>23.662828000000001</c:v>
                </c:pt>
                <c:pt idx="2326">
                  <c:v>23.62057295</c:v>
                </c:pt>
                <c:pt idx="2327">
                  <c:v>22.817727000000001</c:v>
                </c:pt>
                <c:pt idx="2328">
                  <c:v>#N/A</c:v>
                </c:pt>
                <c:pt idx="2329">
                  <c:v>#N/A</c:v>
                </c:pt>
                <c:pt idx="2330">
                  <c:v>21.550075500000002</c:v>
                </c:pt>
                <c:pt idx="2331">
                  <c:v>21.7190957</c:v>
                </c:pt>
                <c:pt idx="2332">
                  <c:v>22.437431549999999</c:v>
                </c:pt>
                <c:pt idx="2333">
                  <c:v>22.817727000000001</c:v>
                </c:pt>
                <c:pt idx="2334">
                  <c:v>22.817727000000001</c:v>
                </c:pt>
                <c:pt idx="2335">
                  <c:v>#N/A</c:v>
                </c:pt>
                <c:pt idx="2336">
                  <c:v>#N/A</c:v>
                </c:pt>
                <c:pt idx="2337">
                  <c:v>22.817727000000001</c:v>
                </c:pt>
                <c:pt idx="2338">
                  <c:v>23.071257299999999</c:v>
                </c:pt>
                <c:pt idx="2339">
                  <c:v>22.817727000000001</c:v>
                </c:pt>
                <c:pt idx="2340">
                  <c:v>22.817727000000001</c:v>
                </c:pt>
                <c:pt idx="2341">
                  <c:v>23.240277500000001</c:v>
                </c:pt>
                <c:pt idx="2342">
                  <c:v>#N/A</c:v>
                </c:pt>
                <c:pt idx="2343">
                  <c:v>#N/A</c:v>
                </c:pt>
                <c:pt idx="2344">
                  <c:v>23.647096999999999</c:v>
                </c:pt>
                <c:pt idx="2345">
                  <c:v>23.647096999999999</c:v>
                </c:pt>
                <c:pt idx="2346">
                  <c:v>22.966605000000001</c:v>
                </c:pt>
                <c:pt idx="2347">
                  <c:v>#N/A</c:v>
                </c:pt>
                <c:pt idx="2348">
                  <c:v>22.966605000000001</c:v>
                </c:pt>
                <c:pt idx="2349">
                  <c:v>#N/A</c:v>
                </c:pt>
                <c:pt idx="2350">
                  <c:v>#N/A</c:v>
                </c:pt>
                <c:pt idx="2351">
                  <c:v>22.881543499999999</c:v>
                </c:pt>
                <c:pt idx="2352">
                  <c:v>22.966605000000001</c:v>
                </c:pt>
                <c:pt idx="2353">
                  <c:v>23.2217895</c:v>
                </c:pt>
                <c:pt idx="2354">
                  <c:v>23.2217895</c:v>
                </c:pt>
                <c:pt idx="2355">
                  <c:v>23.306850999999998</c:v>
                </c:pt>
                <c:pt idx="2356">
                  <c:v>#N/A</c:v>
                </c:pt>
                <c:pt idx="2357">
                  <c:v>#N/A</c:v>
                </c:pt>
                <c:pt idx="2358">
                  <c:v>23.3919125</c:v>
                </c:pt>
                <c:pt idx="2359">
                  <c:v>23.519504749999999</c:v>
                </c:pt>
                <c:pt idx="2360">
                  <c:v>23.604566250000001</c:v>
                </c:pt>
                <c:pt idx="2361">
                  <c:v>23.647096999999999</c:v>
                </c:pt>
                <c:pt idx="2362">
                  <c:v>23.817219999999999</c:v>
                </c:pt>
                <c:pt idx="2363">
                  <c:v>#N/A</c:v>
                </c:pt>
                <c:pt idx="2364">
                  <c:v>#N/A</c:v>
                </c:pt>
                <c:pt idx="2365">
                  <c:v>23.817219999999999</c:v>
                </c:pt>
                <c:pt idx="2366">
                  <c:v>23.944812249999998</c:v>
                </c:pt>
                <c:pt idx="2367">
                  <c:v>23.902281500000001</c:v>
                </c:pt>
                <c:pt idx="2368">
                  <c:v>23.902281500000001</c:v>
                </c:pt>
                <c:pt idx="2369">
                  <c:v>23.85975075</c:v>
                </c:pt>
                <c:pt idx="2370">
                  <c:v>#N/A</c:v>
                </c:pt>
                <c:pt idx="2371">
                  <c:v>#N/A</c:v>
                </c:pt>
                <c:pt idx="2372">
                  <c:v>23.866033950000002</c:v>
                </c:pt>
                <c:pt idx="2373">
                  <c:v>23.908575900000002</c:v>
                </c:pt>
                <c:pt idx="2374">
                  <c:v>23.908575900000002</c:v>
                </c:pt>
                <c:pt idx="2375">
                  <c:v>23.951117850000003</c:v>
                </c:pt>
                <c:pt idx="2376">
                  <c:v>23.951117850000003</c:v>
                </c:pt>
                <c:pt idx="2377">
                  <c:v>#N/A</c:v>
                </c:pt>
                <c:pt idx="2378">
                  <c:v>#N/A</c:v>
                </c:pt>
                <c:pt idx="2379">
                  <c:v>23.9936598</c:v>
                </c:pt>
                <c:pt idx="2380">
                  <c:v>23.9936598</c:v>
                </c:pt>
                <c:pt idx="2381">
                  <c:v>23.9936598</c:v>
                </c:pt>
                <c:pt idx="2382">
                  <c:v>23.9936598</c:v>
                </c:pt>
                <c:pt idx="2383">
                  <c:v>23.9936598</c:v>
                </c:pt>
                <c:pt idx="2384">
                  <c:v>#N/A</c:v>
                </c:pt>
                <c:pt idx="2385">
                  <c:v>#N/A</c:v>
                </c:pt>
                <c:pt idx="2386">
                  <c:v>24.0787437</c:v>
                </c:pt>
                <c:pt idx="2387">
                  <c:v>24.03620175</c:v>
                </c:pt>
                <c:pt idx="2388">
                  <c:v>24.03620175</c:v>
                </c:pt>
                <c:pt idx="2389">
                  <c:v>24.121285650000001</c:v>
                </c:pt>
                <c:pt idx="2390">
                  <c:v>24.163827600000001</c:v>
                </c:pt>
                <c:pt idx="2391">
                  <c:v>#N/A</c:v>
                </c:pt>
                <c:pt idx="2392">
                  <c:v>#N/A</c:v>
                </c:pt>
                <c:pt idx="2393">
                  <c:v>24.163827600000001</c:v>
                </c:pt>
                <c:pt idx="2394">
                  <c:v>24.333995400000003</c:v>
                </c:pt>
                <c:pt idx="2395">
                  <c:v>24.163827600000001</c:v>
                </c:pt>
                <c:pt idx="2396">
                  <c:v>24.206369550000002</c:v>
                </c:pt>
                <c:pt idx="2397">
                  <c:v>24.248911500000002</c:v>
                </c:pt>
                <c:pt idx="2398">
                  <c:v>#N/A</c:v>
                </c:pt>
                <c:pt idx="2399">
                  <c:v>#N/A</c:v>
                </c:pt>
                <c:pt idx="2400">
                  <c:v>24.248911500000002</c:v>
                </c:pt>
                <c:pt idx="2401">
                  <c:v>24.333995400000003</c:v>
                </c:pt>
                <c:pt idx="2402">
                  <c:v>24.333995400000003</c:v>
                </c:pt>
                <c:pt idx="2403">
                  <c:v>23.6563184</c:v>
                </c:pt>
                <c:pt idx="2404">
                  <c:v>23.6563184</c:v>
                </c:pt>
                <c:pt idx="2405">
                  <c:v>#N/A</c:v>
                </c:pt>
                <c:pt idx="2406">
                  <c:v>#N/A</c:v>
                </c:pt>
                <c:pt idx="2407">
                  <c:v>23.6563184</c:v>
                </c:pt>
                <c:pt idx="2408">
                  <c:v>23.6563184</c:v>
                </c:pt>
                <c:pt idx="2409">
                  <c:v>23.6976756</c:v>
                </c:pt>
                <c:pt idx="2410">
                  <c:v>23.7390328</c:v>
                </c:pt>
                <c:pt idx="2411">
                  <c:v>23.821747200000001</c:v>
                </c:pt>
                <c:pt idx="2412">
                  <c:v>#N/A</c:v>
                </c:pt>
                <c:pt idx="2413">
                  <c:v>#N/A</c:v>
                </c:pt>
                <c:pt idx="2414">
                  <c:v>24.400748</c:v>
                </c:pt>
                <c:pt idx="2415">
                  <c:v>24.814320000000002</c:v>
                </c:pt>
                <c:pt idx="2416">
                  <c:v>25.227892000000001</c:v>
                </c:pt>
                <c:pt idx="2417">
                  <c:v>#N/A</c:v>
                </c:pt>
                <c:pt idx="2418">
                  <c:v>24.731605600000002</c:v>
                </c:pt>
                <c:pt idx="2419">
                  <c:v>#N/A</c:v>
                </c:pt>
                <c:pt idx="2420">
                  <c:v>#N/A</c:v>
                </c:pt>
                <c:pt idx="2421">
                  <c:v>24.731605600000002</c:v>
                </c:pt>
                <c:pt idx="2422">
                  <c:v>24.069890400000002</c:v>
                </c:pt>
                <c:pt idx="2423">
                  <c:v>24.3180336</c:v>
                </c:pt>
                <c:pt idx="2424">
                  <c:v>24.3593908</c:v>
                </c:pt>
                <c:pt idx="2425">
                  <c:v>24.400748</c:v>
                </c:pt>
                <c:pt idx="2426">
                  <c:v>#N/A</c:v>
                </c:pt>
                <c:pt idx="2427">
                  <c:v>#N/A</c:v>
                </c:pt>
                <c:pt idx="2428">
                  <c:v>24.483462400000001</c:v>
                </c:pt>
                <c:pt idx="2429">
                  <c:v>24.566176800000001</c:v>
                </c:pt>
                <c:pt idx="2430">
                  <c:v>24.566176800000001</c:v>
                </c:pt>
                <c:pt idx="2431">
                  <c:v>24.607534000000001</c:v>
                </c:pt>
                <c:pt idx="2432">
                  <c:v>24.772962800000002</c:v>
                </c:pt>
                <c:pt idx="2433">
                  <c:v>#N/A</c:v>
                </c:pt>
                <c:pt idx="2434">
                  <c:v>#N/A</c:v>
                </c:pt>
                <c:pt idx="2435">
                  <c:v>25.009388099999999</c:v>
                </c:pt>
                <c:pt idx="2436">
                  <c:v>25.05114</c:v>
                </c:pt>
                <c:pt idx="2437">
                  <c:v>25.05114</c:v>
                </c:pt>
                <c:pt idx="2438">
                  <c:v>25.134643799999999</c:v>
                </c:pt>
                <c:pt idx="2439">
                  <c:v>25.301651400000001</c:v>
                </c:pt>
                <c:pt idx="2440">
                  <c:v>#N/A</c:v>
                </c:pt>
                <c:pt idx="2441">
                  <c:v>#N/A</c:v>
                </c:pt>
                <c:pt idx="2442">
                  <c:v>25.677418499999998</c:v>
                </c:pt>
                <c:pt idx="2443">
                  <c:v>25.301651400000001</c:v>
                </c:pt>
                <c:pt idx="2444">
                  <c:v>25.677418499999998</c:v>
                </c:pt>
                <c:pt idx="2445">
                  <c:v>#N/A</c:v>
                </c:pt>
                <c:pt idx="2446">
                  <c:v>#N/A</c:v>
                </c:pt>
                <c:pt idx="2447">
                  <c:v>#N/A</c:v>
                </c:pt>
                <c:pt idx="2448">
                  <c:v>#N/A</c:v>
                </c:pt>
                <c:pt idx="2449">
                  <c:v>25.719170399999999</c:v>
                </c:pt>
                <c:pt idx="2450">
                  <c:v>25.886177999999997</c:v>
                </c:pt>
                <c:pt idx="2451">
                  <c:v>26.136689399999998</c:v>
                </c:pt>
                <c:pt idx="2452">
                  <c:v>27.973772999999998</c:v>
                </c:pt>
                <c:pt idx="2453">
                  <c:v>25.9696818</c:v>
                </c:pt>
                <c:pt idx="2454">
                  <c:v>#N/A</c:v>
                </c:pt>
                <c:pt idx="2455">
                  <c:v>#N/A</c:v>
                </c:pt>
                <c:pt idx="2456">
                  <c:v>26.220193200000001</c:v>
                </c:pt>
                <c:pt idx="2457">
                  <c:v>26.345448899999997</c:v>
                </c:pt>
                <c:pt idx="2458">
                  <c:v>26.345448899999997</c:v>
                </c:pt>
                <c:pt idx="2459">
                  <c:v>26.512456499999999</c:v>
                </c:pt>
                <c:pt idx="2460">
                  <c:v>26.595960299999998</c:v>
                </c:pt>
                <c:pt idx="2461">
                  <c:v>#N/A</c:v>
                </c:pt>
                <c:pt idx="2462">
                  <c:v>#N/A</c:v>
                </c:pt>
                <c:pt idx="2463">
                  <c:v>26.595960299999998</c:v>
                </c:pt>
                <c:pt idx="2464">
                  <c:v>26.8973887</c:v>
                </c:pt>
                <c:pt idx="2465">
                  <c:v>26.9396138</c:v>
                </c:pt>
                <c:pt idx="2466">
                  <c:v>#N/A</c:v>
                </c:pt>
                <c:pt idx="2467">
                  <c:v>26.9818389</c:v>
                </c:pt>
                <c:pt idx="2468">
                  <c:v>#N/A</c:v>
                </c:pt>
                <c:pt idx="2469">
                  <c:v>#N/A</c:v>
                </c:pt>
                <c:pt idx="2470">
                  <c:v>27.066289099999999</c:v>
                </c:pt>
                <c:pt idx="2471">
                  <c:v>27.108514200000002</c:v>
                </c:pt>
                <c:pt idx="2472">
                  <c:v>#N/A</c:v>
                </c:pt>
                <c:pt idx="2473">
                  <c:v>27.192964400000001</c:v>
                </c:pt>
                <c:pt idx="2474">
                  <c:v>27.446315000000002</c:v>
                </c:pt>
                <c:pt idx="2475">
                  <c:v>#N/A</c:v>
                </c:pt>
                <c:pt idx="2476">
                  <c:v>#N/A</c:v>
                </c:pt>
                <c:pt idx="2477">
                  <c:v>27.488540100000002</c:v>
                </c:pt>
                <c:pt idx="2478">
                  <c:v>27.572990300000001</c:v>
                </c:pt>
                <c:pt idx="2479">
                  <c:v>27.6152154</c:v>
                </c:pt>
                <c:pt idx="2480">
                  <c:v>27.6152154</c:v>
                </c:pt>
                <c:pt idx="2481">
                  <c:v>27.6574405</c:v>
                </c:pt>
                <c:pt idx="2482">
                  <c:v>#N/A</c:v>
                </c:pt>
                <c:pt idx="2483">
                  <c:v>#N/A</c:v>
                </c:pt>
                <c:pt idx="2484">
                  <c:v>27.699665599999999</c:v>
                </c:pt>
                <c:pt idx="2485">
                  <c:v>27.784115800000002</c:v>
                </c:pt>
                <c:pt idx="2486">
                  <c:v>27.784115800000002</c:v>
                </c:pt>
                <c:pt idx="2487">
                  <c:v>27.868566000000001</c:v>
                </c:pt>
                <c:pt idx="2488">
                  <c:v>27.9952413</c:v>
                </c:pt>
                <c:pt idx="2489">
                  <c:v>#N/A</c:v>
                </c:pt>
                <c:pt idx="2490">
                  <c:v>#N/A</c:v>
                </c:pt>
                <c:pt idx="2491">
                  <c:v>28.206366800000001</c:v>
                </c:pt>
                <c:pt idx="2492">
                  <c:v>28.417492299999999</c:v>
                </c:pt>
                <c:pt idx="2493">
                  <c:v>28.628617800000001</c:v>
                </c:pt>
                <c:pt idx="2494">
                  <c:v>28.6708429</c:v>
                </c:pt>
                <c:pt idx="2495">
                  <c:v>29.123312000000002</c:v>
                </c:pt>
                <c:pt idx="2496">
                  <c:v>#N/A</c:v>
                </c:pt>
                <c:pt idx="2497">
                  <c:v>#N/A</c:v>
                </c:pt>
                <c:pt idx="2498">
                  <c:v>29.251797200000002</c:v>
                </c:pt>
                <c:pt idx="2499">
                  <c:v>29.380282400000002</c:v>
                </c:pt>
                <c:pt idx="2500">
                  <c:v>29.637252800000002</c:v>
                </c:pt>
                <c:pt idx="2501">
                  <c:v>29.8085664</c:v>
                </c:pt>
                <c:pt idx="2502">
                  <c:v>29.979880000000001</c:v>
                </c:pt>
                <c:pt idx="2503">
                  <c:v>#N/A</c:v>
                </c:pt>
                <c:pt idx="2504">
                  <c:v>#N/A</c:v>
                </c:pt>
                <c:pt idx="2505">
                  <c:v>30.408164000000003</c:v>
                </c:pt>
                <c:pt idx="2506">
                  <c:v>30.622306000000002</c:v>
                </c:pt>
                <c:pt idx="2507">
                  <c:v>31.136246800000002</c:v>
                </c:pt>
                <c:pt idx="2508">
                  <c:v>31.478874000000001</c:v>
                </c:pt>
                <c:pt idx="2509">
                  <c:v>29.979880000000001</c:v>
                </c:pt>
                <c:pt idx="2510">
                  <c:v>#N/A</c:v>
                </c:pt>
                <c:pt idx="2511">
                  <c:v>#N/A</c:v>
                </c:pt>
                <c:pt idx="2512">
                  <c:v>31.050590000000003</c:v>
                </c:pt>
                <c:pt idx="2513">
                  <c:v>31.3075604</c:v>
                </c:pt>
                <c:pt idx="2514">
                  <c:v>31.4360456</c:v>
                </c:pt>
                <c:pt idx="2515">
                  <c:v>31.5645308</c:v>
                </c:pt>
                <c:pt idx="2516">
                  <c:v>32.121300000000005</c:v>
                </c:pt>
                <c:pt idx="2517">
                  <c:v>#N/A</c:v>
                </c:pt>
                <c:pt idx="2518">
                  <c:v>#N/A</c:v>
                </c:pt>
                <c:pt idx="2519">
                  <c:v>32.421098800000003</c:v>
                </c:pt>
                <c:pt idx="2520">
                  <c:v>33.363323600000001</c:v>
                </c:pt>
                <c:pt idx="2521">
                  <c:v>32.549584000000003</c:v>
                </c:pt>
                <c:pt idx="2522">
                  <c:v>32.678069200000003</c:v>
                </c:pt>
                <c:pt idx="2523">
                  <c:v>32.849382800000001</c:v>
                </c:pt>
                <c:pt idx="2524">
                  <c:v>#N/A</c:v>
                </c:pt>
                <c:pt idx="2525">
                  <c:v>#N/A</c:v>
                </c:pt>
                <c:pt idx="2526">
                  <c:v>32.062191200000001</c:v>
                </c:pt>
                <c:pt idx="2527">
                  <c:v>32.062191200000001</c:v>
                </c:pt>
                <c:pt idx="2528">
                  <c:v>32.614987599999999</c:v>
                </c:pt>
                <c:pt idx="2529">
                  <c:v>33.125261199999997</c:v>
                </c:pt>
                <c:pt idx="2530">
                  <c:v>33.380398</c:v>
                </c:pt>
                <c:pt idx="2531">
                  <c:v>#N/A</c:v>
                </c:pt>
                <c:pt idx="2532">
                  <c:v>#N/A</c:v>
                </c:pt>
                <c:pt idx="2533">
                  <c:v>33.550489200000001</c:v>
                </c:pt>
                <c:pt idx="2534">
                  <c:v>33.678057600000002</c:v>
                </c:pt>
                <c:pt idx="2535">
                  <c:v>33.933194399999998</c:v>
                </c:pt>
                <c:pt idx="2536">
                  <c:v>34.400945200000002</c:v>
                </c:pt>
                <c:pt idx="2537">
                  <c:v>34.485990799999996</c:v>
                </c:pt>
                <c:pt idx="2538">
                  <c:v>#N/A</c:v>
                </c:pt>
                <c:pt idx="2539">
                  <c:v>#N/A</c:v>
                </c:pt>
                <c:pt idx="2540">
                  <c:v>34.528513599999997</c:v>
                </c:pt>
                <c:pt idx="2541">
                  <c:v>34.571036399999997</c:v>
                </c:pt>
                <c:pt idx="2542">
                  <c:v>34.613559199999997</c:v>
                </c:pt>
                <c:pt idx="2543">
                  <c:v>34.698604799999998</c:v>
                </c:pt>
                <c:pt idx="2544">
                  <c:v>34.698604799999998</c:v>
                </c:pt>
                <c:pt idx="2545">
                  <c:v>#N/A</c:v>
                </c:pt>
                <c:pt idx="2546">
                  <c:v>#N/A</c:v>
                </c:pt>
                <c:pt idx="2547">
                  <c:v>34.783650399999999</c:v>
                </c:pt>
                <c:pt idx="2548">
                  <c:v>31.509394799999999</c:v>
                </c:pt>
                <c:pt idx="2549">
                  <c:v>#N/A</c:v>
                </c:pt>
                <c:pt idx="2550">
                  <c:v>33.593012000000002</c:v>
                </c:pt>
                <c:pt idx="2551">
                  <c:v>31.892099999999999</c:v>
                </c:pt>
                <c:pt idx="2552">
                  <c:v>#N/A</c:v>
                </c:pt>
                <c:pt idx="2553">
                  <c:v>#N/A</c:v>
                </c:pt>
                <c:pt idx="2554">
                  <c:v>32.402373599999997</c:v>
                </c:pt>
                <c:pt idx="2555">
                  <c:v>#N/A</c:v>
                </c:pt>
                <c:pt idx="2556">
                  <c:v>#N/A</c:v>
                </c:pt>
                <c:pt idx="2557">
                  <c:v>31.34985</c:v>
                </c:pt>
                <c:pt idx="2558">
                  <c:v>30.104445000000002</c:v>
                </c:pt>
                <c:pt idx="2559">
                  <c:v>#N/A</c:v>
                </c:pt>
                <c:pt idx="2560">
                  <c:v>#N/A</c:v>
                </c:pt>
                <c:pt idx="2561">
                  <c:v>28.343700000000002</c:v>
                </c:pt>
                <c:pt idx="2562">
                  <c:v>30.233280000000001</c:v>
                </c:pt>
                <c:pt idx="2563">
                  <c:v>30.920400000000001</c:v>
                </c:pt>
                <c:pt idx="2564">
                  <c:v>30.490950000000002</c:v>
                </c:pt>
                <c:pt idx="2565">
                  <c:v>32.638199999999998</c:v>
                </c:pt>
                <c:pt idx="2566">
                  <c:v>#N/A</c:v>
                </c:pt>
                <c:pt idx="2567">
                  <c:v>#N/A</c:v>
                </c:pt>
                <c:pt idx="2568">
                  <c:v>33.06765</c:v>
                </c:pt>
                <c:pt idx="2569">
                  <c:v>33.540044999999999</c:v>
                </c:pt>
                <c:pt idx="2570">
                  <c:v>32.165804999999999</c:v>
                </c:pt>
                <c:pt idx="2571">
                  <c:v>33.196485000000003</c:v>
                </c:pt>
                <c:pt idx="2572">
                  <c:v>32.724089999999997</c:v>
                </c:pt>
                <c:pt idx="2573">
                  <c:v>#N/A</c:v>
                </c:pt>
                <c:pt idx="2574">
                  <c:v>#N/A</c:v>
                </c:pt>
                <c:pt idx="2575">
                  <c:v>32.724089999999997</c:v>
                </c:pt>
                <c:pt idx="2576">
                  <c:v>32.595255000000002</c:v>
                </c:pt>
                <c:pt idx="2577">
                  <c:v>32.638199999999998</c:v>
                </c:pt>
                <c:pt idx="2578">
                  <c:v>32.681145000000001</c:v>
                </c:pt>
                <c:pt idx="2579">
                  <c:v>#N/A</c:v>
                </c:pt>
                <c:pt idx="2580">
                  <c:v>#N/A</c:v>
                </c:pt>
                <c:pt idx="2581">
                  <c:v>#N/A</c:v>
                </c:pt>
                <c:pt idx="2582">
                  <c:v>#N/A</c:v>
                </c:pt>
                <c:pt idx="2583">
                  <c:v>32.681145000000001</c:v>
                </c:pt>
                <c:pt idx="2584">
                  <c:v>32.638199999999998</c:v>
                </c:pt>
                <c:pt idx="2585">
                  <c:v>32.724089999999997</c:v>
                </c:pt>
                <c:pt idx="2586">
                  <c:v>32.809980000000003</c:v>
                </c:pt>
                <c:pt idx="2587">
                  <c:v>#N/A</c:v>
                </c:pt>
                <c:pt idx="2588">
                  <c:v>#N/A</c:v>
                </c:pt>
                <c:pt idx="2589">
                  <c:v>31.998917599999999</c:v>
                </c:pt>
                <c:pt idx="2590">
                  <c:v>31.998917599999999</c:v>
                </c:pt>
                <c:pt idx="2591">
                  <c:v>31.998917599999999</c:v>
                </c:pt>
                <c:pt idx="2592">
                  <c:v>31.454433399999999</c:v>
                </c:pt>
                <c:pt idx="2593">
                  <c:v>31.077482799999999</c:v>
                </c:pt>
                <c:pt idx="2594">
                  <c:v>#N/A</c:v>
                </c:pt>
                <c:pt idx="2595">
                  <c:v>#N/A</c:v>
                </c:pt>
                <c:pt idx="2596">
                  <c:v>32.501518400000002</c:v>
                </c:pt>
                <c:pt idx="2597">
                  <c:v>32.710935399999997</c:v>
                </c:pt>
                <c:pt idx="2598">
                  <c:v>32.794702199999996</c:v>
                </c:pt>
                <c:pt idx="2599">
                  <c:v>32.501518400000002</c:v>
                </c:pt>
                <c:pt idx="2600">
                  <c:v>32.501518400000002</c:v>
                </c:pt>
                <c:pt idx="2601">
                  <c:v>#N/A</c:v>
                </c:pt>
                <c:pt idx="2602">
                  <c:v>#N/A</c:v>
                </c:pt>
                <c:pt idx="2603">
                  <c:v>32.501518400000002</c:v>
                </c:pt>
                <c:pt idx="2604">
                  <c:v>33.004119199999998</c:v>
                </c:pt>
                <c:pt idx="2605">
                  <c:v>33.004119199999998</c:v>
                </c:pt>
                <c:pt idx="2606">
                  <c:v>33.087885999999997</c:v>
                </c:pt>
                <c:pt idx="2607">
                  <c:v>33.2135362</c:v>
                </c:pt>
                <c:pt idx="2608">
                  <c:v>#N/A</c:v>
                </c:pt>
                <c:pt idx="2609">
                  <c:v>#N/A</c:v>
                </c:pt>
                <c:pt idx="2610">
                  <c:v>32.920352399999999</c:v>
                </c:pt>
                <c:pt idx="2611">
                  <c:v>32.669052000000001</c:v>
                </c:pt>
                <c:pt idx="2612">
                  <c:v>32.920352399999999</c:v>
                </c:pt>
                <c:pt idx="2613">
                  <c:v>32.962235800000002</c:v>
                </c:pt>
                <c:pt idx="2614">
                  <c:v>32.962235800000002</c:v>
                </c:pt>
                <c:pt idx="2615">
                  <c:v>#N/A</c:v>
                </c:pt>
                <c:pt idx="2616">
                  <c:v>#N/A</c:v>
                </c:pt>
                <c:pt idx="2617">
                  <c:v>32.251732199999999</c:v>
                </c:pt>
                <c:pt idx="2618">
                  <c:v>32.374673999999999</c:v>
                </c:pt>
                <c:pt idx="2619">
                  <c:v>32.866441200000004</c:v>
                </c:pt>
                <c:pt idx="2620">
                  <c:v>32.456635200000001</c:v>
                </c:pt>
                <c:pt idx="2621">
                  <c:v>32.620557600000005</c:v>
                </c:pt>
                <c:pt idx="2622">
                  <c:v>#N/A</c:v>
                </c:pt>
                <c:pt idx="2623">
                  <c:v>#N/A</c:v>
                </c:pt>
                <c:pt idx="2624">
                  <c:v>32.620557600000005</c:v>
                </c:pt>
                <c:pt idx="2625">
                  <c:v>32.620557600000005</c:v>
                </c:pt>
                <c:pt idx="2626">
                  <c:v>32.620557600000005</c:v>
                </c:pt>
                <c:pt idx="2627">
                  <c:v>32.7025188</c:v>
                </c:pt>
                <c:pt idx="2628">
                  <c:v>33.030363600000001</c:v>
                </c:pt>
                <c:pt idx="2629">
                  <c:v>#N/A</c:v>
                </c:pt>
                <c:pt idx="2630">
                  <c:v>#N/A</c:v>
                </c:pt>
                <c:pt idx="2631">
                  <c:v>33.153305400000001</c:v>
                </c:pt>
                <c:pt idx="2632">
                  <c:v>32.948402399999999</c:v>
                </c:pt>
                <c:pt idx="2633">
                  <c:v>32.784480000000002</c:v>
                </c:pt>
                <c:pt idx="2634">
                  <c:v>32.948402399999999</c:v>
                </c:pt>
                <c:pt idx="2635">
                  <c:v>32.8254606</c:v>
                </c:pt>
                <c:pt idx="2636">
                  <c:v>#N/A</c:v>
                </c:pt>
                <c:pt idx="2637">
                  <c:v>#N/A</c:v>
                </c:pt>
                <c:pt idx="2638">
                  <c:v>32.8254606</c:v>
                </c:pt>
                <c:pt idx="2639">
                  <c:v>32.8254606</c:v>
                </c:pt>
                <c:pt idx="2640">
                  <c:v>32.866441200000004</c:v>
                </c:pt>
                <c:pt idx="2641">
                  <c:v>32.8254606</c:v>
                </c:pt>
                <c:pt idx="2642">
                  <c:v>32.8254606</c:v>
                </c:pt>
                <c:pt idx="2643">
                  <c:v>#N/A</c:v>
                </c:pt>
                <c:pt idx="2644">
                  <c:v>#N/A</c:v>
                </c:pt>
                <c:pt idx="2645">
                  <c:v>33.071344199999999</c:v>
                </c:pt>
                <c:pt idx="2646">
                  <c:v>33.194286000000005</c:v>
                </c:pt>
                <c:pt idx="2647">
                  <c:v>32.646920000000001</c:v>
                </c:pt>
                <c:pt idx="2648">
                  <c:v>32.687728649999997</c:v>
                </c:pt>
                <c:pt idx="2649">
                  <c:v>32.687728649999997</c:v>
                </c:pt>
                <c:pt idx="2650">
                  <c:v>#N/A</c:v>
                </c:pt>
                <c:pt idx="2651">
                  <c:v>#N/A</c:v>
                </c:pt>
                <c:pt idx="2652">
                  <c:v>32.769345950000002</c:v>
                </c:pt>
                <c:pt idx="2653">
                  <c:v>32.85096325</c:v>
                </c:pt>
                <c:pt idx="2654">
                  <c:v>33.055006499999998</c:v>
                </c:pt>
                <c:pt idx="2655">
                  <c:v>33.055006499999998</c:v>
                </c:pt>
                <c:pt idx="2656">
                  <c:v>33.055006499999998</c:v>
                </c:pt>
                <c:pt idx="2657">
                  <c:v>#N/A</c:v>
                </c:pt>
                <c:pt idx="2658">
                  <c:v>#N/A</c:v>
                </c:pt>
                <c:pt idx="2659">
                  <c:v>33.055006499999998</c:v>
                </c:pt>
                <c:pt idx="2660">
                  <c:v>33.055006499999998</c:v>
                </c:pt>
                <c:pt idx="2661">
                  <c:v>#N/A</c:v>
                </c:pt>
                <c:pt idx="2662">
                  <c:v>33.014197850000002</c:v>
                </c:pt>
                <c:pt idx="2663">
                  <c:v>33.055006499999998</c:v>
                </c:pt>
                <c:pt idx="2664">
                  <c:v>#N/A</c:v>
                </c:pt>
                <c:pt idx="2665">
                  <c:v>#N/A</c:v>
                </c:pt>
                <c:pt idx="2666">
                  <c:v>33.055006499999998</c:v>
                </c:pt>
                <c:pt idx="2667">
                  <c:v>33.055006499999998</c:v>
                </c:pt>
                <c:pt idx="2668">
                  <c:v>32.769345950000002</c:v>
                </c:pt>
                <c:pt idx="2669">
                  <c:v>32.728537299999999</c:v>
                </c:pt>
                <c:pt idx="2670">
                  <c:v>32.687728649999997</c:v>
                </c:pt>
                <c:pt idx="2671">
                  <c:v>#N/A</c:v>
                </c:pt>
                <c:pt idx="2672">
                  <c:v>#N/A</c:v>
                </c:pt>
                <c:pt idx="2673">
                  <c:v>32.646920000000001</c:v>
                </c:pt>
                <c:pt idx="2674">
                  <c:v>32.606111349999999</c:v>
                </c:pt>
                <c:pt idx="2675">
                  <c:v>32.238833499999998</c:v>
                </c:pt>
                <c:pt idx="2676">
                  <c:v>#N/A</c:v>
                </c:pt>
                <c:pt idx="2677">
                  <c:v>#N/A</c:v>
                </c:pt>
                <c:pt idx="2678">
                  <c:v>#N/A</c:v>
                </c:pt>
                <c:pt idx="2679">
                  <c:v>#N/A</c:v>
                </c:pt>
                <c:pt idx="2680">
                  <c:v>31.741632000000003</c:v>
                </c:pt>
                <c:pt idx="2681">
                  <c:v>#N/A</c:v>
                </c:pt>
                <c:pt idx="2682">
                  <c:v>31.334688</c:v>
                </c:pt>
                <c:pt idx="2683">
                  <c:v>31.171910400000002</c:v>
                </c:pt>
                <c:pt idx="2684">
                  <c:v>31.049827199999999</c:v>
                </c:pt>
                <c:pt idx="2685">
                  <c:v>#N/A</c:v>
                </c:pt>
                <c:pt idx="2686">
                  <c:v>#N/A</c:v>
                </c:pt>
                <c:pt idx="2687">
                  <c:v>30.113856000000002</c:v>
                </c:pt>
                <c:pt idx="2688">
                  <c:v>27.631497599999999</c:v>
                </c:pt>
                <c:pt idx="2689">
                  <c:v>24.986361600000002</c:v>
                </c:pt>
                <c:pt idx="2690">
                  <c:v>25.5560832</c:v>
                </c:pt>
                <c:pt idx="2691">
                  <c:v>25.637472000000002</c:v>
                </c:pt>
                <c:pt idx="2692">
                  <c:v>#N/A</c:v>
                </c:pt>
                <c:pt idx="2693">
                  <c:v>#N/A</c:v>
                </c:pt>
                <c:pt idx="2694">
                  <c:v>26.492054400000001</c:v>
                </c:pt>
                <c:pt idx="2695">
                  <c:v>26.980387199999999</c:v>
                </c:pt>
                <c:pt idx="2696">
                  <c:v>27.428025600000002</c:v>
                </c:pt>
                <c:pt idx="2697">
                  <c:v>29.177884800000001</c:v>
                </c:pt>
                <c:pt idx="2698">
                  <c:v>29.462745600000002</c:v>
                </c:pt>
                <c:pt idx="2699">
                  <c:v>#N/A</c:v>
                </c:pt>
                <c:pt idx="2700">
                  <c:v>#N/A</c:v>
                </c:pt>
                <c:pt idx="2701">
                  <c:v>29.462745600000002</c:v>
                </c:pt>
                <c:pt idx="2702">
                  <c:v>29.462745600000002</c:v>
                </c:pt>
                <c:pt idx="2703">
                  <c:v>28.363996800000002</c:v>
                </c:pt>
                <c:pt idx="2704">
                  <c:v>27.997747199999999</c:v>
                </c:pt>
                <c:pt idx="2705">
                  <c:v>27.834969600000001</c:v>
                </c:pt>
                <c:pt idx="2706">
                  <c:v>#N/A</c:v>
                </c:pt>
                <c:pt idx="2707">
                  <c:v>#N/A</c:v>
                </c:pt>
                <c:pt idx="2708">
                  <c:v>27.933638200000001</c:v>
                </c:pt>
                <c:pt idx="2709">
                  <c:v>26.6939797</c:v>
                </c:pt>
                <c:pt idx="2710">
                  <c:v>26.2807602</c:v>
                </c:pt>
                <c:pt idx="2711">
                  <c:v>25.9501846</c:v>
                </c:pt>
                <c:pt idx="2712">
                  <c:v>25.123745599999999</c:v>
                </c:pt>
                <c:pt idx="2713">
                  <c:v>#N/A</c:v>
                </c:pt>
                <c:pt idx="2714">
                  <c:v>#N/A</c:v>
                </c:pt>
                <c:pt idx="2715">
                  <c:v>25.702252900000001</c:v>
                </c:pt>
                <c:pt idx="2716">
                  <c:v>26.115472399999998</c:v>
                </c:pt>
                <c:pt idx="2717">
                  <c:v>26.446048000000001</c:v>
                </c:pt>
                <c:pt idx="2718">
                  <c:v>26.611335799999999</c:v>
                </c:pt>
                <c:pt idx="2719">
                  <c:v>26.2807602</c:v>
                </c:pt>
                <c:pt idx="2720">
                  <c:v>#N/A</c:v>
                </c:pt>
                <c:pt idx="2721">
                  <c:v>#N/A</c:v>
                </c:pt>
                <c:pt idx="2722">
                  <c:v>26.3634041</c:v>
                </c:pt>
                <c:pt idx="2723">
                  <c:v>26.32208215</c:v>
                </c:pt>
                <c:pt idx="2724">
                  <c:v>26.2807602</c:v>
                </c:pt>
                <c:pt idx="2725">
                  <c:v>26.2807602</c:v>
                </c:pt>
                <c:pt idx="2726">
                  <c:v>25.867540699999999</c:v>
                </c:pt>
                <c:pt idx="2727">
                  <c:v>#N/A</c:v>
                </c:pt>
                <c:pt idx="2728">
                  <c:v>#N/A</c:v>
                </c:pt>
                <c:pt idx="2729">
                  <c:v>25.867540699999999</c:v>
                </c:pt>
                <c:pt idx="2730">
                  <c:v>25.702252900000001</c:v>
                </c:pt>
                <c:pt idx="2731">
                  <c:v>25.454321199999999</c:v>
                </c:pt>
                <c:pt idx="2732">
                  <c:v>25.454321199999999</c:v>
                </c:pt>
                <c:pt idx="2733">
                  <c:v>26.446048000000001</c:v>
                </c:pt>
                <c:pt idx="2734">
                  <c:v>#N/A</c:v>
                </c:pt>
                <c:pt idx="2735">
                  <c:v>#N/A</c:v>
                </c:pt>
                <c:pt idx="2736">
                  <c:v>26.446048000000001</c:v>
                </c:pt>
                <c:pt idx="2737">
                  <c:v>27.272486999999998</c:v>
                </c:pt>
                <c:pt idx="2738">
                  <c:v>27.525234000000001</c:v>
                </c:pt>
                <c:pt idx="2739">
                  <c:v>27.525234000000001</c:v>
                </c:pt>
                <c:pt idx="2740">
                  <c:v>27.441824199999999</c:v>
                </c:pt>
                <c:pt idx="2741">
                  <c:v>#N/A</c:v>
                </c:pt>
                <c:pt idx="2742">
                  <c:v>#N/A</c:v>
                </c:pt>
                <c:pt idx="2743">
                  <c:v>27.441824199999999</c:v>
                </c:pt>
                <c:pt idx="2744">
                  <c:v>24.7727106</c:v>
                </c:pt>
                <c:pt idx="2745">
                  <c:v>24.7727106</c:v>
                </c:pt>
                <c:pt idx="2746">
                  <c:v>22.3121215</c:v>
                </c:pt>
                <c:pt idx="2747">
                  <c:v>20.101761800000002</c:v>
                </c:pt>
                <c:pt idx="2748">
                  <c:v>#N/A</c:v>
                </c:pt>
                <c:pt idx="2749">
                  <c:v>#N/A</c:v>
                </c:pt>
                <c:pt idx="2750">
                  <c:v>18.683795200000002</c:v>
                </c:pt>
                <c:pt idx="2751">
                  <c:v>18.683795200000002</c:v>
                </c:pt>
                <c:pt idx="2752">
                  <c:v>18.683795200000002</c:v>
                </c:pt>
                <c:pt idx="2753">
                  <c:v>18.683795200000002</c:v>
                </c:pt>
                <c:pt idx="2754">
                  <c:v>19.017434399999999</c:v>
                </c:pt>
                <c:pt idx="2755">
                  <c:v>#N/A</c:v>
                </c:pt>
                <c:pt idx="2756">
                  <c:v>#N/A</c:v>
                </c:pt>
                <c:pt idx="2757">
                  <c:v>19.017434399999999</c:v>
                </c:pt>
                <c:pt idx="2758">
                  <c:v>19.351073599999999</c:v>
                </c:pt>
                <c:pt idx="2759">
                  <c:v>19.184253999999999</c:v>
                </c:pt>
                <c:pt idx="2760">
                  <c:v>19.017434399999999</c:v>
                </c:pt>
                <c:pt idx="2761">
                  <c:v>18.892319700000002</c:v>
                </c:pt>
                <c:pt idx="2762">
                  <c:v>#N/A</c:v>
                </c:pt>
                <c:pt idx="2763">
                  <c:v>#N/A</c:v>
                </c:pt>
                <c:pt idx="2764">
                  <c:v>19.184253999999999</c:v>
                </c:pt>
                <c:pt idx="2765">
                  <c:v>19.434483400000001</c:v>
                </c:pt>
                <c:pt idx="2766">
                  <c:v>19.601303000000001</c:v>
                </c:pt>
                <c:pt idx="2767">
                  <c:v>19.6847128</c:v>
                </c:pt>
                <c:pt idx="2768">
                  <c:v>17.7245825</c:v>
                </c:pt>
                <c:pt idx="2769">
                  <c:v>#N/A</c:v>
                </c:pt>
                <c:pt idx="2770">
                  <c:v>#N/A</c:v>
                </c:pt>
                <c:pt idx="2771">
                  <c:v>19.379017999999999</c:v>
                </c:pt>
                <c:pt idx="2772">
                  <c:v>17.609629399999999</c:v>
                </c:pt>
                <c:pt idx="2773">
                  <c:v>17.651757700000001</c:v>
                </c:pt>
                <c:pt idx="2774">
                  <c:v>17.693885999999999</c:v>
                </c:pt>
                <c:pt idx="2775">
                  <c:v>17.736014300000001</c:v>
                </c:pt>
                <c:pt idx="2776">
                  <c:v>#N/A</c:v>
                </c:pt>
                <c:pt idx="2777">
                  <c:v>#N/A</c:v>
                </c:pt>
                <c:pt idx="2778">
                  <c:v>17.778142599999999</c:v>
                </c:pt>
                <c:pt idx="2779">
                  <c:v>17.778142599999999</c:v>
                </c:pt>
                <c:pt idx="2780">
                  <c:v>17.693885999999999</c:v>
                </c:pt>
                <c:pt idx="2781">
                  <c:v>17.693885999999999</c:v>
                </c:pt>
                <c:pt idx="2782">
                  <c:v>16.851320000000001</c:v>
                </c:pt>
                <c:pt idx="2783">
                  <c:v>#N/A</c:v>
                </c:pt>
                <c:pt idx="2784">
                  <c:v>#N/A</c:v>
                </c:pt>
                <c:pt idx="2785">
                  <c:v>#N/A</c:v>
                </c:pt>
                <c:pt idx="2786">
                  <c:v>16.851320000000001</c:v>
                </c:pt>
                <c:pt idx="2787">
                  <c:v>14.9976748</c:v>
                </c:pt>
                <c:pt idx="2788">
                  <c:v>16.4721653</c:v>
                </c:pt>
                <c:pt idx="2789">
                  <c:v>17.693885999999999</c:v>
                </c:pt>
                <c:pt idx="2790">
                  <c:v>#N/A</c:v>
                </c:pt>
                <c:pt idx="2791">
                  <c:v>#N/A</c:v>
                </c:pt>
                <c:pt idx="2792">
                  <c:v>17.693885999999999</c:v>
                </c:pt>
                <c:pt idx="2793">
                  <c:v>17.5253728</c:v>
                </c:pt>
                <c:pt idx="2794">
                  <c:v>17.693885999999999</c:v>
                </c:pt>
                <c:pt idx="2795">
                  <c:v>18.0730407</c:v>
                </c:pt>
                <c:pt idx="2796">
                  <c:v>18.1572973</c:v>
                </c:pt>
                <c:pt idx="2797">
                  <c:v>#N/A</c:v>
                </c:pt>
                <c:pt idx="2798">
                  <c:v>#N/A</c:v>
                </c:pt>
                <c:pt idx="2799">
                  <c:v>18.030912399999998</c:v>
                </c:pt>
                <c:pt idx="2800">
                  <c:v>16.627071999999998</c:v>
                </c:pt>
                <c:pt idx="2801">
                  <c:v>17.645056</c:v>
                </c:pt>
                <c:pt idx="2802">
                  <c:v>17.645056</c:v>
                </c:pt>
                <c:pt idx="2803">
                  <c:v>17.984383999999999</c:v>
                </c:pt>
                <c:pt idx="2804">
                  <c:v>#N/A</c:v>
                </c:pt>
                <c:pt idx="2805">
                  <c:v>#N/A</c:v>
                </c:pt>
                <c:pt idx="2806">
                  <c:v>17.984383999999999</c:v>
                </c:pt>
                <c:pt idx="2807">
                  <c:v>18.069215999999997</c:v>
                </c:pt>
                <c:pt idx="2808">
                  <c:v>18.111632</c:v>
                </c:pt>
                <c:pt idx="2809">
                  <c:v>18.111632</c:v>
                </c:pt>
                <c:pt idx="2810">
                  <c:v>18.111632</c:v>
                </c:pt>
                <c:pt idx="2811">
                  <c:v>#N/A</c:v>
                </c:pt>
                <c:pt idx="2812">
                  <c:v>#N/A</c:v>
                </c:pt>
                <c:pt idx="2813">
                  <c:v>18.069215999999997</c:v>
                </c:pt>
                <c:pt idx="2814">
                  <c:v>18.069215999999997</c:v>
                </c:pt>
                <c:pt idx="2815">
                  <c:v>18.154048</c:v>
                </c:pt>
                <c:pt idx="2816">
                  <c:v>18.238879999999998</c:v>
                </c:pt>
                <c:pt idx="2817">
                  <c:v>18.408543999999999</c:v>
                </c:pt>
                <c:pt idx="2818">
                  <c:v>#N/A</c:v>
                </c:pt>
                <c:pt idx="2819">
                  <c:v>#N/A</c:v>
                </c:pt>
                <c:pt idx="2820">
                  <c:v>18.323712</c:v>
                </c:pt>
                <c:pt idx="2821">
                  <c:v>18.535792000000001</c:v>
                </c:pt>
                <c:pt idx="2822">
                  <c:v>19.087199999999999</c:v>
                </c:pt>
                <c:pt idx="2823">
                  <c:v>19.129615999999999</c:v>
                </c:pt>
                <c:pt idx="2824">
                  <c:v>19.172031999999998</c:v>
                </c:pt>
                <c:pt idx="2825">
                  <c:v>#N/A</c:v>
                </c:pt>
                <c:pt idx="2826">
                  <c:v>#N/A</c:v>
                </c:pt>
                <c:pt idx="2827">
                  <c:v>19.29928</c:v>
                </c:pt>
                <c:pt idx="2828">
                  <c:v>18.917535999999998</c:v>
                </c:pt>
                <c:pt idx="2829">
                  <c:v>#N/A</c:v>
                </c:pt>
                <c:pt idx="2830">
                  <c:v>#N/A</c:v>
                </c:pt>
                <c:pt idx="2831">
                  <c:v>#N/A</c:v>
                </c:pt>
                <c:pt idx="2832">
                  <c:v>#N/A</c:v>
                </c:pt>
                <c:pt idx="2833">
                  <c:v>#N/A</c:v>
                </c:pt>
                <c:pt idx="2834">
                  <c:v>19.394075399999998</c:v>
                </c:pt>
                <c:pt idx="2835">
                  <c:v>19.699837849999998</c:v>
                </c:pt>
                <c:pt idx="2836">
                  <c:v>19.9182396</c:v>
                </c:pt>
                <c:pt idx="2837">
                  <c:v>20.092960999999999</c:v>
                </c:pt>
                <c:pt idx="2838">
                  <c:v>#N/A</c:v>
                </c:pt>
                <c:pt idx="2839">
                  <c:v>#N/A</c:v>
                </c:pt>
                <c:pt idx="2840">
                  <c:v>#N/A</c:v>
                </c:pt>
                <c:pt idx="2841">
                  <c:v>20.224002049999999</c:v>
                </c:pt>
                <c:pt idx="2842">
                  <c:v>20.442403800000001</c:v>
                </c:pt>
                <c:pt idx="2843">
                  <c:v>20.704485899999998</c:v>
                </c:pt>
                <c:pt idx="2844">
                  <c:v>20.573444850000001</c:v>
                </c:pt>
                <c:pt idx="2845">
                  <c:v>21.0539287</c:v>
                </c:pt>
                <c:pt idx="2846">
                  <c:v>#N/A</c:v>
                </c:pt>
                <c:pt idx="2847">
                  <c:v>#N/A</c:v>
                </c:pt>
                <c:pt idx="2848">
                  <c:v>21.403371499999999</c:v>
                </c:pt>
                <c:pt idx="2849">
                  <c:v>21.840174999999999</c:v>
                </c:pt>
                <c:pt idx="2850">
                  <c:v>21.840174999999999</c:v>
                </c:pt>
                <c:pt idx="2851">
                  <c:v>21.403371499999999</c:v>
                </c:pt>
                <c:pt idx="2852">
                  <c:v>21.665453599999999</c:v>
                </c:pt>
                <c:pt idx="2853">
                  <c:v>#N/A</c:v>
                </c:pt>
                <c:pt idx="2854">
                  <c:v>#N/A</c:v>
                </c:pt>
                <c:pt idx="2855">
                  <c:v>21.752814300000001</c:v>
                </c:pt>
                <c:pt idx="2856">
                  <c:v>21.665453599999999</c:v>
                </c:pt>
                <c:pt idx="2857">
                  <c:v>21.228650099999999</c:v>
                </c:pt>
                <c:pt idx="2858">
                  <c:v>20.966567999999999</c:v>
                </c:pt>
                <c:pt idx="2859">
                  <c:v>21.010248350000001</c:v>
                </c:pt>
                <c:pt idx="2860">
                  <c:v>#N/A</c:v>
                </c:pt>
                <c:pt idx="2861">
                  <c:v>#N/A</c:v>
                </c:pt>
                <c:pt idx="2862">
                  <c:v>19.565538799999999</c:v>
                </c:pt>
                <c:pt idx="2863">
                  <c:v>20.147579999999998</c:v>
                </c:pt>
                <c:pt idx="2864">
                  <c:v>20.147579999999998</c:v>
                </c:pt>
                <c:pt idx="2865">
                  <c:v>19.9684904</c:v>
                </c:pt>
                <c:pt idx="2866">
                  <c:v>19.923718000000001</c:v>
                </c:pt>
                <c:pt idx="2867">
                  <c:v>#N/A</c:v>
                </c:pt>
                <c:pt idx="2868">
                  <c:v>#N/A</c:v>
                </c:pt>
                <c:pt idx="2869">
                  <c:v>19.878945599999998</c:v>
                </c:pt>
                <c:pt idx="2870">
                  <c:v>19.878945599999998</c:v>
                </c:pt>
                <c:pt idx="2871">
                  <c:v>19.878945599999998</c:v>
                </c:pt>
                <c:pt idx="2872">
                  <c:v>19.878945599999998</c:v>
                </c:pt>
                <c:pt idx="2873">
                  <c:v>19.878945599999998</c:v>
                </c:pt>
                <c:pt idx="2874">
                  <c:v>#N/A</c:v>
                </c:pt>
                <c:pt idx="2875">
                  <c:v>#N/A</c:v>
                </c:pt>
                <c:pt idx="2876">
                  <c:v>19.834173199999999</c:v>
                </c:pt>
                <c:pt idx="2877">
                  <c:v>19.878945599999998</c:v>
                </c:pt>
                <c:pt idx="2878">
                  <c:v>19.923718000000001</c:v>
                </c:pt>
                <c:pt idx="2879">
                  <c:v>19.9684904</c:v>
                </c:pt>
                <c:pt idx="2880">
                  <c:v>20.0132628</c:v>
                </c:pt>
                <c:pt idx="2881">
                  <c:v>#N/A</c:v>
                </c:pt>
                <c:pt idx="2882">
                  <c:v>#N/A</c:v>
                </c:pt>
                <c:pt idx="2883">
                  <c:v>20.0132628</c:v>
                </c:pt>
                <c:pt idx="2884">
                  <c:v>20.058035199999999</c:v>
                </c:pt>
                <c:pt idx="2885">
                  <c:v>20.147579999999998</c:v>
                </c:pt>
                <c:pt idx="2886">
                  <c:v>20.147579999999998</c:v>
                </c:pt>
                <c:pt idx="2887">
                  <c:v>20.2371248</c:v>
                </c:pt>
                <c:pt idx="2888">
                  <c:v>#N/A</c:v>
                </c:pt>
                <c:pt idx="2889">
                  <c:v>#N/A</c:v>
                </c:pt>
                <c:pt idx="2890">
                  <c:v>20.326669599999999</c:v>
                </c:pt>
                <c:pt idx="2891">
                  <c:v>20.7281418</c:v>
                </c:pt>
                <c:pt idx="2892">
                  <c:v>20.7281418</c:v>
                </c:pt>
                <c:pt idx="2893">
                  <c:v>20.7281418</c:v>
                </c:pt>
                <c:pt idx="2894">
                  <c:v>20.910768600000001</c:v>
                </c:pt>
                <c:pt idx="2895">
                  <c:v>#N/A</c:v>
                </c:pt>
                <c:pt idx="2896">
                  <c:v>#N/A</c:v>
                </c:pt>
                <c:pt idx="2897">
                  <c:v>20.910768600000001</c:v>
                </c:pt>
                <c:pt idx="2898">
                  <c:v>21.093395400000002</c:v>
                </c:pt>
                <c:pt idx="2899">
                  <c:v>21.367335600000001</c:v>
                </c:pt>
                <c:pt idx="2900">
                  <c:v>21.367335600000001</c:v>
                </c:pt>
                <c:pt idx="2901">
                  <c:v>21.915216000000001</c:v>
                </c:pt>
                <c:pt idx="2902">
                  <c:v>#N/A</c:v>
                </c:pt>
                <c:pt idx="2903">
                  <c:v>#N/A</c:v>
                </c:pt>
                <c:pt idx="2904">
                  <c:v>22.82835</c:v>
                </c:pt>
                <c:pt idx="2905">
                  <c:v>25.111184999999999</c:v>
                </c:pt>
                <c:pt idx="2906">
                  <c:v>25.567751999999999</c:v>
                </c:pt>
                <c:pt idx="2907">
                  <c:v>27.850587000000001</c:v>
                </c:pt>
                <c:pt idx="2908">
                  <c:v>27.850587000000001</c:v>
                </c:pt>
                <c:pt idx="2909">
                  <c:v>#N/A</c:v>
                </c:pt>
                <c:pt idx="2910">
                  <c:v>#N/A</c:v>
                </c:pt>
                <c:pt idx="2911">
                  <c:v>25.0655283</c:v>
                </c:pt>
                <c:pt idx="2912">
                  <c:v>25.567751999999999</c:v>
                </c:pt>
                <c:pt idx="2913">
                  <c:v>25.111184999999999</c:v>
                </c:pt>
                <c:pt idx="2914">
                  <c:v>25.111184999999999</c:v>
                </c:pt>
                <c:pt idx="2915">
                  <c:v>#N/A</c:v>
                </c:pt>
                <c:pt idx="2916">
                  <c:v>#N/A</c:v>
                </c:pt>
                <c:pt idx="2917">
                  <c:v>#N/A</c:v>
                </c:pt>
                <c:pt idx="2918">
                  <c:v>24.654617999999999</c:v>
                </c:pt>
                <c:pt idx="2919">
                  <c:v>22.371783000000001</c:v>
                </c:pt>
                <c:pt idx="2920">
                  <c:v>21.002082000000001</c:v>
                </c:pt>
                <c:pt idx="2921">
                  <c:v>#N/A</c:v>
                </c:pt>
                <c:pt idx="2922">
                  <c:v>#N/A</c:v>
                </c:pt>
                <c:pt idx="2923">
                  <c:v>#N/A</c:v>
                </c:pt>
                <c:pt idx="2924">
                  <c:v>#N/A</c:v>
                </c:pt>
                <c:pt idx="2925">
                  <c:v>20.956910000000001</c:v>
                </c:pt>
                <c:pt idx="2926">
                  <c:v>20.956910000000001</c:v>
                </c:pt>
                <c:pt idx="2927">
                  <c:v>20.501325000000001</c:v>
                </c:pt>
                <c:pt idx="2928">
                  <c:v>19.13457</c:v>
                </c:pt>
                <c:pt idx="2929">
                  <c:v>18.041166</c:v>
                </c:pt>
                <c:pt idx="2930">
                  <c:v>#N/A</c:v>
                </c:pt>
                <c:pt idx="2931">
                  <c:v>#N/A</c:v>
                </c:pt>
                <c:pt idx="2932">
                  <c:v>17.767814999999999</c:v>
                </c:pt>
                <c:pt idx="2933">
                  <c:v>17.221112999999999</c:v>
                </c:pt>
                <c:pt idx="2934">
                  <c:v>15.581007</c:v>
                </c:pt>
                <c:pt idx="2935">
                  <c:v>14.578720000000001</c:v>
                </c:pt>
                <c:pt idx="2936">
                  <c:v>15.125422</c:v>
                </c:pt>
                <c:pt idx="2937">
                  <c:v>#N/A</c:v>
                </c:pt>
                <c:pt idx="2938">
                  <c:v>#N/A</c:v>
                </c:pt>
                <c:pt idx="2939">
                  <c:v>16.401060000000001</c:v>
                </c:pt>
                <c:pt idx="2940">
                  <c:v>16.492176999999998</c:v>
                </c:pt>
                <c:pt idx="2941">
                  <c:v>17.31223</c:v>
                </c:pt>
                <c:pt idx="2942">
                  <c:v>19.043453</c:v>
                </c:pt>
                <c:pt idx="2943">
                  <c:v>19.13457</c:v>
                </c:pt>
                <c:pt idx="2944">
                  <c:v>#N/A</c:v>
                </c:pt>
                <c:pt idx="2945">
                  <c:v>#N/A</c:v>
                </c:pt>
                <c:pt idx="2946">
                  <c:v>19.863506000000001</c:v>
                </c:pt>
                <c:pt idx="2947">
                  <c:v>18.952335999999999</c:v>
                </c:pt>
                <c:pt idx="2948">
                  <c:v>18.223400000000002</c:v>
                </c:pt>
                <c:pt idx="2949">
                  <c:v>18.314516999999999</c:v>
                </c:pt>
                <c:pt idx="2950">
                  <c:v>17.676697999999998</c:v>
                </c:pt>
                <c:pt idx="2951">
                  <c:v>#N/A</c:v>
                </c:pt>
                <c:pt idx="2952">
                  <c:v>#N/A</c:v>
                </c:pt>
                <c:pt idx="2953">
                  <c:v>17.090633</c:v>
                </c:pt>
                <c:pt idx="2954">
                  <c:v>17.000682300000001</c:v>
                </c:pt>
                <c:pt idx="2955">
                  <c:v>17.090633</c:v>
                </c:pt>
                <c:pt idx="2956">
                  <c:v>17.1805837</c:v>
                </c:pt>
                <c:pt idx="2957">
                  <c:v>17.090633</c:v>
                </c:pt>
                <c:pt idx="2958">
                  <c:v>#N/A</c:v>
                </c:pt>
                <c:pt idx="2959">
                  <c:v>#N/A</c:v>
                </c:pt>
                <c:pt idx="2960">
                  <c:v>17.1805837</c:v>
                </c:pt>
                <c:pt idx="2961">
                  <c:v>17.090633</c:v>
                </c:pt>
                <c:pt idx="2962">
                  <c:v>17.1805837</c:v>
                </c:pt>
                <c:pt idx="2963">
                  <c:v>#N/A</c:v>
                </c:pt>
                <c:pt idx="2964">
                  <c:v>#N/A</c:v>
                </c:pt>
                <c:pt idx="2965">
                  <c:v>#N/A</c:v>
                </c:pt>
                <c:pt idx="2966">
                  <c:v>#N/A</c:v>
                </c:pt>
                <c:pt idx="2967">
                  <c:v>17.1805837</c:v>
                </c:pt>
                <c:pt idx="2968">
                  <c:v>17.090633</c:v>
                </c:pt>
                <c:pt idx="2969">
                  <c:v>17.090633</c:v>
                </c:pt>
                <c:pt idx="2970">
                  <c:v>17.000682300000001</c:v>
                </c:pt>
                <c:pt idx="2971">
                  <c:v>17.090633</c:v>
                </c:pt>
                <c:pt idx="2972">
                  <c:v>#N/A</c:v>
                </c:pt>
                <c:pt idx="2973">
                  <c:v>#N/A</c:v>
                </c:pt>
                <c:pt idx="2974">
                  <c:v>17.090633</c:v>
                </c:pt>
                <c:pt idx="2975">
                  <c:v>17.090633</c:v>
                </c:pt>
                <c:pt idx="2976">
                  <c:v>17.090633</c:v>
                </c:pt>
                <c:pt idx="2977">
                  <c:v>17.045657649999999</c:v>
                </c:pt>
                <c:pt idx="2978">
                  <c:v>17.045657649999999</c:v>
                </c:pt>
                <c:pt idx="2979">
                  <c:v>#N/A</c:v>
                </c:pt>
                <c:pt idx="2980">
                  <c:v>#N/A</c:v>
                </c:pt>
                <c:pt idx="2981">
                  <c:v>#N/A</c:v>
                </c:pt>
                <c:pt idx="2982">
                  <c:v>15.914844</c:v>
                </c:pt>
                <c:pt idx="2983">
                  <c:v>16.268507200000002</c:v>
                </c:pt>
                <c:pt idx="2984">
                  <c:v>16.268507200000002</c:v>
                </c:pt>
                <c:pt idx="2985">
                  <c:v>16.710586200000002</c:v>
                </c:pt>
                <c:pt idx="2986">
                  <c:v>#N/A</c:v>
                </c:pt>
                <c:pt idx="2987">
                  <c:v>#N/A</c:v>
                </c:pt>
                <c:pt idx="2988">
                  <c:v>16.710586200000002</c:v>
                </c:pt>
                <c:pt idx="2989">
                  <c:v>16.710586200000002</c:v>
                </c:pt>
                <c:pt idx="2990">
                  <c:v>16.710586200000002</c:v>
                </c:pt>
                <c:pt idx="2991">
                  <c:v>16.710586200000002</c:v>
                </c:pt>
                <c:pt idx="2992">
                  <c:v>16.356923000000002</c:v>
                </c:pt>
                <c:pt idx="2993">
                  <c:v>#N/A</c:v>
                </c:pt>
                <c:pt idx="2994">
                  <c:v>#N/A</c:v>
                </c:pt>
                <c:pt idx="2995">
                  <c:v>15.914844</c:v>
                </c:pt>
                <c:pt idx="2996">
                  <c:v>15.738012400000001</c:v>
                </c:pt>
                <c:pt idx="2997">
                  <c:v>15.914844</c:v>
                </c:pt>
                <c:pt idx="2998">
                  <c:v>16.268507200000002</c:v>
                </c:pt>
                <c:pt idx="2999">
                  <c:v>16.180091400000002</c:v>
                </c:pt>
                <c:pt idx="3000">
                  <c:v>#N/A</c:v>
                </c:pt>
                <c:pt idx="3001">
                  <c:v>#N/A</c:v>
                </c:pt>
                <c:pt idx="3002">
                  <c:v>16.356923000000002</c:v>
                </c:pt>
                <c:pt idx="3003">
                  <c:v>16.533754600000002</c:v>
                </c:pt>
                <c:pt idx="3004">
                  <c:v>16.710586200000002</c:v>
                </c:pt>
                <c:pt idx="3005">
                  <c:v>16.710586200000002</c:v>
                </c:pt>
                <c:pt idx="3006">
                  <c:v>16.754794100000002</c:v>
                </c:pt>
                <c:pt idx="3007">
                  <c:v>#N/A</c:v>
                </c:pt>
                <c:pt idx="3008">
                  <c:v>#N/A</c:v>
                </c:pt>
                <c:pt idx="3009">
                  <c:v>16.710586200000002</c:v>
                </c:pt>
                <c:pt idx="3010">
                  <c:v>16.224299300000002</c:v>
                </c:pt>
                <c:pt idx="3011">
                  <c:v>16.003259799999999</c:v>
                </c:pt>
                <c:pt idx="3012">
                  <c:v>16.080048000000001</c:v>
                </c:pt>
                <c:pt idx="3013">
                  <c:v>15.633380000000001</c:v>
                </c:pt>
                <c:pt idx="3014">
                  <c:v>#N/A</c:v>
                </c:pt>
                <c:pt idx="3015">
                  <c:v>#N/A</c:v>
                </c:pt>
                <c:pt idx="3016">
                  <c:v>14.963378000000001</c:v>
                </c:pt>
                <c:pt idx="3017">
                  <c:v>13.7573744</c:v>
                </c:pt>
                <c:pt idx="3018">
                  <c:v>14.5613768</c:v>
                </c:pt>
                <c:pt idx="3019">
                  <c:v>14.114708800000001</c:v>
                </c:pt>
                <c:pt idx="3020">
                  <c:v>13.400040000000001</c:v>
                </c:pt>
                <c:pt idx="3021">
                  <c:v>#N/A</c:v>
                </c:pt>
                <c:pt idx="3022">
                  <c:v>#N/A</c:v>
                </c:pt>
                <c:pt idx="3023">
                  <c:v>12.7747048</c:v>
                </c:pt>
                <c:pt idx="3024">
                  <c:v>12.9980388</c:v>
                </c:pt>
                <c:pt idx="3025">
                  <c:v>12.9980388</c:v>
                </c:pt>
                <c:pt idx="3026">
                  <c:v>13.400040000000001</c:v>
                </c:pt>
                <c:pt idx="3027">
                  <c:v>13.846708</c:v>
                </c:pt>
                <c:pt idx="3028">
                  <c:v>#N/A</c:v>
                </c:pt>
                <c:pt idx="3029">
                  <c:v>#N/A</c:v>
                </c:pt>
                <c:pt idx="3030">
                  <c:v>14.025375199999999</c:v>
                </c:pt>
                <c:pt idx="3031">
                  <c:v>14.293376</c:v>
                </c:pt>
                <c:pt idx="3032">
                  <c:v>14.918711200000001</c:v>
                </c:pt>
                <c:pt idx="3033">
                  <c:v>15.2313788</c:v>
                </c:pt>
                <c:pt idx="3034">
                  <c:v>15.856714</c:v>
                </c:pt>
                <c:pt idx="3035">
                  <c:v>#N/A</c:v>
                </c:pt>
                <c:pt idx="3036">
                  <c:v>#N/A</c:v>
                </c:pt>
                <c:pt idx="3037">
                  <c:v>16.7947168</c:v>
                </c:pt>
                <c:pt idx="3038">
                  <c:v>17.777386400000001</c:v>
                </c:pt>
                <c:pt idx="3039">
                  <c:v>17.062717599999999</c:v>
                </c:pt>
                <c:pt idx="3040">
                  <c:v>16.348048800000001</c:v>
                </c:pt>
                <c:pt idx="3041">
                  <c:v>16.348048800000001</c:v>
                </c:pt>
                <c:pt idx="3042">
                  <c:v>#N/A</c:v>
                </c:pt>
                <c:pt idx="3043">
                  <c:v>#N/A</c:v>
                </c:pt>
                <c:pt idx="3044">
                  <c:v>15.13425</c:v>
                </c:pt>
                <c:pt idx="3045">
                  <c:v>15.178762499999999</c:v>
                </c:pt>
                <c:pt idx="3046">
                  <c:v>#N/A</c:v>
                </c:pt>
                <c:pt idx="3047">
                  <c:v>16.291574999999998</c:v>
                </c:pt>
                <c:pt idx="3048">
                  <c:v>16.291574999999998</c:v>
                </c:pt>
                <c:pt idx="3049">
                  <c:v>#N/A</c:v>
                </c:pt>
                <c:pt idx="3050">
                  <c:v>#N/A</c:v>
                </c:pt>
                <c:pt idx="3051">
                  <c:v>16.0245</c:v>
                </c:pt>
                <c:pt idx="3052">
                  <c:v>15.9799875</c:v>
                </c:pt>
                <c:pt idx="3053">
                  <c:v>15.935475</c:v>
                </c:pt>
                <c:pt idx="3054">
                  <c:v>16.0245</c:v>
                </c:pt>
                <c:pt idx="3055">
                  <c:v>16.0245</c:v>
                </c:pt>
                <c:pt idx="3056">
                  <c:v>#N/A</c:v>
                </c:pt>
                <c:pt idx="3057">
                  <c:v>#N/A</c:v>
                </c:pt>
                <c:pt idx="3058">
                  <c:v>15.9799875</c:v>
                </c:pt>
                <c:pt idx="3059">
                  <c:v>15.890962500000001</c:v>
                </c:pt>
                <c:pt idx="3060">
                  <c:v>#N/A</c:v>
                </c:pt>
                <c:pt idx="3061">
                  <c:v>15.846449999999999</c:v>
                </c:pt>
                <c:pt idx="3062">
                  <c:v>15.757425</c:v>
                </c:pt>
                <c:pt idx="3063">
                  <c:v>#N/A</c:v>
                </c:pt>
                <c:pt idx="3064">
                  <c:v>#N/A</c:v>
                </c:pt>
                <c:pt idx="3065">
                  <c:v>15.13425</c:v>
                </c:pt>
                <c:pt idx="3066">
                  <c:v>15.13425</c:v>
                </c:pt>
                <c:pt idx="3067">
                  <c:v>15.13425</c:v>
                </c:pt>
                <c:pt idx="3068">
                  <c:v>15.178762499999999</c:v>
                </c:pt>
                <c:pt idx="3069">
                  <c:v>15.0897375</c:v>
                </c:pt>
                <c:pt idx="3070">
                  <c:v>#N/A</c:v>
                </c:pt>
                <c:pt idx="3071">
                  <c:v>#N/A</c:v>
                </c:pt>
                <c:pt idx="3072">
                  <c:v>15.178762499999999</c:v>
                </c:pt>
                <c:pt idx="3073">
                  <c:v>13.6894677</c:v>
                </c:pt>
                <c:pt idx="3074">
                  <c:v>12.3517347</c:v>
                </c:pt>
                <c:pt idx="3075">
                  <c:v>12.0841881</c:v>
                </c:pt>
                <c:pt idx="3076">
                  <c:v>12.574690200000001</c:v>
                </c:pt>
                <c:pt idx="3077">
                  <c:v>#N/A</c:v>
                </c:pt>
                <c:pt idx="3078">
                  <c:v>#N/A</c:v>
                </c:pt>
                <c:pt idx="3079">
                  <c:v>12.574690200000001</c:v>
                </c:pt>
                <c:pt idx="3080">
                  <c:v>12.619281300000001</c:v>
                </c:pt>
                <c:pt idx="3081">
                  <c:v>13.4665122</c:v>
                </c:pt>
                <c:pt idx="3082">
                  <c:v>13.823240999999999</c:v>
                </c:pt>
                <c:pt idx="3083">
                  <c:v>13.957014300000001</c:v>
                </c:pt>
                <c:pt idx="3084">
                  <c:v>#N/A</c:v>
                </c:pt>
                <c:pt idx="3085">
                  <c:v>#N/A</c:v>
                </c:pt>
                <c:pt idx="3086">
                  <c:v>13.867832100000001</c:v>
                </c:pt>
                <c:pt idx="3087">
                  <c:v>13.7786499</c:v>
                </c:pt>
                <c:pt idx="3088">
                  <c:v>12.8422368</c:v>
                </c:pt>
                <c:pt idx="3089">
                  <c:v>11.593686</c:v>
                </c:pt>
                <c:pt idx="3090">
                  <c:v>10.657272900000001</c:v>
                </c:pt>
                <c:pt idx="3091">
                  <c:v>#N/A</c:v>
                </c:pt>
                <c:pt idx="3092">
                  <c:v>#N/A</c:v>
                </c:pt>
                <c:pt idx="3093">
                  <c:v>9.6316775999999997</c:v>
                </c:pt>
                <c:pt idx="3094">
                  <c:v>9.3641310000000004</c:v>
                </c:pt>
                <c:pt idx="3095">
                  <c:v>10.3005441</c:v>
                </c:pt>
                <c:pt idx="3096">
                  <c:v>11.326139400000001</c:v>
                </c:pt>
                <c:pt idx="3097">
                  <c:v>12.2179614</c:v>
                </c:pt>
                <c:pt idx="3098">
                  <c:v>#N/A</c:v>
                </c:pt>
                <c:pt idx="3099">
                  <c:v>#N/A</c:v>
                </c:pt>
                <c:pt idx="3100">
                  <c:v>13.4219211</c:v>
                </c:pt>
                <c:pt idx="3101">
                  <c:v>13.1097834</c:v>
                </c:pt>
                <c:pt idx="3102">
                  <c:v>14.090787600000001</c:v>
                </c:pt>
                <c:pt idx="3103">
                  <c:v>15.51600275</c:v>
                </c:pt>
                <c:pt idx="3104">
                  <c:v>15.3848816</c:v>
                </c:pt>
                <c:pt idx="3105">
                  <c:v>#N/A</c:v>
                </c:pt>
                <c:pt idx="3106">
                  <c:v>#N/A</c:v>
                </c:pt>
                <c:pt idx="3107">
                  <c:v>16.914628350000001</c:v>
                </c:pt>
                <c:pt idx="3108">
                  <c:v>15.4722957</c:v>
                </c:pt>
                <c:pt idx="3109">
                  <c:v>17.002042450000001</c:v>
                </c:pt>
                <c:pt idx="3110">
                  <c:v>16.608679000000002</c:v>
                </c:pt>
                <c:pt idx="3111">
                  <c:v>17.48282</c:v>
                </c:pt>
                <c:pt idx="3112">
                  <c:v>#N/A</c:v>
                </c:pt>
                <c:pt idx="3113">
                  <c:v>#N/A</c:v>
                </c:pt>
                <c:pt idx="3114">
                  <c:v>17.5702341</c:v>
                </c:pt>
                <c:pt idx="3115">
                  <c:v>17.5702341</c:v>
                </c:pt>
                <c:pt idx="3116">
                  <c:v>17.5702341</c:v>
                </c:pt>
                <c:pt idx="3117">
                  <c:v>17.5702341</c:v>
                </c:pt>
                <c:pt idx="3118">
                  <c:v>17.5702341</c:v>
                </c:pt>
                <c:pt idx="3119">
                  <c:v>#N/A</c:v>
                </c:pt>
                <c:pt idx="3120">
                  <c:v>#N/A</c:v>
                </c:pt>
                <c:pt idx="3121">
                  <c:v>17.5702341</c:v>
                </c:pt>
                <c:pt idx="3122">
                  <c:v>17.5702341</c:v>
                </c:pt>
                <c:pt idx="3123">
                  <c:v>17.5702341</c:v>
                </c:pt>
                <c:pt idx="3124">
                  <c:v>17.5702341</c:v>
                </c:pt>
                <c:pt idx="3125">
                  <c:v>17.5702341</c:v>
                </c:pt>
                <c:pt idx="3126">
                  <c:v>#N/A</c:v>
                </c:pt>
                <c:pt idx="3127">
                  <c:v>#N/A</c:v>
                </c:pt>
                <c:pt idx="3128">
                  <c:v>17.5702341</c:v>
                </c:pt>
                <c:pt idx="3129">
                  <c:v>17.5702341</c:v>
                </c:pt>
                <c:pt idx="3130">
                  <c:v>17.919890500000001</c:v>
                </c:pt>
                <c:pt idx="3131">
                  <c:v>18.094718700000001</c:v>
                </c:pt>
                <c:pt idx="3132">
                  <c:v>18.22583985</c:v>
                </c:pt>
                <c:pt idx="3133">
                  <c:v>#N/A</c:v>
                </c:pt>
                <c:pt idx="3134">
                  <c:v>#N/A</c:v>
                </c:pt>
                <c:pt idx="3135">
                  <c:v>18.356680799999999</c:v>
                </c:pt>
                <c:pt idx="3136">
                  <c:v>18.701407199999998</c:v>
                </c:pt>
                <c:pt idx="3137">
                  <c:v>19.089224399999999</c:v>
                </c:pt>
                <c:pt idx="3138">
                  <c:v>19.089224399999999</c:v>
                </c:pt>
                <c:pt idx="3139">
                  <c:v>19.089224399999999</c:v>
                </c:pt>
                <c:pt idx="3140">
                  <c:v>#N/A</c:v>
                </c:pt>
                <c:pt idx="3141">
                  <c:v>#N/A</c:v>
                </c:pt>
                <c:pt idx="3142">
                  <c:v>19.089224399999999</c:v>
                </c:pt>
                <c:pt idx="3143">
                  <c:v>20.683584</c:v>
                </c:pt>
                <c:pt idx="3144">
                  <c:v>22.751942399999997</c:v>
                </c:pt>
                <c:pt idx="3145">
                  <c:v>22.407215999999998</c:v>
                </c:pt>
                <c:pt idx="3146">
                  <c:v>22.407215999999998</c:v>
                </c:pt>
                <c:pt idx="3147">
                  <c:v>#N/A</c:v>
                </c:pt>
                <c:pt idx="3148">
                  <c:v>#N/A</c:v>
                </c:pt>
                <c:pt idx="3149">
                  <c:v>#N/A</c:v>
                </c:pt>
                <c:pt idx="3150">
                  <c:v>22.407215999999998</c:v>
                </c:pt>
                <c:pt idx="3151">
                  <c:v>22.062489599999999</c:v>
                </c:pt>
                <c:pt idx="3152">
                  <c:v>23.269031999999999</c:v>
                </c:pt>
                <c:pt idx="3153">
                  <c:v>22.493397599999998</c:v>
                </c:pt>
                <c:pt idx="3154">
                  <c:v>#N/A</c:v>
                </c:pt>
                <c:pt idx="3155">
                  <c:v>#N/A</c:v>
                </c:pt>
                <c:pt idx="3156">
                  <c:v>23.269031999999999</c:v>
                </c:pt>
                <c:pt idx="3157">
                  <c:v>25.337390399999997</c:v>
                </c:pt>
                <c:pt idx="3158">
                  <c:v>25.423572</c:v>
                </c:pt>
                <c:pt idx="3159">
                  <c:v>24.3893928</c:v>
                </c:pt>
                <c:pt idx="3160">
                  <c:v>24.3032112</c:v>
                </c:pt>
                <c:pt idx="3161">
                  <c:v>#N/A</c:v>
                </c:pt>
                <c:pt idx="3162">
                  <c:v>#N/A</c:v>
                </c:pt>
                <c:pt idx="3163">
                  <c:v>24.475574399999999</c:v>
                </c:pt>
                <c:pt idx="3164">
                  <c:v>24.130848</c:v>
                </c:pt>
                <c:pt idx="3165">
                  <c:v>23.6845249</c:v>
                </c:pt>
                <c:pt idx="3166">
                  <c:v>23.941036</c:v>
                </c:pt>
                <c:pt idx="3167">
                  <c:v>23.941036</c:v>
                </c:pt>
                <c:pt idx="3168">
                  <c:v>#N/A</c:v>
                </c:pt>
                <c:pt idx="3169">
                  <c:v>#N/A</c:v>
                </c:pt>
                <c:pt idx="3170">
                  <c:v>23.941036</c:v>
                </c:pt>
                <c:pt idx="3171">
                  <c:v>24.368554500000002</c:v>
                </c:pt>
                <c:pt idx="3172">
                  <c:v>24.796073</c:v>
                </c:pt>
                <c:pt idx="3173">
                  <c:v>25.651109999999999</c:v>
                </c:pt>
                <c:pt idx="3174">
                  <c:v>24.368554500000002</c:v>
                </c:pt>
                <c:pt idx="3175">
                  <c:v>#N/A</c:v>
                </c:pt>
                <c:pt idx="3176">
                  <c:v>#N/A</c:v>
                </c:pt>
                <c:pt idx="3177">
                  <c:v>24.112043400000001</c:v>
                </c:pt>
                <c:pt idx="3178">
                  <c:v>24.112043400000001</c:v>
                </c:pt>
                <c:pt idx="3179">
                  <c:v>24.368554500000002</c:v>
                </c:pt>
                <c:pt idx="3180">
                  <c:v>24.368554500000002</c:v>
                </c:pt>
                <c:pt idx="3181">
                  <c:v>24.283050800000002</c:v>
                </c:pt>
                <c:pt idx="3182">
                  <c:v>#N/A</c:v>
                </c:pt>
                <c:pt idx="3183">
                  <c:v>#N/A</c:v>
                </c:pt>
                <c:pt idx="3184">
                  <c:v>#N/A</c:v>
                </c:pt>
                <c:pt idx="3185">
                  <c:v>#N/A</c:v>
                </c:pt>
                <c:pt idx="3186">
                  <c:v>#N/A</c:v>
                </c:pt>
                <c:pt idx="3187">
                  <c:v>24.796073</c:v>
                </c:pt>
                <c:pt idx="3188">
                  <c:v>24.9670804</c:v>
                </c:pt>
                <c:pt idx="3189">
                  <c:v>#N/A</c:v>
                </c:pt>
                <c:pt idx="3190">
                  <c:v>#N/A</c:v>
                </c:pt>
                <c:pt idx="3191">
                  <c:v>24.8815767</c:v>
                </c:pt>
                <c:pt idx="3192">
                  <c:v>25.43735075</c:v>
                </c:pt>
                <c:pt idx="3193">
                  <c:v>25.43735075</c:v>
                </c:pt>
                <c:pt idx="3194">
                  <c:v>26.078628500000001</c:v>
                </c:pt>
                <c:pt idx="3195">
                  <c:v>26.208546999999999</c:v>
                </c:pt>
                <c:pt idx="3196">
                  <c:v>#N/A</c:v>
                </c:pt>
                <c:pt idx="3197">
                  <c:v>#N/A</c:v>
                </c:pt>
                <c:pt idx="3198">
                  <c:v>#N/A</c:v>
                </c:pt>
                <c:pt idx="3199">
                  <c:v>26.208546999999999</c:v>
                </c:pt>
                <c:pt idx="3200">
                  <c:v>25.363109999999999</c:v>
                </c:pt>
                <c:pt idx="3201">
                  <c:v>25.024935199999998</c:v>
                </c:pt>
                <c:pt idx="3202">
                  <c:v>25.4476537</c:v>
                </c:pt>
                <c:pt idx="3203">
                  <c:v>#N/A</c:v>
                </c:pt>
                <c:pt idx="3204">
                  <c:v>#N/A</c:v>
                </c:pt>
                <c:pt idx="3205">
                  <c:v>#N/A</c:v>
                </c:pt>
                <c:pt idx="3206">
                  <c:v>25.4476537</c:v>
                </c:pt>
                <c:pt idx="3207">
                  <c:v>25.024935199999998</c:v>
                </c:pt>
                <c:pt idx="3208">
                  <c:v>25.4476537</c:v>
                </c:pt>
                <c:pt idx="3209">
                  <c:v>25.532197400000001</c:v>
                </c:pt>
                <c:pt idx="3210">
                  <c:v>#N/A</c:v>
                </c:pt>
                <c:pt idx="3211">
                  <c:v>#N/A</c:v>
                </c:pt>
                <c:pt idx="3212">
                  <c:v>25.7012848</c:v>
                </c:pt>
                <c:pt idx="3213">
                  <c:v>25.912644050000001</c:v>
                </c:pt>
                <c:pt idx="3214">
                  <c:v>25.870372199999998</c:v>
                </c:pt>
                <c:pt idx="3215">
                  <c:v>26.124003299999998</c:v>
                </c:pt>
                <c:pt idx="3216">
                  <c:v>25.743556649999999</c:v>
                </c:pt>
                <c:pt idx="3217">
                  <c:v>#N/A</c:v>
                </c:pt>
                <c:pt idx="3218">
                  <c:v>#N/A</c:v>
                </c:pt>
                <c:pt idx="3219">
                  <c:v>25.4476537</c:v>
                </c:pt>
                <c:pt idx="3220">
                  <c:v>25.616741099999999</c:v>
                </c:pt>
                <c:pt idx="3221">
                  <c:v>25.532197400000001</c:v>
                </c:pt>
                <c:pt idx="3222">
                  <c:v>25.32083815</c:v>
                </c:pt>
                <c:pt idx="3223">
                  <c:v>25.7012848</c:v>
                </c:pt>
                <c:pt idx="3224">
                  <c:v>#N/A</c:v>
                </c:pt>
                <c:pt idx="3225">
                  <c:v>#N/A</c:v>
                </c:pt>
                <c:pt idx="3226">
                  <c:v>25.868413799999999</c:v>
                </c:pt>
                <c:pt idx="3227">
                  <c:v>26.037488399999997</c:v>
                </c:pt>
                <c:pt idx="3228">
                  <c:v>26.122025699999998</c:v>
                </c:pt>
                <c:pt idx="3229">
                  <c:v>26.206562999999999</c:v>
                </c:pt>
                <c:pt idx="3230">
                  <c:v>26.375637599999997</c:v>
                </c:pt>
                <c:pt idx="3231">
                  <c:v>#N/A</c:v>
                </c:pt>
                <c:pt idx="3232">
                  <c:v>#N/A</c:v>
                </c:pt>
                <c:pt idx="3233">
                  <c:v>26.6292495</c:v>
                </c:pt>
                <c:pt idx="3234">
                  <c:v>26.9673987</c:v>
                </c:pt>
                <c:pt idx="3235">
                  <c:v>27.136473299999999</c:v>
                </c:pt>
                <c:pt idx="3236">
                  <c:v>27.643697099999997</c:v>
                </c:pt>
                <c:pt idx="3237">
                  <c:v>27.981846299999997</c:v>
                </c:pt>
                <c:pt idx="3238">
                  <c:v>#N/A</c:v>
                </c:pt>
                <c:pt idx="3239">
                  <c:v>#N/A</c:v>
                </c:pt>
                <c:pt idx="3240">
                  <c:v>28.827219299999999</c:v>
                </c:pt>
                <c:pt idx="3241">
                  <c:v>28.404532799999998</c:v>
                </c:pt>
                <c:pt idx="3242">
                  <c:v>27.897309</c:v>
                </c:pt>
                <c:pt idx="3243">
                  <c:v>26.9673987</c:v>
                </c:pt>
                <c:pt idx="3244">
                  <c:v>25.361189999999997</c:v>
                </c:pt>
                <c:pt idx="3245">
                  <c:v>#N/A</c:v>
                </c:pt>
                <c:pt idx="3246">
                  <c:v>#N/A</c:v>
                </c:pt>
                <c:pt idx="3247">
                  <c:v>25.445727299999998</c:v>
                </c:pt>
                <c:pt idx="3248">
                  <c:v>25.361189999999997</c:v>
                </c:pt>
                <c:pt idx="3249">
                  <c:v>27.051935999999998</c:v>
                </c:pt>
                <c:pt idx="3250">
                  <c:v>28.066383599999998</c:v>
                </c:pt>
                <c:pt idx="3251">
                  <c:v>28.2354582</c:v>
                </c:pt>
                <c:pt idx="3252">
                  <c:v>#N/A</c:v>
                </c:pt>
                <c:pt idx="3253">
                  <c:v>#N/A</c:v>
                </c:pt>
                <c:pt idx="3254">
                  <c:v>28.362264149999998</c:v>
                </c:pt>
                <c:pt idx="3255">
                  <c:v>28.404532799999998</c:v>
                </c:pt>
                <c:pt idx="3256">
                  <c:v>27.3736584</c:v>
                </c:pt>
                <c:pt idx="3257">
                  <c:v>27.3736584</c:v>
                </c:pt>
                <c:pt idx="3258">
                  <c:v>27.3736584</c:v>
                </c:pt>
                <c:pt idx="3259">
                  <c:v>#N/A</c:v>
                </c:pt>
                <c:pt idx="3260">
                  <c:v>#N/A</c:v>
                </c:pt>
                <c:pt idx="3261">
                  <c:v>27.2046852</c:v>
                </c:pt>
                <c:pt idx="3262">
                  <c:v>27.458144999999998</c:v>
                </c:pt>
                <c:pt idx="3263">
                  <c:v>28.134037800000002</c:v>
                </c:pt>
                <c:pt idx="3264">
                  <c:v>28.809930600000001</c:v>
                </c:pt>
                <c:pt idx="3265">
                  <c:v>29.485823400000001</c:v>
                </c:pt>
                <c:pt idx="3266">
                  <c:v>#N/A</c:v>
                </c:pt>
                <c:pt idx="3267">
                  <c:v>#N/A</c:v>
                </c:pt>
                <c:pt idx="3268">
                  <c:v>29.485823400000001</c:v>
                </c:pt>
                <c:pt idx="3269">
                  <c:v>29.485823400000001</c:v>
                </c:pt>
                <c:pt idx="3270">
                  <c:v>29.570309999999999</c:v>
                </c:pt>
                <c:pt idx="3271">
                  <c:v>28.725444</c:v>
                </c:pt>
                <c:pt idx="3272">
                  <c:v>29.570309999999999</c:v>
                </c:pt>
                <c:pt idx="3273">
                  <c:v>#N/A</c:v>
                </c:pt>
                <c:pt idx="3274">
                  <c:v>#N/A</c:v>
                </c:pt>
                <c:pt idx="3275">
                  <c:v>29.781526499999998</c:v>
                </c:pt>
                <c:pt idx="3276">
                  <c:v>29.8660131</c:v>
                </c:pt>
                <c:pt idx="3277">
                  <c:v>29.654796600000001</c:v>
                </c:pt>
                <c:pt idx="3278">
                  <c:v>29.654796600000001</c:v>
                </c:pt>
                <c:pt idx="3279">
                  <c:v>29.570309999999999</c:v>
                </c:pt>
                <c:pt idx="3280">
                  <c:v>#N/A</c:v>
                </c:pt>
                <c:pt idx="3281">
                  <c:v>#N/A</c:v>
                </c:pt>
                <c:pt idx="3282">
                  <c:v>29.485823400000001</c:v>
                </c:pt>
                <c:pt idx="3283">
                  <c:v>29.570309999999999</c:v>
                </c:pt>
                <c:pt idx="3284">
                  <c:v>29.612553299999998</c:v>
                </c:pt>
                <c:pt idx="3285">
                  <c:v>29.654796600000001</c:v>
                </c:pt>
                <c:pt idx="3286">
                  <c:v>#N/A</c:v>
                </c:pt>
                <c:pt idx="3287">
                  <c:v>#N/A</c:v>
                </c:pt>
                <c:pt idx="3288">
                  <c:v>#N/A</c:v>
                </c:pt>
                <c:pt idx="3289">
                  <c:v>29.3967414</c:v>
                </c:pt>
                <c:pt idx="3290">
                  <c:v>29.3967414</c:v>
                </c:pt>
                <c:pt idx="3291">
                  <c:v>29.354865700000001</c:v>
                </c:pt>
                <c:pt idx="3292">
                  <c:v>29.564244200000001</c:v>
                </c:pt>
                <c:pt idx="3293">
                  <c:v>29.647995600000002</c:v>
                </c:pt>
                <c:pt idx="3294">
                  <c:v>#N/A</c:v>
                </c:pt>
                <c:pt idx="3295">
                  <c:v>#N/A</c:v>
                </c:pt>
                <c:pt idx="3296">
                  <c:v>29.564244200000001</c:v>
                </c:pt>
                <c:pt idx="3297">
                  <c:v>29.647995600000002</c:v>
                </c:pt>
                <c:pt idx="3298">
                  <c:v>29.647995600000002</c:v>
                </c:pt>
                <c:pt idx="3299">
                  <c:v>29.647995600000002</c:v>
                </c:pt>
                <c:pt idx="3300">
                  <c:v>29.606119899999999</c:v>
                </c:pt>
                <c:pt idx="3301">
                  <c:v>#N/A</c:v>
                </c:pt>
                <c:pt idx="3302">
                  <c:v>#N/A</c:v>
                </c:pt>
                <c:pt idx="3303">
                  <c:v>29.522368500000002</c:v>
                </c:pt>
                <c:pt idx="3304">
                  <c:v>29.4804928</c:v>
                </c:pt>
                <c:pt idx="3305">
                  <c:v>29.312990000000003</c:v>
                </c:pt>
                <c:pt idx="3306">
                  <c:v>29.3967414</c:v>
                </c:pt>
                <c:pt idx="3307">
                  <c:v>29.312990000000003</c:v>
                </c:pt>
                <c:pt idx="3308">
                  <c:v>#N/A</c:v>
                </c:pt>
                <c:pt idx="3309">
                  <c:v>#N/A</c:v>
                </c:pt>
                <c:pt idx="3310">
                  <c:v>29.271114300000001</c:v>
                </c:pt>
                <c:pt idx="3311">
                  <c:v>29.271114300000001</c:v>
                </c:pt>
                <c:pt idx="3312">
                  <c:v>29.312990000000003</c:v>
                </c:pt>
                <c:pt idx="3313">
                  <c:v>29.1873629</c:v>
                </c:pt>
                <c:pt idx="3314">
                  <c:v>29.271114300000001</c:v>
                </c:pt>
                <c:pt idx="3315">
                  <c:v>#N/A</c:v>
                </c:pt>
                <c:pt idx="3316">
                  <c:v>#N/A</c:v>
                </c:pt>
                <c:pt idx="3317">
                  <c:v>#N/A</c:v>
                </c:pt>
                <c:pt idx="3318">
                  <c:v>#N/A</c:v>
                </c:pt>
                <c:pt idx="3319">
                  <c:v>#N/A</c:v>
                </c:pt>
                <c:pt idx="3320">
                  <c:v>29.165355599999998</c:v>
                </c:pt>
                <c:pt idx="3321">
                  <c:v>29.123631199999998</c:v>
                </c:pt>
                <c:pt idx="3322">
                  <c:v>#N/A</c:v>
                </c:pt>
                <c:pt idx="3323">
                  <c:v>#N/A</c:v>
                </c:pt>
                <c:pt idx="3324">
                  <c:v>29.040182399999999</c:v>
                </c:pt>
                <c:pt idx="3325">
                  <c:v>28.9150092</c:v>
                </c:pt>
                <c:pt idx="3326">
                  <c:v>28.622938399999999</c:v>
                </c:pt>
                <c:pt idx="3327">
                  <c:v>28.0387968</c:v>
                </c:pt>
                <c:pt idx="3328">
                  <c:v>28.0387968</c:v>
                </c:pt>
                <c:pt idx="3329">
                  <c:v>#N/A</c:v>
                </c:pt>
                <c:pt idx="3330">
                  <c:v>#N/A</c:v>
                </c:pt>
                <c:pt idx="3331">
                  <c:v>27.788450399999999</c:v>
                </c:pt>
                <c:pt idx="3332">
                  <c:v>26.536718399999998</c:v>
                </c:pt>
                <c:pt idx="3333">
                  <c:v>25.451884</c:v>
                </c:pt>
                <c:pt idx="3334">
                  <c:v>25.03464</c:v>
                </c:pt>
                <c:pt idx="3335">
                  <c:v>24.9511912</c:v>
                </c:pt>
                <c:pt idx="3336">
                  <c:v>#N/A</c:v>
                </c:pt>
                <c:pt idx="3337">
                  <c:v>#N/A</c:v>
                </c:pt>
                <c:pt idx="3338">
                  <c:v>25.03464</c:v>
                </c:pt>
                <c:pt idx="3339">
                  <c:v>25.03464</c:v>
                </c:pt>
                <c:pt idx="3340">
                  <c:v>24.9929156</c:v>
                </c:pt>
                <c:pt idx="3341">
                  <c:v>25.03464</c:v>
                </c:pt>
                <c:pt idx="3342">
                  <c:v>25.118088799999999</c:v>
                </c:pt>
                <c:pt idx="3343">
                  <c:v>#N/A</c:v>
                </c:pt>
                <c:pt idx="3344">
                  <c:v>#N/A</c:v>
                </c:pt>
                <c:pt idx="3345">
                  <c:v>25.201537599999998</c:v>
                </c:pt>
                <c:pt idx="3346">
                  <c:v>#N/A</c:v>
                </c:pt>
                <c:pt idx="3347">
                  <c:v>24.651328100000001</c:v>
                </c:pt>
                <c:pt idx="3348">
                  <c:v>24.4056338</c:v>
                </c:pt>
                <c:pt idx="3349">
                  <c:v>24.3237357</c:v>
                </c:pt>
                <c:pt idx="3350">
                  <c:v>#N/A</c:v>
                </c:pt>
                <c:pt idx="3351">
                  <c:v>#N/A</c:v>
                </c:pt>
                <c:pt idx="3352">
                  <c:v>23.5866528</c:v>
                </c:pt>
                <c:pt idx="3353">
                  <c:v>22.849569899999999</c:v>
                </c:pt>
                <c:pt idx="3354">
                  <c:v>#N/A</c:v>
                </c:pt>
                <c:pt idx="3355">
                  <c:v>21.948690799999998</c:v>
                </c:pt>
                <c:pt idx="3356">
                  <c:v>21.621098400000001</c:v>
                </c:pt>
                <c:pt idx="3357">
                  <c:v>#N/A</c:v>
                </c:pt>
                <c:pt idx="3358">
                  <c:v>#N/A</c:v>
                </c:pt>
                <c:pt idx="3359">
                  <c:v>21.457302200000001</c:v>
                </c:pt>
                <c:pt idx="3360">
                  <c:v>21.0478117</c:v>
                </c:pt>
                <c:pt idx="3361">
                  <c:v>20.351677849999998</c:v>
                </c:pt>
                <c:pt idx="3362">
                  <c:v>19.409849699999999</c:v>
                </c:pt>
                <c:pt idx="3363">
                  <c:v>17.485244349999999</c:v>
                </c:pt>
                <c:pt idx="3364">
                  <c:v>#N/A</c:v>
                </c:pt>
                <c:pt idx="3365">
                  <c:v>#N/A</c:v>
                </c:pt>
                <c:pt idx="3366">
                  <c:v>15.76538425</c:v>
                </c:pt>
                <c:pt idx="3367">
                  <c:v>16.7072124</c:v>
                </c:pt>
                <c:pt idx="3368">
                  <c:v>17.0348048</c:v>
                </c:pt>
                <c:pt idx="3369">
                  <c:v>18.590868699999998</c:v>
                </c:pt>
                <c:pt idx="3370">
                  <c:v>19.04130825</c:v>
                </c:pt>
                <c:pt idx="3371">
                  <c:v>#N/A</c:v>
                </c:pt>
                <c:pt idx="3372">
                  <c:v>#N/A</c:v>
                </c:pt>
                <c:pt idx="3373">
                  <c:v>19.164155399999999</c:v>
                </c:pt>
                <c:pt idx="3374">
                  <c:v>19.246053499999999</c:v>
                </c:pt>
                <c:pt idx="3375">
                  <c:v>19.164155399999999</c:v>
                </c:pt>
                <c:pt idx="3376">
                  <c:v>18.836562999999998</c:v>
                </c:pt>
                <c:pt idx="3377">
                  <c:v>18.501379199999999</c:v>
                </c:pt>
                <c:pt idx="3378">
                  <c:v>#N/A</c:v>
                </c:pt>
                <c:pt idx="3379">
                  <c:v>#N/A</c:v>
                </c:pt>
                <c:pt idx="3380">
                  <c:v>17.365329599999999</c:v>
                </c:pt>
                <c:pt idx="3381">
                  <c:v>17.040744</c:v>
                </c:pt>
                <c:pt idx="3382">
                  <c:v>17.040744</c:v>
                </c:pt>
                <c:pt idx="3383">
                  <c:v>17.121890400000002</c:v>
                </c:pt>
                <c:pt idx="3384">
                  <c:v>16.959597600000002</c:v>
                </c:pt>
                <c:pt idx="3385">
                  <c:v>#N/A</c:v>
                </c:pt>
                <c:pt idx="3386">
                  <c:v>#N/A</c:v>
                </c:pt>
                <c:pt idx="3387">
                  <c:v>17.040744</c:v>
                </c:pt>
                <c:pt idx="3388">
                  <c:v>17.2030368</c:v>
                </c:pt>
                <c:pt idx="3389">
                  <c:v>17.040744</c:v>
                </c:pt>
                <c:pt idx="3390">
                  <c:v>17.040744</c:v>
                </c:pt>
                <c:pt idx="3391">
                  <c:v>17.000170799999999</c:v>
                </c:pt>
                <c:pt idx="3392">
                  <c:v>#N/A</c:v>
                </c:pt>
                <c:pt idx="3393">
                  <c:v>#N/A</c:v>
                </c:pt>
                <c:pt idx="3394">
                  <c:v>17.040744</c:v>
                </c:pt>
                <c:pt idx="3395">
                  <c:v>17.081317200000001</c:v>
                </c:pt>
                <c:pt idx="3396">
                  <c:v>16.878451200000001</c:v>
                </c:pt>
                <c:pt idx="3397">
                  <c:v>16.716158400000001</c:v>
                </c:pt>
                <c:pt idx="3398">
                  <c:v>16.959597600000002</c:v>
                </c:pt>
                <c:pt idx="3399">
                  <c:v>#N/A</c:v>
                </c:pt>
                <c:pt idx="3400">
                  <c:v>#N/A</c:v>
                </c:pt>
                <c:pt idx="3401">
                  <c:v>16.959597600000002</c:v>
                </c:pt>
                <c:pt idx="3402">
                  <c:v>16.594438799999999</c:v>
                </c:pt>
                <c:pt idx="3403">
                  <c:v>16.229279999999999</c:v>
                </c:pt>
                <c:pt idx="3404">
                  <c:v>16.391572799999999</c:v>
                </c:pt>
                <c:pt idx="3405">
                  <c:v>16.6755852</c:v>
                </c:pt>
                <c:pt idx="3406">
                  <c:v>#N/A</c:v>
                </c:pt>
                <c:pt idx="3407">
                  <c:v>#N/A</c:v>
                </c:pt>
                <c:pt idx="3408">
                  <c:v>16.1038842</c:v>
                </c:pt>
                <c:pt idx="3409">
                  <c:v>16.1038842</c:v>
                </c:pt>
                <c:pt idx="3410">
                  <c:v>15.749519999999999</c:v>
                </c:pt>
                <c:pt idx="3411">
                  <c:v>#N/A</c:v>
                </c:pt>
                <c:pt idx="3412">
                  <c:v>16.222005599999999</c:v>
                </c:pt>
                <c:pt idx="3413">
                  <c:v>#N/A</c:v>
                </c:pt>
                <c:pt idx="3414">
                  <c:v>#N/A</c:v>
                </c:pt>
                <c:pt idx="3415">
                  <c:v>16.143257999999999</c:v>
                </c:pt>
                <c:pt idx="3416">
                  <c:v>16.0645104</c:v>
                </c:pt>
                <c:pt idx="3417">
                  <c:v>16.0645104</c:v>
                </c:pt>
                <c:pt idx="3418">
                  <c:v>15.9857628</c:v>
                </c:pt>
                <c:pt idx="3419">
                  <c:v>15.749519999999999</c:v>
                </c:pt>
                <c:pt idx="3420">
                  <c:v>#N/A</c:v>
                </c:pt>
                <c:pt idx="3421">
                  <c:v>#N/A</c:v>
                </c:pt>
                <c:pt idx="3422">
                  <c:v>15.749519999999999</c:v>
                </c:pt>
                <c:pt idx="3423">
                  <c:v>16.576369799999998</c:v>
                </c:pt>
                <c:pt idx="3424">
                  <c:v>16.0645104</c:v>
                </c:pt>
                <c:pt idx="3425">
                  <c:v>16.143257999999999</c:v>
                </c:pt>
                <c:pt idx="3426">
                  <c:v>16.222005599999999</c:v>
                </c:pt>
                <c:pt idx="3427">
                  <c:v>#N/A</c:v>
                </c:pt>
                <c:pt idx="3428">
                  <c:v>#N/A</c:v>
                </c:pt>
                <c:pt idx="3429">
                  <c:v>16.340126999999999</c:v>
                </c:pt>
                <c:pt idx="3430">
                  <c:v>16.655117399999998</c:v>
                </c:pt>
                <c:pt idx="3431">
                  <c:v>17.009481599999997</c:v>
                </c:pt>
                <c:pt idx="3432">
                  <c:v>17.678836199999999</c:v>
                </c:pt>
                <c:pt idx="3433">
                  <c:v>17.639462399999999</c:v>
                </c:pt>
                <c:pt idx="3434">
                  <c:v>#N/A</c:v>
                </c:pt>
                <c:pt idx="3435">
                  <c:v>#N/A</c:v>
                </c:pt>
                <c:pt idx="3436">
                  <c:v>17.757583799999999</c:v>
                </c:pt>
                <c:pt idx="3437">
                  <c:v>17.639462399999999</c:v>
                </c:pt>
                <c:pt idx="3438">
                  <c:v>#N/A</c:v>
                </c:pt>
                <c:pt idx="3439">
                  <c:v>15.8139942</c:v>
                </c:pt>
                <c:pt idx="3440">
                  <c:v>15.65742</c:v>
                </c:pt>
                <c:pt idx="3441">
                  <c:v>#N/A</c:v>
                </c:pt>
                <c:pt idx="3442">
                  <c:v>#N/A</c:v>
                </c:pt>
                <c:pt idx="3443">
                  <c:v>#N/A</c:v>
                </c:pt>
                <c:pt idx="3444">
                  <c:v>15.579132899999999</c:v>
                </c:pt>
                <c:pt idx="3445">
                  <c:v>14.2482522</c:v>
                </c:pt>
                <c:pt idx="3446">
                  <c:v>12.839084399999999</c:v>
                </c:pt>
                <c:pt idx="3447">
                  <c:v>11.5864908</c:v>
                </c:pt>
                <c:pt idx="3448">
                  <c:v>#N/A</c:v>
                </c:pt>
                <c:pt idx="3449">
                  <c:v>#N/A</c:v>
                </c:pt>
                <c:pt idx="3450">
                  <c:v>10.45132785</c:v>
                </c:pt>
                <c:pt idx="3451">
                  <c:v>10.5687585</c:v>
                </c:pt>
                <c:pt idx="3452">
                  <c:v>11.62563435</c:v>
                </c:pt>
                <c:pt idx="3453">
                  <c:v>12.7607973</c:v>
                </c:pt>
                <c:pt idx="3454">
                  <c:v>14.013390899999999</c:v>
                </c:pt>
                <c:pt idx="3455">
                  <c:v>#N/A</c:v>
                </c:pt>
                <c:pt idx="3456">
                  <c:v>#N/A</c:v>
                </c:pt>
                <c:pt idx="3457">
                  <c:v>15.383415149999999</c:v>
                </c:pt>
                <c:pt idx="3458">
                  <c:v>16.440290999999998</c:v>
                </c:pt>
                <c:pt idx="3459">
                  <c:v>14.796261899999999</c:v>
                </c:pt>
                <c:pt idx="3460">
                  <c:v>13.34795055</c:v>
                </c:pt>
                <c:pt idx="3461">
                  <c:v>13.073945699999999</c:v>
                </c:pt>
                <c:pt idx="3462">
                  <c:v>#N/A</c:v>
                </c:pt>
                <c:pt idx="3463">
                  <c:v>#N/A</c:v>
                </c:pt>
                <c:pt idx="3464">
                  <c:v>14.05253445</c:v>
                </c:pt>
                <c:pt idx="3465">
                  <c:v>14.796261899999999</c:v>
                </c:pt>
                <c:pt idx="3466">
                  <c:v>16.087999050000001</c:v>
                </c:pt>
                <c:pt idx="3467">
                  <c:v>16.283716800000001</c:v>
                </c:pt>
                <c:pt idx="3468">
                  <c:v>15.71822235</c:v>
                </c:pt>
                <c:pt idx="3469">
                  <c:v>#N/A</c:v>
                </c:pt>
                <c:pt idx="3470">
                  <c:v>#N/A</c:v>
                </c:pt>
                <c:pt idx="3471">
                  <c:v>16.062417</c:v>
                </c:pt>
                <c:pt idx="3472">
                  <c:v>16.062417</c:v>
                </c:pt>
                <c:pt idx="3473">
                  <c:v>17.400951750000001</c:v>
                </c:pt>
                <c:pt idx="3474">
                  <c:v>19.121924999999997</c:v>
                </c:pt>
                <c:pt idx="3475">
                  <c:v>19.121924999999997</c:v>
                </c:pt>
                <c:pt idx="3476">
                  <c:v>#N/A</c:v>
                </c:pt>
                <c:pt idx="3477">
                  <c:v>#N/A</c:v>
                </c:pt>
                <c:pt idx="3478">
                  <c:v>19.121924999999997</c:v>
                </c:pt>
                <c:pt idx="3479">
                  <c:v>19.121924999999997</c:v>
                </c:pt>
                <c:pt idx="3480">
                  <c:v>19.886801999999999</c:v>
                </c:pt>
                <c:pt idx="3481">
                  <c:v>19.886801999999999</c:v>
                </c:pt>
                <c:pt idx="3482">
                  <c:v>19.886801999999999</c:v>
                </c:pt>
                <c:pt idx="3483">
                  <c:v>#N/A</c:v>
                </c:pt>
                <c:pt idx="3484">
                  <c:v>#N/A</c:v>
                </c:pt>
                <c:pt idx="3485">
                  <c:v>19.886801999999999</c:v>
                </c:pt>
                <c:pt idx="3486">
                  <c:v>19.121924999999997</c:v>
                </c:pt>
                <c:pt idx="3487">
                  <c:v>19.886801999999999</c:v>
                </c:pt>
                <c:pt idx="3488">
                  <c:v>19.886801999999999</c:v>
                </c:pt>
                <c:pt idx="3489">
                  <c:v>19.886801999999999</c:v>
                </c:pt>
                <c:pt idx="3490">
                  <c:v>#N/A</c:v>
                </c:pt>
                <c:pt idx="3491">
                  <c:v>#N/A</c:v>
                </c:pt>
                <c:pt idx="3492">
                  <c:v>19.886801999999999</c:v>
                </c:pt>
                <c:pt idx="3493">
                  <c:v>20.651678999999998</c:v>
                </c:pt>
                <c:pt idx="3494">
                  <c:v>21.034117500000001</c:v>
                </c:pt>
                <c:pt idx="3495">
                  <c:v>22.104945299999997</c:v>
                </c:pt>
                <c:pt idx="3496">
                  <c:v>22.181432999999998</c:v>
                </c:pt>
                <c:pt idx="3497">
                  <c:v>#N/A</c:v>
                </c:pt>
                <c:pt idx="3498">
                  <c:v>#N/A</c:v>
                </c:pt>
                <c:pt idx="3499">
                  <c:v>21.995688000000001</c:v>
                </c:pt>
                <c:pt idx="3500">
                  <c:v>20.857980000000001</c:v>
                </c:pt>
                <c:pt idx="3501">
                  <c:v>21.995688000000001</c:v>
                </c:pt>
                <c:pt idx="3502">
                  <c:v>21.3889104</c:v>
                </c:pt>
                <c:pt idx="3503">
                  <c:v>21.237216</c:v>
                </c:pt>
                <c:pt idx="3504">
                  <c:v>#N/A</c:v>
                </c:pt>
                <c:pt idx="3505">
                  <c:v>#N/A</c:v>
                </c:pt>
                <c:pt idx="3506">
                  <c:v>21.237216</c:v>
                </c:pt>
                <c:pt idx="3507">
                  <c:v>21.199292400000001</c:v>
                </c:pt>
                <c:pt idx="3508">
                  <c:v>21.161368800000002</c:v>
                </c:pt>
                <c:pt idx="3509">
                  <c:v>20.478744000000003</c:v>
                </c:pt>
                <c:pt idx="3510">
                  <c:v>20.630438400000003</c:v>
                </c:pt>
                <c:pt idx="3511">
                  <c:v>#N/A</c:v>
                </c:pt>
                <c:pt idx="3512">
                  <c:v>#N/A</c:v>
                </c:pt>
                <c:pt idx="3513">
                  <c:v>#N/A</c:v>
                </c:pt>
                <c:pt idx="3514">
                  <c:v>20.706285600000001</c:v>
                </c:pt>
                <c:pt idx="3515">
                  <c:v>20.782132800000003</c:v>
                </c:pt>
                <c:pt idx="3516">
                  <c:v>20.782132800000003</c:v>
                </c:pt>
                <c:pt idx="3517">
                  <c:v>21.009674400000002</c:v>
                </c:pt>
                <c:pt idx="3518">
                  <c:v>#N/A</c:v>
                </c:pt>
                <c:pt idx="3519">
                  <c:v>#N/A</c:v>
                </c:pt>
                <c:pt idx="3520">
                  <c:v>21.009674400000002</c:v>
                </c:pt>
                <c:pt idx="3521">
                  <c:v>20.554591200000001</c:v>
                </c:pt>
                <c:pt idx="3522">
                  <c:v>20.554591200000001</c:v>
                </c:pt>
                <c:pt idx="3523">
                  <c:v>20.554591200000001</c:v>
                </c:pt>
                <c:pt idx="3524">
                  <c:v>20.706285600000001</c:v>
                </c:pt>
                <c:pt idx="3525">
                  <c:v>#N/A</c:v>
                </c:pt>
                <c:pt idx="3526">
                  <c:v>#N/A</c:v>
                </c:pt>
                <c:pt idx="3527">
                  <c:v>20.706285600000001</c:v>
                </c:pt>
                <c:pt idx="3528">
                  <c:v>20.971750800000002</c:v>
                </c:pt>
                <c:pt idx="3529">
                  <c:v>21.047598000000001</c:v>
                </c:pt>
                <c:pt idx="3530">
                  <c:v>19.833415200000001</c:v>
                </c:pt>
                <c:pt idx="3531">
                  <c:v>19.761555000000001</c:v>
                </c:pt>
                <c:pt idx="3532">
                  <c:v>#N/A</c:v>
                </c:pt>
                <c:pt idx="3533">
                  <c:v>#N/A</c:v>
                </c:pt>
                <c:pt idx="3534">
                  <c:v>19.402254000000003</c:v>
                </c:pt>
                <c:pt idx="3535">
                  <c:v>19.474114200000002</c:v>
                </c:pt>
                <c:pt idx="3536">
                  <c:v>19.474114200000002</c:v>
                </c:pt>
                <c:pt idx="3537">
                  <c:v>19.474114200000002</c:v>
                </c:pt>
                <c:pt idx="3538">
                  <c:v>#N/A</c:v>
                </c:pt>
                <c:pt idx="3539">
                  <c:v>#N/A</c:v>
                </c:pt>
                <c:pt idx="3540">
                  <c:v>#N/A</c:v>
                </c:pt>
                <c:pt idx="3541">
                  <c:v>#N/A</c:v>
                </c:pt>
                <c:pt idx="3542">
                  <c:v>19.474114200000002</c:v>
                </c:pt>
                <c:pt idx="3543">
                  <c:v>19.438184100000001</c:v>
                </c:pt>
                <c:pt idx="3544">
                  <c:v>19.402254000000003</c:v>
                </c:pt>
                <c:pt idx="3545">
                  <c:v>19.3303938</c:v>
                </c:pt>
                <c:pt idx="3546">
                  <c:v>#N/A</c:v>
                </c:pt>
                <c:pt idx="3547">
                  <c:v>#N/A</c:v>
                </c:pt>
                <c:pt idx="3548">
                  <c:v>18.288420900000002</c:v>
                </c:pt>
                <c:pt idx="3549">
                  <c:v>17.246448000000001</c:v>
                </c:pt>
                <c:pt idx="3550">
                  <c:v>16.6715664</c:v>
                </c:pt>
                <c:pt idx="3551">
                  <c:v>16.096684800000002</c:v>
                </c:pt>
                <c:pt idx="3552">
                  <c:v>15.988894500000001</c:v>
                </c:pt>
                <c:pt idx="3553">
                  <c:v>#N/A</c:v>
                </c:pt>
                <c:pt idx="3554">
                  <c:v>#N/A</c:v>
                </c:pt>
                <c:pt idx="3555">
                  <c:v>16.527846</c:v>
                </c:pt>
                <c:pt idx="3556">
                  <c:v>17.318308200000001</c:v>
                </c:pt>
                <c:pt idx="3557">
                  <c:v>17.965050000000002</c:v>
                </c:pt>
                <c:pt idx="3558">
                  <c:v>17.965050000000002</c:v>
                </c:pt>
                <c:pt idx="3559">
                  <c:v>19.761555000000001</c:v>
                </c:pt>
                <c:pt idx="3560">
                  <c:v>#N/A</c:v>
                </c:pt>
                <c:pt idx="3561">
                  <c:v>#N/A</c:v>
                </c:pt>
                <c:pt idx="3562">
                  <c:v>#N/A</c:v>
                </c:pt>
                <c:pt idx="3563">
                  <c:v>18.014106600000002</c:v>
                </c:pt>
                <c:pt idx="3564">
                  <c:v>17.803825200000002</c:v>
                </c:pt>
                <c:pt idx="3565">
                  <c:v>17.663637600000001</c:v>
                </c:pt>
                <c:pt idx="3566">
                  <c:v>17.663637600000001</c:v>
                </c:pt>
                <c:pt idx="3567">
                  <c:v>#N/A</c:v>
                </c:pt>
                <c:pt idx="3568">
                  <c:v>#N/A</c:v>
                </c:pt>
                <c:pt idx="3569">
                  <c:v>#N/A</c:v>
                </c:pt>
                <c:pt idx="3570">
                  <c:v>17.313168600000001</c:v>
                </c:pt>
                <c:pt idx="3571">
                  <c:v>16.121573999999999</c:v>
                </c:pt>
                <c:pt idx="3572">
                  <c:v>16.331855400000002</c:v>
                </c:pt>
                <c:pt idx="3573">
                  <c:v>16.6122306</c:v>
                </c:pt>
                <c:pt idx="3574">
                  <c:v>#N/A</c:v>
                </c:pt>
                <c:pt idx="3575">
                  <c:v>#N/A</c:v>
                </c:pt>
                <c:pt idx="3576">
                  <c:v>16.331855400000002</c:v>
                </c:pt>
                <c:pt idx="3577">
                  <c:v>15.9813864</c:v>
                </c:pt>
                <c:pt idx="3578">
                  <c:v>15.280448400000001</c:v>
                </c:pt>
                <c:pt idx="3579">
                  <c:v>15.771105</c:v>
                </c:pt>
                <c:pt idx="3580">
                  <c:v>14.6846511</c:v>
                </c:pt>
                <c:pt idx="3581">
                  <c:v>#N/A</c:v>
                </c:pt>
                <c:pt idx="3582">
                  <c:v>#N/A</c:v>
                </c:pt>
                <c:pt idx="3583">
                  <c:v>15.385589100000001</c:v>
                </c:pt>
                <c:pt idx="3584">
                  <c:v>14.929979400000001</c:v>
                </c:pt>
                <c:pt idx="3585">
                  <c:v>14.9650263</c:v>
                </c:pt>
                <c:pt idx="3586">
                  <c:v>14.894932500000001</c:v>
                </c:pt>
                <c:pt idx="3587">
                  <c:v>15.0351201</c:v>
                </c:pt>
                <c:pt idx="3588">
                  <c:v>#N/A</c:v>
                </c:pt>
                <c:pt idx="3589">
                  <c:v>#N/A</c:v>
                </c:pt>
                <c:pt idx="3590">
                  <c:v>14.7897918</c:v>
                </c:pt>
                <c:pt idx="3591">
                  <c:v>15.614689199999999</c:v>
                </c:pt>
                <c:pt idx="3592">
                  <c:v>15.468072399999999</c:v>
                </c:pt>
                <c:pt idx="3593">
                  <c:v>15.248147199999998</c:v>
                </c:pt>
                <c:pt idx="3594">
                  <c:v>14.661679999999999</c:v>
                </c:pt>
                <c:pt idx="3595">
                  <c:v>#N/A</c:v>
                </c:pt>
                <c:pt idx="3596">
                  <c:v>#N/A</c:v>
                </c:pt>
                <c:pt idx="3597">
                  <c:v>14.661679999999999</c:v>
                </c:pt>
                <c:pt idx="3598">
                  <c:v>14.295138</c:v>
                </c:pt>
                <c:pt idx="3599">
                  <c:v>14.295138</c:v>
                </c:pt>
                <c:pt idx="3600">
                  <c:v>14.2218296</c:v>
                </c:pt>
                <c:pt idx="3601">
                  <c:v>14.038558599999998</c:v>
                </c:pt>
                <c:pt idx="3602">
                  <c:v>#N/A</c:v>
                </c:pt>
                <c:pt idx="3603">
                  <c:v>#N/A</c:v>
                </c:pt>
                <c:pt idx="3604">
                  <c:v>14.148521199999999</c:v>
                </c:pt>
                <c:pt idx="3605">
                  <c:v>14.038558599999998</c:v>
                </c:pt>
                <c:pt idx="3606">
                  <c:v>13.928595999999999</c:v>
                </c:pt>
                <c:pt idx="3607">
                  <c:v>13.672016599999999</c:v>
                </c:pt>
                <c:pt idx="3608">
                  <c:v>13.4154372</c:v>
                </c:pt>
                <c:pt idx="3609">
                  <c:v>#N/A</c:v>
                </c:pt>
                <c:pt idx="3610">
                  <c:v>#N/A</c:v>
                </c:pt>
                <c:pt idx="3611">
                  <c:v>13.048895199999999</c:v>
                </c:pt>
                <c:pt idx="3612">
                  <c:v>12.389119599999999</c:v>
                </c:pt>
                <c:pt idx="3613">
                  <c:v>12.462427999999999</c:v>
                </c:pt>
                <c:pt idx="3614">
                  <c:v>11.6193814</c:v>
                </c:pt>
                <c:pt idx="3615">
                  <c:v>12.169194399999999</c:v>
                </c:pt>
                <c:pt idx="3616">
                  <c:v>#N/A</c:v>
                </c:pt>
                <c:pt idx="3617">
                  <c:v>#N/A</c:v>
                </c:pt>
                <c:pt idx="3618">
                  <c:v>12.095885999999998</c:v>
                </c:pt>
                <c:pt idx="3619">
                  <c:v>11.8759608</c:v>
                </c:pt>
                <c:pt idx="3620">
                  <c:v>11.765998199999999</c:v>
                </c:pt>
                <c:pt idx="3621">
                  <c:v>12.343584</c:v>
                </c:pt>
                <c:pt idx="3622">
                  <c:v>12.305010299999999</c:v>
                </c:pt>
                <c:pt idx="3623">
                  <c:v>#N/A</c:v>
                </c:pt>
                <c:pt idx="3624">
                  <c:v>#N/A</c:v>
                </c:pt>
                <c:pt idx="3625">
                  <c:v>12.1121418</c:v>
                </c:pt>
                <c:pt idx="3626">
                  <c:v>11.957846999999999</c:v>
                </c:pt>
                <c:pt idx="3627">
                  <c:v>11.803552199999999</c:v>
                </c:pt>
                <c:pt idx="3628">
                  <c:v>11.5335363</c:v>
                </c:pt>
                <c:pt idx="3629">
                  <c:v>11.726404799999999</c:v>
                </c:pt>
                <c:pt idx="3630">
                  <c:v>#N/A</c:v>
                </c:pt>
                <c:pt idx="3631">
                  <c:v>#N/A</c:v>
                </c:pt>
                <c:pt idx="3632">
                  <c:v>11.57211</c:v>
                </c:pt>
                <c:pt idx="3633">
                  <c:v>11.57211</c:v>
                </c:pt>
                <c:pt idx="3634">
                  <c:v>11.4178152</c:v>
                </c:pt>
                <c:pt idx="3635">
                  <c:v>11.3406678</c:v>
                </c:pt>
                <c:pt idx="3636">
                  <c:v>11.186373</c:v>
                </c:pt>
                <c:pt idx="3637">
                  <c:v>#N/A</c:v>
                </c:pt>
                <c:pt idx="3638">
                  <c:v>#N/A</c:v>
                </c:pt>
                <c:pt idx="3639">
                  <c:v>10.800635999999999</c:v>
                </c:pt>
                <c:pt idx="3640">
                  <c:v>10.1834568</c:v>
                </c:pt>
                <c:pt idx="3641">
                  <c:v>9.9520146</c:v>
                </c:pt>
                <c:pt idx="3642">
                  <c:v>9.8748671999999988</c:v>
                </c:pt>
                <c:pt idx="3643">
                  <c:v>10.800635999999999</c:v>
                </c:pt>
                <c:pt idx="3644">
                  <c:v>#N/A</c:v>
                </c:pt>
                <c:pt idx="3645">
                  <c:v>#N/A</c:v>
                </c:pt>
                <c:pt idx="3646">
                  <c:v>10.800635999999999</c:v>
                </c:pt>
                <c:pt idx="3647">
                  <c:v>11.57211</c:v>
                </c:pt>
                <c:pt idx="3648">
                  <c:v>12.652173599999999</c:v>
                </c:pt>
                <c:pt idx="3649">
                  <c:v>12.343584</c:v>
                </c:pt>
                <c:pt idx="3650">
                  <c:v>#N/A</c:v>
                </c:pt>
                <c:pt idx="3651">
                  <c:v>#N/A</c:v>
                </c:pt>
                <c:pt idx="3652">
                  <c:v>#N/A</c:v>
                </c:pt>
                <c:pt idx="3653">
                  <c:v>13.469635199999999</c:v>
                </c:pt>
                <c:pt idx="3654">
                  <c:v>12.5476066</c:v>
                </c:pt>
                <c:pt idx="3655">
                  <c:v>11.7057544</c:v>
                </c:pt>
                <c:pt idx="3656">
                  <c:v>10.663461199999999</c:v>
                </c:pt>
                <c:pt idx="3657">
                  <c:v>10.5431966</c:v>
                </c:pt>
                <c:pt idx="3658">
                  <c:v>#N/A</c:v>
                </c:pt>
                <c:pt idx="3659">
                  <c:v>#N/A</c:v>
                </c:pt>
                <c:pt idx="3660">
                  <c:v>10.663461199999999</c:v>
                </c:pt>
                <c:pt idx="3661">
                  <c:v>10.583284799999999</c:v>
                </c:pt>
                <c:pt idx="3662">
                  <c:v>11.625577999999999</c:v>
                </c:pt>
                <c:pt idx="3663">
                  <c:v>12.507518399999999</c:v>
                </c:pt>
                <c:pt idx="3664">
                  <c:v>12.7079594</c:v>
                </c:pt>
                <c:pt idx="3665">
                  <c:v>#N/A</c:v>
                </c:pt>
                <c:pt idx="3666">
                  <c:v>#N/A</c:v>
                </c:pt>
                <c:pt idx="3667">
                  <c:v>11.785930799999999</c:v>
                </c:pt>
                <c:pt idx="3668">
                  <c:v>12.226901</c:v>
                </c:pt>
                <c:pt idx="3669">
                  <c:v>11.625577999999999</c:v>
                </c:pt>
                <c:pt idx="3670">
                  <c:v>11.344960599999999</c:v>
                </c:pt>
                <c:pt idx="3671">
                  <c:v>11.625577999999999</c:v>
                </c:pt>
                <c:pt idx="3672">
                  <c:v>#N/A</c:v>
                </c:pt>
                <c:pt idx="3673">
                  <c:v>#N/A</c:v>
                </c:pt>
                <c:pt idx="3674">
                  <c:v>#N/A</c:v>
                </c:pt>
                <c:pt idx="3675">
                  <c:v>#N/A</c:v>
                </c:pt>
                <c:pt idx="3676">
                  <c:v>11.625577999999999</c:v>
                </c:pt>
                <c:pt idx="3677">
                  <c:v>11.304872399999999</c:v>
                </c:pt>
                <c:pt idx="3678">
                  <c:v>11.9061954</c:v>
                </c:pt>
                <c:pt idx="3679">
                  <c:v>#N/A</c:v>
                </c:pt>
                <c:pt idx="3680">
                  <c:v>#N/A</c:v>
                </c:pt>
                <c:pt idx="3681">
                  <c:v>12.026459999999998</c:v>
                </c:pt>
                <c:pt idx="3682">
                  <c:v>11.8661072</c:v>
                </c:pt>
                <c:pt idx="3683">
                  <c:v>11.60740925</c:v>
                </c:pt>
                <c:pt idx="3684">
                  <c:v>11.0958963</c:v>
                </c:pt>
                <c:pt idx="3685">
                  <c:v>11.017202000000001</c:v>
                </c:pt>
                <c:pt idx="3686">
                  <c:v>#N/A</c:v>
                </c:pt>
                <c:pt idx="3687">
                  <c:v>#N/A</c:v>
                </c:pt>
                <c:pt idx="3688">
                  <c:v>10.89916055</c:v>
                </c:pt>
                <c:pt idx="3689">
                  <c:v>10.387647600000001</c:v>
                </c:pt>
                <c:pt idx="3690">
                  <c:v>10.230259</c:v>
                </c:pt>
                <c:pt idx="3691">
                  <c:v>10.4663419</c:v>
                </c:pt>
                <c:pt idx="3692">
                  <c:v>10.1515647</c:v>
                </c:pt>
                <c:pt idx="3693">
                  <c:v>#N/A</c:v>
                </c:pt>
                <c:pt idx="3694">
                  <c:v>#N/A</c:v>
                </c:pt>
                <c:pt idx="3695">
                  <c:v>10.1515647</c:v>
                </c:pt>
                <c:pt idx="3696">
                  <c:v>10.11221755</c:v>
                </c:pt>
                <c:pt idx="3697">
                  <c:v>10.072870399999999</c:v>
                </c:pt>
                <c:pt idx="3698">
                  <c:v>10.072870399999999</c:v>
                </c:pt>
                <c:pt idx="3699">
                  <c:v>10.03352325</c:v>
                </c:pt>
                <c:pt idx="3700">
                  <c:v>#N/A</c:v>
                </c:pt>
                <c:pt idx="3701">
                  <c:v>#N/A</c:v>
                </c:pt>
                <c:pt idx="3702">
                  <c:v>10.072870399999999</c:v>
                </c:pt>
                <c:pt idx="3703">
                  <c:v>10.072870399999999</c:v>
                </c:pt>
                <c:pt idx="3704">
                  <c:v>10.072870399999999</c:v>
                </c:pt>
                <c:pt idx="3705">
                  <c:v>10.11221755</c:v>
                </c:pt>
                <c:pt idx="3706">
                  <c:v>9.9941761000000007</c:v>
                </c:pt>
                <c:pt idx="3707">
                  <c:v>#N/A</c:v>
                </c:pt>
                <c:pt idx="3708">
                  <c:v>#N/A</c:v>
                </c:pt>
                <c:pt idx="3709">
                  <c:v>9.9154818000000002</c:v>
                </c:pt>
                <c:pt idx="3710">
                  <c:v>10.072870399999999</c:v>
                </c:pt>
                <c:pt idx="3711">
                  <c:v>#N/A</c:v>
                </c:pt>
                <c:pt idx="3712">
                  <c:v>9.9178222500000004</c:v>
                </c:pt>
                <c:pt idx="3713">
                  <c:v>9.9561149999999987</c:v>
                </c:pt>
                <c:pt idx="3714">
                  <c:v>#N/A</c:v>
                </c:pt>
                <c:pt idx="3715">
                  <c:v>#N/A</c:v>
                </c:pt>
                <c:pt idx="3716">
                  <c:v>9.9178222500000004</c:v>
                </c:pt>
                <c:pt idx="3717">
                  <c:v>9.9178222500000004</c:v>
                </c:pt>
                <c:pt idx="3718">
                  <c:v>10.032700499999999</c:v>
                </c:pt>
                <c:pt idx="3719">
                  <c:v>10.032700499999999</c:v>
                </c:pt>
                <c:pt idx="3720">
                  <c:v>10.109285999999999</c:v>
                </c:pt>
                <c:pt idx="3721">
                  <c:v>#N/A</c:v>
                </c:pt>
                <c:pt idx="3722">
                  <c:v>#N/A</c:v>
                </c:pt>
                <c:pt idx="3723">
                  <c:v>9.9944077499999988</c:v>
                </c:pt>
                <c:pt idx="3724">
                  <c:v>10.262456999999999</c:v>
                </c:pt>
                <c:pt idx="3725">
                  <c:v>10.30074975</c:v>
                </c:pt>
                <c:pt idx="3726">
                  <c:v>10.568799</c:v>
                </c:pt>
                <c:pt idx="3727">
                  <c:v>11.028312</c:v>
                </c:pt>
                <c:pt idx="3728">
                  <c:v>#N/A</c:v>
                </c:pt>
                <c:pt idx="3729">
                  <c:v>#N/A</c:v>
                </c:pt>
                <c:pt idx="3730">
                  <c:v>11.06660475</c:v>
                </c:pt>
                <c:pt idx="3731">
                  <c:v>10.4922135</c:v>
                </c:pt>
                <c:pt idx="3732">
                  <c:v>9.5731874999999995</c:v>
                </c:pt>
                <c:pt idx="3733">
                  <c:v>9.6497729999999997</c:v>
                </c:pt>
                <c:pt idx="3734">
                  <c:v>10.185871499999999</c:v>
                </c:pt>
                <c:pt idx="3735">
                  <c:v>#N/A</c:v>
                </c:pt>
                <c:pt idx="3736">
                  <c:v>#N/A</c:v>
                </c:pt>
                <c:pt idx="3737">
                  <c:v>10.262456999999999</c:v>
                </c:pt>
                <c:pt idx="3738">
                  <c:v>10.45392075</c:v>
                </c:pt>
                <c:pt idx="3739">
                  <c:v>10.60709175</c:v>
                </c:pt>
                <c:pt idx="3740">
                  <c:v>10.645384499999999</c:v>
                </c:pt>
                <c:pt idx="3741">
                  <c:v>11.21977575</c:v>
                </c:pt>
                <c:pt idx="3742">
                  <c:v>#N/A</c:v>
                </c:pt>
                <c:pt idx="3743">
                  <c:v>#N/A</c:v>
                </c:pt>
                <c:pt idx="3744">
                  <c:v>10.568101500000001</c:v>
                </c:pt>
                <c:pt idx="3745">
                  <c:v>10.227195</c:v>
                </c:pt>
                <c:pt idx="3746">
                  <c:v>10.265073500000002</c:v>
                </c:pt>
                <c:pt idx="3747">
                  <c:v>10.302952000000001</c:v>
                </c:pt>
                <c:pt idx="3748">
                  <c:v>10.340830500000001</c:v>
                </c:pt>
                <c:pt idx="3749">
                  <c:v>#N/A</c:v>
                </c:pt>
                <c:pt idx="3750">
                  <c:v>#N/A</c:v>
                </c:pt>
                <c:pt idx="3751">
                  <c:v>10.302952000000001</c:v>
                </c:pt>
                <c:pt idx="3752">
                  <c:v>10.1893165</c:v>
                </c:pt>
                <c:pt idx="3753">
                  <c:v>10.075681000000001</c:v>
                </c:pt>
                <c:pt idx="3754">
                  <c:v>9.6968960000000006</c:v>
                </c:pt>
                <c:pt idx="3755">
                  <c:v>9.772653</c:v>
                </c:pt>
                <c:pt idx="3756">
                  <c:v>#N/A</c:v>
                </c:pt>
                <c:pt idx="3757">
                  <c:v>#N/A</c:v>
                </c:pt>
                <c:pt idx="3758">
                  <c:v>9.8484100000000012</c:v>
                </c:pt>
                <c:pt idx="3759">
                  <c:v>9.772653</c:v>
                </c:pt>
                <c:pt idx="3760">
                  <c:v>9.8484100000000012</c:v>
                </c:pt>
                <c:pt idx="3761">
                  <c:v>9.772653</c:v>
                </c:pt>
                <c:pt idx="3762">
                  <c:v>9.8484100000000012</c:v>
                </c:pt>
                <c:pt idx="3763">
                  <c:v>#N/A</c:v>
                </c:pt>
                <c:pt idx="3764">
                  <c:v>#N/A</c:v>
                </c:pt>
                <c:pt idx="3765">
                  <c:v>9.8105315000000015</c:v>
                </c:pt>
                <c:pt idx="3766">
                  <c:v>9.6211390000000012</c:v>
                </c:pt>
                <c:pt idx="3767">
                  <c:v>9.4317465000000009</c:v>
                </c:pt>
                <c:pt idx="3768">
                  <c:v>8.5226625000000009</c:v>
                </c:pt>
                <c:pt idx="3769">
                  <c:v>8.5226625000000009</c:v>
                </c:pt>
                <c:pt idx="3770">
                  <c:v>#N/A</c:v>
                </c:pt>
                <c:pt idx="3771">
                  <c:v>#N/A</c:v>
                </c:pt>
                <c:pt idx="3772">
                  <c:v>#N/A</c:v>
                </c:pt>
                <c:pt idx="3773">
                  <c:v>8.7335588000000008</c:v>
                </c:pt>
                <c:pt idx="3774">
                  <c:v>8.7712034499999998</c:v>
                </c:pt>
                <c:pt idx="3775">
                  <c:v>8.8088481000000005</c:v>
                </c:pt>
                <c:pt idx="3776">
                  <c:v>#N/A</c:v>
                </c:pt>
                <c:pt idx="3777">
                  <c:v>#N/A</c:v>
                </c:pt>
                <c:pt idx="3778">
                  <c:v>#N/A</c:v>
                </c:pt>
                <c:pt idx="3779">
                  <c:v>9.3358732</c:v>
                </c:pt>
                <c:pt idx="3780">
                  <c:v>9.3735178500000007</c:v>
                </c:pt>
                <c:pt idx="3781">
                  <c:v>9.4864518000000011</c:v>
                </c:pt>
                <c:pt idx="3782">
                  <c:v>9.3358732</c:v>
                </c:pt>
                <c:pt idx="3783">
                  <c:v>9.7876089999999998</c:v>
                </c:pt>
                <c:pt idx="3784">
                  <c:v>#N/A</c:v>
                </c:pt>
                <c:pt idx="3785">
                  <c:v>#N/A</c:v>
                </c:pt>
                <c:pt idx="3786">
                  <c:v>9.6370304000000004</c:v>
                </c:pt>
                <c:pt idx="3787">
                  <c:v>9.5617411000000008</c:v>
                </c:pt>
                <c:pt idx="3788">
                  <c:v>9.3358732</c:v>
                </c:pt>
                <c:pt idx="3789">
                  <c:v>9.3358732</c:v>
                </c:pt>
                <c:pt idx="3790">
                  <c:v>9.2605839000000003</c:v>
                </c:pt>
                <c:pt idx="3791">
                  <c:v>#N/A</c:v>
                </c:pt>
                <c:pt idx="3792">
                  <c:v>#N/A</c:v>
                </c:pt>
                <c:pt idx="3793">
                  <c:v>9.0347159999999995</c:v>
                </c:pt>
                <c:pt idx="3794">
                  <c:v>8.8464927500000012</c:v>
                </c:pt>
                <c:pt idx="3795">
                  <c:v>8.6582695000000012</c:v>
                </c:pt>
                <c:pt idx="3796">
                  <c:v>8.4324016000000004</c:v>
                </c:pt>
                <c:pt idx="3797">
                  <c:v>8.5453355500000008</c:v>
                </c:pt>
                <c:pt idx="3798">
                  <c:v>#N/A</c:v>
                </c:pt>
                <c:pt idx="3799">
                  <c:v>#N/A</c:v>
                </c:pt>
                <c:pt idx="3800">
                  <c:v>#N/A</c:v>
                </c:pt>
                <c:pt idx="3801">
                  <c:v>8.6582695000000012</c:v>
                </c:pt>
                <c:pt idx="3802">
                  <c:v>8.9594266999999999</c:v>
                </c:pt>
                <c:pt idx="3803">
                  <c:v>9.1770658000000012</c:v>
                </c:pt>
                <c:pt idx="3804">
                  <c:v>9.2541840000000004</c:v>
                </c:pt>
                <c:pt idx="3805">
                  <c:v>#N/A</c:v>
                </c:pt>
                <c:pt idx="3806">
                  <c:v>#N/A</c:v>
                </c:pt>
                <c:pt idx="3807">
                  <c:v>9.2541840000000004</c:v>
                </c:pt>
                <c:pt idx="3808">
                  <c:v>#N/A</c:v>
                </c:pt>
                <c:pt idx="3809">
                  <c:v>9.2156248999999999</c:v>
                </c:pt>
                <c:pt idx="3810">
                  <c:v>9.1770658000000012</c:v>
                </c:pt>
                <c:pt idx="3811">
                  <c:v>9.1385067000000006</c:v>
                </c:pt>
                <c:pt idx="3812">
                  <c:v>#N/A</c:v>
                </c:pt>
                <c:pt idx="3813">
                  <c:v>#N/A</c:v>
                </c:pt>
                <c:pt idx="3814">
                  <c:v>9.0613884999999996</c:v>
                </c:pt>
                <c:pt idx="3815">
                  <c:v>9.0999476000000001</c:v>
                </c:pt>
                <c:pt idx="3816">
                  <c:v>9.0999476000000001</c:v>
                </c:pt>
                <c:pt idx="3817">
                  <c:v>9.0228294000000009</c:v>
                </c:pt>
                <c:pt idx="3818">
                  <c:v>9.0228294000000009</c:v>
                </c:pt>
                <c:pt idx="3819">
                  <c:v>#N/A</c:v>
                </c:pt>
                <c:pt idx="3820">
                  <c:v>#N/A</c:v>
                </c:pt>
                <c:pt idx="3821">
                  <c:v>8.9071521000000011</c:v>
                </c:pt>
                <c:pt idx="3822">
                  <c:v>8.6757974999999998</c:v>
                </c:pt>
                <c:pt idx="3823">
                  <c:v>8.4830020000000008</c:v>
                </c:pt>
                <c:pt idx="3824">
                  <c:v>8.2516473999999995</c:v>
                </c:pt>
                <c:pt idx="3825">
                  <c:v>8.1745292000000003</c:v>
                </c:pt>
                <c:pt idx="3826">
                  <c:v>#N/A</c:v>
                </c:pt>
                <c:pt idx="3827">
                  <c:v>#N/A</c:v>
                </c:pt>
                <c:pt idx="3828">
                  <c:v>8.1745292000000003</c:v>
                </c:pt>
                <c:pt idx="3829">
                  <c:v>7.8660564000000006</c:v>
                </c:pt>
                <c:pt idx="3830">
                  <c:v>8.4444429000000003</c:v>
                </c:pt>
                <c:pt idx="3831">
                  <c:v>8.2902065</c:v>
                </c:pt>
                <c:pt idx="3832">
                  <c:v>7.9431746000000008</c:v>
                </c:pt>
                <c:pt idx="3833">
                  <c:v>#N/A</c:v>
                </c:pt>
                <c:pt idx="3834">
                  <c:v>#N/A</c:v>
                </c:pt>
                <c:pt idx="3835">
                  <c:v>7.7742399999999998</c:v>
                </c:pt>
                <c:pt idx="3836">
                  <c:v>7.7742399999999998</c:v>
                </c:pt>
                <c:pt idx="3837">
                  <c:v>7.7742399999999998</c:v>
                </c:pt>
                <c:pt idx="3838">
                  <c:v>7.7742399999999998</c:v>
                </c:pt>
                <c:pt idx="3839">
                  <c:v>7.7742399999999998</c:v>
                </c:pt>
                <c:pt idx="3840">
                  <c:v>#N/A</c:v>
                </c:pt>
                <c:pt idx="3841">
                  <c:v>#N/A</c:v>
                </c:pt>
                <c:pt idx="3842">
                  <c:v>8.1629519999999989</c:v>
                </c:pt>
                <c:pt idx="3843">
                  <c:v>8.1629519999999989</c:v>
                </c:pt>
                <c:pt idx="3844">
                  <c:v>8.1629519999999989</c:v>
                </c:pt>
                <c:pt idx="3845">
                  <c:v>8.2018231999999998</c:v>
                </c:pt>
                <c:pt idx="3846">
                  <c:v>8.2018231999999998</c:v>
                </c:pt>
                <c:pt idx="3847">
                  <c:v>#N/A</c:v>
                </c:pt>
                <c:pt idx="3848">
                  <c:v>#N/A</c:v>
                </c:pt>
                <c:pt idx="3849">
                  <c:v>8.2406943999999989</c:v>
                </c:pt>
                <c:pt idx="3850">
                  <c:v>8.2406943999999989</c:v>
                </c:pt>
                <c:pt idx="3851">
                  <c:v>8.2406943999999989</c:v>
                </c:pt>
                <c:pt idx="3852">
                  <c:v>8.2406943999999989</c:v>
                </c:pt>
                <c:pt idx="3853">
                  <c:v>8.2406943999999989</c:v>
                </c:pt>
                <c:pt idx="3854">
                  <c:v>#N/A</c:v>
                </c:pt>
                <c:pt idx="3855">
                  <c:v>#N/A</c:v>
                </c:pt>
                <c:pt idx="3856">
                  <c:v>8.2406943999999989</c:v>
                </c:pt>
                <c:pt idx="3857">
                  <c:v>8.2406943999999989</c:v>
                </c:pt>
                <c:pt idx="3858">
                  <c:v>8.2406943999999989</c:v>
                </c:pt>
                <c:pt idx="3859">
                  <c:v>8.2406943999999989</c:v>
                </c:pt>
                <c:pt idx="3860">
                  <c:v>8.3961792000000006</c:v>
                </c:pt>
                <c:pt idx="3861">
                  <c:v>#N/A</c:v>
                </c:pt>
                <c:pt idx="3862">
                  <c:v>#N/A</c:v>
                </c:pt>
                <c:pt idx="3863">
                  <c:v>8.3961792000000006</c:v>
                </c:pt>
                <c:pt idx="3864">
                  <c:v>8.1913140000000002</c:v>
                </c:pt>
                <c:pt idx="3865">
                  <c:v>8.0396230000000006</c:v>
                </c:pt>
                <c:pt idx="3866">
                  <c:v>8.0396230000000006</c:v>
                </c:pt>
                <c:pt idx="3867">
                  <c:v>8.0396230000000006</c:v>
                </c:pt>
                <c:pt idx="3868">
                  <c:v>#N/A</c:v>
                </c:pt>
                <c:pt idx="3869">
                  <c:v>#N/A</c:v>
                </c:pt>
                <c:pt idx="3870">
                  <c:v>7.3873517</c:v>
                </c:pt>
                <c:pt idx="3871">
                  <c:v>6.8260949999999996</c:v>
                </c:pt>
                <c:pt idx="3872">
                  <c:v>6.1434854999999997</c:v>
                </c:pt>
                <c:pt idx="3873">
                  <c:v>5.8401034999999997</c:v>
                </c:pt>
                <c:pt idx="3874">
                  <c:v>5.8780262500000005</c:v>
                </c:pt>
                <c:pt idx="3875">
                  <c:v>#N/A</c:v>
                </c:pt>
                <c:pt idx="3876">
                  <c:v>#N/A</c:v>
                </c:pt>
                <c:pt idx="3877">
                  <c:v>6.0676399999999999</c:v>
                </c:pt>
                <c:pt idx="3878">
                  <c:v>#N/A</c:v>
                </c:pt>
                <c:pt idx="3879">
                  <c:v>6.0676399999999999</c:v>
                </c:pt>
                <c:pt idx="3880">
                  <c:v>5.8401034999999997</c:v>
                </c:pt>
                <c:pt idx="3881">
                  <c:v>5.8401034999999997</c:v>
                </c:pt>
                <c:pt idx="3882">
                  <c:v>#N/A</c:v>
                </c:pt>
                <c:pt idx="3883">
                  <c:v>#N/A</c:v>
                </c:pt>
                <c:pt idx="3884">
                  <c:v>5.6884125000000001</c:v>
                </c:pt>
                <c:pt idx="3885">
                  <c:v>5.6884125000000001</c:v>
                </c:pt>
                <c:pt idx="3886">
                  <c:v>5.6049824499999996</c:v>
                </c:pt>
                <c:pt idx="3887">
                  <c:v>5.5746442500000004</c:v>
                </c:pt>
                <c:pt idx="3888">
                  <c:v>5.4987987499999997</c:v>
                </c:pt>
                <c:pt idx="3889">
                  <c:v>#N/A</c:v>
                </c:pt>
                <c:pt idx="3890">
                  <c:v>#N/A</c:v>
                </c:pt>
                <c:pt idx="3891">
                  <c:v>5.4608759999999998</c:v>
                </c:pt>
                <c:pt idx="3892">
                  <c:v>5.4836296500000001</c:v>
                </c:pt>
                <c:pt idx="3893">
                  <c:v>5.7945962</c:v>
                </c:pt>
                <c:pt idx="3894">
                  <c:v>5.8780262500000005</c:v>
                </c:pt>
                <c:pt idx="3895">
                  <c:v>5.8293872499999999</c:v>
                </c:pt>
                <c:pt idx="3896">
                  <c:v>#N/A</c:v>
                </c:pt>
                <c:pt idx="3897">
                  <c:v>#N/A</c:v>
                </c:pt>
                <c:pt idx="3898">
                  <c:v>5.7917782999999998</c:v>
                </c:pt>
                <c:pt idx="3899">
                  <c:v>5.7466475599999995</c:v>
                </c:pt>
                <c:pt idx="3900">
                  <c:v>5.8444308299999994</c:v>
                </c:pt>
                <c:pt idx="3901">
                  <c:v>6.0099102099999993</c:v>
                </c:pt>
                <c:pt idx="3902">
                  <c:v>6.0174319999999994</c:v>
                </c:pt>
                <c:pt idx="3903">
                  <c:v>#N/A</c:v>
                </c:pt>
                <c:pt idx="3904">
                  <c:v>#N/A</c:v>
                </c:pt>
                <c:pt idx="3905">
                  <c:v>6.1302588499999997</c:v>
                </c:pt>
                <c:pt idx="3906">
                  <c:v>6.2430857</c:v>
                </c:pt>
                <c:pt idx="3907">
                  <c:v>6.8448288999999995</c:v>
                </c:pt>
                <c:pt idx="3908">
                  <c:v>7.5217899999999993</c:v>
                </c:pt>
                <c:pt idx="3909">
                  <c:v>8.2739689999999992</c:v>
                </c:pt>
                <c:pt idx="3910">
                  <c:v>#N/A</c:v>
                </c:pt>
                <c:pt idx="3911">
                  <c:v>#N/A</c:v>
                </c:pt>
                <c:pt idx="3912">
                  <c:v>9.1013658999999993</c:v>
                </c:pt>
                <c:pt idx="3913">
                  <c:v>10.0039807</c:v>
                </c:pt>
                <c:pt idx="3914">
                  <c:v>10.9818134</c:v>
                </c:pt>
                <c:pt idx="3915">
                  <c:v>10.455288099999999</c:v>
                </c:pt>
                <c:pt idx="3916">
                  <c:v>9.7031090999999989</c:v>
                </c:pt>
                <c:pt idx="3917">
                  <c:v>#N/A</c:v>
                </c:pt>
                <c:pt idx="3918">
                  <c:v>#N/A</c:v>
                </c:pt>
                <c:pt idx="3919">
                  <c:v>9.6278911999999988</c:v>
                </c:pt>
                <c:pt idx="3920">
                  <c:v>9.6655001499999997</c:v>
                </c:pt>
                <c:pt idx="3921">
                  <c:v>9.7031090999999989</c:v>
                </c:pt>
                <c:pt idx="3922">
                  <c:v>#N/A</c:v>
                </c:pt>
                <c:pt idx="3923">
                  <c:v>#N/A</c:v>
                </c:pt>
                <c:pt idx="3924">
                  <c:v>#N/A</c:v>
                </c:pt>
                <c:pt idx="3925">
                  <c:v>#N/A</c:v>
                </c:pt>
                <c:pt idx="3926">
                  <c:v>#N/A</c:v>
                </c:pt>
                <c:pt idx="3927">
                  <c:v>#N/A</c:v>
                </c:pt>
                <c:pt idx="3928">
                  <c:v>10.365068000000001</c:v>
                </c:pt>
                <c:pt idx="3929">
                  <c:v>9.3285612000000011</c:v>
                </c:pt>
                <c:pt idx="3930">
                  <c:v>8.6622354000000001</c:v>
                </c:pt>
                <c:pt idx="3931">
                  <c:v>#N/A</c:v>
                </c:pt>
                <c:pt idx="3932">
                  <c:v>#N/A</c:v>
                </c:pt>
                <c:pt idx="3933">
                  <c:v>#N/A</c:v>
                </c:pt>
                <c:pt idx="3934">
                  <c:v>8.5881992</c:v>
                </c:pt>
                <c:pt idx="3935">
                  <c:v>8.0329277000000001</c:v>
                </c:pt>
                <c:pt idx="3936">
                  <c:v>8.1439820000000012</c:v>
                </c:pt>
                <c:pt idx="3937">
                  <c:v>8.8473259000000013</c:v>
                </c:pt>
                <c:pt idx="3938">
                  <c:v>#N/A</c:v>
                </c:pt>
                <c:pt idx="3939">
                  <c:v>#N/A</c:v>
                </c:pt>
                <c:pt idx="3940">
                  <c:v>8.7362716000000002</c:v>
                </c:pt>
                <c:pt idx="3941">
                  <c:v>8.6622354000000001</c:v>
                </c:pt>
                <c:pt idx="3942">
                  <c:v>8.8843440000000005</c:v>
                </c:pt>
                <c:pt idx="3943">
                  <c:v>8.8843440000000005</c:v>
                </c:pt>
                <c:pt idx="3944">
                  <c:v>8.7362716000000002</c:v>
                </c:pt>
                <c:pt idx="3945">
                  <c:v>#N/A</c:v>
                </c:pt>
                <c:pt idx="3946">
                  <c:v>#N/A</c:v>
                </c:pt>
                <c:pt idx="3947">
                  <c:v>8.7362716000000002</c:v>
                </c:pt>
                <c:pt idx="3948">
                  <c:v>8.5881992</c:v>
                </c:pt>
                <c:pt idx="3949">
                  <c:v>8.4401267999999998</c:v>
                </c:pt>
                <c:pt idx="3950">
                  <c:v>8.3660905999999997</c:v>
                </c:pt>
                <c:pt idx="3951">
                  <c:v>8.3660905999999997</c:v>
                </c:pt>
                <c:pt idx="3952">
                  <c:v>#N/A</c:v>
                </c:pt>
                <c:pt idx="3953">
                  <c:v>#N/A</c:v>
                </c:pt>
                <c:pt idx="3954">
                  <c:v>8.5141629999999999</c:v>
                </c:pt>
                <c:pt idx="3955">
                  <c:v>8.1439820000000012</c:v>
                </c:pt>
                <c:pt idx="3956">
                  <c:v>8.3944520000000011</c:v>
                </c:pt>
                <c:pt idx="3957">
                  <c:v>8.3944520000000011</c:v>
                </c:pt>
                <c:pt idx="3958">
                  <c:v>8.3181387999999998</c:v>
                </c:pt>
                <c:pt idx="3959">
                  <c:v>#N/A</c:v>
                </c:pt>
                <c:pt idx="3960">
                  <c:v>#N/A</c:v>
                </c:pt>
                <c:pt idx="3961">
                  <c:v>8.3181387999999998</c:v>
                </c:pt>
                <c:pt idx="3962">
                  <c:v>7.8984162000000007</c:v>
                </c:pt>
                <c:pt idx="3963">
                  <c:v>7.6313200000000005</c:v>
                </c:pt>
                <c:pt idx="3964">
                  <c:v>7.9747294000000002</c:v>
                </c:pt>
                <c:pt idx="3965">
                  <c:v>7.6694766000000003</c:v>
                </c:pt>
                <c:pt idx="3966">
                  <c:v>#N/A</c:v>
                </c:pt>
                <c:pt idx="3967">
                  <c:v>#N/A</c:v>
                </c:pt>
                <c:pt idx="3968">
                  <c:v>7.6313200000000005</c:v>
                </c:pt>
                <c:pt idx="3969">
                  <c:v>7.5931633999999999</c:v>
                </c:pt>
                <c:pt idx="3970">
                  <c:v>7.5550068000000001</c:v>
                </c:pt>
                <c:pt idx="3971">
                  <c:v>7.3642238000000004</c:v>
                </c:pt>
                <c:pt idx="3972">
                  <c:v>7.2879106</c:v>
                </c:pt>
                <c:pt idx="3973">
                  <c:v>#N/A</c:v>
                </c:pt>
                <c:pt idx="3974">
                  <c:v>#N/A</c:v>
                </c:pt>
                <c:pt idx="3975">
                  <c:v>7.1734407999999998</c:v>
                </c:pt>
                <c:pt idx="3976">
                  <c:v>6.8147687600000006</c:v>
                </c:pt>
                <c:pt idx="3977">
                  <c:v>6.20426316</c:v>
                </c:pt>
                <c:pt idx="3978">
                  <c:v>6.0287427999999998</c:v>
                </c:pt>
                <c:pt idx="3979">
                  <c:v>6.4408340800000001</c:v>
                </c:pt>
                <c:pt idx="3980">
                  <c:v>#N/A</c:v>
                </c:pt>
                <c:pt idx="3981">
                  <c:v>#N/A</c:v>
                </c:pt>
                <c:pt idx="3982">
                  <c:v>6.0668994000000005</c:v>
                </c:pt>
                <c:pt idx="3983">
                  <c:v>5.9142730000000006</c:v>
                </c:pt>
                <c:pt idx="3984">
                  <c:v>6.2576824000000002</c:v>
                </c:pt>
                <c:pt idx="3985">
                  <c:v>6.4789906799999999</c:v>
                </c:pt>
                <c:pt idx="3986">
                  <c:v>6.5185054999999998</c:v>
                </c:pt>
                <c:pt idx="3987">
                  <c:v>#N/A</c:v>
                </c:pt>
                <c:pt idx="3988">
                  <c:v>#N/A</c:v>
                </c:pt>
                <c:pt idx="3989">
                  <c:v>6.73323274</c:v>
                </c:pt>
                <c:pt idx="3990">
                  <c:v>6.73323274</c:v>
                </c:pt>
                <c:pt idx="3991">
                  <c:v>7.2853884999999998</c:v>
                </c:pt>
                <c:pt idx="3992">
                  <c:v>8.0139273499999994</c:v>
                </c:pt>
                <c:pt idx="3993">
                  <c:v>7.6688299999999998</c:v>
                </c:pt>
                <c:pt idx="3994">
                  <c:v>#N/A</c:v>
                </c:pt>
                <c:pt idx="3995">
                  <c:v>#N/A</c:v>
                </c:pt>
                <c:pt idx="3996">
                  <c:v>6.9019469999999998</c:v>
                </c:pt>
                <c:pt idx="3997">
                  <c:v>6.9632976400000004</c:v>
                </c:pt>
                <c:pt idx="3998">
                  <c:v>7.3160638200000001</c:v>
                </c:pt>
                <c:pt idx="3999">
                  <c:v>7.4157586100000001</c:v>
                </c:pt>
                <c:pt idx="4000">
                  <c:v>7.2470443500000004</c:v>
                </c:pt>
                <c:pt idx="4001">
                  <c:v>#N/A</c:v>
                </c:pt>
                <c:pt idx="4002">
                  <c:v>#N/A</c:v>
                </c:pt>
                <c:pt idx="4003">
                  <c:v>7.2393755200000003</c:v>
                </c:pt>
                <c:pt idx="4004">
                  <c:v>6.9019469999999998</c:v>
                </c:pt>
                <c:pt idx="4005">
                  <c:v>6.5951937999999997</c:v>
                </c:pt>
                <c:pt idx="4006">
                  <c:v>6.3651289000000002</c:v>
                </c:pt>
                <c:pt idx="4007">
                  <c:v>6.2040834699999996</c:v>
                </c:pt>
                <c:pt idx="4008">
                  <c:v>#N/A</c:v>
                </c:pt>
                <c:pt idx="4009">
                  <c:v>#N/A</c:v>
                </c:pt>
                <c:pt idx="4010">
                  <c:v>#N/A</c:v>
                </c:pt>
                <c:pt idx="4011">
                  <c:v>6.34212241</c:v>
                </c:pt>
                <c:pt idx="4012">
                  <c:v>6.2884406000000004</c:v>
                </c:pt>
                <c:pt idx="4013">
                  <c:v>6.91728466</c:v>
                </c:pt>
                <c:pt idx="4014">
                  <c:v>#N/A</c:v>
                </c:pt>
                <c:pt idx="4015">
                  <c:v>#N/A</c:v>
                </c:pt>
                <c:pt idx="4016">
                  <c:v>#N/A</c:v>
                </c:pt>
                <c:pt idx="4017">
                  <c:v>#N/A</c:v>
                </c:pt>
                <c:pt idx="4018">
                  <c:v>7.0642242</c:v>
                </c:pt>
                <c:pt idx="4019">
                  <c:v>6.5957943599999993</c:v>
                </c:pt>
                <c:pt idx="4020">
                  <c:v>6.7242347999999996</c:v>
                </c:pt>
                <c:pt idx="4021">
                  <c:v>6.4144666799999994</c:v>
                </c:pt>
                <c:pt idx="4022">
                  <c:v>#N/A</c:v>
                </c:pt>
                <c:pt idx="4023">
                  <c:v>#N/A</c:v>
                </c:pt>
                <c:pt idx="4024">
                  <c:v>6.1651411199999995</c:v>
                </c:pt>
                <c:pt idx="4025">
                  <c:v>6.0669219599999993</c:v>
                </c:pt>
                <c:pt idx="4026">
                  <c:v>6.2331389999999995</c:v>
                </c:pt>
                <c:pt idx="4027">
                  <c:v>6.39180072</c:v>
                </c:pt>
                <c:pt idx="4028">
                  <c:v>6.5580177599999994</c:v>
                </c:pt>
                <c:pt idx="4029">
                  <c:v>#N/A</c:v>
                </c:pt>
                <c:pt idx="4030">
                  <c:v>#N/A</c:v>
                </c:pt>
                <c:pt idx="4031">
                  <c:v>6.4371326399999997</c:v>
                </c:pt>
                <c:pt idx="4032">
                  <c:v>6.5126858399999996</c:v>
                </c:pt>
                <c:pt idx="4033">
                  <c:v>6.7469007599999999</c:v>
                </c:pt>
                <c:pt idx="4034">
                  <c:v>6.7997879999999995</c:v>
                </c:pt>
                <c:pt idx="4035">
                  <c:v>6.8148986399999991</c:v>
                </c:pt>
                <c:pt idx="4036">
                  <c:v>#N/A</c:v>
                </c:pt>
                <c:pt idx="4037">
                  <c:v>#N/A</c:v>
                </c:pt>
                <c:pt idx="4038">
                  <c:v>6.8526752399999999</c:v>
                </c:pt>
                <c:pt idx="4039">
                  <c:v>6.8526752399999999</c:v>
                </c:pt>
                <c:pt idx="4040">
                  <c:v>6.7922326799999997</c:v>
                </c:pt>
                <c:pt idx="4041">
                  <c:v>6.6486815999999997</c:v>
                </c:pt>
                <c:pt idx="4042">
                  <c:v>6.7922326799999997</c:v>
                </c:pt>
                <c:pt idx="4043">
                  <c:v>#N/A</c:v>
                </c:pt>
                <c:pt idx="4044">
                  <c:v>#N/A</c:v>
                </c:pt>
                <c:pt idx="4045">
                  <c:v>6.7393454399999992</c:v>
                </c:pt>
                <c:pt idx="4046">
                  <c:v>6.7393454399999992</c:v>
                </c:pt>
                <c:pt idx="4047">
                  <c:v>6.9508943999999993</c:v>
                </c:pt>
                <c:pt idx="4048">
                  <c:v>6.8707075500000006</c:v>
                </c:pt>
                <c:pt idx="4049">
                  <c:v>6.7355460900000006</c:v>
                </c:pt>
                <c:pt idx="4050">
                  <c:v>#N/A</c:v>
                </c:pt>
                <c:pt idx="4051">
                  <c:v>#N/A</c:v>
                </c:pt>
                <c:pt idx="4052">
                  <c:v>6.7805999100000003</c:v>
                </c:pt>
                <c:pt idx="4053">
                  <c:v>6.7805999100000003</c:v>
                </c:pt>
                <c:pt idx="4054">
                  <c:v>6.8406716700000008</c:v>
                </c:pt>
                <c:pt idx="4055">
                  <c:v>6.8331627000000008</c:v>
                </c:pt>
                <c:pt idx="4056">
                  <c:v>#N/A</c:v>
                </c:pt>
                <c:pt idx="4057">
                  <c:v>#N/A</c:v>
                </c:pt>
                <c:pt idx="4058">
                  <c:v>#N/A</c:v>
                </c:pt>
                <c:pt idx="4059">
                  <c:v>#N/A</c:v>
                </c:pt>
                <c:pt idx="4060">
                  <c:v>6.8331627000000008</c:v>
                </c:pt>
                <c:pt idx="4061">
                  <c:v>6.8481806400000007</c:v>
                </c:pt>
                <c:pt idx="4062">
                  <c:v>6.8631985800000006</c:v>
                </c:pt>
                <c:pt idx="4063">
                  <c:v>6.8556896100000007</c:v>
                </c:pt>
                <c:pt idx="4064">
                  <c:v>#N/A</c:v>
                </c:pt>
                <c:pt idx="4065">
                  <c:v>#N/A</c:v>
                </c:pt>
                <c:pt idx="4066">
                  <c:v>6.8707075500000006</c:v>
                </c:pt>
                <c:pt idx="4067">
                  <c:v>6.8481806400000007</c:v>
                </c:pt>
                <c:pt idx="4068">
                  <c:v>6.8556896100000007</c:v>
                </c:pt>
                <c:pt idx="4069">
                  <c:v>6.8631985800000006</c:v>
                </c:pt>
                <c:pt idx="4070">
                  <c:v>6.8556896100000007</c:v>
                </c:pt>
                <c:pt idx="4071">
                  <c:v>#N/A</c:v>
                </c:pt>
                <c:pt idx="4072">
                  <c:v>#N/A</c:v>
                </c:pt>
                <c:pt idx="4073">
                  <c:v>6.8556896100000007</c:v>
                </c:pt>
                <c:pt idx="4074">
                  <c:v>6.8331627000000008</c:v>
                </c:pt>
                <c:pt idx="4075">
                  <c:v>6.8631985800000006</c:v>
                </c:pt>
                <c:pt idx="4076">
                  <c:v>6.8631985800000006</c:v>
                </c:pt>
                <c:pt idx="4077">
                  <c:v>#N/A</c:v>
                </c:pt>
                <c:pt idx="4078">
                  <c:v>#N/A</c:v>
                </c:pt>
                <c:pt idx="4079">
                  <c:v>#N/A</c:v>
                </c:pt>
                <c:pt idx="4080">
                  <c:v>6.8310440999999997</c:v>
                </c:pt>
                <c:pt idx="4081">
                  <c:v>6.8385589999999992</c:v>
                </c:pt>
                <c:pt idx="4082">
                  <c:v>6.8385589999999992</c:v>
                </c:pt>
                <c:pt idx="4083">
                  <c:v>6.8310440999999997</c:v>
                </c:pt>
                <c:pt idx="4084">
                  <c:v>6.8310440999999997</c:v>
                </c:pt>
                <c:pt idx="4085">
                  <c:v>#N/A</c:v>
                </c:pt>
                <c:pt idx="4086">
                  <c:v>#N/A</c:v>
                </c:pt>
                <c:pt idx="4087">
                  <c:v>6.8385589999999992</c:v>
                </c:pt>
                <c:pt idx="4088">
                  <c:v>6.8310440999999997</c:v>
                </c:pt>
                <c:pt idx="4089">
                  <c:v>6.8385589999999992</c:v>
                </c:pt>
                <c:pt idx="4090">
                  <c:v>6.8385589999999992</c:v>
                </c:pt>
                <c:pt idx="4091">
                  <c:v>6.8385589999999992</c:v>
                </c:pt>
                <c:pt idx="4092">
                  <c:v>#N/A</c:v>
                </c:pt>
                <c:pt idx="4093">
                  <c:v>#N/A</c:v>
                </c:pt>
                <c:pt idx="4094">
                  <c:v>6.8385589999999992</c:v>
                </c:pt>
                <c:pt idx="4095">
                  <c:v>6.8009844999999993</c:v>
                </c:pt>
                <c:pt idx="4096">
                  <c:v>6.7859546999999996</c:v>
                </c:pt>
                <c:pt idx="4097">
                  <c:v>6.7784397999999992</c:v>
                </c:pt>
                <c:pt idx="4098">
                  <c:v>6.6957758999999992</c:v>
                </c:pt>
                <c:pt idx="4099">
                  <c:v>#N/A</c:v>
                </c:pt>
                <c:pt idx="4100">
                  <c:v>#N/A</c:v>
                </c:pt>
                <c:pt idx="4101">
                  <c:v>6.5304480999999992</c:v>
                </c:pt>
                <c:pt idx="4102">
                  <c:v>6.3275457999999993</c:v>
                </c:pt>
                <c:pt idx="4103">
                  <c:v>6.0870689999999996</c:v>
                </c:pt>
                <c:pt idx="4104">
                  <c:v>6.0870689999999996</c:v>
                </c:pt>
                <c:pt idx="4105">
                  <c:v>6.1096136999999997</c:v>
                </c:pt>
                <c:pt idx="4106">
                  <c:v>#N/A</c:v>
                </c:pt>
                <c:pt idx="4107">
                  <c:v>#N/A</c:v>
                </c:pt>
                <c:pt idx="4108">
                  <c:v>5.9656536000000004</c:v>
                </c:pt>
                <c:pt idx="4109">
                  <c:v>5.9948969999999999</c:v>
                </c:pt>
                <c:pt idx="4110">
                  <c:v>6.0095187000000001</c:v>
                </c:pt>
                <c:pt idx="4111">
                  <c:v>6.0241404000000003</c:v>
                </c:pt>
                <c:pt idx="4112">
                  <c:v>6.2069116500000003</c:v>
                </c:pt>
                <c:pt idx="4113">
                  <c:v>#N/A</c:v>
                </c:pt>
                <c:pt idx="4114">
                  <c:v>#N/A</c:v>
                </c:pt>
                <c:pt idx="4115">
                  <c:v>6.2580876000000005</c:v>
                </c:pt>
                <c:pt idx="4116">
                  <c:v>6.3604395</c:v>
                </c:pt>
                <c:pt idx="4117">
                  <c:v>#N/A</c:v>
                </c:pt>
                <c:pt idx="4118">
                  <c:v>6.4701022500000001</c:v>
                </c:pt>
                <c:pt idx="4119">
                  <c:v>6.6528735000000001</c:v>
                </c:pt>
                <c:pt idx="4120">
                  <c:v>#N/A</c:v>
                </c:pt>
                <c:pt idx="4121">
                  <c:v>#N/A</c:v>
                </c:pt>
                <c:pt idx="4122">
                  <c:v>6.5724541500000004</c:v>
                </c:pt>
                <c:pt idx="4123">
                  <c:v>6.5797650000000001</c:v>
                </c:pt>
                <c:pt idx="4124">
                  <c:v>6.5066565000000001</c:v>
                </c:pt>
                <c:pt idx="4125">
                  <c:v>6.39699375</c:v>
                </c:pt>
                <c:pt idx="4126">
                  <c:v>6.39699375</c:v>
                </c:pt>
                <c:pt idx="4127">
                  <c:v>#N/A</c:v>
                </c:pt>
                <c:pt idx="4128">
                  <c:v>#N/A</c:v>
                </c:pt>
                <c:pt idx="4129">
                  <c:v>6.32388525</c:v>
                </c:pt>
                <c:pt idx="4130">
                  <c:v>6.32388525</c:v>
                </c:pt>
                <c:pt idx="4131">
                  <c:v>6.2361550499999998</c:v>
                </c:pt>
                <c:pt idx="4132">
                  <c:v>6.2288442000000002</c:v>
                </c:pt>
                <c:pt idx="4133">
                  <c:v>6.3311961000000005</c:v>
                </c:pt>
                <c:pt idx="4134">
                  <c:v>#N/A</c:v>
                </c:pt>
                <c:pt idx="4135">
                  <c:v>#N/A</c:v>
                </c:pt>
                <c:pt idx="4136">
                  <c:v>6.3677503500000006</c:v>
                </c:pt>
                <c:pt idx="4137">
                  <c:v>6.4043046000000006</c:v>
                </c:pt>
                <c:pt idx="4138">
                  <c:v>#N/A</c:v>
                </c:pt>
                <c:pt idx="4139">
                  <c:v>6.40842125</c:v>
                </c:pt>
                <c:pt idx="4140">
                  <c:v>6.3937734299999995</c:v>
                </c:pt>
                <c:pt idx="4141">
                  <c:v>#N/A</c:v>
                </c:pt>
                <c:pt idx="4142">
                  <c:v>#N/A</c:v>
                </c:pt>
                <c:pt idx="4143">
                  <c:v>#N/A</c:v>
                </c:pt>
                <c:pt idx="4144">
                  <c:v>6.4303929799999997</c:v>
                </c:pt>
                <c:pt idx="4145">
                  <c:v>6.3937734299999995</c:v>
                </c:pt>
                <c:pt idx="4146">
                  <c:v>6.4377168899999999</c:v>
                </c:pt>
                <c:pt idx="4147">
                  <c:v>6.4670125299999999</c:v>
                </c:pt>
                <c:pt idx="4148">
                  <c:v>#N/A</c:v>
                </c:pt>
                <c:pt idx="4149">
                  <c:v>#N/A</c:v>
                </c:pt>
                <c:pt idx="4150">
                  <c:v>6.4816603500000003</c:v>
                </c:pt>
                <c:pt idx="4151">
                  <c:v>6.4523647100000003</c:v>
                </c:pt>
                <c:pt idx="4152">
                  <c:v>#N/A</c:v>
                </c:pt>
                <c:pt idx="4153">
                  <c:v>6.4963081699999998</c:v>
                </c:pt>
                <c:pt idx="4154">
                  <c:v>6.5548994499999997</c:v>
                </c:pt>
                <c:pt idx="4155">
                  <c:v>#N/A</c:v>
                </c:pt>
                <c:pt idx="4156">
                  <c:v>#N/A</c:v>
                </c:pt>
                <c:pt idx="4157">
                  <c:v>6.5182798999999996</c:v>
                </c:pt>
                <c:pt idx="4158">
                  <c:v>6.50363208</c:v>
                </c:pt>
                <c:pt idx="4159">
                  <c:v>6.4816603500000003</c:v>
                </c:pt>
                <c:pt idx="4160">
                  <c:v>6.4889842599999996</c:v>
                </c:pt>
                <c:pt idx="4161">
                  <c:v>6.4963081699999998</c:v>
                </c:pt>
                <c:pt idx="4162">
                  <c:v>#N/A</c:v>
                </c:pt>
                <c:pt idx="4163">
                  <c:v>#N/A</c:v>
                </c:pt>
                <c:pt idx="4164">
                  <c:v>6.50363208</c:v>
                </c:pt>
                <c:pt idx="4165">
                  <c:v>6.4963081699999998</c:v>
                </c:pt>
                <c:pt idx="4166">
                  <c:v>6.4889842599999996</c:v>
                </c:pt>
                <c:pt idx="4167">
                  <c:v>6.5182798999999996</c:v>
                </c:pt>
                <c:pt idx="4168">
                  <c:v>6.5109559900000002</c:v>
                </c:pt>
                <c:pt idx="4169">
                  <c:v>#N/A</c:v>
                </c:pt>
                <c:pt idx="4170">
                  <c:v>#N/A</c:v>
                </c:pt>
                <c:pt idx="4171">
                  <c:v>6.4125241500000003</c:v>
                </c:pt>
                <c:pt idx="4172">
                  <c:v>6.2603625600000008</c:v>
                </c:pt>
                <c:pt idx="4173">
                  <c:v>6.2313794000000007</c:v>
                </c:pt>
                <c:pt idx="4174">
                  <c:v>#N/A</c:v>
                </c:pt>
                <c:pt idx="4175">
                  <c:v>6.2603625600000008</c:v>
                </c:pt>
                <c:pt idx="4176">
                  <c:v>#N/A</c:v>
                </c:pt>
                <c:pt idx="4177">
                  <c:v>#N/A</c:v>
                </c:pt>
                <c:pt idx="4178">
                  <c:v>6.2676083500000006</c:v>
                </c:pt>
                <c:pt idx="4179">
                  <c:v>6.28934572</c:v>
                </c:pt>
                <c:pt idx="4180">
                  <c:v>6.2820999300000002</c:v>
                </c:pt>
                <c:pt idx="4181">
                  <c:v>6.3110830900000003</c:v>
                </c:pt>
                <c:pt idx="4182">
                  <c:v>6.3473120400000003</c:v>
                </c:pt>
                <c:pt idx="4183">
                  <c:v>#N/A</c:v>
                </c:pt>
                <c:pt idx="4184">
                  <c:v>#N/A</c:v>
                </c:pt>
                <c:pt idx="4185">
                  <c:v>6.39078678</c:v>
                </c:pt>
                <c:pt idx="4186">
                  <c:v>6.4125241500000003</c:v>
                </c:pt>
                <c:pt idx="4187">
                  <c:v>6.45599889</c:v>
                </c:pt>
                <c:pt idx="4188">
                  <c:v>6.4487531000000002</c:v>
                </c:pt>
                <c:pt idx="4189">
                  <c:v>6.4777362600000004</c:v>
                </c:pt>
                <c:pt idx="4190">
                  <c:v>#N/A</c:v>
                </c:pt>
                <c:pt idx="4191">
                  <c:v>#N/A</c:v>
                </c:pt>
                <c:pt idx="4192">
                  <c:v>6.4632446800000007</c:v>
                </c:pt>
                <c:pt idx="4193">
                  <c:v>6.4704904700000005</c:v>
                </c:pt>
                <c:pt idx="4194">
                  <c:v>6.4849820500000002</c:v>
                </c:pt>
                <c:pt idx="4195">
                  <c:v>6.4849820500000002</c:v>
                </c:pt>
                <c:pt idx="4196">
                  <c:v>6.4849820500000002</c:v>
                </c:pt>
                <c:pt idx="4197">
                  <c:v>#N/A</c:v>
                </c:pt>
                <c:pt idx="4198">
                  <c:v>#N/A</c:v>
                </c:pt>
                <c:pt idx="4199">
                  <c:v>6.4849820500000002</c:v>
                </c:pt>
                <c:pt idx="4200">
                  <c:v>6.4994736300000007</c:v>
                </c:pt>
                <c:pt idx="4201">
                  <c:v>6.5139652100000003</c:v>
                </c:pt>
                <c:pt idx="4202">
                  <c:v>6.5067194200000005</c:v>
                </c:pt>
                <c:pt idx="4203">
                  <c:v>6.5067194200000005</c:v>
                </c:pt>
                <c:pt idx="4204">
                  <c:v>#N/A</c:v>
                </c:pt>
                <c:pt idx="4205">
                  <c:v>#N/A</c:v>
                </c:pt>
                <c:pt idx="4206">
                  <c:v>6.5067194200000005</c:v>
                </c:pt>
                <c:pt idx="4207">
                  <c:v>6.4994736300000007</c:v>
                </c:pt>
                <c:pt idx="4208">
                  <c:v>6.5067194200000005</c:v>
                </c:pt>
                <c:pt idx="4209">
                  <c:v>6.5139652100000003</c:v>
                </c:pt>
                <c:pt idx="4210">
                  <c:v>6.5139652100000003</c:v>
                </c:pt>
                <c:pt idx="4211">
                  <c:v>#N/A</c:v>
                </c:pt>
                <c:pt idx="4212">
                  <c:v>#N/A</c:v>
                </c:pt>
                <c:pt idx="4213">
                  <c:v>6.5139652100000003</c:v>
                </c:pt>
                <c:pt idx="4214">
                  <c:v>6.5139652100000003</c:v>
                </c:pt>
                <c:pt idx="4215">
                  <c:v>6.5212110000000001</c:v>
                </c:pt>
                <c:pt idx="4216">
                  <c:v>6.5212110000000001</c:v>
                </c:pt>
                <c:pt idx="4217">
                  <c:v>6.5212110000000001</c:v>
                </c:pt>
                <c:pt idx="4218">
                  <c:v>#N/A</c:v>
                </c:pt>
                <c:pt idx="4219">
                  <c:v>#N/A</c:v>
                </c:pt>
                <c:pt idx="4220">
                  <c:v>6.5212110000000001</c:v>
                </c:pt>
                <c:pt idx="4221">
                  <c:v>6.5284567900000008</c:v>
                </c:pt>
                <c:pt idx="4222">
                  <c:v>6.5357025800000006</c:v>
                </c:pt>
                <c:pt idx="4223">
                  <c:v>6.7385847000000005</c:v>
                </c:pt>
                <c:pt idx="4224">
                  <c:v>6.6661268000000007</c:v>
                </c:pt>
                <c:pt idx="4225">
                  <c:v>#N/A</c:v>
                </c:pt>
                <c:pt idx="4226">
                  <c:v>#N/A</c:v>
                </c:pt>
                <c:pt idx="4227">
                  <c:v>6.6298978500000008</c:v>
                </c:pt>
                <c:pt idx="4228">
                  <c:v>6.6298978500000008</c:v>
                </c:pt>
                <c:pt idx="4229">
                  <c:v>6.6226520600000001</c:v>
                </c:pt>
                <c:pt idx="4230">
                  <c:v>6.6298978500000008</c:v>
                </c:pt>
                <c:pt idx="4231">
                  <c:v>6.6298978500000008</c:v>
                </c:pt>
                <c:pt idx="4232">
                  <c:v>#N/A</c:v>
                </c:pt>
                <c:pt idx="4233">
                  <c:v>#N/A</c:v>
                </c:pt>
                <c:pt idx="4234">
                  <c:v>6.6298978500000008</c:v>
                </c:pt>
                <c:pt idx="4235">
                  <c:v>6.6298978500000008</c:v>
                </c:pt>
                <c:pt idx="4236">
                  <c:v>6.6298978500000008</c:v>
                </c:pt>
                <c:pt idx="4237">
                  <c:v>6.5864231100000001</c:v>
                </c:pt>
                <c:pt idx="4238">
                  <c:v>6.6154062700000003</c:v>
                </c:pt>
                <c:pt idx="4239">
                  <c:v>#N/A</c:v>
                </c:pt>
                <c:pt idx="4240">
                  <c:v>#N/A</c:v>
                </c:pt>
                <c:pt idx="4241">
                  <c:v>6.6154062700000003</c:v>
                </c:pt>
                <c:pt idx="4242">
                  <c:v>6.6081604800000004</c:v>
                </c:pt>
                <c:pt idx="4243">
                  <c:v>6.5936689000000008</c:v>
                </c:pt>
                <c:pt idx="4244">
                  <c:v>#N/A</c:v>
                </c:pt>
                <c:pt idx="4245">
                  <c:v>6.6661268000000007</c:v>
                </c:pt>
                <c:pt idx="4246">
                  <c:v>#N/A</c:v>
                </c:pt>
                <c:pt idx="4247">
                  <c:v>#N/A</c:v>
                </c:pt>
                <c:pt idx="4248">
                  <c:v>6.6154062700000003</c:v>
                </c:pt>
                <c:pt idx="4249">
                  <c:v>6.5936689000000008</c:v>
                </c:pt>
                <c:pt idx="4250">
                  <c:v>6.6661268000000007</c:v>
                </c:pt>
                <c:pt idx="4251">
                  <c:v>6.7313389100000007</c:v>
                </c:pt>
                <c:pt idx="4252">
                  <c:v>6.8110426000000004</c:v>
                </c:pt>
                <c:pt idx="4253">
                  <c:v>#N/A</c:v>
                </c:pt>
                <c:pt idx="4254">
                  <c:v>#N/A</c:v>
                </c:pt>
                <c:pt idx="4255">
                  <c:v>7.4631637000000008</c:v>
                </c:pt>
                <c:pt idx="4256">
                  <c:v>8.1877427000000012</c:v>
                </c:pt>
                <c:pt idx="4257">
                  <c:v>7.5718505500000006</c:v>
                </c:pt>
                <c:pt idx="4258">
                  <c:v>7.2240526300000001</c:v>
                </c:pt>
                <c:pt idx="4259">
                  <c:v>7.2095610500000005</c:v>
                </c:pt>
                <c:pt idx="4260">
                  <c:v>#N/A</c:v>
                </c:pt>
                <c:pt idx="4261">
                  <c:v>#N/A</c:v>
                </c:pt>
                <c:pt idx="4262">
                  <c:v>7.0284163000000008</c:v>
                </c:pt>
                <c:pt idx="4263">
                  <c:v>7.1660863100000007</c:v>
                </c:pt>
                <c:pt idx="4264">
                  <c:v>7.1008742000000007</c:v>
                </c:pt>
                <c:pt idx="4265">
                  <c:v>6.9559584000000001</c:v>
                </c:pt>
                <c:pt idx="4266">
                  <c:v>6.9559584000000001</c:v>
                </c:pt>
                <c:pt idx="4267">
                  <c:v>#N/A</c:v>
                </c:pt>
                <c:pt idx="4268">
                  <c:v>#N/A</c:v>
                </c:pt>
                <c:pt idx="4269">
                  <c:v>6.9559584000000001</c:v>
                </c:pt>
                <c:pt idx="4270">
                  <c:v>6.9559584000000001</c:v>
                </c:pt>
                <c:pt idx="4271">
                  <c:v>6.9414668200000005</c:v>
                </c:pt>
                <c:pt idx="4272">
                  <c:v>7.0284163000000008</c:v>
                </c:pt>
                <c:pt idx="4273">
                  <c:v>7.2385442100000006</c:v>
                </c:pt>
                <c:pt idx="4274">
                  <c:v>#N/A</c:v>
                </c:pt>
                <c:pt idx="4275">
                  <c:v>#N/A</c:v>
                </c:pt>
                <c:pt idx="4276">
                  <c:v>#N/A</c:v>
                </c:pt>
                <c:pt idx="4277">
                  <c:v>#N/A</c:v>
                </c:pt>
                <c:pt idx="4278">
                  <c:v>#N/A</c:v>
                </c:pt>
                <c:pt idx="4279">
                  <c:v>7.2385442100000006</c:v>
                </c:pt>
                <c:pt idx="4280">
                  <c:v>7.2385442100000006</c:v>
                </c:pt>
                <c:pt idx="4281">
                  <c:v>#N/A</c:v>
                </c:pt>
                <c:pt idx="4282">
                  <c:v>#N/A</c:v>
                </c:pt>
                <c:pt idx="4283">
                  <c:v>7.2168068400000003</c:v>
                </c:pt>
                <c:pt idx="4284">
                  <c:v>7.1008742000000007</c:v>
                </c:pt>
                <c:pt idx="4285">
                  <c:v>7.1443489400000004</c:v>
                </c:pt>
                <c:pt idx="4286">
                  <c:v>7.2457900000000004</c:v>
                </c:pt>
                <c:pt idx="4287">
                  <c:v>7.2385442100000006</c:v>
                </c:pt>
                <c:pt idx="4288">
                  <c:v>#N/A</c:v>
                </c:pt>
                <c:pt idx="4289">
                  <c:v>#N/A</c:v>
                </c:pt>
                <c:pt idx="4290">
                  <c:v>7.2095610500000005</c:v>
                </c:pt>
                <c:pt idx="4291">
                  <c:v>#N/A</c:v>
                </c:pt>
                <c:pt idx="4292">
                  <c:v>7.2961072199999997</c:v>
                </c:pt>
                <c:pt idx="4293">
                  <c:v>#N/A</c:v>
                </c:pt>
                <c:pt idx="4294">
                  <c:v>7.4210153999999999</c:v>
                </c:pt>
                <c:pt idx="4295">
                  <c:v>#N/A</c:v>
                </c:pt>
                <c:pt idx="4296">
                  <c:v>#N/A</c:v>
                </c:pt>
                <c:pt idx="4297">
                  <c:v>7.3842777000000002</c:v>
                </c:pt>
                <c:pt idx="4298">
                  <c:v>7.4210153999999999</c:v>
                </c:pt>
                <c:pt idx="4299">
                  <c:v>#N/A</c:v>
                </c:pt>
                <c:pt idx="4300">
                  <c:v>7.4577530999999997</c:v>
                </c:pt>
                <c:pt idx="4301">
                  <c:v>7.4944908000000003</c:v>
                </c:pt>
                <c:pt idx="4302">
                  <c:v>#N/A</c:v>
                </c:pt>
                <c:pt idx="4303">
                  <c:v>#N/A</c:v>
                </c:pt>
                <c:pt idx="4304">
                  <c:v>7.5679661999999999</c:v>
                </c:pt>
                <c:pt idx="4305">
                  <c:v>8.0455562999999994</c:v>
                </c:pt>
                <c:pt idx="4306">
                  <c:v>7.8986055000000004</c:v>
                </c:pt>
                <c:pt idx="4307">
                  <c:v>8.0088185999999997</c:v>
                </c:pt>
                <c:pt idx="4308">
                  <c:v>8.0088185999999997</c:v>
                </c:pt>
                <c:pt idx="4309">
                  <c:v>#N/A</c:v>
                </c:pt>
                <c:pt idx="4310">
                  <c:v>#N/A</c:v>
                </c:pt>
                <c:pt idx="4311">
                  <c:v>8.0455562999999994</c:v>
                </c:pt>
                <c:pt idx="4312">
                  <c:v>8.0455562999999994</c:v>
                </c:pt>
                <c:pt idx="4313">
                  <c:v>8.0455562999999994</c:v>
                </c:pt>
                <c:pt idx="4314">
                  <c:v>8.2659824999999998</c:v>
                </c:pt>
                <c:pt idx="4315">
                  <c:v>8.3394578999999993</c:v>
                </c:pt>
                <c:pt idx="4316">
                  <c:v>#N/A</c:v>
                </c:pt>
                <c:pt idx="4317">
                  <c:v>#N/A</c:v>
                </c:pt>
                <c:pt idx="4318">
                  <c:v>8.4864087000000001</c:v>
                </c:pt>
                <c:pt idx="4319">
                  <c:v>8.7803103</c:v>
                </c:pt>
                <c:pt idx="4320">
                  <c:v>9.1844250000000009</c:v>
                </c:pt>
                <c:pt idx="4321">
                  <c:v>9.2211627000000007</c:v>
                </c:pt>
                <c:pt idx="4322">
                  <c:v>8.6839159000000006</c:v>
                </c:pt>
                <c:pt idx="4323">
                  <c:v>#N/A</c:v>
                </c:pt>
                <c:pt idx="4324">
                  <c:v>#N/A</c:v>
                </c:pt>
                <c:pt idx="4325">
                  <c:v>8.5762640500000007</c:v>
                </c:pt>
                <c:pt idx="4326">
                  <c:v>8.5403801000000001</c:v>
                </c:pt>
                <c:pt idx="4327">
                  <c:v>8.6121480000000012</c:v>
                </c:pt>
                <c:pt idx="4328">
                  <c:v>8.6121480000000012</c:v>
                </c:pt>
                <c:pt idx="4329">
                  <c:v>8.64803195</c:v>
                </c:pt>
                <c:pt idx="4330">
                  <c:v>#N/A</c:v>
                </c:pt>
                <c:pt idx="4331">
                  <c:v>#N/A</c:v>
                </c:pt>
                <c:pt idx="4332">
                  <c:v>8.5762640500000007</c:v>
                </c:pt>
                <c:pt idx="4333">
                  <c:v>8.2174245500000005</c:v>
                </c:pt>
                <c:pt idx="4334">
                  <c:v>8.2174245500000005</c:v>
                </c:pt>
                <c:pt idx="4335">
                  <c:v>8.3968442999999997</c:v>
                </c:pt>
                <c:pt idx="4336">
                  <c:v>8.4327282500000003</c:v>
                </c:pt>
                <c:pt idx="4337">
                  <c:v>#N/A</c:v>
                </c:pt>
                <c:pt idx="4338">
                  <c:v>#N/A</c:v>
                </c:pt>
                <c:pt idx="4339">
                  <c:v>8.3609603500000009</c:v>
                </c:pt>
                <c:pt idx="4340">
                  <c:v>8.3250764000000004</c:v>
                </c:pt>
                <c:pt idx="4341">
                  <c:v>8.253308500000001</c:v>
                </c:pt>
                <c:pt idx="4342">
                  <c:v>8.1815405999999999</c:v>
                </c:pt>
                <c:pt idx="4343">
                  <c:v>8.1097727000000006</c:v>
                </c:pt>
                <c:pt idx="4344">
                  <c:v>#N/A</c:v>
                </c:pt>
                <c:pt idx="4345">
                  <c:v>#N/A</c:v>
                </c:pt>
                <c:pt idx="4346">
                  <c:v>8.0738887500000001</c:v>
                </c:pt>
                <c:pt idx="4347">
                  <c:v>7.8944690000000008</c:v>
                </c:pt>
                <c:pt idx="4348">
                  <c:v>7.9662369000000002</c:v>
                </c:pt>
                <c:pt idx="4349">
                  <c:v>7.6791653000000002</c:v>
                </c:pt>
                <c:pt idx="4350">
                  <c:v>8.1815405999999999</c:v>
                </c:pt>
                <c:pt idx="4351">
                  <c:v>#N/A</c:v>
                </c:pt>
                <c:pt idx="4352">
                  <c:v>#N/A</c:v>
                </c:pt>
                <c:pt idx="4353">
                  <c:v>7.7383206000000007</c:v>
                </c:pt>
                <c:pt idx="4354">
                  <c:v>7.6686060000000005</c:v>
                </c:pt>
                <c:pt idx="4355">
                  <c:v>7.6686060000000005</c:v>
                </c:pt>
                <c:pt idx="4356">
                  <c:v>7.4594622000000008</c:v>
                </c:pt>
                <c:pt idx="4357">
                  <c:v>7.3897476000000006</c:v>
                </c:pt>
                <c:pt idx="4358">
                  <c:v>#N/A</c:v>
                </c:pt>
                <c:pt idx="4359">
                  <c:v>#N/A</c:v>
                </c:pt>
                <c:pt idx="4360">
                  <c:v>7.2851757000000008</c:v>
                </c:pt>
                <c:pt idx="4361">
                  <c:v>7.2503184000000003</c:v>
                </c:pt>
                <c:pt idx="4362">
                  <c:v>7.2503184000000003</c:v>
                </c:pt>
                <c:pt idx="4363">
                  <c:v>7.0411746000000006</c:v>
                </c:pt>
                <c:pt idx="4364">
                  <c:v>6.9714600000000004</c:v>
                </c:pt>
                <c:pt idx="4365">
                  <c:v>#N/A</c:v>
                </c:pt>
                <c:pt idx="4366">
                  <c:v>#N/A</c:v>
                </c:pt>
                <c:pt idx="4367">
                  <c:v>6.9366027000000008</c:v>
                </c:pt>
                <c:pt idx="4368">
                  <c:v>6.8668881000000006</c:v>
                </c:pt>
                <c:pt idx="4369">
                  <c:v>6.7623162000000008</c:v>
                </c:pt>
                <c:pt idx="4370">
                  <c:v>6.3719144400000003</c:v>
                </c:pt>
                <c:pt idx="4371">
                  <c:v>6.9505456200000006</c:v>
                </c:pt>
                <c:pt idx="4372">
                  <c:v>#N/A</c:v>
                </c:pt>
                <c:pt idx="4373">
                  <c:v>#N/A</c:v>
                </c:pt>
                <c:pt idx="4374">
                  <c:v>6.5183151000000006</c:v>
                </c:pt>
                <c:pt idx="4375">
                  <c:v>6.1976279400000003</c:v>
                </c:pt>
                <c:pt idx="4376">
                  <c:v>#N/A</c:v>
                </c:pt>
                <c:pt idx="4377">
                  <c:v>5.8560264000000002</c:v>
                </c:pt>
                <c:pt idx="4378">
                  <c:v>6.4137432000000008</c:v>
                </c:pt>
                <c:pt idx="4379">
                  <c:v>#N/A</c:v>
                </c:pt>
                <c:pt idx="4380">
                  <c:v>#N/A</c:v>
                </c:pt>
                <c:pt idx="4381">
                  <c:v>6.6159155400000005</c:v>
                </c:pt>
                <c:pt idx="4382">
                  <c:v>#N/A</c:v>
                </c:pt>
                <c:pt idx="4383">
                  <c:v>#N/A</c:v>
                </c:pt>
                <c:pt idx="4384">
                  <c:v>6.3745433600000005</c:v>
                </c:pt>
                <c:pt idx="4385">
                  <c:v>6.2852448000000001</c:v>
                </c:pt>
                <c:pt idx="4386">
                  <c:v>#N/A</c:v>
                </c:pt>
                <c:pt idx="4387">
                  <c:v>#N/A</c:v>
                </c:pt>
                <c:pt idx="4388">
                  <c:v>6.3882816</c:v>
                </c:pt>
                <c:pt idx="4389">
                  <c:v>6.4020198400000004</c:v>
                </c:pt>
                <c:pt idx="4390">
                  <c:v>6.4157580799999998</c:v>
                </c:pt>
                <c:pt idx="4391">
                  <c:v>6.4501036800000007</c:v>
                </c:pt>
                <c:pt idx="4392">
                  <c:v>6.4501036800000007</c:v>
                </c:pt>
                <c:pt idx="4393">
                  <c:v>#N/A</c:v>
                </c:pt>
                <c:pt idx="4394">
                  <c:v>#N/A</c:v>
                </c:pt>
                <c:pt idx="4395">
                  <c:v>6.4569728</c:v>
                </c:pt>
                <c:pt idx="4396">
                  <c:v>6.4501036800000007</c:v>
                </c:pt>
                <c:pt idx="4397">
                  <c:v>6.4844492800000006</c:v>
                </c:pt>
                <c:pt idx="4398">
                  <c:v>6.4638419200000001</c:v>
                </c:pt>
                <c:pt idx="4399">
                  <c:v>6.4501036800000007</c:v>
                </c:pt>
                <c:pt idx="4400">
                  <c:v>#N/A</c:v>
                </c:pt>
                <c:pt idx="4401">
                  <c:v>#N/A</c:v>
                </c:pt>
                <c:pt idx="4402">
                  <c:v>6.4432345600000005</c:v>
                </c:pt>
                <c:pt idx="4403">
                  <c:v>6.4569728</c:v>
                </c:pt>
                <c:pt idx="4404">
                  <c:v>6.4432345600000005</c:v>
                </c:pt>
                <c:pt idx="4405">
                  <c:v>6.4432345600000005</c:v>
                </c:pt>
                <c:pt idx="4406">
                  <c:v>6.5256639999999999</c:v>
                </c:pt>
                <c:pt idx="4407">
                  <c:v>#N/A</c:v>
                </c:pt>
                <c:pt idx="4408">
                  <c:v>#N/A</c:v>
                </c:pt>
                <c:pt idx="4409">
                  <c:v>#N/A</c:v>
                </c:pt>
                <c:pt idx="4410">
                  <c:v>#N/A</c:v>
                </c:pt>
                <c:pt idx="4411">
                  <c:v>#N/A</c:v>
                </c:pt>
                <c:pt idx="4412">
                  <c:v>#N/A</c:v>
                </c:pt>
                <c:pt idx="4413">
                  <c:v>6.6287007999999998</c:v>
                </c:pt>
                <c:pt idx="4414">
                  <c:v>#N/A</c:v>
                </c:pt>
                <c:pt idx="4415">
                  <c:v>#N/A</c:v>
                </c:pt>
                <c:pt idx="4416">
                  <c:v>6.6410208000000006</c:v>
                </c:pt>
                <c:pt idx="4417">
                  <c:v>6.6410208000000006</c:v>
                </c:pt>
                <c:pt idx="4418">
                  <c:v>6.66869172</c:v>
                </c:pt>
                <c:pt idx="4419">
                  <c:v>6.6617739900000004</c:v>
                </c:pt>
                <c:pt idx="4420">
                  <c:v>6.6756094500000005</c:v>
                </c:pt>
                <c:pt idx="4421">
                  <c:v>#N/A</c:v>
                </c:pt>
                <c:pt idx="4422">
                  <c:v>#N/A</c:v>
                </c:pt>
                <c:pt idx="4423">
                  <c:v>6.6894449099999997</c:v>
                </c:pt>
                <c:pt idx="4424">
                  <c:v>6.7032803699999999</c:v>
                </c:pt>
                <c:pt idx="4425">
                  <c:v>6.6963626400000003</c:v>
                </c:pt>
                <c:pt idx="4426">
                  <c:v>6.6894449099999997</c:v>
                </c:pt>
                <c:pt idx="4427">
                  <c:v>6.6617739900000004</c:v>
                </c:pt>
                <c:pt idx="4428">
                  <c:v>#N/A</c:v>
                </c:pt>
                <c:pt idx="4429">
                  <c:v>#N/A</c:v>
                </c:pt>
                <c:pt idx="4430">
                  <c:v>6.6548562599999999</c:v>
                </c:pt>
                <c:pt idx="4431">
                  <c:v>6.6410208000000006</c:v>
                </c:pt>
                <c:pt idx="4432">
                  <c:v>6.6410208000000006</c:v>
                </c:pt>
                <c:pt idx="4433">
                  <c:v>6.6341030700000001</c:v>
                </c:pt>
                <c:pt idx="4434">
                  <c:v>6.6133498800000003</c:v>
                </c:pt>
                <c:pt idx="4435">
                  <c:v>#N/A</c:v>
                </c:pt>
                <c:pt idx="4436">
                  <c:v>#N/A</c:v>
                </c:pt>
                <c:pt idx="4437">
                  <c:v>6.5995144200000002</c:v>
                </c:pt>
                <c:pt idx="4438">
                  <c:v>6.5649257700000003</c:v>
                </c:pt>
                <c:pt idx="4439">
                  <c:v>6.5649257700000003</c:v>
                </c:pt>
                <c:pt idx="4440">
                  <c:v>6.5372548500000001</c:v>
                </c:pt>
                <c:pt idx="4441">
                  <c:v>6.5649257700000003</c:v>
                </c:pt>
                <c:pt idx="4442">
                  <c:v>#N/A</c:v>
                </c:pt>
                <c:pt idx="4443">
                  <c:v>#N/A</c:v>
                </c:pt>
                <c:pt idx="4444">
                  <c:v>#N/A</c:v>
                </c:pt>
                <c:pt idx="4445">
                  <c:v>6.4999049600000003</c:v>
                </c:pt>
                <c:pt idx="4446">
                  <c:v>6.4999049600000003</c:v>
                </c:pt>
                <c:pt idx="4447">
                  <c:v>6.3832224000000002</c:v>
                </c:pt>
                <c:pt idx="4448">
                  <c:v>6.3351766400000002</c:v>
                </c:pt>
                <c:pt idx="4449">
                  <c:v>#N/A</c:v>
                </c:pt>
                <c:pt idx="4450">
                  <c:v>#N/A</c:v>
                </c:pt>
                <c:pt idx="4451">
                  <c:v>6.3008582400000002</c:v>
                </c:pt>
                <c:pt idx="4452">
                  <c:v>6.2871308800000003</c:v>
                </c:pt>
                <c:pt idx="4453">
                  <c:v>6.2802671999999999</c:v>
                </c:pt>
                <c:pt idx="4454">
                  <c:v>6.2047667200000003</c:v>
                </c:pt>
                <c:pt idx="4455">
                  <c:v>6.1773120000000006</c:v>
                </c:pt>
                <c:pt idx="4456">
                  <c:v>#N/A</c:v>
                </c:pt>
                <c:pt idx="4457">
                  <c:v>#N/A</c:v>
                </c:pt>
                <c:pt idx="4458">
                  <c:v>6.1635846399999998</c:v>
                </c:pt>
                <c:pt idx="4459">
                  <c:v>6.1155388799999999</c:v>
                </c:pt>
                <c:pt idx="4460">
                  <c:v>6.0743568000000003</c:v>
                </c:pt>
                <c:pt idx="4461">
                  <c:v>6.0263110400000004</c:v>
                </c:pt>
                <c:pt idx="4462">
                  <c:v>5.9576742400000002</c:v>
                </c:pt>
                <c:pt idx="4463">
                  <c:v>#N/A</c:v>
                </c:pt>
                <c:pt idx="4464">
                  <c:v>#N/A</c:v>
                </c:pt>
                <c:pt idx="4465">
                  <c:v>5.9233558400000001</c:v>
                </c:pt>
                <c:pt idx="4466">
                  <c:v>6.0400384000000003</c:v>
                </c:pt>
                <c:pt idx="4467">
                  <c:v>6.2047667200000003</c:v>
                </c:pt>
                <c:pt idx="4468">
                  <c:v>6.1635846399999998</c:v>
                </c:pt>
                <c:pt idx="4469">
                  <c:v>6.1635846399999998</c:v>
                </c:pt>
                <c:pt idx="4470">
                  <c:v>#N/A</c:v>
                </c:pt>
                <c:pt idx="4471">
                  <c:v>#N/A</c:v>
                </c:pt>
                <c:pt idx="4472">
                  <c:v>6.1841756800000001</c:v>
                </c:pt>
                <c:pt idx="4473">
                  <c:v>6.2175005600000004</c:v>
                </c:pt>
                <c:pt idx="4474">
                  <c:v>6.1482633600000005</c:v>
                </c:pt>
                <c:pt idx="4475">
                  <c:v>6.0513312800000003</c:v>
                </c:pt>
                <c:pt idx="4476">
                  <c:v>6.0928735999999999</c:v>
                </c:pt>
                <c:pt idx="4477">
                  <c:v>#N/A</c:v>
                </c:pt>
                <c:pt idx="4478">
                  <c:v>#N/A</c:v>
                </c:pt>
                <c:pt idx="4479">
                  <c:v>6.0721024400000001</c:v>
                </c:pt>
                <c:pt idx="4480">
                  <c:v>6.0236364</c:v>
                </c:pt>
                <c:pt idx="4481">
                  <c:v>5.9959415200000006</c:v>
                </c:pt>
                <c:pt idx="4482">
                  <c:v>5.9959415200000006</c:v>
                </c:pt>
                <c:pt idx="4483">
                  <c:v>6.0859498800000003</c:v>
                </c:pt>
                <c:pt idx="4484">
                  <c:v>#N/A</c:v>
                </c:pt>
                <c:pt idx="4485">
                  <c:v>#N/A</c:v>
                </c:pt>
                <c:pt idx="4486">
                  <c:v>6.0721024400000001</c:v>
                </c:pt>
                <c:pt idx="4487">
                  <c:v>6.0513312800000003</c:v>
                </c:pt>
                <c:pt idx="4488">
                  <c:v>6.0374838400000002</c:v>
                </c:pt>
                <c:pt idx="4489">
                  <c:v>6.0305601200000005</c:v>
                </c:pt>
                <c:pt idx="4490">
                  <c:v>6.0305601200000005</c:v>
                </c:pt>
                <c:pt idx="4491">
                  <c:v>#N/A</c:v>
                </c:pt>
                <c:pt idx="4492">
                  <c:v>#N/A</c:v>
                </c:pt>
                <c:pt idx="4493">
                  <c:v>6.0028652400000002</c:v>
                </c:pt>
                <c:pt idx="4494">
                  <c:v>6.0305601200000005</c:v>
                </c:pt>
                <c:pt idx="4495">
                  <c:v>6.0236364</c:v>
                </c:pt>
                <c:pt idx="4496">
                  <c:v>6.0374838400000002</c:v>
                </c:pt>
                <c:pt idx="4497">
                  <c:v>6.0444075599999998</c:v>
                </c:pt>
                <c:pt idx="4498">
                  <c:v>#N/A</c:v>
                </c:pt>
                <c:pt idx="4499">
                  <c:v>#N/A</c:v>
                </c:pt>
                <c:pt idx="4500">
                  <c:v>6.0651787200000005</c:v>
                </c:pt>
                <c:pt idx="4501">
                  <c:v>6.0859498800000003</c:v>
                </c:pt>
                <c:pt idx="4502">
                  <c:v>6.0859498800000003</c:v>
                </c:pt>
                <c:pt idx="4503">
                  <c:v>#N/A</c:v>
                </c:pt>
                <c:pt idx="4504">
                  <c:v>6.3105504000000003</c:v>
                </c:pt>
                <c:pt idx="4505">
                  <c:v>#N/A</c:v>
                </c:pt>
                <c:pt idx="4506">
                  <c:v>#N/A</c:v>
                </c:pt>
                <c:pt idx="4507">
                  <c:v>#N/A</c:v>
                </c:pt>
                <c:pt idx="4508">
                  <c:v>#N/A</c:v>
                </c:pt>
                <c:pt idx="4509">
                  <c:v>6.2890371600000003</c:v>
                </c:pt>
                <c:pt idx="4510">
                  <c:v>6.2818660800000004</c:v>
                </c:pt>
                <c:pt idx="4511">
                  <c:v>6.3105504000000003</c:v>
                </c:pt>
                <c:pt idx="4512">
                  <c:v>#N/A</c:v>
                </c:pt>
                <c:pt idx="4513">
                  <c:v>#N/A</c:v>
                </c:pt>
                <c:pt idx="4514">
                  <c:v>6.3177214800000003</c:v>
                </c:pt>
                <c:pt idx="4515">
                  <c:v>6.3822612000000003</c:v>
                </c:pt>
                <c:pt idx="4516">
                  <c:v>6.3894322800000003</c:v>
                </c:pt>
                <c:pt idx="4517">
                  <c:v>6.3894322800000003</c:v>
                </c:pt>
                <c:pt idx="4518">
                  <c:v>6.3894322800000003</c:v>
                </c:pt>
                <c:pt idx="4519">
                  <c:v>#N/A</c:v>
                </c:pt>
                <c:pt idx="4520">
                  <c:v>#N/A</c:v>
                </c:pt>
                <c:pt idx="4521">
                  <c:v>6.3966033600000003</c:v>
                </c:pt>
                <c:pt idx="4522">
                  <c:v>6.4109455200000003</c:v>
                </c:pt>
                <c:pt idx="4523">
                  <c:v>6.4181166000000003</c:v>
                </c:pt>
                <c:pt idx="4524">
                  <c:v>6.4181166000000003</c:v>
                </c:pt>
                <c:pt idx="4525">
                  <c:v>6.4181166000000003</c:v>
                </c:pt>
                <c:pt idx="4526">
                  <c:v>#N/A</c:v>
                </c:pt>
                <c:pt idx="4527">
                  <c:v>#N/A</c:v>
                </c:pt>
                <c:pt idx="4528">
                  <c:v>6.4181166000000003</c:v>
                </c:pt>
                <c:pt idx="4529">
                  <c:v>6.4181166000000003</c:v>
                </c:pt>
                <c:pt idx="4530">
                  <c:v>6.4252876800000003</c:v>
                </c:pt>
                <c:pt idx="4531">
                  <c:v>6.4252876800000003</c:v>
                </c:pt>
                <c:pt idx="4532">
                  <c:v>6.4109455200000003</c:v>
                </c:pt>
                <c:pt idx="4533">
                  <c:v>#N/A</c:v>
                </c:pt>
                <c:pt idx="4534">
                  <c:v>#N/A</c:v>
                </c:pt>
                <c:pt idx="4535">
                  <c:v>6.5125126999999994</c:v>
                </c:pt>
                <c:pt idx="4536">
                  <c:v>#N/A</c:v>
                </c:pt>
                <c:pt idx="4537">
                  <c:v>6.48324298</c:v>
                </c:pt>
                <c:pt idx="4538">
                  <c:v>6.4612906900000002</c:v>
                </c:pt>
                <c:pt idx="4539">
                  <c:v>#N/A</c:v>
                </c:pt>
                <c:pt idx="4540">
                  <c:v>#N/A</c:v>
                </c:pt>
                <c:pt idx="4541">
                  <c:v>#N/A</c:v>
                </c:pt>
                <c:pt idx="4542">
                  <c:v>6.4612906900000002</c:v>
                </c:pt>
                <c:pt idx="4543">
                  <c:v>6.4320209699999999</c:v>
                </c:pt>
                <c:pt idx="4544">
                  <c:v>6.3881163899999995</c:v>
                </c:pt>
                <c:pt idx="4545">
                  <c:v>6.4173861099999998</c:v>
                </c:pt>
                <c:pt idx="4546">
                  <c:v>6.4612906900000002</c:v>
                </c:pt>
                <c:pt idx="4547">
                  <c:v>#N/A</c:v>
                </c:pt>
                <c:pt idx="4548">
                  <c:v>#N/A</c:v>
                </c:pt>
                <c:pt idx="4549">
                  <c:v>6.4539732599999997</c:v>
                </c:pt>
                <c:pt idx="4550">
                  <c:v>6.4466558300000001</c:v>
                </c:pt>
                <c:pt idx="4551">
                  <c:v>6.4539732599999997</c:v>
                </c:pt>
                <c:pt idx="4552">
                  <c:v>6.4686081199999999</c:v>
                </c:pt>
                <c:pt idx="4553">
                  <c:v>6.4612906900000002</c:v>
                </c:pt>
                <c:pt idx="4554">
                  <c:v>#N/A</c:v>
                </c:pt>
                <c:pt idx="4555">
                  <c:v>#N/A</c:v>
                </c:pt>
                <c:pt idx="4556">
                  <c:v>6.4539732599999997</c:v>
                </c:pt>
                <c:pt idx="4557">
                  <c:v>6.4320209699999999</c:v>
                </c:pt>
                <c:pt idx="4558">
                  <c:v>6.3734815299999994</c:v>
                </c:pt>
                <c:pt idx="4559">
                  <c:v>6.34421181</c:v>
                </c:pt>
                <c:pt idx="4560">
                  <c:v>6.3515292399999996</c:v>
                </c:pt>
                <c:pt idx="4561">
                  <c:v>#N/A</c:v>
                </c:pt>
                <c:pt idx="4562">
                  <c:v>#N/A</c:v>
                </c:pt>
                <c:pt idx="4563">
                  <c:v>6.3661640999999998</c:v>
                </c:pt>
                <c:pt idx="4564">
                  <c:v>6.2535415999999993</c:v>
                </c:pt>
                <c:pt idx="4565">
                  <c:v>6.1953691199999996</c:v>
                </c:pt>
                <c:pt idx="4566">
                  <c:v>6.1662828799999998</c:v>
                </c:pt>
                <c:pt idx="4567">
                  <c:v>6.1081103999999993</c:v>
                </c:pt>
                <c:pt idx="4568">
                  <c:v>#N/A</c:v>
                </c:pt>
                <c:pt idx="4569">
                  <c:v>#N/A</c:v>
                </c:pt>
                <c:pt idx="4570">
                  <c:v>5.9408645199999999</c:v>
                </c:pt>
                <c:pt idx="4571">
                  <c:v>5.9117782800000001</c:v>
                </c:pt>
                <c:pt idx="4572">
                  <c:v>5.9190498399999996</c:v>
                </c:pt>
                <c:pt idx="4573">
                  <c:v>6.2898993999999995</c:v>
                </c:pt>
                <c:pt idx="4574">
                  <c:v>6.2535415999999993</c:v>
                </c:pt>
                <c:pt idx="4575">
                  <c:v>#N/A</c:v>
                </c:pt>
                <c:pt idx="4576">
                  <c:v>#N/A</c:v>
                </c:pt>
                <c:pt idx="4577">
                  <c:v>6.2535415999999993</c:v>
                </c:pt>
                <c:pt idx="4578">
                  <c:v>6.2535415999999993</c:v>
                </c:pt>
                <c:pt idx="4579">
                  <c:v>6.2535415999999993</c:v>
                </c:pt>
                <c:pt idx="4580">
                  <c:v>6.2535415999999993</c:v>
                </c:pt>
                <c:pt idx="4581">
                  <c:v>6.2971709599999999</c:v>
                </c:pt>
                <c:pt idx="4582">
                  <c:v>#N/A</c:v>
                </c:pt>
                <c:pt idx="4583">
                  <c:v>#N/A</c:v>
                </c:pt>
                <c:pt idx="4584">
                  <c:v>6.3989727999999992</c:v>
                </c:pt>
                <c:pt idx="4585">
                  <c:v>6.4571452799999998</c:v>
                </c:pt>
                <c:pt idx="4586">
                  <c:v>6.4426021599999999</c:v>
                </c:pt>
                <c:pt idx="4587">
                  <c:v>6.41351592</c:v>
                </c:pt>
                <c:pt idx="4588">
                  <c:v>6.3989727999999992</c:v>
                </c:pt>
                <c:pt idx="4589">
                  <c:v>#N/A</c:v>
                </c:pt>
                <c:pt idx="4590">
                  <c:v>#N/A</c:v>
                </c:pt>
                <c:pt idx="4591">
                  <c:v>6.3626149999999999</c:v>
                </c:pt>
                <c:pt idx="4592">
                  <c:v>6.2753562799999996</c:v>
                </c:pt>
                <c:pt idx="4593">
                  <c:v>6.1153819599999997</c:v>
                </c:pt>
                <c:pt idx="4594">
                  <c:v>6.1226535200000001</c:v>
                </c:pt>
                <c:pt idx="4595">
                  <c:v>6.0302480000000003</c:v>
                </c:pt>
                <c:pt idx="4596">
                  <c:v>#N/A</c:v>
                </c:pt>
                <c:pt idx="4597">
                  <c:v>#N/A</c:v>
                </c:pt>
                <c:pt idx="4598">
                  <c:v>6.0662280000000006</c:v>
                </c:pt>
                <c:pt idx="4599">
                  <c:v>6.145384</c:v>
                </c:pt>
                <c:pt idx="4600">
                  <c:v>6.1166</c:v>
                </c:pt>
                <c:pt idx="4601">
                  <c:v>6.0518360000000007</c:v>
                </c:pt>
                <c:pt idx="4602">
                  <c:v>5.9726800000000004</c:v>
                </c:pt>
                <c:pt idx="4603">
                  <c:v>#N/A</c:v>
                </c:pt>
                <c:pt idx="4604">
                  <c:v>#N/A</c:v>
                </c:pt>
                <c:pt idx="4605">
                  <c:v>5.979876</c:v>
                </c:pt>
                <c:pt idx="4606">
                  <c:v>5.9582880000000005</c:v>
                </c:pt>
                <c:pt idx="4607">
                  <c:v>5.9295040000000006</c:v>
                </c:pt>
                <c:pt idx="4608">
                  <c:v>6.1022080000000001</c:v>
                </c:pt>
                <c:pt idx="4609">
                  <c:v>#N/A</c:v>
                </c:pt>
                <c:pt idx="4610">
                  <c:v>#N/A</c:v>
                </c:pt>
                <c:pt idx="4611">
                  <c:v>#N/A</c:v>
                </c:pt>
                <c:pt idx="4612">
                  <c:v>6.0806200000000006</c:v>
                </c:pt>
                <c:pt idx="4613">
                  <c:v>6.0374440000000007</c:v>
                </c:pt>
                <c:pt idx="4614">
                  <c:v>6.0446400000000002</c:v>
                </c:pt>
                <c:pt idx="4615">
                  <c:v>6.0806200000000006</c:v>
                </c:pt>
                <c:pt idx="4616">
                  <c:v>6.1525800000000004</c:v>
                </c:pt>
                <c:pt idx="4617">
                  <c:v>#N/A</c:v>
                </c:pt>
                <c:pt idx="4618">
                  <c:v>#N/A</c:v>
                </c:pt>
                <c:pt idx="4619">
                  <c:v>6.2245400000000002</c:v>
                </c:pt>
                <c:pt idx="4620">
                  <c:v>6.2389320000000001</c:v>
                </c:pt>
                <c:pt idx="4621">
                  <c:v>6.8505920000000007</c:v>
                </c:pt>
                <c:pt idx="4622">
                  <c:v>6.5483600000000006</c:v>
                </c:pt>
                <c:pt idx="4623">
                  <c:v>6.8290040000000003</c:v>
                </c:pt>
                <c:pt idx="4624">
                  <c:v>#N/A</c:v>
                </c:pt>
                <c:pt idx="4625">
                  <c:v>#N/A</c:v>
                </c:pt>
                <c:pt idx="4626">
                  <c:v>6.6818546999999997</c:v>
                </c:pt>
                <c:pt idx="4627">
                  <c:v>6.73214823</c:v>
                </c:pt>
                <c:pt idx="4628">
                  <c:v>6.7177786499999996</c:v>
                </c:pt>
                <c:pt idx="4629">
                  <c:v>6.7177786499999996</c:v>
                </c:pt>
                <c:pt idx="4630">
                  <c:v>6.7177786499999996</c:v>
                </c:pt>
                <c:pt idx="4631">
                  <c:v>#N/A</c:v>
                </c:pt>
                <c:pt idx="4632">
                  <c:v>#N/A</c:v>
                </c:pt>
                <c:pt idx="4633">
                  <c:v>6.8111809199999991</c:v>
                </c:pt>
                <c:pt idx="4634">
                  <c:v>6.9836158799999994</c:v>
                </c:pt>
                <c:pt idx="4635">
                  <c:v>7.0410941999999999</c:v>
                </c:pt>
                <c:pt idx="4636">
                  <c:v>7.6518013499999995</c:v>
                </c:pt>
                <c:pt idx="4637">
                  <c:v>7.5440294999999997</c:v>
                </c:pt>
                <c:pt idx="4638">
                  <c:v>#N/A</c:v>
                </c:pt>
                <c:pt idx="4639">
                  <c:v>#N/A</c:v>
                </c:pt>
                <c:pt idx="4640">
                  <c:v>7.2566378999999994</c:v>
                </c:pt>
                <c:pt idx="4641">
                  <c:v>7.5081055499999998</c:v>
                </c:pt>
                <c:pt idx="4642">
                  <c:v>7.2566378999999994</c:v>
                </c:pt>
                <c:pt idx="4643">
                  <c:v>7.3644097499999992</c:v>
                </c:pt>
                <c:pt idx="4644">
                  <c:v>7.8673450499999991</c:v>
                </c:pt>
                <c:pt idx="4645">
                  <c:v>#N/A</c:v>
                </c:pt>
                <c:pt idx="4646">
                  <c:v>#N/A</c:v>
                </c:pt>
                <c:pt idx="4647">
                  <c:v>7.5081055499999998</c:v>
                </c:pt>
                <c:pt idx="4648">
                  <c:v>7.4362576499999991</c:v>
                </c:pt>
                <c:pt idx="4649">
                  <c:v>7.4362576499999991</c:v>
                </c:pt>
                <c:pt idx="4650">
                  <c:v>7.5440294999999997</c:v>
                </c:pt>
                <c:pt idx="4651">
                  <c:v>7.6158773999999996</c:v>
                </c:pt>
                <c:pt idx="4652">
                  <c:v>#N/A</c:v>
                </c:pt>
                <c:pt idx="4653">
                  <c:v>#N/A</c:v>
                </c:pt>
                <c:pt idx="4654">
                  <c:v>7.4721815999999999</c:v>
                </c:pt>
                <c:pt idx="4655">
                  <c:v>7.5440294999999997</c:v>
                </c:pt>
                <c:pt idx="4656">
                  <c:v>7.2715270500000004</c:v>
                </c:pt>
                <c:pt idx="4657">
                  <c:v>7.3066551999999998</c:v>
                </c:pt>
                <c:pt idx="4658">
                  <c:v>#N/A</c:v>
                </c:pt>
                <c:pt idx="4659">
                  <c:v>#N/A</c:v>
                </c:pt>
                <c:pt idx="4660">
                  <c:v>#N/A</c:v>
                </c:pt>
                <c:pt idx="4661">
                  <c:v>#N/A</c:v>
                </c:pt>
                <c:pt idx="4662">
                  <c:v>#N/A</c:v>
                </c:pt>
                <c:pt idx="4663">
                  <c:v>#N/A</c:v>
                </c:pt>
                <c:pt idx="4664">
                  <c:v>#N/A</c:v>
                </c:pt>
                <c:pt idx="4665">
                  <c:v>7.2715270500000004</c:v>
                </c:pt>
                <c:pt idx="4666">
                  <c:v>#N/A</c:v>
                </c:pt>
                <c:pt idx="4667">
                  <c:v>#N/A</c:v>
                </c:pt>
                <c:pt idx="4668">
                  <c:v>7.2363989000000002</c:v>
                </c:pt>
                <c:pt idx="4669">
                  <c:v>7.2012707499999999</c:v>
                </c:pt>
                <c:pt idx="4670">
                  <c:v>7.2363989000000002</c:v>
                </c:pt>
                <c:pt idx="4671">
                  <c:v>7.2715270500000004</c:v>
                </c:pt>
                <c:pt idx="4672">
                  <c:v>7.2715270500000004</c:v>
                </c:pt>
                <c:pt idx="4673">
                  <c:v>#N/A</c:v>
                </c:pt>
                <c:pt idx="4674">
                  <c:v>#N/A</c:v>
                </c:pt>
                <c:pt idx="4675">
                  <c:v>7.2012707499999999</c:v>
                </c:pt>
                <c:pt idx="4676">
                  <c:v>7.2363989000000002</c:v>
                </c:pt>
                <c:pt idx="4677">
                  <c:v>7.2012707499999999</c:v>
                </c:pt>
                <c:pt idx="4678">
                  <c:v>7.2012707499999999</c:v>
                </c:pt>
                <c:pt idx="4679">
                  <c:v>7.2012707499999999</c:v>
                </c:pt>
                <c:pt idx="4680">
                  <c:v>#N/A</c:v>
                </c:pt>
                <c:pt idx="4681">
                  <c:v>#N/A</c:v>
                </c:pt>
                <c:pt idx="4682">
                  <c:v>7.2363989000000002</c:v>
                </c:pt>
                <c:pt idx="4683">
                  <c:v>7.2715270500000004</c:v>
                </c:pt>
                <c:pt idx="4684">
                  <c:v>7.2715270500000004</c:v>
                </c:pt>
                <c:pt idx="4685">
                  <c:v>7.2715270500000004</c:v>
                </c:pt>
                <c:pt idx="4686">
                  <c:v>7.3066551999999998</c:v>
                </c:pt>
                <c:pt idx="4687">
                  <c:v>#N/A</c:v>
                </c:pt>
                <c:pt idx="4688">
                  <c:v>#N/A</c:v>
                </c:pt>
                <c:pt idx="4689">
                  <c:v>7.1341815999999998</c:v>
                </c:pt>
                <c:pt idx="4690">
                  <c:v>7.0998826499999996</c:v>
                </c:pt>
                <c:pt idx="4691">
                  <c:v>7.2027795000000001</c:v>
                </c:pt>
                <c:pt idx="4692">
                  <c:v>7.2027795000000001</c:v>
                </c:pt>
                <c:pt idx="4693">
                  <c:v>7.2027795000000001</c:v>
                </c:pt>
                <c:pt idx="4694">
                  <c:v>#N/A</c:v>
                </c:pt>
                <c:pt idx="4695">
                  <c:v>#N/A</c:v>
                </c:pt>
                <c:pt idx="4696">
                  <c:v>7.2027795000000001</c:v>
                </c:pt>
                <c:pt idx="4697">
                  <c:v>7.16848055</c:v>
                </c:pt>
                <c:pt idx="4698">
                  <c:v>7.2713773999999995</c:v>
                </c:pt>
                <c:pt idx="4699">
                  <c:v>7.2370784499999994</c:v>
                </c:pt>
                <c:pt idx="4700">
                  <c:v>7.2370784499999994</c:v>
                </c:pt>
                <c:pt idx="4701">
                  <c:v>#N/A</c:v>
                </c:pt>
                <c:pt idx="4702">
                  <c:v>#N/A</c:v>
                </c:pt>
                <c:pt idx="4703">
                  <c:v>7.2027795000000001</c:v>
                </c:pt>
                <c:pt idx="4704">
                  <c:v>7.2027795000000001</c:v>
                </c:pt>
                <c:pt idx="4705">
                  <c:v>7.16848055</c:v>
                </c:pt>
                <c:pt idx="4706">
                  <c:v>7.16848055</c:v>
                </c:pt>
                <c:pt idx="4707">
                  <c:v>7.16848055</c:v>
                </c:pt>
                <c:pt idx="4708">
                  <c:v>#N/A</c:v>
                </c:pt>
                <c:pt idx="4709">
                  <c:v>#N/A</c:v>
                </c:pt>
                <c:pt idx="4710">
                  <c:v>7.16848055</c:v>
                </c:pt>
                <c:pt idx="4711">
                  <c:v>7.16848055</c:v>
                </c:pt>
                <c:pt idx="4712">
                  <c:v>7.16848055</c:v>
                </c:pt>
                <c:pt idx="4713">
                  <c:v>7.2027795000000001</c:v>
                </c:pt>
                <c:pt idx="4714">
                  <c:v>7.5457689999999999</c:v>
                </c:pt>
                <c:pt idx="4715">
                  <c:v>#N/A</c:v>
                </c:pt>
                <c:pt idx="4716">
                  <c:v>#N/A</c:v>
                </c:pt>
                <c:pt idx="4717">
                  <c:v>7.3599515999999996</c:v>
                </c:pt>
                <c:pt idx="4718">
                  <c:v>7.1895823500000002</c:v>
                </c:pt>
                <c:pt idx="4719">
                  <c:v>7.1214346500000003</c:v>
                </c:pt>
                <c:pt idx="4720">
                  <c:v>7.0873607999999999</c:v>
                </c:pt>
                <c:pt idx="4721">
                  <c:v>7.1214346500000003</c:v>
                </c:pt>
                <c:pt idx="4722">
                  <c:v>#N/A</c:v>
                </c:pt>
                <c:pt idx="4723">
                  <c:v>#N/A</c:v>
                </c:pt>
                <c:pt idx="4724">
                  <c:v>7.1895823500000002</c:v>
                </c:pt>
                <c:pt idx="4725">
                  <c:v>7.1895823500000002</c:v>
                </c:pt>
                <c:pt idx="4726">
                  <c:v>7.1555084999999998</c:v>
                </c:pt>
                <c:pt idx="4727">
                  <c:v>7.1555084999999998</c:v>
                </c:pt>
                <c:pt idx="4728">
                  <c:v>7.0532869499999995</c:v>
                </c:pt>
                <c:pt idx="4729">
                  <c:v>#N/A</c:v>
                </c:pt>
                <c:pt idx="4730">
                  <c:v>#N/A</c:v>
                </c:pt>
                <c:pt idx="4731">
                  <c:v>6.9851392499999996</c:v>
                </c:pt>
                <c:pt idx="4732">
                  <c:v>6.9851392499999996</c:v>
                </c:pt>
                <c:pt idx="4733">
                  <c:v>7.0192131</c:v>
                </c:pt>
                <c:pt idx="4734">
                  <c:v>7.0192131</c:v>
                </c:pt>
                <c:pt idx="4735">
                  <c:v>6.9510654000000001</c:v>
                </c:pt>
                <c:pt idx="4736">
                  <c:v>#N/A</c:v>
                </c:pt>
                <c:pt idx="4737">
                  <c:v>#N/A</c:v>
                </c:pt>
                <c:pt idx="4738">
                  <c:v>6.9169915499999997</c:v>
                </c:pt>
                <c:pt idx="4739">
                  <c:v>6.8011404600000001</c:v>
                </c:pt>
                <c:pt idx="4740">
                  <c:v>6.8147700000000002</c:v>
                </c:pt>
                <c:pt idx="4741">
                  <c:v>#N/A</c:v>
                </c:pt>
                <c:pt idx="4742">
                  <c:v>6.8079552300000001</c:v>
                </c:pt>
                <c:pt idx="4743">
                  <c:v>#N/A</c:v>
                </c:pt>
                <c:pt idx="4744">
                  <c:v>#N/A</c:v>
                </c:pt>
                <c:pt idx="4745">
                  <c:v>6.8011404600000001</c:v>
                </c:pt>
                <c:pt idx="4746">
                  <c:v>7.0873607999999999</c:v>
                </c:pt>
                <c:pt idx="4747">
                  <c:v>#N/A</c:v>
                </c:pt>
                <c:pt idx="4748">
                  <c:v>#N/A</c:v>
                </c:pt>
              </c:numCache>
            </c:numRef>
          </c:val>
          <c:smooth val="0"/>
          <c:extLst>
            <c:ext xmlns:c16="http://schemas.microsoft.com/office/drawing/2014/chart" uri="{C3380CC4-5D6E-409C-BE32-E72D297353CC}">
              <c16:uniqueId val="{00000002-DA18-4098-8A78-63D9F51D0E1A}"/>
            </c:ext>
          </c:extLst>
        </c:ser>
        <c:ser>
          <c:idx val="3"/>
          <c:order val="3"/>
          <c:tx>
            <c:strRef>
              <c:f>'[2026 State of the EU ETS - KPI analysis.xlsx]International price comparison'!$CU$6</c:f>
              <c:strCache>
                <c:ptCount val="1"/>
                <c:pt idx="0">
                  <c:v>Beijing</c:v>
                </c:pt>
              </c:strCache>
            </c:strRef>
          </c:tx>
          <c:spPr>
            <a:ln w="15875" cap="rnd">
              <a:solidFill>
                <a:schemeClr val="accent4"/>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comparison'!$CU$7:$CU$4755</c:f>
              <c:numCache>
                <c:formatCode>General</c:formatCode>
                <c:ptCount val="47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8.3501408212499992</c:v>
                </c:pt>
                <c:pt idx="332">
                  <c:v>#N/A</c:v>
                </c:pt>
                <c:pt idx="333">
                  <c:v>#N/A</c:v>
                </c:pt>
                <c:pt idx="334">
                  <c:v>#N/A</c:v>
                </c:pt>
                <c:pt idx="335">
                  <c:v>9.0073890235</c:v>
                </c:pt>
                <c:pt idx="336">
                  <c:v>#N/A</c:v>
                </c:pt>
                <c:pt idx="337">
                  <c:v>#N/A</c:v>
                </c:pt>
                <c:pt idx="338">
                  <c:v>8.2063689470000014</c:v>
                </c:pt>
                <c:pt idx="339">
                  <c:v>8.1736742499999995</c:v>
                </c:pt>
                <c:pt idx="340">
                  <c:v>#N/A</c:v>
                </c:pt>
                <c:pt idx="341">
                  <c:v>#N/A</c:v>
                </c:pt>
                <c:pt idx="342">
                  <c:v>#N/A</c:v>
                </c:pt>
                <c:pt idx="343">
                  <c:v>#N/A</c:v>
                </c:pt>
                <c:pt idx="344">
                  <c:v>8.2554109924999999</c:v>
                </c:pt>
                <c:pt idx="345">
                  <c:v>#N/A</c:v>
                </c:pt>
                <c:pt idx="346">
                  <c:v>#N/A</c:v>
                </c:pt>
                <c:pt idx="347">
                  <c:v>#N/A</c:v>
                </c:pt>
                <c:pt idx="348">
                  <c:v>#N/A</c:v>
                </c:pt>
                <c:pt idx="349">
                  <c:v>#N/A</c:v>
                </c:pt>
                <c:pt idx="350">
                  <c:v>8.3371477350000003</c:v>
                </c:pt>
                <c:pt idx="351">
                  <c:v>#N/A</c:v>
                </c:pt>
                <c:pt idx="352">
                  <c:v>8.991041675</c:v>
                </c:pt>
                <c:pt idx="353">
                  <c:v>#N/A</c:v>
                </c:pt>
                <c:pt idx="354">
                  <c:v>#N/A</c:v>
                </c:pt>
                <c:pt idx="355">
                  <c:v>#N/A</c:v>
                </c:pt>
                <c:pt idx="356">
                  <c:v>#N/A</c:v>
                </c:pt>
                <c:pt idx="357">
                  <c:v>8.1736742499999995</c:v>
                </c:pt>
                <c:pt idx="358">
                  <c:v>#N/A</c:v>
                </c:pt>
                <c:pt idx="359">
                  <c:v>#N/A</c:v>
                </c:pt>
                <c:pt idx="360">
                  <c:v>#N/A</c:v>
                </c:pt>
                <c:pt idx="361">
                  <c:v>#N/A</c:v>
                </c:pt>
                <c:pt idx="362">
                  <c:v>#N/A</c:v>
                </c:pt>
                <c:pt idx="363">
                  <c:v>#N/A</c:v>
                </c:pt>
                <c:pt idx="364">
                  <c:v>#N/A</c:v>
                </c:pt>
                <c:pt idx="365">
                  <c:v>#N/A</c:v>
                </c:pt>
                <c:pt idx="366">
                  <c:v>8.4372068384999999</c:v>
                </c:pt>
                <c:pt idx="367">
                  <c:v>#N/A</c:v>
                </c:pt>
                <c:pt idx="368">
                  <c:v>#N/A</c:v>
                </c:pt>
                <c:pt idx="369">
                  <c:v>#N/A</c:v>
                </c:pt>
                <c:pt idx="370">
                  <c:v>#N/A</c:v>
                </c:pt>
                <c:pt idx="371">
                  <c:v>8.19146295</c:v>
                </c:pt>
                <c:pt idx="372">
                  <c:v>8.3143348942500008</c:v>
                </c:pt>
                <c:pt idx="373">
                  <c:v>8.2979519683500005</c:v>
                </c:pt>
                <c:pt idx="374">
                  <c:v>8.3225263571999992</c:v>
                </c:pt>
                <c:pt idx="375">
                  <c:v>#N/A</c:v>
                </c:pt>
                <c:pt idx="376">
                  <c:v>#N/A</c:v>
                </c:pt>
                <c:pt idx="377">
                  <c:v>8.19146295</c:v>
                </c:pt>
                <c:pt idx="378">
                  <c:v>8.6829507269999997</c:v>
                </c:pt>
                <c:pt idx="379">
                  <c:v>#N/A</c:v>
                </c:pt>
                <c:pt idx="380">
                  <c:v>8.2078458759000004</c:v>
                </c:pt>
                <c:pt idx="381">
                  <c:v>8.2078458759000004</c:v>
                </c:pt>
                <c:pt idx="382">
                  <c:v>#N/A</c:v>
                </c:pt>
                <c:pt idx="383">
                  <c:v>#N/A</c:v>
                </c:pt>
                <c:pt idx="384">
                  <c:v>8.2078458759000004</c:v>
                </c:pt>
                <c:pt idx="385">
                  <c:v>8.19146295</c:v>
                </c:pt>
                <c:pt idx="386">
                  <c:v>8.2242288018000007</c:v>
                </c:pt>
                <c:pt idx="387">
                  <c:v>#N/A</c:v>
                </c:pt>
                <c:pt idx="388">
                  <c:v>#N/A</c:v>
                </c:pt>
                <c:pt idx="389">
                  <c:v>#N/A</c:v>
                </c:pt>
                <c:pt idx="390">
                  <c:v>#N/A</c:v>
                </c:pt>
                <c:pt idx="391">
                  <c:v>#N/A</c:v>
                </c:pt>
                <c:pt idx="392">
                  <c:v>8.2733775795</c:v>
                </c:pt>
                <c:pt idx="393">
                  <c:v>8.3552922089999999</c:v>
                </c:pt>
                <c:pt idx="394">
                  <c:v>8.3225263571999992</c:v>
                </c:pt>
                <c:pt idx="395">
                  <c:v>#N/A</c:v>
                </c:pt>
                <c:pt idx="396">
                  <c:v>#N/A</c:v>
                </c:pt>
                <c:pt idx="397">
                  <c:v>#N/A</c:v>
                </c:pt>
                <c:pt idx="398">
                  <c:v>#N/A</c:v>
                </c:pt>
                <c:pt idx="399">
                  <c:v>#N/A</c:v>
                </c:pt>
                <c:pt idx="400">
                  <c:v>#N/A</c:v>
                </c:pt>
                <c:pt idx="401">
                  <c:v>#N/A</c:v>
                </c:pt>
                <c:pt idx="402">
                  <c:v>#N/A</c:v>
                </c:pt>
                <c:pt idx="403">
                  <c:v>#N/A</c:v>
                </c:pt>
                <c:pt idx="404">
                  <c:v>#N/A</c:v>
                </c:pt>
                <c:pt idx="405">
                  <c:v>#N/A</c:v>
                </c:pt>
                <c:pt idx="406">
                  <c:v>8.3425119150000011</c:v>
                </c:pt>
                <c:pt idx="407">
                  <c:v>8.3425119150000011</c:v>
                </c:pt>
                <c:pt idx="408">
                  <c:v>8.4733748470000005</c:v>
                </c:pt>
                <c:pt idx="409">
                  <c:v>8.358869781500001</c:v>
                </c:pt>
                <c:pt idx="410">
                  <c:v>#N/A</c:v>
                </c:pt>
                <c:pt idx="411">
                  <c:v>#N/A</c:v>
                </c:pt>
                <c:pt idx="412">
                  <c:v>8.4243012475000008</c:v>
                </c:pt>
                <c:pt idx="413">
                  <c:v>8.4095791676499996</c:v>
                </c:pt>
                <c:pt idx="414">
                  <c:v>8.4570169805000006</c:v>
                </c:pt>
                <c:pt idx="415">
                  <c:v>8.4651959137500015</c:v>
                </c:pt>
                <c:pt idx="416">
                  <c:v>8.4750106336500011</c:v>
                </c:pt>
                <c:pt idx="417">
                  <c:v>#N/A</c:v>
                </c:pt>
                <c:pt idx="418">
                  <c:v>#N/A</c:v>
                </c:pt>
                <c:pt idx="419">
                  <c:v>8.5289915931000007</c:v>
                </c:pt>
                <c:pt idx="420">
                  <c:v>8.5126337266000007</c:v>
                </c:pt>
                <c:pt idx="421">
                  <c:v>8.5731578326500006</c:v>
                </c:pt>
                <c:pt idx="422">
                  <c:v>8.4701032737000013</c:v>
                </c:pt>
                <c:pt idx="423">
                  <c:v>8.6402250853000009</c:v>
                </c:pt>
                <c:pt idx="424">
                  <c:v>#N/A</c:v>
                </c:pt>
                <c:pt idx="425">
                  <c:v>#N/A</c:v>
                </c:pt>
                <c:pt idx="426">
                  <c:v>8.5645773648000016</c:v>
                </c:pt>
                <c:pt idx="427">
                  <c:v>8.5759837654000002</c:v>
                </c:pt>
                <c:pt idx="428">
                  <c:v>8.6476811406000014</c:v>
                </c:pt>
                <c:pt idx="429">
                  <c:v>8.9947616160000017</c:v>
                </c:pt>
                <c:pt idx="430">
                  <c:v>8.9915026444000006</c:v>
                </c:pt>
                <c:pt idx="431">
                  <c:v>#N/A</c:v>
                </c:pt>
                <c:pt idx="432">
                  <c:v>#N/A</c:v>
                </c:pt>
                <c:pt idx="433">
                  <c:v>8.8252950927999994</c:v>
                </c:pt>
                <c:pt idx="434">
                  <c:v>8.8904745248000001</c:v>
                </c:pt>
                <c:pt idx="435">
                  <c:v>9.118602536800001</c:v>
                </c:pt>
                <c:pt idx="436">
                  <c:v>9.0860128208000006</c:v>
                </c:pt>
                <c:pt idx="437">
                  <c:v>8.7992233200000012</c:v>
                </c:pt>
                <c:pt idx="438">
                  <c:v>#N/A</c:v>
                </c:pt>
                <c:pt idx="439">
                  <c:v>#N/A</c:v>
                </c:pt>
                <c:pt idx="440">
                  <c:v>9.1528217386000001</c:v>
                </c:pt>
                <c:pt idx="441">
                  <c:v>9.2033357983999995</c:v>
                </c:pt>
                <c:pt idx="442">
                  <c:v>9.1756345398000008</c:v>
                </c:pt>
                <c:pt idx="443">
                  <c:v>9.1886704261999999</c:v>
                </c:pt>
                <c:pt idx="444">
                  <c:v>8.9572834425999996</c:v>
                </c:pt>
                <c:pt idx="445">
                  <c:v>#N/A</c:v>
                </c:pt>
                <c:pt idx="446">
                  <c:v>#N/A</c:v>
                </c:pt>
                <c:pt idx="447">
                  <c:v>#N/A</c:v>
                </c:pt>
                <c:pt idx="448">
                  <c:v>9.2799216310000006</c:v>
                </c:pt>
                <c:pt idx="449">
                  <c:v>9.2082242557999994</c:v>
                </c:pt>
                <c:pt idx="450">
                  <c:v>9.2636267730000004</c:v>
                </c:pt>
                <c:pt idx="451">
                  <c:v>9.2652562588000009</c:v>
                </c:pt>
                <c:pt idx="452">
                  <c:v>#N/A</c:v>
                </c:pt>
                <c:pt idx="453">
                  <c:v>#N/A</c:v>
                </c:pt>
                <c:pt idx="454">
                  <c:v>8.9377296130000001</c:v>
                </c:pt>
                <c:pt idx="455">
                  <c:v>8.5100022365400001</c:v>
                </c:pt>
                <c:pt idx="456">
                  <c:v>9.2605980809999995</c:v>
                </c:pt>
                <c:pt idx="457">
                  <c:v>8.67409353587</c:v>
                </c:pt>
                <c:pt idx="458">
                  <c:v>9.2898420749399993</c:v>
                </c:pt>
                <c:pt idx="459">
                  <c:v>#N/A</c:v>
                </c:pt>
                <c:pt idx="460">
                  <c:v>#N/A</c:v>
                </c:pt>
                <c:pt idx="461">
                  <c:v>#N/A</c:v>
                </c:pt>
                <c:pt idx="462">
                  <c:v>9.2638474136600006</c:v>
                </c:pt>
                <c:pt idx="463">
                  <c:v>8.6351015439500003</c:v>
                </c:pt>
                <c:pt idx="464">
                  <c:v>9.2605980809999995</c:v>
                </c:pt>
                <c:pt idx="465">
                  <c:v>9.3028394055800003</c:v>
                </c:pt>
                <c:pt idx="466">
                  <c:v>#N/A</c:v>
                </c:pt>
                <c:pt idx="467">
                  <c:v>#N/A</c:v>
                </c:pt>
                <c:pt idx="468">
                  <c:v>9.3077134045700003</c:v>
                </c:pt>
                <c:pt idx="469">
                  <c:v>9.2605980809999995</c:v>
                </c:pt>
                <c:pt idx="470">
                  <c:v>8.6935895318299998</c:v>
                </c:pt>
                <c:pt idx="471">
                  <c:v>8.9974021355399998</c:v>
                </c:pt>
                <c:pt idx="472">
                  <c:v>8.4482649159999994</c:v>
                </c:pt>
                <c:pt idx="473">
                  <c:v>#N/A</c:v>
                </c:pt>
                <c:pt idx="474">
                  <c:v>#N/A</c:v>
                </c:pt>
                <c:pt idx="475">
                  <c:v>8.6107315490000005</c:v>
                </c:pt>
                <c:pt idx="476">
                  <c:v>8.7731981819999998</c:v>
                </c:pt>
                <c:pt idx="477">
                  <c:v>8.6919648654999992</c:v>
                </c:pt>
                <c:pt idx="478">
                  <c:v>8.7731981819999998</c:v>
                </c:pt>
                <c:pt idx="479">
                  <c:v>8.7147101941200003</c:v>
                </c:pt>
                <c:pt idx="480">
                  <c:v>#N/A</c:v>
                </c:pt>
                <c:pt idx="481">
                  <c:v>#N/A</c:v>
                </c:pt>
                <c:pt idx="482">
                  <c:v>8.6107315490000005</c:v>
                </c:pt>
                <c:pt idx="483">
                  <c:v>8.6887155328399999</c:v>
                </c:pt>
                <c:pt idx="484">
                  <c:v>8.6351015439500003</c:v>
                </c:pt>
                <c:pt idx="485">
                  <c:v>#N/A</c:v>
                </c:pt>
                <c:pt idx="486">
                  <c:v>#N/A</c:v>
                </c:pt>
                <c:pt idx="487">
                  <c:v>#N/A</c:v>
                </c:pt>
                <c:pt idx="488">
                  <c:v>#N/A</c:v>
                </c:pt>
                <c:pt idx="489">
                  <c:v>8.6517944838399998</c:v>
                </c:pt>
                <c:pt idx="490">
                  <c:v>8.572286244959999</c:v>
                </c:pt>
                <c:pt idx="491">
                  <c:v>8.5284755827200005</c:v>
                </c:pt>
                <c:pt idx="492">
                  <c:v>8.60473858736</c:v>
                </c:pt>
                <c:pt idx="493">
                  <c:v>8.6274552270400005</c:v>
                </c:pt>
                <c:pt idx="494">
                  <c:v>#N/A</c:v>
                </c:pt>
                <c:pt idx="495">
                  <c:v>#N/A</c:v>
                </c:pt>
                <c:pt idx="496">
                  <c:v>8.6810015919999994</c:v>
                </c:pt>
                <c:pt idx="497">
                  <c:v>8.6810015919999994</c:v>
                </c:pt>
                <c:pt idx="498">
                  <c:v>8.5349660511999996</c:v>
                </c:pt>
                <c:pt idx="499">
                  <c:v>8.6810015919999994</c:v>
                </c:pt>
                <c:pt idx="500">
                  <c:v>8.5657957764799999</c:v>
                </c:pt>
                <c:pt idx="501">
                  <c:v>#N/A</c:v>
                </c:pt>
                <c:pt idx="502">
                  <c:v>#N/A</c:v>
                </c:pt>
                <c:pt idx="503">
                  <c:v>8.6550397180800012</c:v>
                </c:pt>
                <c:pt idx="504">
                  <c:v>8.6582849523200007</c:v>
                </c:pt>
                <c:pt idx="505">
                  <c:v>8.6582849523200007</c:v>
                </c:pt>
                <c:pt idx="506">
                  <c:v>8.6810015919999994</c:v>
                </c:pt>
                <c:pt idx="507">
                  <c:v>8.6810015919999994</c:v>
                </c:pt>
                <c:pt idx="508">
                  <c:v>#N/A</c:v>
                </c:pt>
                <c:pt idx="509">
                  <c:v>#N/A</c:v>
                </c:pt>
                <c:pt idx="510">
                  <c:v>8.5982481188800008</c:v>
                </c:pt>
                <c:pt idx="511">
                  <c:v>8.4376090240000003</c:v>
                </c:pt>
                <c:pt idx="512">
                  <c:v>8.6420587811199994</c:v>
                </c:pt>
                <c:pt idx="513">
                  <c:v>8.6160969072000011</c:v>
                </c:pt>
                <c:pt idx="514">
                  <c:v>8.5998707359999997</c:v>
                </c:pt>
                <c:pt idx="515">
                  <c:v>#N/A</c:v>
                </c:pt>
                <c:pt idx="516">
                  <c:v>#N/A</c:v>
                </c:pt>
                <c:pt idx="517">
                  <c:v>#N/A</c:v>
                </c:pt>
                <c:pt idx="518">
                  <c:v>8.6853243781200007</c:v>
                </c:pt>
                <c:pt idx="519">
                  <c:v>8.7389274647999997</c:v>
                </c:pt>
                <c:pt idx="520">
                  <c:v>8.6577106667999999</c:v>
                </c:pt>
                <c:pt idx="521">
                  <c:v>8.6609593387200015</c:v>
                </c:pt>
                <c:pt idx="522">
                  <c:v>#N/A</c:v>
                </c:pt>
                <c:pt idx="523">
                  <c:v>#N/A</c:v>
                </c:pt>
                <c:pt idx="524">
                  <c:v>8.6820757062000009</c:v>
                </c:pt>
                <c:pt idx="525">
                  <c:v>8.7226841052000008</c:v>
                </c:pt>
                <c:pt idx="526">
                  <c:v>8.6853243781200007</c:v>
                </c:pt>
                <c:pt idx="527">
                  <c:v>8.6901973860000012</c:v>
                </c:pt>
                <c:pt idx="528">
                  <c:v>8.6625836746800005</c:v>
                </c:pt>
                <c:pt idx="529">
                  <c:v>#N/A</c:v>
                </c:pt>
                <c:pt idx="530">
                  <c:v>#N/A</c:v>
                </c:pt>
                <c:pt idx="531">
                  <c:v>8.667456682560001</c:v>
                </c:pt>
                <c:pt idx="532">
                  <c:v>8.667456682560001</c:v>
                </c:pt>
                <c:pt idx="533">
                  <c:v>8.6901973860000012</c:v>
                </c:pt>
                <c:pt idx="534">
                  <c:v>8.6837000421600017</c:v>
                </c:pt>
                <c:pt idx="535">
                  <c:v>8.6739540264000006</c:v>
                </c:pt>
                <c:pt idx="536">
                  <c:v>#N/A</c:v>
                </c:pt>
                <c:pt idx="537">
                  <c:v>#N/A</c:v>
                </c:pt>
                <c:pt idx="538">
                  <c:v>8.693446057920001</c:v>
                </c:pt>
                <c:pt idx="539">
                  <c:v>8.6966947298400008</c:v>
                </c:pt>
                <c:pt idx="540">
                  <c:v>8.8883663731200002</c:v>
                </c:pt>
                <c:pt idx="541">
                  <c:v>9.2375986045200005</c:v>
                </c:pt>
                <c:pt idx="542">
                  <c:v>10.798585462080002</c:v>
                </c:pt>
                <c:pt idx="543">
                  <c:v>#N/A</c:v>
                </c:pt>
                <c:pt idx="544">
                  <c:v>#N/A</c:v>
                </c:pt>
                <c:pt idx="545">
                  <c:v>10.143978070200001</c:v>
                </c:pt>
                <c:pt idx="546">
                  <c:v>10.725577603650002</c:v>
                </c:pt>
                <c:pt idx="547">
                  <c:v>10.882853647120001</c:v>
                </c:pt>
                <c:pt idx="548">
                  <c:v>10.82610455927</c:v>
                </c:pt>
                <c:pt idx="549">
                  <c:v>11.054722313180003</c:v>
                </c:pt>
                <c:pt idx="550">
                  <c:v>#N/A</c:v>
                </c:pt>
                <c:pt idx="551">
                  <c:v>#N/A</c:v>
                </c:pt>
                <c:pt idx="552">
                  <c:v>11.062829325730002</c:v>
                </c:pt>
                <c:pt idx="553">
                  <c:v>11.18605591649</c:v>
                </c:pt>
                <c:pt idx="554">
                  <c:v>11.260640431950002</c:v>
                </c:pt>
                <c:pt idx="555">
                  <c:v>12.00972839157</c:v>
                </c:pt>
                <c:pt idx="556">
                  <c:v>12.004864184040002</c:v>
                </c:pt>
                <c:pt idx="557">
                  <c:v>#N/A</c:v>
                </c:pt>
                <c:pt idx="558">
                  <c:v>#N/A</c:v>
                </c:pt>
                <c:pt idx="559">
                  <c:v>12.43777865421</c:v>
                </c:pt>
                <c:pt idx="560">
                  <c:v>12.340494503610001</c:v>
                </c:pt>
                <c:pt idx="561">
                  <c:v>12.484799327000001</c:v>
                </c:pt>
                <c:pt idx="562">
                  <c:v>#N/A</c:v>
                </c:pt>
                <c:pt idx="563">
                  <c:v>#N/A</c:v>
                </c:pt>
                <c:pt idx="564">
                  <c:v>#N/A</c:v>
                </c:pt>
                <c:pt idx="565">
                  <c:v>#N/A</c:v>
                </c:pt>
                <c:pt idx="566">
                  <c:v>11.836238323000002</c:v>
                </c:pt>
                <c:pt idx="567">
                  <c:v>11.755168197500002</c:v>
                </c:pt>
                <c:pt idx="568">
                  <c:v>11.674098072000001</c:v>
                </c:pt>
                <c:pt idx="569">
                  <c:v>#N/A</c:v>
                </c:pt>
                <c:pt idx="570">
                  <c:v>12.144304799900002</c:v>
                </c:pt>
                <c:pt idx="571">
                  <c:v>#N/A</c:v>
                </c:pt>
                <c:pt idx="572">
                  <c:v>#N/A</c:v>
                </c:pt>
                <c:pt idx="573">
                  <c:v>#N/A</c:v>
                </c:pt>
                <c:pt idx="574">
                  <c:v>9.7284150600000014</c:v>
                </c:pt>
                <c:pt idx="575">
                  <c:v>9.4041345580000009</c:v>
                </c:pt>
                <c:pt idx="576">
                  <c:v>#N/A</c:v>
                </c:pt>
                <c:pt idx="577">
                  <c:v>#N/A</c:v>
                </c:pt>
                <c:pt idx="578">
                  <c:v>#N/A</c:v>
                </c:pt>
                <c:pt idx="579">
                  <c:v>#N/A</c:v>
                </c:pt>
                <c:pt idx="580">
                  <c:v>#N/A</c:v>
                </c:pt>
                <c:pt idx="581">
                  <c:v>#N/A</c:v>
                </c:pt>
                <c:pt idx="582">
                  <c:v>9.4308776974999997</c:v>
                </c:pt>
                <c:pt idx="583">
                  <c:v>#N/A</c:v>
                </c:pt>
                <c:pt idx="584">
                  <c:v>9.4146455499999995</c:v>
                </c:pt>
                <c:pt idx="585">
                  <c:v>#N/A</c:v>
                </c:pt>
                <c:pt idx="586">
                  <c:v>#N/A</c:v>
                </c:pt>
                <c:pt idx="587">
                  <c:v>9.2523240749999989</c:v>
                </c:pt>
                <c:pt idx="588">
                  <c:v>#N/A</c:v>
                </c:pt>
                <c:pt idx="589">
                  <c:v>9.2523240749999989</c:v>
                </c:pt>
                <c:pt idx="590">
                  <c:v>#N/A</c:v>
                </c:pt>
                <c:pt idx="591">
                  <c:v>#N/A</c:v>
                </c:pt>
                <c:pt idx="592">
                  <c:v>#N/A</c:v>
                </c:pt>
                <c:pt idx="593">
                  <c:v>#N/A</c:v>
                </c:pt>
                <c:pt idx="594">
                  <c:v>#N/A</c:v>
                </c:pt>
                <c:pt idx="595">
                  <c:v>8.9276811249999994</c:v>
                </c:pt>
                <c:pt idx="596">
                  <c:v>8.11607375</c:v>
                </c:pt>
                <c:pt idx="597">
                  <c:v>7.7914307999999997</c:v>
                </c:pt>
                <c:pt idx="598">
                  <c:v>#N/A</c:v>
                </c:pt>
                <c:pt idx="599">
                  <c:v>#N/A</c:v>
                </c:pt>
                <c:pt idx="600">
                  <c:v>#N/A</c:v>
                </c:pt>
                <c:pt idx="601">
                  <c:v>#N/A</c:v>
                </c:pt>
                <c:pt idx="602">
                  <c:v>8.8627525350000003</c:v>
                </c:pt>
                <c:pt idx="603">
                  <c:v>#N/A</c:v>
                </c:pt>
                <c:pt idx="604">
                  <c:v>#N/A</c:v>
                </c:pt>
                <c:pt idx="605">
                  <c:v>8.603038175</c:v>
                </c:pt>
                <c:pt idx="606">
                  <c:v>#N/A</c:v>
                </c:pt>
                <c:pt idx="607">
                  <c:v>#N/A</c:v>
                </c:pt>
                <c:pt idx="608">
                  <c:v>#N/A</c:v>
                </c:pt>
                <c:pt idx="609">
                  <c:v>8.6962528905000003</c:v>
                </c:pt>
                <c:pt idx="610">
                  <c:v>#N/A</c:v>
                </c:pt>
                <c:pt idx="611">
                  <c:v>#N/A</c:v>
                </c:pt>
                <c:pt idx="612">
                  <c:v>8.6149794990000004</c:v>
                </c:pt>
                <c:pt idx="613">
                  <c:v>#N/A</c:v>
                </c:pt>
                <c:pt idx="614">
                  <c:v>#N/A</c:v>
                </c:pt>
                <c:pt idx="615">
                  <c:v>#N/A</c:v>
                </c:pt>
                <c:pt idx="616">
                  <c:v>8.6149794990000004</c:v>
                </c:pt>
                <c:pt idx="617">
                  <c:v>#N/A</c:v>
                </c:pt>
                <c:pt idx="618">
                  <c:v>8.6962528905000003</c:v>
                </c:pt>
                <c:pt idx="619">
                  <c:v>8.7125075687999995</c:v>
                </c:pt>
                <c:pt idx="620">
                  <c:v>#N/A</c:v>
                </c:pt>
                <c:pt idx="621">
                  <c:v>#N/A</c:v>
                </c:pt>
                <c:pt idx="622">
                  <c:v>8.1273391499999992</c:v>
                </c:pt>
                <c:pt idx="623">
                  <c:v>8.6799982121999992</c:v>
                </c:pt>
                <c:pt idx="624">
                  <c:v>#N/A</c:v>
                </c:pt>
                <c:pt idx="625">
                  <c:v>8.2898859330000008</c:v>
                </c:pt>
                <c:pt idx="626">
                  <c:v>#N/A</c:v>
                </c:pt>
                <c:pt idx="627">
                  <c:v>#N/A</c:v>
                </c:pt>
                <c:pt idx="628">
                  <c:v>#N/A</c:v>
                </c:pt>
                <c:pt idx="629">
                  <c:v>#N/A</c:v>
                </c:pt>
                <c:pt idx="630">
                  <c:v>#N/A</c:v>
                </c:pt>
                <c:pt idx="631">
                  <c:v>8.4524327160000006</c:v>
                </c:pt>
                <c:pt idx="632">
                  <c:v>#N/A</c:v>
                </c:pt>
                <c:pt idx="633">
                  <c:v>8.2898859330000008</c:v>
                </c:pt>
                <c:pt idx="634">
                  <c:v>#N/A</c:v>
                </c:pt>
                <c:pt idx="635">
                  <c:v>#N/A</c:v>
                </c:pt>
                <c:pt idx="636">
                  <c:v>#N/A</c:v>
                </c:pt>
                <c:pt idx="637">
                  <c:v>8.2898859330000008</c:v>
                </c:pt>
                <c:pt idx="638">
                  <c:v>#N/A</c:v>
                </c:pt>
                <c:pt idx="639">
                  <c:v>#N/A</c:v>
                </c:pt>
                <c:pt idx="640">
                  <c:v>#N/A</c:v>
                </c:pt>
                <c:pt idx="641">
                  <c:v>#N/A</c:v>
                </c:pt>
                <c:pt idx="642">
                  <c:v>#N/A</c:v>
                </c:pt>
                <c:pt idx="643">
                  <c:v>#N/A</c:v>
                </c:pt>
                <c:pt idx="644">
                  <c:v>#N/A</c:v>
                </c:pt>
                <c:pt idx="645">
                  <c:v>#N/A</c:v>
                </c:pt>
                <c:pt idx="646">
                  <c:v>8.5448646149999998</c:v>
                </c:pt>
                <c:pt idx="647">
                  <c:v>#N/A</c:v>
                </c:pt>
                <c:pt idx="648">
                  <c:v>#N/A</c:v>
                </c:pt>
                <c:pt idx="649">
                  <c:v>#N/A</c:v>
                </c:pt>
                <c:pt idx="650">
                  <c:v>#N/A</c:v>
                </c:pt>
                <c:pt idx="651">
                  <c:v>#N/A</c:v>
                </c:pt>
                <c:pt idx="652">
                  <c:v>8.463484952</c:v>
                </c:pt>
                <c:pt idx="653">
                  <c:v>#N/A</c:v>
                </c:pt>
                <c:pt idx="654">
                  <c:v>8.479760884600001</c:v>
                </c:pt>
                <c:pt idx="655">
                  <c:v>#N/A</c:v>
                </c:pt>
                <c:pt idx="656">
                  <c:v>#N/A</c:v>
                </c:pt>
                <c:pt idx="657">
                  <c:v>#N/A</c:v>
                </c:pt>
                <c:pt idx="658">
                  <c:v>#N/A</c:v>
                </c:pt>
                <c:pt idx="659">
                  <c:v>8.5448646149999998</c:v>
                </c:pt>
                <c:pt idx="660">
                  <c:v>8.5448646149999998</c:v>
                </c:pt>
                <c:pt idx="661">
                  <c:v>8.463484952</c:v>
                </c:pt>
                <c:pt idx="662">
                  <c:v>#N/A</c:v>
                </c:pt>
                <c:pt idx="663">
                  <c:v>#N/A</c:v>
                </c:pt>
                <c:pt idx="664">
                  <c:v>#N/A</c:v>
                </c:pt>
                <c:pt idx="665">
                  <c:v>8.4830160711199998</c:v>
                </c:pt>
                <c:pt idx="666">
                  <c:v>8.1379663000000004</c:v>
                </c:pt>
                <c:pt idx="667">
                  <c:v>8.3007256260000002</c:v>
                </c:pt>
                <c:pt idx="668">
                  <c:v>#N/A</c:v>
                </c:pt>
                <c:pt idx="669">
                  <c:v>#N/A</c:v>
                </c:pt>
                <c:pt idx="670">
                  <c:v>#N/A</c:v>
                </c:pt>
                <c:pt idx="671">
                  <c:v>8.3003534279999993</c:v>
                </c:pt>
                <c:pt idx="672">
                  <c:v>8.1376013999999994</c:v>
                </c:pt>
                <c:pt idx="673">
                  <c:v>#N/A</c:v>
                </c:pt>
                <c:pt idx="674">
                  <c:v>#N/A</c:v>
                </c:pt>
                <c:pt idx="675">
                  <c:v>#N/A</c:v>
                </c:pt>
                <c:pt idx="676">
                  <c:v>#N/A</c:v>
                </c:pt>
                <c:pt idx="677">
                  <c:v>#N/A</c:v>
                </c:pt>
                <c:pt idx="678">
                  <c:v>#N/A</c:v>
                </c:pt>
                <c:pt idx="679">
                  <c:v>#N/A</c:v>
                </c:pt>
                <c:pt idx="680">
                  <c:v>#N/A</c:v>
                </c:pt>
                <c:pt idx="681">
                  <c:v>#N/A</c:v>
                </c:pt>
                <c:pt idx="682">
                  <c:v>8.4631054559999992</c:v>
                </c:pt>
                <c:pt idx="683">
                  <c:v>#N/A</c:v>
                </c:pt>
                <c:pt idx="684">
                  <c:v>#N/A</c:v>
                </c:pt>
                <c:pt idx="685">
                  <c:v>8.4712430573999988</c:v>
                </c:pt>
                <c:pt idx="686">
                  <c:v>8.6258574839999991</c:v>
                </c:pt>
                <c:pt idx="687">
                  <c:v>8.4631054559999992</c:v>
                </c:pt>
                <c:pt idx="688">
                  <c:v>8.4631054559999992</c:v>
                </c:pt>
                <c:pt idx="689">
                  <c:v>8.5119310643999988</c:v>
                </c:pt>
                <c:pt idx="690">
                  <c:v>#N/A</c:v>
                </c:pt>
                <c:pt idx="691">
                  <c:v>#N/A</c:v>
                </c:pt>
                <c:pt idx="692">
                  <c:v>#N/A</c:v>
                </c:pt>
                <c:pt idx="693">
                  <c:v>8.4631054559999992</c:v>
                </c:pt>
                <c:pt idx="694">
                  <c:v>#N/A</c:v>
                </c:pt>
                <c:pt idx="695">
                  <c:v>8.5444814699999991</c:v>
                </c:pt>
                <c:pt idx="696">
                  <c:v>8.5282062671999999</c:v>
                </c:pt>
                <c:pt idx="697">
                  <c:v>#N/A</c:v>
                </c:pt>
                <c:pt idx="698">
                  <c:v>#N/A</c:v>
                </c:pt>
                <c:pt idx="699">
                  <c:v>8.5725216149999994</c:v>
                </c:pt>
                <c:pt idx="700">
                  <c:v>#N/A</c:v>
                </c:pt>
                <c:pt idx="701">
                  <c:v>8.6427346491799995</c:v>
                </c:pt>
                <c:pt idx="702">
                  <c:v>#N/A</c:v>
                </c:pt>
                <c:pt idx="703">
                  <c:v>8.6541646780000008</c:v>
                </c:pt>
                <c:pt idx="704">
                  <c:v>#N/A</c:v>
                </c:pt>
                <c:pt idx="705">
                  <c:v>#N/A</c:v>
                </c:pt>
                <c:pt idx="706">
                  <c:v>8.5480286961000012</c:v>
                </c:pt>
                <c:pt idx="707">
                  <c:v>8.5725216149999994</c:v>
                </c:pt>
                <c:pt idx="708">
                  <c:v>8.6215074527999995</c:v>
                </c:pt>
                <c:pt idx="709">
                  <c:v>8.5104728871200006</c:v>
                </c:pt>
                <c:pt idx="710">
                  <c:v>8.5382315285400008</c:v>
                </c:pt>
                <c:pt idx="711">
                  <c:v>#N/A</c:v>
                </c:pt>
                <c:pt idx="712">
                  <c:v>#N/A</c:v>
                </c:pt>
                <c:pt idx="713">
                  <c:v>8.5725216149999994</c:v>
                </c:pt>
                <c:pt idx="714">
                  <c:v>8.636203204140001</c:v>
                </c:pt>
                <c:pt idx="715">
                  <c:v>8.5725216149999994</c:v>
                </c:pt>
                <c:pt idx="716">
                  <c:v>8.5414972510600009</c:v>
                </c:pt>
                <c:pt idx="717">
                  <c:v>8.6427346491799995</c:v>
                </c:pt>
                <c:pt idx="718">
                  <c:v>#N/A</c:v>
                </c:pt>
                <c:pt idx="719">
                  <c:v>#N/A</c:v>
                </c:pt>
                <c:pt idx="720">
                  <c:v>8.6215074527999995</c:v>
                </c:pt>
                <c:pt idx="721">
                  <c:v>8.6541646780000008</c:v>
                </c:pt>
                <c:pt idx="722">
                  <c:v>8.6541646780000008</c:v>
                </c:pt>
                <c:pt idx="723">
                  <c:v>#N/A</c:v>
                </c:pt>
                <c:pt idx="724">
                  <c:v>8.7407063247799996</c:v>
                </c:pt>
                <c:pt idx="725">
                  <c:v>#N/A</c:v>
                </c:pt>
                <c:pt idx="726">
                  <c:v>#N/A</c:v>
                </c:pt>
                <c:pt idx="727">
                  <c:v>8.7243777121800008</c:v>
                </c:pt>
                <c:pt idx="728">
                  <c:v>8.7276434347000009</c:v>
                </c:pt>
                <c:pt idx="729">
                  <c:v>8.8484751679400002</c:v>
                </c:pt>
                <c:pt idx="730">
                  <c:v>#N/A</c:v>
                </c:pt>
                <c:pt idx="731">
                  <c:v>#N/A</c:v>
                </c:pt>
                <c:pt idx="732">
                  <c:v>#N/A</c:v>
                </c:pt>
                <c:pt idx="733">
                  <c:v>#N/A</c:v>
                </c:pt>
                <c:pt idx="734">
                  <c:v>#N/A</c:v>
                </c:pt>
                <c:pt idx="735">
                  <c:v>8.8128960119999995</c:v>
                </c:pt>
                <c:pt idx="736">
                  <c:v>8.6529582695600009</c:v>
                </c:pt>
                <c:pt idx="737">
                  <c:v>8.7312951229999989</c:v>
                </c:pt>
                <c:pt idx="738">
                  <c:v>8.5566692205399999</c:v>
                </c:pt>
                <c:pt idx="739">
                  <c:v>#N/A</c:v>
                </c:pt>
                <c:pt idx="740">
                  <c:v>#N/A</c:v>
                </c:pt>
                <c:pt idx="741">
                  <c:v>8.7312951229999989</c:v>
                </c:pt>
                <c:pt idx="742">
                  <c:v>8.649694234</c:v>
                </c:pt>
                <c:pt idx="743">
                  <c:v>#N/A</c:v>
                </c:pt>
                <c:pt idx="744">
                  <c:v>8.976097789999999</c:v>
                </c:pt>
                <c:pt idx="745">
                  <c:v>8.7835196919600005</c:v>
                </c:pt>
                <c:pt idx="746">
                  <c:v>#N/A</c:v>
                </c:pt>
                <c:pt idx="747">
                  <c:v>#N/A</c:v>
                </c:pt>
                <c:pt idx="748">
                  <c:v>8.8128960119999995</c:v>
                </c:pt>
                <c:pt idx="749">
                  <c:v>8.8063679408799995</c:v>
                </c:pt>
                <c:pt idx="750">
                  <c:v>#N/A</c:v>
                </c:pt>
                <c:pt idx="751">
                  <c:v>8.5223968471599996</c:v>
                </c:pt>
                <c:pt idx="752">
                  <c:v>8.9042890076799992</c:v>
                </c:pt>
                <c:pt idx="753">
                  <c:v>#N/A</c:v>
                </c:pt>
                <c:pt idx="754">
                  <c:v>#N/A</c:v>
                </c:pt>
                <c:pt idx="755">
                  <c:v>8.7459832830199993</c:v>
                </c:pt>
                <c:pt idx="756">
                  <c:v>8.649694234</c:v>
                </c:pt>
                <c:pt idx="757">
                  <c:v>#N/A</c:v>
                </c:pt>
                <c:pt idx="758">
                  <c:v>8.649694234</c:v>
                </c:pt>
                <c:pt idx="759">
                  <c:v>8.649694234</c:v>
                </c:pt>
                <c:pt idx="760">
                  <c:v>#N/A</c:v>
                </c:pt>
                <c:pt idx="761">
                  <c:v>#N/A</c:v>
                </c:pt>
                <c:pt idx="762">
                  <c:v>8.8028886780000004</c:v>
                </c:pt>
                <c:pt idx="763">
                  <c:v>8.884396906500001</c:v>
                </c:pt>
                <c:pt idx="764">
                  <c:v>8.639872221000001</c:v>
                </c:pt>
                <c:pt idx="765">
                  <c:v>8.8028886780000004</c:v>
                </c:pt>
                <c:pt idx="766">
                  <c:v>8.7898473614399997</c:v>
                </c:pt>
                <c:pt idx="767">
                  <c:v>#N/A</c:v>
                </c:pt>
                <c:pt idx="768">
                  <c:v>#N/A</c:v>
                </c:pt>
                <c:pt idx="769">
                  <c:v>8.6512833729900009</c:v>
                </c:pt>
                <c:pt idx="770">
                  <c:v>8.4833764222799992</c:v>
                </c:pt>
                <c:pt idx="771">
                  <c:v>#N/A</c:v>
                </c:pt>
                <c:pt idx="772">
                  <c:v>8.6561738666999997</c:v>
                </c:pt>
                <c:pt idx="773">
                  <c:v>8.6610643604100002</c:v>
                </c:pt>
                <c:pt idx="774">
                  <c:v>#N/A</c:v>
                </c:pt>
                <c:pt idx="775">
                  <c:v>#N/A</c:v>
                </c:pt>
                <c:pt idx="776">
                  <c:v>8.3138393070000003</c:v>
                </c:pt>
                <c:pt idx="777">
                  <c:v>#N/A</c:v>
                </c:pt>
                <c:pt idx="778">
                  <c:v>#N/A</c:v>
                </c:pt>
                <c:pt idx="779">
                  <c:v>#N/A</c:v>
                </c:pt>
                <c:pt idx="780">
                  <c:v>#N/A</c:v>
                </c:pt>
                <c:pt idx="781">
                  <c:v>#N/A</c:v>
                </c:pt>
                <c:pt idx="782">
                  <c:v>#N/A</c:v>
                </c:pt>
                <c:pt idx="783">
                  <c:v>#N/A</c:v>
                </c:pt>
                <c:pt idx="784">
                  <c:v>#N/A</c:v>
                </c:pt>
                <c:pt idx="785">
                  <c:v>8.4034983583499994</c:v>
                </c:pt>
                <c:pt idx="786">
                  <c:v>8.884396906500001</c:v>
                </c:pt>
                <c:pt idx="787">
                  <c:v>#N/A</c:v>
                </c:pt>
                <c:pt idx="788">
                  <c:v>#N/A</c:v>
                </c:pt>
                <c:pt idx="789">
                  <c:v>#N/A</c:v>
                </c:pt>
                <c:pt idx="790">
                  <c:v>8.4545317479999991</c:v>
                </c:pt>
                <c:pt idx="791">
                  <c:v>8.373238173499999</c:v>
                </c:pt>
                <c:pt idx="792">
                  <c:v>#N/A</c:v>
                </c:pt>
                <c:pt idx="793">
                  <c:v>8.5358253224999991</c:v>
                </c:pt>
                <c:pt idx="794">
                  <c:v>8.8609996204999995</c:v>
                </c:pt>
                <c:pt idx="795">
                  <c:v>#N/A</c:v>
                </c:pt>
                <c:pt idx="796">
                  <c:v>#N/A</c:v>
                </c:pt>
                <c:pt idx="797">
                  <c:v>8.8609996204999995</c:v>
                </c:pt>
                <c:pt idx="798">
                  <c:v>8.4350212901199999</c:v>
                </c:pt>
                <c:pt idx="799">
                  <c:v>8.45290587651</c:v>
                </c:pt>
                <c:pt idx="800">
                  <c:v>8.3179585428399996</c:v>
                </c:pt>
                <c:pt idx="801">
                  <c:v>8.2789376270799995</c:v>
                </c:pt>
                <c:pt idx="802">
                  <c:v>#N/A</c:v>
                </c:pt>
                <c:pt idx="803">
                  <c:v>#N/A</c:v>
                </c:pt>
                <c:pt idx="804">
                  <c:v>#N/A</c:v>
                </c:pt>
                <c:pt idx="805">
                  <c:v>8.4545317479999991</c:v>
                </c:pt>
                <c:pt idx="806">
                  <c:v>8.373238173499999</c:v>
                </c:pt>
                <c:pt idx="807">
                  <c:v>8.2984480849599986</c:v>
                </c:pt>
                <c:pt idx="808">
                  <c:v>8.4545317479999991</c:v>
                </c:pt>
                <c:pt idx="809">
                  <c:v>#N/A</c:v>
                </c:pt>
                <c:pt idx="810">
                  <c:v>#N/A</c:v>
                </c:pt>
                <c:pt idx="811">
                  <c:v>8.3764899164800006</c:v>
                </c:pt>
                <c:pt idx="812">
                  <c:v>8.3114550568799981</c:v>
                </c:pt>
                <c:pt idx="813">
                  <c:v>8.3065774424099992</c:v>
                </c:pt>
                <c:pt idx="814">
                  <c:v>8.4545317479999991</c:v>
                </c:pt>
                <c:pt idx="815">
                  <c:v>8.1716301087399987</c:v>
                </c:pt>
                <c:pt idx="816">
                  <c:v>#N/A</c:v>
                </c:pt>
                <c:pt idx="817">
                  <c:v>#N/A</c:v>
                </c:pt>
                <c:pt idx="818">
                  <c:v>8.1293574499999988</c:v>
                </c:pt>
                <c:pt idx="819">
                  <c:v>8.1293574499999988</c:v>
                </c:pt>
                <c:pt idx="820">
                  <c:v>8.2303131090000008</c:v>
                </c:pt>
                <c:pt idx="821">
                  <c:v>8.3200390199999994</c:v>
                </c:pt>
                <c:pt idx="822">
                  <c:v>8.3200390199999994</c:v>
                </c:pt>
                <c:pt idx="823">
                  <c:v>#N/A</c:v>
                </c:pt>
                <c:pt idx="824">
                  <c:v>#N/A</c:v>
                </c:pt>
                <c:pt idx="825">
                  <c:v>#N/A</c:v>
                </c:pt>
                <c:pt idx="826">
                  <c:v>8.3200390199999994</c:v>
                </c:pt>
                <c:pt idx="827">
                  <c:v>8.2205248278000003</c:v>
                </c:pt>
                <c:pt idx="828">
                  <c:v>8.4831770399999993</c:v>
                </c:pt>
                <c:pt idx="829">
                  <c:v>8.4831770399999993</c:v>
                </c:pt>
                <c:pt idx="830">
                  <c:v>#N/A</c:v>
                </c:pt>
                <c:pt idx="831">
                  <c:v>#N/A</c:v>
                </c:pt>
                <c:pt idx="832">
                  <c:v>8.3428783428000006</c:v>
                </c:pt>
                <c:pt idx="833">
                  <c:v>8.3037252180000003</c:v>
                </c:pt>
                <c:pt idx="834">
                  <c:v>8.2727289941999995</c:v>
                </c:pt>
                <c:pt idx="835">
                  <c:v>8.2874114159999994</c:v>
                </c:pt>
                <c:pt idx="836">
                  <c:v>8.3200390199999994</c:v>
                </c:pt>
                <c:pt idx="837">
                  <c:v>#N/A</c:v>
                </c:pt>
                <c:pt idx="838">
                  <c:v>#N/A</c:v>
                </c:pt>
                <c:pt idx="839">
                  <c:v>8.3200390199999994</c:v>
                </c:pt>
                <c:pt idx="840">
                  <c:v>8.4146590715999992</c:v>
                </c:pt>
                <c:pt idx="841">
                  <c:v>8.1569009999999995</c:v>
                </c:pt>
                <c:pt idx="842">
                  <c:v>8.2923055565999988</c:v>
                </c:pt>
                <c:pt idx="843">
                  <c:v>8.2025796456000002</c:v>
                </c:pt>
                <c:pt idx="844">
                  <c:v>#N/A</c:v>
                </c:pt>
                <c:pt idx="845">
                  <c:v>#N/A</c:v>
                </c:pt>
                <c:pt idx="846">
                  <c:v>8.2710976140000003</c:v>
                </c:pt>
                <c:pt idx="847">
                  <c:v>8.2531524318000002</c:v>
                </c:pt>
                <c:pt idx="848">
                  <c:v>#N/A</c:v>
                </c:pt>
                <c:pt idx="849">
                  <c:v>8.2303131090000008</c:v>
                </c:pt>
                <c:pt idx="850">
                  <c:v>#N/A</c:v>
                </c:pt>
                <c:pt idx="851">
                  <c:v>#N/A</c:v>
                </c:pt>
                <c:pt idx="852">
                  <c:v>#N/A</c:v>
                </c:pt>
                <c:pt idx="853">
                  <c:v>8.2055524435400002</c:v>
                </c:pt>
                <c:pt idx="854">
                  <c:v>8.1957391458199993</c:v>
                </c:pt>
                <c:pt idx="855">
                  <c:v>8.2529833825200001</c:v>
                </c:pt>
                <c:pt idx="856">
                  <c:v>8.1695703519000009</c:v>
                </c:pt>
                <c:pt idx="857">
                  <c:v>8.2104590924000007</c:v>
                </c:pt>
                <c:pt idx="858">
                  <c:v>#N/A</c:v>
                </c:pt>
                <c:pt idx="859">
                  <c:v>#N/A</c:v>
                </c:pt>
                <c:pt idx="860">
                  <c:v>8.2022813442999993</c:v>
                </c:pt>
                <c:pt idx="861">
                  <c:v>7.8228338324599997</c:v>
                </c:pt>
                <c:pt idx="862">
                  <c:v>7.9487711532000001</c:v>
                </c:pt>
                <c:pt idx="863">
                  <c:v>7.79830058816</c:v>
                </c:pt>
                <c:pt idx="864">
                  <c:v>7.8669936722000005</c:v>
                </c:pt>
                <c:pt idx="865">
                  <c:v>#N/A</c:v>
                </c:pt>
                <c:pt idx="866">
                  <c:v>#N/A</c:v>
                </c:pt>
                <c:pt idx="867">
                  <c:v>7.9078824127000003</c:v>
                </c:pt>
                <c:pt idx="868">
                  <c:v>7.4908172595999991</c:v>
                </c:pt>
                <c:pt idx="869">
                  <c:v>7.7443274507000002</c:v>
                </c:pt>
                <c:pt idx="870">
                  <c:v>7.6838121147599994</c:v>
                </c:pt>
                <c:pt idx="871">
                  <c:v>7.7508696491800002</c:v>
                </c:pt>
                <c:pt idx="872">
                  <c:v>#N/A</c:v>
                </c:pt>
                <c:pt idx="873">
                  <c:v>#N/A</c:v>
                </c:pt>
                <c:pt idx="874">
                  <c:v>7.6167545803400003</c:v>
                </c:pt>
                <c:pt idx="875">
                  <c:v>7.8113849851199992</c:v>
                </c:pt>
                <c:pt idx="876">
                  <c:v>7.7230653056399996</c:v>
                </c:pt>
                <c:pt idx="877">
                  <c:v>7.6658210689399997</c:v>
                </c:pt>
                <c:pt idx="878">
                  <c:v>7.6478300231199992</c:v>
                </c:pt>
                <c:pt idx="879">
                  <c:v>#N/A</c:v>
                </c:pt>
                <c:pt idx="880">
                  <c:v>#N/A</c:v>
                </c:pt>
                <c:pt idx="881">
                  <c:v>7.6502523569299994</c:v>
                </c:pt>
                <c:pt idx="882">
                  <c:v>7.6110119088499992</c:v>
                </c:pt>
                <c:pt idx="883">
                  <c:v>7.6649675249599998</c:v>
                </c:pt>
                <c:pt idx="884">
                  <c:v>7.5799465541199993</c:v>
                </c:pt>
                <c:pt idx="885">
                  <c:v>7.5848516101300003</c:v>
                </c:pt>
                <c:pt idx="886">
                  <c:v>#N/A</c:v>
                </c:pt>
                <c:pt idx="887">
                  <c:v>#N/A</c:v>
                </c:pt>
                <c:pt idx="888">
                  <c:v>7.4998306392899989</c:v>
                </c:pt>
                <c:pt idx="889">
                  <c:v>7.6044718341699991</c:v>
                </c:pt>
                <c:pt idx="890">
                  <c:v>7.2202424467199995</c:v>
                </c:pt>
                <c:pt idx="891">
                  <c:v>7.0943460091299997</c:v>
                </c:pt>
                <c:pt idx="892">
                  <c:v>6.8114877792199993</c:v>
                </c:pt>
                <c:pt idx="893">
                  <c:v>#N/A</c:v>
                </c:pt>
                <c:pt idx="894">
                  <c:v>#N/A</c:v>
                </c:pt>
                <c:pt idx="895">
                  <c:v>6.7150216776900002</c:v>
                </c:pt>
                <c:pt idx="896">
                  <c:v>6.54007468</c:v>
                </c:pt>
                <c:pt idx="897">
                  <c:v>7.5047356953</c:v>
                </c:pt>
                <c:pt idx="898">
                  <c:v>6.73954695774</c:v>
                </c:pt>
                <c:pt idx="899">
                  <c:v>6.60384040813</c:v>
                </c:pt>
                <c:pt idx="900">
                  <c:v>#N/A</c:v>
                </c:pt>
                <c:pt idx="901">
                  <c:v>#N/A</c:v>
                </c:pt>
                <c:pt idx="902">
                  <c:v>#N/A</c:v>
                </c:pt>
                <c:pt idx="903">
                  <c:v>#N/A</c:v>
                </c:pt>
                <c:pt idx="904">
                  <c:v>#N/A</c:v>
                </c:pt>
                <c:pt idx="905">
                  <c:v>6.3487774956099994</c:v>
                </c:pt>
                <c:pt idx="906">
                  <c:v>6.6479859122199993</c:v>
                </c:pt>
                <c:pt idx="907">
                  <c:v>#N/A</c:v>
                </c:pt>
                <c:pt idx="908">
                  <c:v>#N/A</c:v>
                </c:pt>
                <c:pt idx="909">
                  <c:v>6.4534186904899995</c:v>
                </c:pt>
                <c:pt idx="910">
                  <c:v>#N/A</c:v>
                </c:pt>
                <c:pt idx="911">
                  <c:v>#N/A</c:v>
                </c:pt>
                <c:pt idx="912">
                  <c:v>#N/A</c:v>
                </c:pt>
                <c:pt idx="913">
                  <c:v>6.359638348299999</c:v>
                </c:pt>
                <c:pt idx="914">
                  <c:v>#N/A</c:v>
                </c:pt>
                <c:pt idx="915">
                  <c:v>#N/A</c:v>
                </c:pt>
                <c:pt idx="916">
                  <c:v>#N/A</c:v>
                </c:pt>
                <c:pt idx="917">
                  <c:v>#N/A</c:v>
                </c:pt>
                <c:pt idx="918">
                  <c:v>5.7220396449999997</c:v>
                </c:pt>
                <c:pt idx="919">
                  <c:v>#N/A</c:v>
                </c:pt>
                <c:pt idx="920">
                  <c:v>#N/A</c:v>
                </c:pt>
                <c:pt idx="921">
                  <c:v>#N/A</c:v>
                </c:pt>
                <c:pt idx="922">
                  <c:v>#N/A</c:v>
                </c:pt>
                <c:pt idx="923">
                  <c:v>#N/A</c:v>
                </c:pt>
                <c:pt idx="924">
                  <c:v>#N/A</c:v>
                </c:pt>
                <c:pt idx="925">
                  <c:v>#N/A</c:v>
                </c:pt>
                <c:pt idx="926">
                  <c:v>6.8664475739999995</c:v>
                </c:pt>
                <c:pt idx="927">
                  <c:v>#N/A</c:v>
                </c:pt>
                <c:pt idx="928">
                  <c:v>#N/A</c:v>
                </c:pt>
                <c:pt idx="929">
                  <c:v>#N/A</c:v>
                </c:pt>
                <c:pt idx="930">
                  <c:v>#N/A</c:v>
                </c:pt>
                <c:pt idx="931">
                  <c:v>6.8664475739999995</c:v>
                </c:pt>
                <c:pt idx="932">
                  <c:v>#N/A</c:v>
                </c:pt>
                <c:pt idx="933">
                  <c:v>6.851733757769999</c:v>
                </c:pt>
                <c:pt idx="934">
                  <c:v>#N/A</c:v>
                </c:pt>
                <c:pt idx="935">
                  <c:v>#N/A</c:v>
                </c:pt>
                <c:pt idx="936">
                  <c:v>#N/A</c:v>
                </c:pt>
                <c:pt idx="937">
                  <c:v>#N/A</c:v>
                </c:pt>
                <c:pt idx="938">
                  <c:v>#N/A</c:v>
                </c:pt>
                <c:pt idx="939">
                  <c:v>#N/A</c:v>
                </c:pt>
                <c:pt idx="940">
                  <c:v>#N/A</c:v>
                </c:pt>
                <c:pt idx="941">
                  <c:v>6.8664475739999995</c:v>
                </c:pt>
                <c:pt idx="942">
                  <c:v>#N/A</c:v>
                </c:pt>
                <c:pt idx="943">
                  <c:v>#N/A</c:v>
                </c:pt>
                <c:pt idx="944">
                  <c:v>#N/A</c:v>
                </c:pt>
                <c:pt idx="945">
                  <c:v>6.61795189497</c:v>
                </c:pt>
                <c:pt idx="946">
                  <c:v>#N/A</c:v>
                </c:pt>
                <c:pt idx="947">
                  <c:v>#N/A</c:v>
                </c:pt>
                <c:pt idx="948">
                  <c:v>#N/A</c:v>
                </c:pt>
                <c:pt idx="949">
                  <c:v>#N/A</c:v>
                </c:pt>
                <c:pt idx="950">
                  <c:v>#N/A</c:v>
                </c:pt>
                <c:pt idx="951">
                  <c:v>6.6417403633200012</c:v>
                </c:pt>
                <c:pt idx="952">
                  <c:v>#N/A</c:v>
                </c:pt>
                <c:pt idx="953">
                  <c:v>#N/A</c:v>
                </c:pt>
                <c:pt idx="954">
                  <c:v>#N/A</c:v>
                </c:pt>
                <c:pt idx="955">
                  <c:v>6.6100224055200005</c:v>
                </c:pt>
                <c:pt idx="956">
                  <c:v>#N/A</c:v>
                </c:pt>
                <c:pt idx="957">
                  <c:v>#N/A</c:v>
                </c:pt>
                <c:pt idx="958">
                  <c:v>#N/A</c:v>
                </c:pt>
                <c:pt idx="959">
                  <c:v>#N/A</c:v>
                </c:pt>
                <c:pt idx="960">
                  <c:v>7.9294894500000002</c:v>
                </c:pt>
                <c:pt idx="961">
                  <c:v>6.6607711380000003</c:v>
                </c:pt>
                <c:pt idx="962">
                  <c:v>#N/A</c:v>
                </c:pt>
                <c:pt idx="963">
                  <c:v>#N/A</c:v>
                </c:pt>
                <c:pt idx="964">
                  <c:v>#N/A</c:v>
                </c:pt>
                <c:pt idx="965">
                  <c:v>7.9294894500000002</c:v>
                </c:pt>
                <c:pt idx="966">
                  <c:v>9.5153873400000002</c:v>
                </c:pt>
                <c:pt idx="967">
                  <c:v>#N/A</c:v>
                </c:pt>
                <c:pt idx="968">
                  <c:v>7.7931022314600007</c:v>
                </c:pt>
                <c:pt idx="969">
                  <c:v>#N/A</c:v>
                </c:pt>
                <c:pt idx="970">
                  <c:v>#N/A</c:v>
                </c:pt>
                <c:pt idx="971">
                  <c:v>#N/A</c:v>
                </c:pt>
                <c:pt idx="972">
                  <c:v>#N/A</c:v>
                </c:pt>
                <c:pt idx="973">
                  <c:v>#N/A</c:v>
                </c:pt>
                <c:pt idx="974">
                  <c:v>#N/A</c:v>
                </c:pt>
                <c:pt idx="975">
                  <c:v>#N/A</c:v>
                </c:pt>
                <c:pt idx="976">
                  <c:v>#N/A</c:v>
                </c:pt>
                <c:pt idx="977">
                  <c:v>#N/A</c:v>
                </c:pt>
                <c:pt idx="978">
                  <c:v>#N/A</c:v>
                </c:pt>
                <c:pt idx="979">
                  <c:v>#N/A</c:v>
                </c:pt>
                <c:pt idx="980">
                  <c:v>#N/A</c:v>
                </c:pt>
                <c:pt idx="981">
                  <c:v>7.1844460687999998</c:v>
                </c:pt>
                <c:pt idx="982">
                  <c:v>7.0651239749999997</c:v>
                </c:pt>
                <c:pt idx="983">
                  <c:v>#N/A</c:v>
                </c:pt>
                <c:pt idx="984">
                  <c:v>#N/A</c:v>
                </c:pt>
                <c:pt idx="985">
                  <c:v>#N/A</c:v>
                </c:pt>
                <c:pt idx="986">
                  <c:v>7.3006281074999997</c:v>
                </c:pt>
                <c:pt idx="987">
                  <c:v>#N/A</c:v>
                </c:pt>
                <c:pt idx="988">
                  <c:v>#N/A</c:v>
                </c:pt>
                <c:pt idx="989">
                  <c:v>#N/A</c:v>
                </c:pt>
                <c:pt idx="990">
                  <c:v>#N/A</c:v>
                </c:pt>
                <c:pt idx="991">
                  <c:v>#N/A</c:v>
                </c:pt>
                <c:pt idx="992">
                  <c:v>#N/A</c:v>
                </c:pt>
                <c:pt idx="993">
                  <c:v>6.7511184649999993</c:v>
                </c:pt>
                <c:pt idx="994">
                  <c:v>#N/A</c:v>
                </c:pt>
                <c:pt idx="995">
                  <c:v>#N/A</c:v>
                </c:pt>
                <c:pt idx="996">
                  <c:v>#N/A</c:v>
                </c:pt>
                <c:pt idx="997">
                  <c:v>#N/A</c:v>
                </c:pt>
                <c:pt idx="998">
                  <c:v>#N/A</c:v>
                </c:pt>
                <c:pt idx="999">
                  <c:v>#N/A</c:v>
                </c:pt>
                <c:pt idx="1000">
                  <c:v>6.2330093734999998</c:v>
                </c:pt>
                <c:pt idx="1001">
                  <c:v>#N/A</c:v>
                </c:pt>
                <c:pt idx="1002">
                  <c:v>#N/A</c:v>
                </c:pt>
                <c:pt idx="1003">
                  <c:v>#N/A</c:v>
                </c:pt>
                <c:pt idx="1004">
                  <c:v>#N/A</c:v>
                </c:pt>
                <c:pt idx="1005">
                  <c:v>#N/A</c:v>
                </c:pt>
                <c:pt idx="1006">
                  <c:v>#N/A</c:v>
                </c:pt>
                <c:pt idx="1007">
                  <c:v>#N/A</c:v>
                </c:pt>
                <c:pt idx="1008">
                  <c:v>#N/A</c:v>
                </c:pt>
                <c:pt idx="1009">
                  <c:v>#N/A</c:v>
                </c:pt>
                <c:pt idx="1010">
                  <c:v>#N/A</c:v>
                </c:pt>
                <c:pt idx="1011">
                  <c:v>6.4718152401700006</c:v>
                </c:pt>
                <c:pt idx="1012">
                  <c:v>#N/A</c:v>
                </c:pt>
                <c:pt idx="1013">
                  <c:v>#N/A</c:v>
                </c:pt>
                <c:pt idx="1014">
                  <c:v>#N/A</c:v>
                </c:pt>
                <c:pt idx="1015">
                  <c:v>#N/A</c:v>
                </c:pt>
                <c:pt idx="1016">
                  <c:v>6.7726467590000006</c:v>
                </c:pt>
                <c:pt idx="1017">
                  <c:v>#N/A</c:v>
                </c:pt>
                <c:pt idx="1018">
                  <c:v>#N/A</c:v>
                </c:pt>
                <c:pt idx="1019">
                  <c:v>#N/A</c:v>
                </c:pt>
                <c:pt idx="1020">
                  <c:v>#N/A</c:v>
                </c:pt>
                <c:pt idx="1021">
                  <c:v>#N/A</c:v>
                </c:pt>
                <c:pt idx="1022">
                  <c:v>#N/A</c:v>
                </c:pt>
                <c:pt idx="1023">
                  <c:v>#N/A</c:v>
                </c:pt>
                <c:pt idx="1024">
                  <c:v>7.1427797795500005</c:v>
                </c:pt>
                <c:pt idx="1025">
                  <c:v>#N/A</c:v>
                </c:pt>
                <c:pt idx="1026">
                  <c:v>#N/A</c:v>
                </c:pt>
                <c:pt idx="1027">
                  <c:v>#N/A</c:v>
                </c:pt>
                <c:pt idx="1028">
                  <c:v>#N/A</c:v>
                </c:pt>
                <c:pt idx="1029">
                  <c:v>#N/A</c:v>
                </c:pt>
                <c:pt idx="1030">
                  <c:v>#N/A</c:v>
                </c:pt>
                <c:pt idx="1031">
                  <c:v>#N/A</c:v>
                </c:pt>
                <c:pt idx="1032">
                  <c:v>6.9459005133000007</c:v>
                </c:pt>
                <c:pt idx="1033">
                  <c:v>#N/A</c:v>
                </c:pt>
                <c:pt idx="1034">
                  <c:v>#N/A</c:v>
                </c:pt>
                <c:pt idx="1035">
                  <c:v>#N/A</c:v>
                </c:pt>
                <c:pt idx="1036">
                  <c:v>#N/A</c:v>
                </c:pt>
                <c:pt idx="1037">
                  <c:v>#N/A</c:v>
                </c:pt>
                <c:pt idx="1038">
                  <c:v>6.7565947299999998</c:v>
                </c:pt>
                <c:pt idx="1039">
                  <c:v>6.4423345099999993</c:v>
                </c:pt>
                <c:pt idx="1040">
                  <c:v>#N/A</c:v>
                </c:pt>
                <c:pt idx="1041">
                  <c:v>#N/A</c:v>
                </c:pt>
                <c:pt idx="1042">
                  <c:v>6.2852043999999996</c:v>
                </c:pt>
                <c:pt idx="1043">
                  <c:v>#N/A</c:v>
                </c:pt>
                <c:pt idx="1044">
                  <c:v>#N/A</c:v>
                </c:pt>
                <c:pt idx="1045">
                  <c:v>#N/A</c:v>
                </c:pt>
                <c:pt idx="1046">
                  <c:v>#N/A</c:v>
                </c:pt>
                <c:pt idx="1047">
                  <c:v>#N/A</c:v>
                </c:pt>
                <c:pt idx="1048">
                  <c:v>#N/A</c:v>
                </c:pt>
                <c:pt idx="1049">
                  <c:v>#N/A</c:v>
                </c:pt>
                <c:pt idx="1050">
                  <c:v>#N/A</c:v>
                </c:pt>
                <c:pt idx="1051">
                  <c:v>#N/A</c:v>
                </c:pt>
                <c:pt idx="1052">
                  <c:v>6.5994646199999991</c:v>
                </c:pt>
                <c:pt idx="1053">
                  <c:v>#N/A</c:v>
                </c:pt>
                <c:pt idx="1054">
                  <c:v>#N/A</c:v>
                </c:pt>
                <c:pt idx="1055">
                  <c:v>#N/A</c:v>
                </c:pt>
                <c:pt idx="1056">
                  <c:v>#N/A</c:v>
                </c:pt>
                <c:pt idx="1057">
                  <c:v>#N/A</c:v>
                </c:pt>
                <c:pt idx="1058">
                  <c:v>#N/A</c:v>
                </c:pt>
                <c:pt idx="1059">
                  <c:v>6.5208995649999997</c:v>
                </c:pt>
                <c:pt idx="1060">
                  <c:v>5.2795716959999996</c:v>
                </c:pt>
                <c:pt idx="1061">
                  <c:v>#N/A</c:v>
                </c:pt>
                <c:pt idx="1062">
                  <c:v>#N/A</c:v>
                </c:pt>
                <c:pt idx="1063">
                  <c:v>#N/A</c:v>
                </c:pt>
                <c:pt idx="1064">
                  <c:v>#N/A</c:v>
                </c:pt>
                <c:pt idx="1065">
                  <c:v>6.1989554800000004</c:v>
                </c:pt>
                <c:pt idx="1066">
                  <c:v>#N/A</c:v>
                </c:pt>
                <c:pt idx="1067">
                  <c:v>#N/A</c:v>
                </c:pt>
                <c:pt idx="1068">
                  <c:v>#N/A</c:v>
                </c:pt>
                <c:pt idx="1069">
                  <c:v>#N/A</c:v>
                </c:pt>
                <c:pt idx="1070">
                  <c:v>5.2071226032000002</c:v>
                </c:pt>
                <c:pt idx="1071">
                  <c:v>6.0439815929999998</c:v>
                </c:pt>
                <c:pt idx="1072">
                  <c:v>#N/A</c:v>
                </c:pt>
                <c:pt idx="1073">
                  <c:v>#N/A</c:v>
                </c:pt>
                <c:pt idx="1074">
                  <c:v>#N/A</c:v>
                </c:pt>
                <c:pt idx="1075">
                  <c:v>#N/A</c:v>
                </c:pt>
                <c:pt idx="1076">
                  <c:v>#N/A</c:v>
                </c:pt>
                <c:pt idx="1077">
                  <c:v>#N/A</c:v>
                </c:pt>
                <c:pt idx="1078">
                  <c:v>#N/A</c:v>
                </c:pt>
                <c:pt idx="1079">
                  <c:v>6.0176360322099995</c:v>
                </c:pt>
                <c:pt idx="1080">
                  <c:v>#N/A</c:v>
                </c:pt>
                <c:pt idx="1081">
                  <c:v>#N/A</c:v>
                </c:pt>
                <c:pt idx="1082">
                  <c:v>#N/A</c:v>
                </c:pt>
                <c:pt idx="1083">
                  <c:v>#N/A</c:v>
                </c:pt>
                <c:pt idx="1084">
                  <c:v>5.4240860450000001</c:v>
                </c:pt>
                <c:pt idx="1085">
                  <c:v>5.5015729885000004</c:v>
                </c:pt>
                <c:pt idx="1086">
                  <c:v>#N/A</c:v>
                </c:pt>
                <c:pt idx="1087">
                  <c:v>5.7944736349300001</c:v>
                </c:pt>
                <c:pt idx="1088">
                  <c:v>#N/A</c:v>
                </c:pt>
                <c:pt idx="1089">
                  <c:v>#N/A</c:v>
                </c:pt>
                <c:pt idx="1090">
                  <c:v>#N/A</c:v>
                </c:pt>
                <c:pt idx="1091">
                  <c:v>5.7340338190000004</c:v>
                </c:pt>
                <c:pt idx="1092">
                  <c:v>#N/A</c:v>
                </c:pt>
                <c:pt idx="1093">
                  <c:v>5.8580129286</c:v>
                </c:pt>
                <c:pt idx="1094">
                  <c:v>6.2795419012400009</c:v>
                </c:pt>
                <c:pt idx="1095">
                  <c:v>#N/A</c:v>
                </c:pt>
                <c:pt idx="1096">
                  <c:v>#N/A</c:v>
                </c:pt>
                <c:pt idx="1097">
                  <c:v>#N/A</c:v>
                </c:pt>
                <c:pt idx="1098">
                  <c:v>#N/A</c:v>
                </c:pt>
                <c:pt idx="1099">
                  <c:v>6.7994751486</c:v>
                </c:pt>
                <c:pt idx="1100">
                  <c:v>#N/A</c:v>
                </c:pt>
                <c:pt idx="1101">
                  <c:v>8.1532856367999997</c:v>
                </c:pt>
                <c:pt idx="1102">
                  <c:v>#N/A</c:v>
                </c:pt>
                <c:pt idx="1103">
                  <c:v>#N/A</c:v>
                </c:pt>
                <c:pt idx="1104">
                  <c:v>#N/A</c:v>
                </c:pt>
                <c:pt idx="1105">
                  <c:v>#N/A</c:v>
                </c:pt>
                <c:pt idx="1106">
                  <c:v>#N/A</c:v>
                </c:pt>
                <c:pt idx="1107">
                  <c:v>#N/A</c:v>
                </c:pt>
                <c:pt idx="1108">
                  <c:v>6.6458404752199991</c:v>
                </c:pt>
                <c:pt idx="1109">
                  <c:v>5.3239738299999999</c:v>
                </c:pt>
                <c:pt idx="1110">
                  <c:v>#N/A</c:v>
                </c:pt>
                <c:pt idx="1111">
                  <c:v>#N/A</c:v>
                </c:pt>
                <c:pt idx="1112">
                  <c:v>5.7407649241199996</c:v>
                </c:pt>
                <c:pt idx="1113">
                  <c:v>#N/A</c:v>
                </c:pt>
                <c:pt idx="1114">
                  <c:v>#N/A</c:v>
                </c:pt>
                <c:pt idx="1115">
                  <c:v>6.1560348828599993</c:v>
                </c:pt>
                <c:pt idx="1116">
                  <c:v>#N/A</c:v>
                </c:pt>
                <c:pt idx="1117">
                  <c:v>#N/A</c:v>
                </c:pt>
                <c:pt idx="1118">
                  <c:v>#N/A</c:v>
                </c:pt>
                <c:pt idx="1119">
                  <c:v>4.9284786312</c:v>
                </c:pt>
                <c:pt idx="1120">
                  <c:v>5.9172166281999994</c:v>
                </c:pt>
                <c:pt idx="1121">
                  <c:v>#N/A</c:v>
                </c:pt>
                <c:pt idx="1122">
                  <c:v>#N/A</c:v>
                </c:pt>
                <c:pt idx="1123">
                  <c:v>#N/A</c:v>
                </c:pt>
                <c:pt idx="1124">
                  <c:v>#N/A</c:v>
                </c:pt>
                <c:pt idx="1125">
                  <c:v>#N/A</c:v>
                </c:pt>
                <c:pt idx="1126">
                  <c:v>6.2668922975999992</c:v>
                </c:pt>
                <c:pt idx="1127">
                  <c:v>#N/A</c:v>
                </c:pt>
                <c:pt idx="1128">
                  <c:v>#N/A</c:v>
                </c:pt>
                <c:pt idx="1129">
                  <c:v>#N/A</c:v>
                </c:pt>
                <c:pt idx="1130">
                  <c:v>5.012291327999999</c:v>
                </c:pt>
                <c:pt idx="1131">
                  <c:v>#N/A</c:v>
                </c:pt>
                <c:pt idx="1132">
                  <c:v>#N/A</c:v>
                </c:pt>
                <c:pt idx="1133">
                  <c:v>#N/A</c:v>
                </c:pt>
                <c:pt idx="1134">
                  <c:v>#N/A</c:v>
                </c:pt>
                <c:pt idx="1135">
                  <c:v>#N/A</c:v>
                </c:pt>
                <c:pt idx="1136">
                  <c:v>#N/A</c:v>
                </c:pt>
                <c:pt idx="1137">
                  <c:v>#N/A</c:v>
                </c:pt>
                <c:pt idx="1138">
                  <c:v>#N/A</c:v>
                </c:pt>
                <c:pt idx="1139">
                  <c:v>#N/A</c:v>
                </c:pt>
                <c:pt idx="1140">
                  <c:v>5.95973664</c:v>
                </c:pt>
                <c:pt idx="1141">
                  <c:v>#N/A</c:v>
                </c:pt>
                <c:pt idx="1142">
                  <c:v>7.1364025920000005</c:v>
                </c:pt>
                <c:pt idx="1143">
                  <c:v>#N/A</c:v>
                </c:pt>
                <c:pt idx="1144">
                  <c:v>5.7152346239999998</c:v>
                </c:pt>
                <c:pt idx="1145">
                  <c:v>#N/A</c:v>
                </c:pt>
                <c:pt idx="1146">
                  <c:v>#N/A</c:v>
                </c:pt>
                <c:pt idx="1147">
                  <c:v>5.7152346239999998</c:v>
                </c:pt>
                <c:pt idx="1148">
                  <c:v>#N/A</c:v>
                </c:pt>
                <c:pt idx="1149">
                  <c:v>#N/A</c:v>
                </c:pt>
                <c:pt idx="1150">
                  <c:v>5.7152346239999998</c:v>
                </c:pt>
                <c:pt idx="1151">
                  <c:v>5.1421830239999995</c:v>
                </c:pt>
                <c:pt idx="1152">
                  <c:v>#N/A</c:v>
                </c:pt>
                <c:pt idx="1153">
                  <c:v>#N/A</c:v>
                </c:pt>
                <c:pt idx="1154">
                  <c:v>5.8069228800000001</c:v>
                </c:pt>
                <c:pt idx="1155">
                  <c:v>5.11595709855</c:v>
                </c:pt>
                <c:pt idx="1156">
                  <c:v>5.0037717972000006</c:v>
                </c:pt>
                <c:pt idx="1157">
                  <c:v>5.9934613050000003</c:v>
                </c:pt>
                <c:pt idx="1158">
                  <c:v>5.3234230668000002</c:v>
                </c:pt>
                <c:pt idx="1159">
                  <c:v>#N/A</c:v>
                </c:pt>
                <c:pt idx="1160">
                  <c:v>#N/A</c:v>
                </c:pt>
                <c:pt idx="1161">
                  <c:v>#N/A</c:v>
                </c:pt>
                <c:pt idx="1162">
                  <c:v>6.3776575424999997</c:v>
                </c:pt>
                <c:pt idx="1163">
                  <c:v>7.0692107699999998</c:v>
                </c:pt>
                <c:pt idx="1164">
                  <c:v>7.4073034590000004</c:v>
                </c:pt>
                <c:pt idx="1165">
                  <c:v>7.8376032449999995</c:v>
                </c:pt>
                <c:pt idx="1166">
                  <c:v>#N/A</c:v>
                </c:pt>
                <c:pt idx="1167">
                  <c:v>#N/A</c:v>
                </c:pt>
                <c:pt idx="1168">
                  <c:v>#N/A</c:v>
                </c:pt>
                <c:pt idx="1169">
                  <c:v>#N/A</c:v>
                </c:pt>
                <c:pt idx="1170">
                  <c:v>7.7146604490000001</c:v>
                </c:pt>
                <c:pt idx="1171">
                  <c:v>6.2101479829499997</c:v>
                </c:pt>
                <c:pt idx="1172">
                  <c:v>7.2228892650000001</c:v>
                </c:pt>
                <c:pt idx="1173">
                  <c:v>#N/A</c:v>
                </c:pt>
                <c:pt idx="1174">
                  <c:v>#N/A</c:v>
                </c:pt>
                <c:pt idx="1175">
                  <c:v>#N/A</c:v>
                </c:pt>
                <c:pt idx="1176">
                  <c:v>7.1414396626499999</c:v>
                </c:pt>
                <c:pt idx="1177">
                  <c:v>5.7168400140000006</c:v>
                </c:pt>
                <c:pt idx="1178">
                  <c:v>5.6538318310499998</c:v>
                </c:pt>
                <c:pt idx="1179">
                  <c:v>5.8013631862499997</c:v>
                </c:pt>
                <c:pt idx="1180">
                  <c:v>#N/A</c:v>
                </c:pt>
                <c:pt idx="1181">
                  <c:v>#N/A</c:v>
                </c:pt>
                <c:pt idx="1182">
                  <c:v>5.6722732504499991</c:v>
                </c:pt>
                <c:pt idx="1183">
                  <c:v>6.1425294451500001</c:v>
                </c:pt>
                <c:pt idx="1184">
                  <c:v>5.2235320450500007</c:v>
                </c:pt>
                <c:pt idx="1185">
                  <c:v>5.2158481202999996</c:v>
                </c:pt>
                <c:pt idx="1186">
                  <c:v>6.2820905433000007</c:v>
                </c:pt>
                <c:pt idx="1187">
                  <c:v>#N/A</c:v>
                </c:pt>
                <c:pt idx="1188">
                  <c:v>#N/A</c:v>
                </c:pt>
                <c:pt idx="1189">
                  <c:v>#N/A</c:v>
                </c:pt>
                <c:pt idx="1190">
                  <c:v>7.5168994953000006</c:v>
                </c:pt>
                <c:pt idx="1191">
                  <c:v>6.0181501298100004</c:v>
                </c:pt>
                <c:pt idx="1192">
                  <c:v>6.1678707152400003</c:v>
                </c:pt>
                <c:pt idx="1193">
                  <c:v>6.6571637624700006</c:v>
                </c:pt>
                <c:pt idx="1194">
                  <c:v>#N/A</c:v>
                </c:pt>
                <c:pt idx="1195">
                  <c:v>#N/A</c:v>
                </c:pt>
                <c:pt idx="1196">
                  <c:v>5.3251136055000003</c:v>
                </c:pt>
                <c:pt idx="1197">
                  <c:v>5.9239959472200008</c:v>
                </c:pt>
                <c:pt idx="1198">
                  <c:v>#N/A</c:v>
                </c:pt>
                <c:pt idx="1199">
                  <c:v>5.6940127799100004</c:v>
                </c:pt>
                <c:pt idx="1200">
                  <c:v>5.9116478577000002</c:v>
                </c:pt>
                <c:pt idx="1201">
                  <c:v>#N/A</c:v>
                </c:pt>
                <c:pt idx="1202">
                  <c:v>#N/A</c:v>
                </c:pt>
                <c:pt idx="1203">
                  <c:v>5.1800235536400008</c:v>
                </c:pt>
                <c:pt idx="1204">
                  <c:v>5.6832082015800003</c:v>
                </c:pt>
                <c:pt idx="1205">
                  <c:v>6.7760141241000005</c:v>
                </c:pt>
                <c:pt idx="1206">
                  <c:v>6.1647836928600004</c:v>
                </c:pt>
                <c:pt idx="1207">
                  <c:v>#N/A</c:v>
                </c:pt>
                <c:pt idx="1208">
                  <c:v>#N/A</c:v>
                </c:pt>
                <c:pt idx="1209">
                  <c:v>#N/A</c:v>
                </c:pt>
                <c:pt idx="1210">
                  <c:v>7.3316781525000003</c:v>
                </c:pt>
                <c:pt idx="1211">
                  <c:v>#N/A</c:v>
                </c:pt>
                <c:pt idx="1212">
                  <c:v>#N/A</c:v>
                </c:pt>
                <c:pt idx="1213">
                  <c:v>7.8502979123400003</c:v>
                </c:pt>
                <c:pt idx="1214">
                  <c:v>7.6712506143000008</c:v>
                </c:pt>
                <c:pt idx="1215">
                  <c:v>#N/A</c:v>
                </c:pt>
                <c:pt idx="1216">
                  <c:v>#N/A</c:v>
                </c:pt>
                <c:pt idx="1217">
                  <c:v>#N/A</c:v>
                </c:pt>
                <c:pt idx="1218">
                  <c:v>7.5358181220000011</c:v>
                </c:pt>
                <c:pt idx="1219">
                  <c:v>7.8145821257000012</c:v>
                </c:pt>
                <c:pt idx="1220">
                  <c:v>6.9063016081500006</c:v>
                </c:pt>
                <c:pt idx="1221">
                  <c:v>6.8266547499500003</c:v>
                </c:pt>
                <c:pt idx="1222">
                  <c:v>#N/A</c:v>
                </c:pt>
                <c:pt idx="1223">
                  <c:v>#N/A</c:v>
                </c:pt>
                <c:pt idx="1224">
                  <c:v>7.2478640962000007</c:v>
                </c:pt>
                <c:pt idx="1225">
                  <c:v>7.1023554129499997</c:v>
                </c:pt>
                <c:pt idx="1226">
                  <c:v>7.0686586652500001</c:v>
                </c:pt>
                <c:pt idx="1227">
                  <c:v>7.6139333098500002</c:v>
                </c:pt>
                <c:pt idx="1228">
                  <c:v>7.8559372251499999</c:v>
                </c:pt>
                <c:pt idx="1229">
                  <c:v>#N/A</c:v>
                </c:pt>
                <c:pt idx="1230">
                  <c:v>#N/A</c:v>
                </c:pt>
                <c:pt idx="1231">
                  <c:v>7.8053921036000009</c:v>
                </c:pt>
                <c:pt idx="1232">
                  <c:v>7.9616224792999999</c:v>
                </c:pt>
                <c:pt idx="1233">
                  <c:v>8.1255112067499997</c:v>
                </c:pt>
                <c:pt idx="1234">
                  <c:v>6.4498638438500002</c:v>
                </c:pt>
                <c:pt idx="1235">
                  <c:v>6.4268887886000003</c:v>
                </c:pt>
                <c:pt idx="1236">
                  <c:v>#N/A</c:v>
                </c:pt>
                <c:pt idx="1237">
                  <c:v>#N/A</c:v>
                </c:pt>
                <c:pt idx="1238">
                  <c:v>7.2662441403999996</c:v>
                </c:pt>
                <c:pt idx="1239">
                  <c:v>7.7180868936500007</c:v>
                </c:pt>
                <c:pt idx="1240">
                  <c:v>7.9631541496500002</c:v>
                </c:pt>
                <c:pt idx="1241">
                  <c:v>7.9953192270000004</c:v>
                </c:pt>
                <c:pt idx="1242">
                  <c:v>7.9937875566500001</c:v>
                </c:pt>
                <c:pt idx="1243">
                  <c:v>#N/A</c:v>
                </c:pt>
                <c:pt idx="1244">
                  <c:v>#N/A</c:v>
                </c:pt>
                <c:pt idx="1245">
                  <c:v>7.8360255105999999</c:v>
                </c:pt>
                <c:pt idx="1246">
                  <c:v>7.8115187850000005</c:v>
                </c:pt>
                <c:pt idx="1247">
                  <c:v>8.0930718336799998</c:v>
                </c:pt>
                <c:pt idx="1248">
                  <c:v>7.6776537590399991</c:v>
                </c:pt>
                <c:pt idx="1249">
                  <c:v>7.7959114591200001</c:v>
                </c:pt>
                <c:pt idx="1250">
                  <c:v>#N/A</c:v>
                </c:pt>
                <c:pt idx="1251">
                  <c:v>#N/A</c:v>
                </c:pt>
                <c:pt idx="1252">
                  <c:v>7.8883950450799993</c:v>
                </c:pt>
                <c:pt idx="1253">
                  <c:v>7.6185249089999996</c:v>
                </c:pt>
                <c:pt idx="1254">
                  <c:v>7.7231374898399991</c:v>
                </c:pt>
                <c:pt idx="1255">
                  <c:v>#N/A</c:v>
                </c:pt>
                <c:pt idx="1256">
                  <c:v>#N/A</c:v>
                </c:pt>
                <c:pt idx="1257">
                  <c:v>#N/A</c:v>
                </c:pt>
                <c:pt idx="1258">
                  <c:v>7.6912988782799987</c:v>
                </c:pt>
                <c:pt idx="1259">
                  <c:v>7.7564922257599989</c:v>
                </c:pt>
                <c:pt idx="1260">
                  <c:v>7.7064601218799993</c:v>
                </c:pt>
                <c:pt idx="1261">
                  <c:v>6.92413995212</c:v>
                </c:pt>
                <c:pt idx="1262">
                  <c:v>7.3804933844799994</c:v>
                </c:pt>
                <c:pt idx="1263">
                  <c:v>7.6124604115599999</c:v>
                </c:pt>
                <c:pt idx="1264">
                  <c:v>7.7610405988399993</c:v>
                </c:pt>
                <c:pt idx="1265">
                  <c:v>8.0096849938799988</c:v>
                </c:pt>
                <c:pt idx="1266">
                  <c:v>8.1355233157599987</c:v>
                </c:pt>
                <c:pt idx="1267">
                  <c:v>8.29471637356</c:v>
                </c:pt>
                <c:pt idx="1268">
                  <c:v>8.0445558541600004</c:v>
                </c:pt>
                <c:pt idx="1269">
                  <c:v>8.1870715440000001</c:v>
                </c:pt>
                <c:pt idx="1270">
                  <c:v>8.3038131197199991</c:v>
                </c:pt>
                <c:pt idx="1271">
                  <c:v>#N/A</c:v>
                </c:pt>
                <c:pt idx="1272">
                  <c:v>#N/A</c:v>
                </c:pt>
                <c:pt idx="1273">
                  <c:v>8.4220708197999983</c:v>
                </c:pt>
                <c:pt idx="1274">
                  <c:v>7.9035562886799999</c:v>
                </c:pt>
                <c:pt idx="1275">
                  <c:v>7.2061390830800001</c:v>
                </c:pt>
                <c:pt idx="1276">
                  <c:v>5.9811106002000001</c:v>
                </c:pt>
                <c:pt idx="1277">
                  <c:v>6.7181671215399996</c:v>
                </c:pt>
                <c:pt idx="1278">
                  <c:v>#N/A</c:v>
                </c:pt>
                <c:pt idx="1279">
                  <c:v>#N/A</c:v>
                </c:pt>
                <c:pt idx="1280">
                  <c:v>7.0894854737000008</c:v>
                </c:pt>
                <c:pt idx="1281">
                  <c:v>#N/A</c:v>
                </c:pt>
                <c:pt idx="1282">
                  <c:v>7.4113945289999998</c:v>
                </c:pt>
                <c:pt idx="1283">
                  <c:v>7.9114765032800012</c:v>
                </c:pt>
                <c:pt idx="1284">
                  <c:v>#N/A</c:v>
                </c:pt>
                <c:pt idx="1285">
                  <c:v>#N/A</c:v>
                </c:pt>
                <c:pt idx="1286">
                  <c:v>#N/A</c:v>
                </c:pt>
                <c:pt idx="1287">
                  <c:v>7.9354325260000005</c:v>
                </c:pt>
                <c:pt idx="1288">
                  <c:v>7.8545809493200007</c:v>
                </c:pt>
                <c:pt idx="1289">
                  <c:v>7.9354325260000005</c:v>
                </c:pt>
                <c:pt idx="1290">
                  <c:v>#N/A</c:v>
                </c:pt>
                <c:pt idx="1291">
                  <c:v>#N/A</c:v>
                </c:pt>
                <c:pt idx="1292">
                  <c:v>#N/A</c:v>
                </c:pt>
                <c:pt idx="1293">
                  <c:v>#N/A</c:v>
                </c:pt>
                <c:pt idx="1294">
                  <c:v>8.0192786055200003</c:v>
                </c:pt>
                <c:pt idx="1295">
                  <c:v>6.4232085917999999</c:v>
                </c:pt>
                <c:pt idx="1296">
                  <c:v>7.6988668016400004</c:v>
                </c:pt>
                <c:pt idx="1297">
                  <c:v>8.0746769080600007</c:v>
                </c:pt>
                <c:pt idx="1298">
                  <c:v>8.0447318796600005</c:v>
                </c:pt>
                <c:pt idx="1299">
                  <c:v>#N/A</c:v>
                </c:pt>
                <c:pt idx="1300">
                  <c:v>#N/A</c:v>
                </c:pt>
                <c:pt idx="1301">
                  <c:v>8.0597043938600006</c:v>
                </c:pt>
                <c:pt idx="1302">
                  <c:v>8.0761741594800007</c:v>
                </c:pt>
                <c:pt idx="1303">
                  <c:v>8.0447318796600005</c:v>
                </c:pt>
                <c:pt idx="1304">
                  <c:v>7.9968198342200001</c:v>
                </c:pt>
                <c:pt idx="1305">
                  <c:v>8.0761741594800007</c:v>
                </c:pt>
                <c:pt idx="1306">
                  <c:v>#N/A</c:v>
                </c:pt>
                <c:pt idx="1307">
                  <c:v>#N/A</c:v>
                </c:pt>
                <c:pt idx="1308">
                  <c:v>7.9754424485099999</c:v>
                </c:pt>
                <c:pt idx="1309">
                  <c:v>7.9799542960199998</c:v>
                </c:pt>
                <c:pt idx="1310">
                  <c:v>8.0220648727799997</c:v>
                </c:pt>
                <c:pt idx="1311">
                  <c:v>8.0220648727799997</c:v>
                </c:pt>
                <c:pt idx="1312">
                  <c:v>8.0912465345999998</c:v>
                </c:pt>
                <c:pt idx="1313">
                  <c:v>#N/A</c:v>
                </c:pt>
                <c:pt idx="1314">
                  <c:v>#N/A</c:v>
                </c:pt>
                <c:pt idx="1315">
                  <c:v>7.9709306009999992</c:v>
                </c:pt>
                <c:pt idx="1316">
                  <c:v>8.0461280594999991</c:v>
                </c:pt>
                <c:pt idx="1317">
                  <c:v>7.9859700926999997</c:v>
                </c:pt>
                <c:pt idx="1318">
                  <c:v>7.940851617599999</c:v>
                </c:pt>
                <c:pt idx="1319">
                  <c:v>8.231113807409999</c:v>
                </c:pt>
                <c:pt idx="1320">
                  <c:v>#N/A</c:v>
                </c:pt>
                <c:pt idx="1321">
                  <c:v>#N/A</c:v>
                </c:pt>
                <c:pt idx="1322">
                  <c:v>8.2687125366599989</c:v>
                </c:pt>
                <c:pt idx="1323">
                  <c:v>6.6173763479999996</c:v>
                </c:pt>
                <c:pt idx="1324">
                  <c:v>7.0941282348899994</c:v>
                </c:pt>
                <c:pt idx="1325">
                  <c:v>8.0010095844000002</c:v>
                </c:pt>
                <c:pt idx="1326">
                  <c:v>7.9709306009999992</c:v>
                </c:pt>
                <c:pt idx="1327">
                  <c:v>#N/A</c:v>
                </c:pt>
                <c:pt idx="1328">
                  <c:v>#N/A</c:v>
                </c:pt>
                <c:pt idx="1329">
                  <c:v>7.9107726341999998</c:v>
                </c:pt>
                <c:pt idx="1330">
                  <c:v>7.9558911092999995</c:v>
                </c:pt>
                <c:pt idx="1331">
                  <c:v>8.0882386362599998</c:v>
                </c:pt>
                <c:pt idx="1332">
                  <c:v>8.121325517999999</c:v>
                </c:pt>
                <c:pt idx="1333">
                  <c:v>7.9107726341999998</c:v>
                </c:pt>
                <c:pt idx="1334">
                  <c:v>#N/A</c:v>
                </c:pt>
                <c:pt idx="1335">
                  <c:v>#N/A</c:v>
                </c:pt>
                <c:pt idx="1336">
                  <c:v>7.8205356839999993</c:v>
                </c:pt>
                <c:pt idx="1337">
                  <c:v>7.9107726341999998</c:v>
                </c:pt>
                <c:pt idx="1338">
                  <c:v>7.8355751756999998</c:v>
                </c:pt>
                <c:pt idx="1339">
                  <c:v>7.9698627653800003</c:v>
                </c:pt>
                <c:pt idx="1340">
                  <c:v>7.9428869229999997</c:v>
                </c:pt>
                <c:pt idx="1341">
                  <c:v>#N/A</c:v>
                </c:pt>
                <c:pt idx="1342">
                  <c:v>#N/A</c:v>
                </c:pt>
                <c:pt idx="1343">
                  <c:v>7.8229942902000005</c:v>
                </c:pt>
                <c:pt idx="1344">
                  <c:v>8.2875782422999986</c:v>
                </c:pt>
                <c:pt idx="1345">
                  <c:v>7.9428869229999997</c:v>
                </c:pt>
                <c:pt idx="1346">
                  <c:v>#N/A</c:v>
                </c:pt>
                <c:pt idx="1347">
                  <c:v>#N/A</c:v>
                </c:pt>
                <c:pt idx="1348">
                  <c:v>#N/A</c:v>
                </c:pt>
                <c:pt idx="1349">
                  <c:v>#N/A</c:v>
                </c:pt>
                <c:pt idx="1350">
                  <c:v>8.0328063975999999</c:v>
                </c:pt>
                <c:pt idx="1351">
                  <c:v>#N/A</c:v>
                </c:pt>
                <c:pt idx="1352">
                  <c:v>#N/A</c:v>
                </c:pt>
                <c:pt idx="1353">
                  <c:v>#N/A</c:v>
                </c:pt>
                <c:pt idx="1354">
                  <c:v>#N/A</c:v>
                </c:pt>
                <c:pt idx="1355">
                  <c:v>#N/A</c:v>
                </c:pt>
                <c:pt idx="1356">
                  <c:v>#N/A</c:v>
                </c:pt>
                <c:pt idx="1357">
                  <c:v>8.0627795557999988</c:v>
                </c:pt>
                <c:pt idx="1358">
                  <c:v>7.9353936334500004</c:v>
                </c:pt>
                <c:pt idx="1359">
                  <c:v>7.8529674483999994</c:v>
                </c:pt>
                <c:pt idx="1360">
                  <c:v>8.0627795557999988</c:v>
                </c:pt>
                <c:pt idx="1361">
                  <c:v>7.4932895500000001</c:v>
                </c:pt>
                <c:pt idx="1362">
                  <c:v>#N/A</c:v>
                </c:pt>
                <c:pt idx="1363">
                  <c:v>#N/A</c:v>
                </c:pt>
                <c:pt idx="1364">
                  <c:v>#N/A</c:v>
                </c:pt>
                <c:pt idx="1365">
                  <c:v>7.8829406066000001</c:v>
                </c:pt>
                <c:pt idx="1366">
                  <c:v>7.8080077111000001</c:v>
                </c:pt>
                <c:pt idx="1367">
                  <c:v>#N/A</c:v>
                </c:pt>
                <c:pt idx="1368">
                  <c:v>7.9428869229999997</c:v>
                </c:pt>
                <c:pt idx="1369">
                  <c:v>#N/A</c:v>
                </c:pt>
                <c:pt idx="1370">
                  <c:v>#N/A</c:v>
                </c:pt>
                <c:pt idx="1371">
                  <c:v>#N/A</c:v>
                </c:pt>
                <c:pt idx="1372">
                  <c:v>#N/A</c:v>
                </c:pt>
                <c:pt idx="1373">
                  <c:v>#N/A</c:v>
                </c:pt>
                <c:pt idx="1374">
                  <c:v>#N/A</c:v>
                </c:pt>
                <c:pt idx="1375">
                  <c:v>#N/A</c:v>
                </c:pt>
                <c:pt idx="1376">
                  <c:v>#N/A</c:v>
                </c:pt>
                <c:pt idx="1377">
                  <c:v>#N/A</c:v>
                </c:pt>
                <c:pt idx="1378">
                  <c:v>7.7640058199999995</c:v>
                </c:pt>
                <c:pt idx="1379">
                  <c:v>7.4795231639999997</c:v>
                </c:pt>
                <c:pt idx="1380">
                  <c:v>#N/A</c:v>
                </c:pt>
                <c:pt idx="1381">
                  <c:v>7.6751049899999995</c:v>
                </c:pt>
                <c:pt idx="1382">
                  <c:v>7.7936394299999998</c:v>
                </c:pt>
                <c:pt idx="1383">
                  <c:v>#N/A</c:v>
                </c:pt>
                <c:pt idx="1384">
                  <c:v>#N/A</c:v>
                </c:pt>
                <c:pt idx="1385">
                  <c:v>7.8677234550000001</c:v>
                </c:pt>
                <c:pt idx="1386">
                  <c:v>7.6010209649999991</c:v>
                </c:pt>
                <c:pt idx="1387">
                  <c:v>#N/A</c:v>
                </c:pt>
                <c:pt idx="1388">
                  <c:v>#N/A</c:v>
                </c:pt>
                <c:pt idx="1389">
                  <c:v>#N/A</c:v>
                </c:pt>
                <c:pt idx="1390">
                  <c:v>#N/A</c:v>
                </c:pt>
                <c:pt idx="1391">
                  <c:v>#N/A</c:v>
                </c:pt>
                <c:pt idx="1392">
                  <c:v>#N/A</c:v>
                </c:pt>
                <c:pt idx="1393">
                  <c:v>7.8825402599999999</c:v>
                </c:pt>
                <c:pt idx="1394">
                  <c:v>7.7936394299999998</c:v>
                </c:pt>
                <c:pt idx="1395">
                  <c:v>7.7195554050000004</c:v>
                </c:pt>
                <c:pt idx="1396">
                  <c:v>#N/A</c:v>
                </c:pt>
                <c:pt idx="1397">
                  <c:v>#N/A</c:v>
                </c:pt>
                <c:pt idx="1398">
                  <c:v>#N/A</c:v>
                </c:pt>
                <c:pt idx="1399">
                  <c:v>7.7047385999999998</c:v>
                </c:pt>
                <c:pt idx="1400">
                  <c:v>#N/A</c:v>
                </c:pt>
                <c:pt idx="1401">
                  <c:v>7.4338508168000006</c:v>
                </c:pt>
                <c:pt idx="1402">
                  <c:v>7.2699548932800004</c:v>
                </c:pt>
                <c:pt idx="1403">
                  <c:v>7.5509193336000013</c:v>
                </c:pt>
                <c:pt idx="1404">
                  <c:v>#N/A</c:v>
                </c:pt>
                <c:pt idx="1405">
                  <c:v>#N/A</c:v>
                </c:pt>
                <c:pt idx="1406">
                  <c:v>7.4923850752000014</c:v>
                </c:pt>
                <c:pt idx="1407">
                  <c:v>#N/A</c:v>
                </c:pt>
                <c:pt idx="1408">
                  <c:v>7.4045836876000006</c:v>
                </c:pt>
                <c:pt idx="1409">
                  <c:v>#N/A</c:v>
                </c:pt>
                <c:pt idx="1410">
                  <c:v>7.477751510600001</c:v>
                </c:pt>
                <c:pt idx="1411">
                  <c:v>#N/A</c:v>
                </c:pt>
                <c:pt idx="1412">
                  <c:v>#N/A</c:v>
                </c:pt>
                <c:pt idx="1413">
                  <c:v>7.3460494292000007</c:v>
                </c:pt>
                <c:pt idx="1414">
                  <c:v>7.2919052401800002</c:v>
                </c:pt>
                <c:pt idx="1415">
                  <c:v>7.2494679028400002</c:v>
                </c:pt>
                <c:pt idx="1416">
                  <c:v>#N/A</c:v>
                </c:pt>
                <c:pt idx="1417">
                  <c:v>#N/A</c:v>
                </c:pt>
                <c:pt idx="1418">
                  <c:v>#N/A</c:v>
                </c:pt>
                <c:pt idx="1419">
                  <c:v>#N/A</c:v>
                </c:pt>
                <c:pt idx="1420">
                  <c:v>7.4338508168000006</c:v>
                </c:pt>
                <c:pt idx="1421">
                  <c:v>#N/A</c:v>
                </c:pt>
                <c:pt idx="1422">
                  <c:v>7.4397042426400013</c:v>
                </c:pt>
                <c:pt idx="1423">
                  <c:v>#N/A</c:v>
                </c:pt>
                <c:pt idx="1424">
                  <c:v>7.3460494292000007</c:v>
                </c:pt>
                <c:pt idx="1425">
                  <c:v>#N/A</c:v>
                </c:pt>
                <c:pt idx="1426">
                  <c:v>#N/A</c:v>
                </c:pt>
                <c:pt idx="1427">
                  <c:v>8.8094058892000007</c:v>
                </c:pt>
                <c:pt idx="1428">
                  <c:v>10.097159574000001</c:v>
                </c:pt>
                <c:pt idx="1429">
                  <c:v>7.6079902355400009</c:v>
                </c:pt>
                <c:pt idx="1430">
                  <c:v>8.8443011458599994</c:v>
                </c:pt>
                <c:pt idx="1431">
                  <c:v>8.1624144844999993</c:v>
                </c:pt>
                <c:pt idx="1432">
                  <c:v>#N/A</c:v>
                </c:pt>
                <c:pt idx="1433">
                  <c:v>#N/A</c:v>
                </c:pt>
                <c:pt idx="1434">
                  <c:v>#N/A</c:v>
                </c:pt>
                <c:pt idx="1435">
                  <c:v>7.8301392046</c:v>
                </c:pt>
                <c:pt idx="1436">
                  <c:v>7.5975465086699998</c:v>
                </c:pt>
                <c:pt idx="1437">
                  <c:v>#N/A</c:v>
                </c:pt>
                <c:pt idx="1438">
                  <c:v>7.2956094064999997</c:v>
                </c:pt>
                <c:pt idx="1439">
                  <c:v>#N/A</c:v>
                </c:pt>
                <c:pt idx="1440">
                  <c:v>#N/A</c:v>
                </c:pt>
                <c:pt idx="1441">
                  <c:v>#N/A</c:v>
                </c:pt>
                <c:pt idx="1442">
                  <c:v>7.5556509298999988</c:v>
                </c:pt>
                <c:pt idx="1443">
                  <c:v>7.497863924699999</c:v>
                </c:pt>
                <c:pt idx="1444">
                  <c:v>7.4834171733999995</c:v>
                </c:pt>
                <c:pt idx="1445">
                  <c:v>#N/A</c:v>
                </c:pt>
                <c:pt idx="1446">
                  <c:v>#N/A</c:v>
                </c:pt>
                <c:pt idx="1447">
                  <c:v>#N/A</c:v>
                </c:pt>
                <c:pt idx="1448">
                  <c:v>#N/A</c:v>
                </c:pt>
                <c:pt idx="1449">
                  <c:v>7.0572380100499998</c:v>
                </c:pt>
                <c:pt idx="1450">
                  <c:v>7.5556509298999988</c:v>
                </c:pt>
                <c:pt idx="1451">
                  <c:v>#N/A</c:v>
                </c:pt>
                <c:pt idx="1452">
                  <c:v>#N/A</c:v>
                </c:pt>
                <c:pt idx="1453">
                  <c:v>#N/A</c:v>
                </c:pt>
                <c:pt idx="1454">
                  <c:v>#N/A</c:v>
                </c:pt>
                <c:pt idx="1455">
                  <c:v>7.7044524682899995</c:v>
                </c:pt>
                <c:pt idx="1456">
                  <c:v>7.7001184428999991</c:v>
                </c:pt>
                <c:pt idx="1457">
                  <c:v>#N/A</c:v>
                </c:pt>
                <c:pt idx="1458">
                  <c:v>7.8301392046</c:v>
                </c:pt>
                <c:pt idx="1459">
                  <c:v>8.0035002201999994</c:v>
                </c:pt>
                <c:pt idx="1460">
                  <c:v>#N/A</c:v>
                </c:pt>
                <c:pt idx="1461">
                  <c:v>#N/A</c:v>
                </c:pt>
                <c:pt idx="1462">
                  <c:v>#N/A</c:v>
                </c:pt>
                <c:pt idx="1463">
                  <c:v>7.4456701396799989</c:v>
                </c:pt>
                <c:pt idx="1464">
                  <c:v>6.4221804358999988</c:v>
                </c:pt>
                <c:pt idx="1465">
                  <c:v>7.0861440114400001</c:v>
                </c:pt>
                <c:pt idx="1466">
                  <c:v>7.3209957564999995</c:v>
                </c:pt>
                <c:pt idx="1467">
                  <c:v>#N/A</c:v>
                </c:pt>
                <c:pt idx="1468">
                  <c:v>#N/A</c:v>
                </c:pt>
                <c:pt idx="1469">
                  <c:v>#N/A</c:v>
                </c:pt>
                <c:pt idx="1470">
                  <c:v>#N/A</c:v>
                </c:pt>
                <c:pt idx="1471">
                  <c:v>7.1760255434999998</c:v>
                </c:pt>
                <c:pt idx="1472">
                  <c:v>#N/A</c:v>
                </c:pt>
                <c:pt idx="1473">
                  <c:v>#N/A</c:v>
                </c:pt>
                <c:pt idx="1474">
                  <c:v>#N/A</c:v>
                </c:pt>
                <c:pt idx="1475">
                  <c:v>#N/A</c:v>
                </c:pt>
                <c:pt idx="1476">
                  <c:v>7.1760255434999998</c:v>
                </c:pt>
                <c:pt idx="1477">
                  <c:v>7.3760844374399994</c:v>
                </c:pt>
                <c:pt idx="1478">
                  <c:v>7.5630960122099999</c:v>
                </c:pt>
                <c:pt idx="1479">
                  <c:v>7.2847532032499993</c:v>
                </c:pt>
                <c:pt idx="1480">
                  <c:v>#N/A</c:v>
                </c:pt>
                <c:pt idx="1481">
                  <c:v>#N/A</c:v>
                </c:pt>
                <c:pt idx="1482">
                  <c:v>#N/A</c:v>
                </c:pt>
                <c:pt idx="1483">
                  <c:v>7.0542505645799984</c:v>
                </c:pt>
                <c:pt idx="1484">
                  <c:v>7.1339841817299998</c:v>
                </c:pt>
                <c:pt idx="1485">
                  <c:v>7.3644868203999989</c:v>
                </c:pt>
                <c:pt idx="1486">
                  <c:v>7.2992502245499997</c:v>
                </c:pt>
                <c:pt idx="1487">
                  <c:v>#N/A</c:v>
                </c:pt>
                <c:pt idx="1488">
                  <c:v>#N/A</c:v>
                </c:pt>
                <c:pt idx="1489">
                  <c:v>#N/A</c:v>
                </c:pt>
                <c:pt idx="1490">
                  <c:v>#N/A</c:v>
                </c:pt>
                <c:pt idx="1491">
                  <c:v>#N/A</c:v>
                </c:pt>
                <c:pt idx="1492">
                  <c:v>#N/A</c:v>
                </c:pt>
                <c:pt idx="1493">
                  <c:v>#N/A</c:v>
                </c:pt>
                <c:pt idx="1494">
                  <c:v>#N/A</c:v>
                </c:pt>
                <c:pt idx="1495">
                  <c:v>#N/A</c:v>
                </c:pt>
                <c:pt idx="1496">
                  <c:v>#N/A</c:v>
                </c:pt>
                <c:pt idx="1497">
                  <c:v>7.4202706019999995</c:v>
                </c:pt>
                <c:pt idx="1498">
                  <c:v>7.2835048301200001</c:v>
                </c:pt>
                <c:pt idx="1499">
                  <c:v>#N/A</c:v>
                </c:pt>
                <c:pt idx="1500">
                  <c:v>#N/A</c:v>
                </c:pt>
                <c:pt idx="1501">
                  <c:v>7.4493697024000003</c:v>
                </c:pt>
                <c:pt idx="1502">
                  <c:v>#N/A</c:v>
                </c:pt>
                <c:pt idx="1503">
                  <c:v>#N/A</c:v>
                </c:pt>
                <c:pt idx="1504">
                  <c:v>7.4580994325200001</c:v>
                </c:pt>
                <c:pt idx="1505">
                  <c:v>#N/A</c:v>
                </c:pt>
                <c:pt idx="1506">
                  <c:v>8.9625229231999999</c:v>
                </c:pt>
                <c:pt idx="1507">
                  <c:v>7.6079597995799997</c:v>
                </c:pt>
                <c:pt idx="1508">
                  <c:v>#N/A</c:v>
                </c:pt>
                <c:pt idx="1509">
                  <c:v>#N/A</c:v>
                </c:pt>
                <c:pt idx="1510">
                  <c:v>#N/A</c:v>
                </c:pt>
                <c:pt idx="1511">
                  <c:v>7.4871985329199999</c:v>
                </c:pt>
                <c:pt idx="1512">
                  <c:v>7.3577075361400004</c:v>
                </c:pt>
                <c:pt idx="1513">
                  <c:v>7.5264823184599994</c:v>
                </c:pt>
                <c:pt idx="1514">
                  <c:v>#N/A</c:v>
                </c:pt>
                <c:pt idx="1515">
                  <c:v>#N/A</c:v>
                </c:pt>
                <c:pt idx="1516">
                  <c:v>#N/A</c:v>
                </c:pt>
                <c:pt idx="1517">
                  <c:v>#N/A</c:v>
                </c:pt>
                <c:pt idx="1518">
                  <c:v>8.0022526099999993</c:v>
                </c:pt>
                <c:pt idx="1519">
                  <c:v>7.9993426999599997</c:v>
                </c:pt>
                <c:pt idx="1520">
                  <c:v>#N/A</c:v>
                </c:pt>
                <c:pt idx="1521">
                  <c:v>#N/A</c:v>
                </c:pt>
                <c:pt idx="1522">
                  <c:v>#N/A</c:v>
                </c:pt>
                <c:pt idx="1523">
                  <c:v>#N/A</c:v>
                </c:pt>
                <c:pt idx="1524">
                  <c:v>#N/A</c:v>
                </c:pt>
                <c:pt idx="1525">
                  <c:v>7.5827489719999992</c:v>
                </c:pt>
                <c:pt idx="1526">
                  <c:v>7.5827489719999992</c:v>
                </c:pt>
                <c:pt idx="1527">
                  <c:v>7.4522618959999996</c:v>
                </c:pt>
                <c:pt idx="1528">
                  <c:v>7.1013966471999996</c:v>
                </c:pt>
                <c:pt idx="1529">
                  <c:v>7.3884682144000005</c:v>
                </c:pt>
                <c:pt idx="1530">
                  <c:v>#N/A</c:v>
                </c:pt>
                <c:pt idx="1531">
                  <c:v>#N/A</c:v>
                </c:pt>
                <c:pt idx="1532">
                  <c:v>#N/A</c:v>
                </c:pt>
                <c:pt idx="1533">
                  <c:v>7.5146057211999997</c:v>
                </c:pt>
                <c:pt idx="1534">
                  <c:v>7.6247948076000007</c:v>
                </c:pt>
                <c:pt idx="1535">
                  <c:v>7.7277346119999999</c:v>
                </c:pt>
                <c:pt idx="1536">
                  <c:v>7.5247547159999995</c:v>
                </c:pt>
                <c:pt idx="1537">
                  <c:v>#N/A</c:v>
                </c:pt>
                <c:pt idx="1538">
                  <c:v>#N/A</c:v>
                </c:pt>
                <c:pt idx="1539">
                  <c:v>#N/A</c:v>
                </c:pt>
                <c:pt idx="1540">
                  <c:v>#N/A</c:v>
                </c:pt>
                <c:pt idx="1541">
                  <c:v>#N/A</c:v>
                </c:pt>
                <c:pt idx="1542">
                  <c:v>#N/A</c:v>
                </c:pt>
                <c:pt idx="1543">
                  <c:v>7.4624108908000002</c:v>
                </c:pt>
                <c:pt idx="1544">
                  <c:v>#N/A</c:v>
                </c:pt>
                <c:pt idx="1545">
                  <c:v>#N/A</c:v>
                </c:pt>
                <c:pt idx="1546">
                  <c:v>7.4972074443999999</c:v>
                </c:pt>
                <c:pt idx="1547">
                  <c:v>7.5740498336000002</c:v>
                </c:pt>
                <c:pt idx="1548">
                  <c:v>7.5972475359999994</c:v>
                </c:pt>
                <c:pt idx="1549">
                  <c:v>7.5595512696</c:v>
                </c:pt>
                <c:pt idx="1550">
                  <c:v>#N/A</c:v>
                </c:pt>
                <c:pt idx="1551">
                  <c:v>#N/A</c:v>
                </c:pt>
                <c:pt idx="1552">
                  <c:v>#N/A</c:v>
                </c:pt>
                <c:pt idx="1553">
                  <c:v>#N/A</c:v>
                </c:pt>
                <c:pt idx="1554">
                  <c:v>#N/A</c:v>
                </c:pt>
                <c:pt idx="1555">
                  <c:v>7.6978018416499996</c:v>
                </c:pt>
                <c:pt idx="1556">
                  <c:v>7.7036060277700003</c:v>
                </c:pt>
                <c:pt idx="1557">
                  <c:v>7.7660010285600007</c:v>
                </c:pt>
                <c:pt idx="1558">
                  <c:v>#N/A</c:v>
                </c:pt>
                <c:pt idx="1559">
                  <c:v>#N/A</c:v>
                </c:pt>
                <c:pt idx="1560">
                  <c:v>7.6310537012700008</c:v>
                </c:pt>
                <c:pt idx="1561">
                  <c:v>6.8445864820100004</c:v>
                </c:pt>
                <c:pt idx="1562">
                  <c:v>6.9403555529899998</c:v>
                </c:pt>
                <c:pt idx="1563">
                  <c:v>7.2058970679799996</c:v>
                </c:pt>
                <c:pt idx="1564">
                  <c:v>7.6687809110499998</c:v>
                </c:pt>
                <c:pt idx="1565">
                  <c:v>#N/A</c:v>
                </c:pt>
                <c:pt idx="1566">
                  <c:v>#N/A</c:v>
                </c:pt>
                <c:pt idx="1567">
                  <c:v>7.66297672493</c:v>
                </c:pt>
                <c:pt idx="1568">
                  <c:v>7.8066303313999992</c:v>
                </c:pt>
                <c:pt idx="1569">
                  <c:v>7.4177498613599999</c:v>
                </c:pt>
                <c:pt idx="1570">
                  <c:v>7.2552326499999999</c:v>
                </c:pt>
                <c:pt idx="1571">
                  <c:v>7.1333447414799993</c:v>
                </c:pt>
                <c:pt idx="1572">
                  <c:v>#N/A</c:v>
                </c:pt>
                <c:pt idx="1573">
                  <c:v>#N/A</c:v>
                </c:pt>
                <c:pt idx="1574">
                  <c:v>7.4235540474799997</c:v>
                </c:pt>
                <c:pt idx="1575">
                  <c:v>6.1451820545500002</c:v>
                </c:pt>
                <c:pt idx="1576">
                  <c:v>6.5239051988800005</c:v>
                </c:pt>
                <c:pt idx="1577">
                  <c:v>7.1768761373799999</c:v>
                </c:pt>
                <c:pt idx="1578">
                  <c:v>7.2523305569399996</c:v>
                </c:pt>
                <c:pt idx="1579">
                  <c:v>#N/A</c:v>
                </c:pt>
                <c:pt idx="1580">
                  <c:v>#N/A</c:v>
                </c:pt>
                <c:pt idx="1581">
                  <c:v>#N/A</c:v>
                </c:pt>
                <c:pt idx="1582">
                  <c:v>7.3092869110000001</c:v>
                </c:pt>
                <c:pt idx="1583">
                  <c:v>7.4805529664999995</c:v>
                </c:pt>
                <c:pt idx="1584">
                  <c:v>7.5124839259999998</c:v>
                </c:pt>
                <c:pt idx="1585">
                  <c:v>7.29912706025</c:v>
                </c:pt>
                <c:pt idx="1586">
                  <c:v>#N/A</c:v>
                </c:pt>
                <c:pt idx="1587">
                  <c:v>#N/A</c:v>
                </c:pt>
                <c:pt idx="1588">
                  <c:v>7.5937627320000001</c:v>
                </c:pt>
                <c:pt idx="1589">
                  <c:v>#N/A</c:v>
                </c:pt>
                <c:pt idx="1590">
                  <c:v>6.9261153969999993</c:v>
                </c:pt>
                <c:pt idx="1591">
                  <c:v>7.2846129877499992</c:v>
                </c:pt>
                <c:pt idx="1592">
                  <c:v>7.4152396402500003</c:v>
                </c:pt>
                <c:pt idx="1593">
                  <c:v>#N/A</c:v>
                </c:pt>
                <c:pt idx="1594">
                  <c:v>#N/A</c:v>
                </c:pt>
                <c:pt idx="1595">
                  <c:v>7.5168381477499997</c:v>
                </c:pt>
                <c:pt idx="1596">
                  <c:v>7.3658917937499995</c:v>
                </c:pt>
                <c:pt idx="1597">
                  <c:v>8.6765125404999992</c:v>
                </c:pt>
                <c:pt idx="1598">
                  <c:v>8.0640186810000003</c:v>
                </c:pt>
                <c:pt idx="1599">
                  <c:v>7.4065311967500005</c:v>
                </c:pt>
                <c:pt idx="1600">
                  <c:v>#N/A</c:v>
                </c:pt>
                <c:pt idx="1601">
                  <c:v>#N/A</c:v>
                </c:pt>
                <c:pt idx="1602">
                  <c:v>7.3484749067499999</c:v>
                </c:pt>
                <c:pt idx="1603">
                  <c:v>7.2584876572499999</c:v>
                </c:pt>
                <c:pt idx="1604">
                  <c:v>7.4428163779999998</c:v>
                </c:pt>
                <c:pt idx="1605">
                  <c:v>7.6314993204999997</c:v>
                </c:pt>
                <c:pt idx="1606">
                  <c:v>7.6648816872500003</c:v>
                </c:pt>
                <c:pt idx="1607">
                  <c:v>#N/A</c:v>
                </c:pt>
                <c:pt idx="1608">
                  <c:v>#N/A</c:v>
                </c:pt>
                <c:pt idx="1609">
                  <c:v>#N/A</c:v>
                </c:pt>
                <c:pt idx="1610">
                  <c:v>#N/A</c:v>
                </c:pt>
                <c:pt idx="1611">
                  <c:v>7.6242422842500002</c:v>
                </c:pt>
                <c:pt idx="1612">
                  <c:v>7.2605806644500008</c:v>
                </c:pt>
                <c:pt idx="1613">
                  <c:v>6.8757390431500012</c:v>
                </c:pt>
                <c:pt idx="1614">
                  <c:v>#N/A</c:v>
                </c:pt>
                <c:pt idx="1615">
                  <c:v>#N/A</c:v>
                </c:pt>
                <c:pt idx="1616">
                  <c:v>6.8478306813000005</c:v>
                </c:pt>
                <c:pt idx="1617">
                  <c:v>6.8610504316500007</c:v>
                </c:pt>
                <c:pt idx="1618">
                  <c:v>7.132789744400001</c:v>
                </c:pt>
                <c:pt idx="1619">
                  <c:v>7.3340237219500004</c:v>
                </c:pt>
                <c:pt idx="1620">
                  <c:v>6.9844347682499999</c:v>
                </c:pt>
                <c:pt idx="1621">
                  <c:v>#N/A</c:v>
                </c:pt>
                <c:pt idx="1622">
                  <c:v>#N/A</c:v>
                </c:pt>
                <c:pt idx="1623">
                  <c:v>7.5235068103000007</c:v>
                </c:pt>
                <c:pt idx="1624">
                  <c:v>7.5396642829500005</c:v>
                </c:pt>
                <c:pt idx="1625">
                  <c:v>7.7188653432500001</c:v>
                </c:pt>
                <c:pt idx="1626">
                  <c:v>8.3181606924500002</c:v>
                </c:pt>
                <c:pt idx="1627">
                  <c:v>7.5631660613500005</c:v>
                </c:pt>
                <c:pt idx="1628">
                  <c:v>#N/A</c:v>
                </c:pt>
                <c:pt idx="1629">
                  <c:v>#N/A</c:v>
                </c:pt>
                <c:pt idx="1630">
                  <c:v>7.51322478225</c:v>
                </c:pt>
                <c:pt idx="1631">
                  <c:v>7.5484774498500009</c:v>
                </c:pt>
                <c:pt idx="1632">
                  <c:v>7.5426020052500009</c:v>
                </c:pt>
                <c:pt idx="1633">
                  <c:v>7.5117559211000007</c:v>
                </c:pt>
                <c:pt idx="1634">
                  <c:v>7.5073493376500009</c:v>
                </c:pt>
                <c:pt idx="1635">
                  <c:v>#N/A</c:v>
                </c:pt>
                <c:pt idx="1636">
                  <c:v>#N/A</c:v>
                </c:pt>
                <c:pt idx="1637">
                  <c:v>7.5176313657000007</c:v>
                </c:pt>
                <c:pt idx="1638">
                  <c:v>#N/A</c:v>
                </c:pt>
                <c:pt idx="1639">
                  <c:v>7.5073493376500009</c:v>
                </c:pt>
                <c:pt idx="1640">
                  <c:v>7.5073493376500009</c:v>
                </c:pt>
                <c:pt idx="1641">
                  <c:v>7.3927781679500004</c:v>
                </c:pt>
                <c:pt idx="1642">
                  <c:v>#N/A</c:v>
                </c:pt>
                <c:pt idx="1643">
                  <c:v>#N/A</c:v>
                </c:pt>
                <c:pt idx="1644">
                  <c:v>7.4651331616499998</c:v>
                </c:pt>
                <c:pt idx="1645">
                  <c:v>7.4666099436800009</c:v>
                </c:pt>
                <c:pt idx="1646">
                  <c:v>#N/A</c:v>
                </c:pt>
                <c:pt idx="1647">
                  <c:v>#N/A</c:v>
                </c:pt>
                <c:pt idx="1648">
                  <c:v>7.4725170718000005</c:v>
                </c:pt>
                <c:pt idx="1649">
                  <c:v>#N/A</c:v>
                </c:pt>
                <c:pt idx="1650">
                  <c:v>#N/A</c:v>
                </c:pt>
                <c:pt idx="1651">
                  <c:v>#N/A</c:v>
                </c:pt>
                <c:pt idx="1652">
                  <c:v>#N/A</c:v>
                </c:pt>
                <c:pt idx="1653">
                  <c:v>7.3809565859399999</c:v>
                </c:pt>
                <c:pt idx="1654">
                  <c:v>#N/A</c:v>
                </c:pt>
                <c:pt idx="1655">
                  <c:v>#N/A</c:v>
                </c:pt>
                <c:pt idx="1656">
                  <c:v>#N/A</c:v>
                </c:pt>
                <c:pt idx="1657">
                  <c:v>#N/A</c:v>
                </c:pt>
                <c:pt idx="1658">
                  <c:v>#N/A</c:v>
                </c:pt>
                <c:pt idx="1659">
                  <c:v>#N/A</c:v>
                </c:pt>
                <c:pt idx="1660">
                  <c:v>7.4725170718000005</c:v>
                </c:pt>
                <c:pt idx="1661">
                  <c:v>#N/A</c:v>
                </c:pt>
                <c:pt idx="1662">
                  <c:v>#N/A</c:v>
                </c:pt>
                <c:pt idx="1663">
                  <c:v>#N/A</c:v>
                </c:pt>
                <c:pt idx="1664">
                  <c:v>#N/A</c:v>
                </c:pt>
                <c:pt idx="1665">
                  <c:v>#N/A</c:v>
                </c:pt>
                <c:pt idx="1666">
                  <c:v>#N/A</c:v>
                </c:pt>
                <c:pt idx="1667">
                  <c:v>#N/A</c:v>
                </c:pt>
                <c:pt idx="1668">
                  <c:v>7.4725170718000005</c:v>
                </c:pt>
                <c:pt idx="1669">
                  <c:v>7.5271580069100006</c:v>
                </c:pt>
                <c:pt idx="1670">
                  <c:v>#N/A</c:v>
                </c:pt>
                <c:pt idx="1671">
                  <c:v>#N/A</c:v>
                </c:pt>
                <c:pt idx="1672">
                  <c:v>#N/A</c:v>
                </c:pt>
                <c:pt idx="1673">
                  <c:v>#N/A</c:v>
                </c:pt>
                <c:pt idx="1674">
                  <c:v>#N/A</c:v>
                </c:pt>
                <c:pt idx="1675">
                  <c:v>#N/A</c:v>
                </c:pt>
                <c:pt idx="1676">
                  <c:v>#N/A</c:v>
                </c:pt>
                <c:pt idx="1677">
                  <c:v>#N/A</c:v>
                </c:pt>
                <c:pt idx="1678">
                  <c:v>#N/A</c:v>
                </c:pt>
                <c:pt idx="1679">
                  <c:v>#N/A</c:v>
                </c:pt>
                <c:pt idx="1680">
                  <c:v>7.1953558559999991</c:v>
                </c:pt>
                <c:pt idx="1681">
                  <c:v>6.9255300114000002</c:v>
                </c:pt>
                <c:pt idx="1682">
                  <c:v>7.2748045769099994</c:v>
                </c:pt>
                <c:pt idx="1683">
                  <c:v>7.3452591029999992</c:v>
                </c:pt>
                <c:pt idx="1684">
                  <c:v>#N/A</c:v>
                </c:pt>
                <c:pt idx="1685">
                  <c:v>#N/A</c:v>
                </c:pt>
                <c:pt idx="1686">
                  <c:v>#N/A</c:v>
                </c:pt>
                <c:pt idx="1687">
                  <c:v>#N/A</c:v>
                </c:pt>
                <c:pt idx="1688">
                  <c:v>7.3602494276999995</c:v>
                </c:pt>
                <c:pt idx="1689">
                  <c:v>#N/A</c:v>
                </c:pt>
                <c:pt idx="1690">
                  <c:v>#N/A</c:v>
                </c:pt>
                <c:pt idx="1691">
                  <c:v>#N/A</c:v>
                </c:pt>
                <c:pt idx="1692">
                  <c:v>#N/A</c:v>
                </c:pt>
                <c:pt idx="1693">
                  <c:v>#N/A</c:v>
                </c:pt>
                <c:pt idx="1694">
                  <c:v>#N/A</c:v>
                </c:pt>
                <c:pt idx="1695">
                  <c:v>#N/A</c:v>
                </c:pt>
                <c:pt idx="1696">
                  <c:v>#N/A</c:v>
                </c:pt>
                <c:pt idx="1697">
                  <c:v>#N/A</c:v>
                </c:pt>
                <c:pt idx="1698">
                  <c:v>#N/A</c:v>
                </c:pt>
                <c:pt idx="1699">
                  <c:v>#N/A</c:v>
                </c:pt>
                <c:pt idx="1700">
                  <c:v>7.6450655969999994</c:v>
                </c:pt>
                <c:pt idx="1701">
                  <c:v>#N/A</c:v>
                </c:pt>
                <c:pt idx="1702">
                  <c:v>#N/A</c:v>
                </c:pt>
                <c:pt idx="1703">
                  <c:v>#N/A</c:v>
                </c:pt>
                <c:pt idx="1704">
                  <c:v>#N/A</c:v>
                </c:pt>
                <c:pt idx="1705">
                  <c:v>#N/A</c:v>
                </c:pt>
                <c:pt idx="1706">
                  <c:v>#N/A</c:v>
                </c:pt>
                <c:pt idx="1707">
                  <c:v>#N/A</c:v>
                </c:pt>
                <c:pt idx="1708">
                  <c:v>#N/A</c:v>
                </c:pt>
                <c:pt idx="1709">
                  <c:v>#N/A</c:v>
                </c:pt>
                <c:pt idx="1710">
                  <c:v>#N/A</c:v>
                </c:pt>
                <c:pt idx="1711">
                  <c:v>#N/A</c:v>
                </c:pt>
                <c:pt idx="1712">
                  <c:v>#N/A</c:v>
                </c:pt>
                <c:pt idx="1713">
                  <c:v>#N/A</c:v>
                </c:pt>
                <c:pt idx="1714">
                  <c:v>#N/A</c:v>
                </c:pt>
                <c:pt idx="1715">
                  <c:v>#N/A</c:v>
                </c:pt>
                <c:pt idx="1716">
                  <c:v>#N/A</c:v>
                </c:pt>
                <c:pt idx="1717">
                  <c:v>#N/A</c:v>
                </c:pt>
                <c:pt idx="1718">
                  <c:v>#N/A</c:v>
                </c:pt>
                <c:pt idx="1719">
                  <c:v>#N/A</c:v>
                </c:pt>
                <c:pt idx="1720">
                  <c:v>#N/A</c:v>
                </c:pt>
                <c:pt idx="1721">
                  <c:v>#N/A</c:v>
                </c:pt>
                <c:pt idx="1722">
                  <c:v>#N/A</c:v>
                </c:pt>
                <c:pt idx="1723">
                  <c:v>#N/A</c:v>
                </c:pt>
                <c:pt idx="1724">
                  <c:v>#N/A</c:v>
                </c:pt>
                <c:pt idx="1725">
                  <c:v>#N/A</c:v>
                </c:pt>
                <c:pt idx="1726">
                  <c:v>#N/A</c:v>
                </c:pt>
                <c:pt idx="1727">
                  <c:v>#N/A</c:v>
                </c:pt>
                <c:pt idx="1728">
                  <c:v>#N/A</c:v>
                </c:pt>
                <c:pt idx="1729">
                  <c:v>9.2289727816999996</c:v>
                </c:pt>
                <c:pt idx="1730">
                  <c:v>#N/A</c:v>
                </c:pt>
                <c:pt idx="1731">
                  <c:v>#N/A</c:v>
                </c:pt>
                <c:pt idx="1732">
                  <c:v>#N/A</c:v>
                </c:pt>
                <c:pt idx="1733">
                  <c:v>#N/A</c:v>
                </c:pt>
                <c:pt idx="1734">
                  <c:v>#N/A</c:v>
                </c:pt>
                <c:pt idx="1735">
                  <c:v>#N/A</c:v>
                </c:pt>
                <c:pt idx="1736">
                  <c:v>#N/A</c:v>
                </c:pt>
                <c:pt idx="1737">
                  <c:v>#N/A</c:v>
                </c:pt>
                <c:pt idx="1738">
                  <c:v>#N/A</c:v>
                </c:pt>
                <c:pt idx="1739">
                  <c:v>#N/A</c:v>
                </c:pt>
                <c:pt idx="1740">
                  <c:v>#N/A</c:v>
                </c:pt>
                <c:pt idx="1741">
                  <c:v>#N/A</c:v>
                </c:pt>
                <c:pt idx="1742">
                  <c:v>#N/A</c:v>
                </c:pt>
                <c:pt idx="1743">
                  <c:v>#N/A</c:v>
                </c:pt>
                <c:pt idx="1744">
                  <c:v>7.7264536047400005</c:v>
                </c:pt>
                <c:pt idx="1745">
                  <c:v>6.1805584281999995</c:v>
                </c:pt>
                <c:pt idx="1746">
                  <c:v>7.4196923918</c:v>
                </c:pt>
                <c:pt idx="1747">
                  <c:v>#N/A</c:v>
                </c:pt>
                <c:pt idx="1748">
                  <c:v>#N/A</c:v>
                </c:pt>
                <c:pt idx="1749">
                  <c:v>#N/A</c:v>
                </c:pt>
                <c:pt idx="1750">
                  <c:v>#N/A</c:v>
                </c:pt>
                <c:pt idx="1751">
                  <c:v>#N/A</c:v>
                </c:pt>
                <c:pt idx="1752">
                  <c:v>#N/A</c:v>
                </c:pt>
                <c:pt idx="1753">
                  <c:v>#N/A</c:v>
                </c:pt>
                <c:pt idx="1754">
                  <c:v>#N/A</c:v>
                </c:pt>
                <c:pt idx="1755">
                  <c:v>#N/A</c:v>
                </c:pt>
                <c:pt idx="1756">
                  <c:v>#N/A</c:v>
                </c:pt>
                <c:pt idx="1757">
                  <c:v>#N/A</c:v>
                </c:pt>
                <c:pt idx="1758">
                  <c:v>#N/A</c:v>
                </c:pt>
                <c:pt idx="1759">
                  <c:v>#N/A</c:v>
                </c:pt>
                <c:pt idx="1760">
                  <c:v>8.5198015692400002</c:v>
                </c:pt>
                <c:pt idx="1761">
                  <c:v>#N/A</c:v>
                </c:pt>
                <c:pt idx="1762">
                  <c:v>#N/A</c:v>
                </c:pt>
                <c:pt idx="1763">
                  <c:v>7.6539189337</c:v>
                </c:pt>
                <c:pt idx="1764">
                  <c:v>#N/A</c:v>
                </c:pt>
                <c:pt idx="1765">
                  <c:v>#N/A</c:v>
                </c:pt>
                <c:pt idx="1766">
                  <c:v>#N/A</c:v>
                </c:pt>
                <c:pt idx="1767">
                  <c:v>6.1279457749999997</c:v>
                </c:pt>
                <c:pt idx="1768">
                  <c:v>#N/A</c:v>
                </c:pt>
                <c:pt idx="1769">
                  <c:v>#N/A</c:v>
                </c:pt>
                <c:pt idx="1770">
                  <c:v>7.3505162374999999</c:v>
                </c:pt>
                <c:pt idx="1771">
                  <c:v>#N/A</c:v>
                </c:pt>
                <c:pt idx="1772">
                  <c:v>#N/A</c:v>
                </c:pt>
                <c:pt idx="1773">
                  <c:v>#N/A</c:v>
                </c:pt>
                <c:pt idx="1774">
                  <c:v>#N/A</c:v>
                </c:pt>
                <c:pt idx="1775">
                  <c:v>#N/A</c:v>
                </c:pt>
                <c:pt idx="1776">
                  <c:v>#N/A</c:v>
                </c:pt>
                <c:pt idx="1777">
                  <c:v>#N/A</c:v>
                </c:pt>
                <c:pt idx="1778">
                  <c:v>#N/A</c:v>
                </c:pt>
                <c:pt idx="1779">
                  <c:v>7.7731331874999992</c:v>
                </c:pt>
                <c:pt idx="1780">
                  <c:v>8.2259370624999999</c:v>
                </c:pt>
                <c:pt idx="1781">
                  <c:v>8.7104372087499993</c:v>
                </c:pt>
                <c:pt idx="1782">
                  <c:v>#N/A</c:v>
                </c:pt>
                <c:pt idx="1783">
                  <c:v>#N/A</c:v>
                </c:pt>
                <c:pt idx="1784">
                  <c:v>#N/A</c:v>
                </c:pt>
                <c:pt idx="1785">
                  <c:v>#N/A</c:v>
                </c:pt>
                <c:pt idx="1786">
                  <c:v>#N/A</c:v>
                </c:pt>
                <c:pt idx="1787">
                  <c:v>#N/A</c:v>
                </c:pt>
                <c:pt idx="1788">
                  <c:v>#N/A</c:v>
                </c:pt>
                <c:pt idx="1789">
                  <c:v>#N/A</c:v>
                </c:pt>
                <c:pt idx="1790">
                  <c:v>#N/A</c:v>
                </c:pt>
                <c:pt idx="1791">
                  <c:v>#N/A</c:v>
                </c:pt>
                <c:pt idx="1792">
                  <c:v>#N/A</c:v>
                </c:pt>
                <c:pt idx="1793">
                  <c:v>#N/A</c:v>
                </c:pt>
                <c:pt idx="1794">
                  <c:v>#N/A</c:v>
                </c:pt>
                <c:pt idx="1795">
                  <c:v>#N/A</c:v>
                </c:pt>
                <c:pt idx="1796">
                  <c:v>#N/A</c:v>
                </c:pt>
                <c:pt idx="1797">
                  <c:v>#N/A</c:v>
                </c:pt>
                <c:pt idx="1798">
                  <c:v>#N/A</c:v>
                </c:pt>
                <c:pt idx="1799">
                  <c:v>#N/A</c:v>
                </c:pt>
                <c:pt idx="1800">
                  <c:v>#N/A</c:v>
                </c:pt>
                <c:pt idx="1801">
                  <c:v>#N/A</c:v>
                </c:pt>
                <c:pt idx="1802">
                  <c:v>#N/A</c:v>
                </c:pt>
                <c:pt idx="1803">
                  <c:v>#N/A</c:v>
                </c:pt>
                <c:pt idx="1804">
                  <c:v>#N/A</c:v>
                </c:pt>
                <c:pt idx="1805">
                  <c:v>#N/A</c:v>
                </c:pt>
                <c:pt idx="1806">
                  <c:v>#N/A</c:v>
                </c:pt>
                <c:pt idx="1807">
                  <c:v>#N/A</c:v>
                </c:pt>
                <c:pt idx="1808">
                  <c:v>#N/A</c:v>
                </c:pt>
                <c:pt idx="1809">
                  <c:v>#N/A</c:v>
                </c:pt>
                <c:pt idx="1810">
                  <c:v>#N/A</c:v>
                </c:pt>
                <c:pt idx="1811">
                  <c:v>#N/A</c:v>
                </c:pt>
                <c:pt idx="1812">
                  <c:v>#N/A</c:v>
                </c:pt>
                <c:pt idx="1813">
                  <c:v>#N/A</c:v>
                </c:pt>
                <c:pt idx="1814">
                  <c:v>#N/A</c:v>
                </c:pt>
                <c:pt idx="1815">
                  <c:v>#N/A</c:v>
                </c:pt>
                <c:pt idx="1816">
                  <c:v>8.5507806878399997</c:v>
                </c:pt>
                <c:pt idx="1817">
                  <c:v>#N/A</c:v>
                </c:pt>
                <c:pt idx="1818">
                  <c:v>#N/A</c:v>
                </c:pt>
                <c:pt idx="1819">
                  <c:v>#N/A</c:v>
                </c:pt>
                <c:pt idx="1820">
                  <c:v>#N/A</c:v>
                </c:pt>
                <c:pt idx="1821">
                  <c:v>8.7661426703999989</c:v>
                </c:pt>
                <c:pt idx="1822">
                  <c:v>6.8400178968000001</c:v>
                </c:pt>
                <c:pt idx="1823">
                  <c:v>8.1898218719999996</c:v>
                </c:pt>
                <c:pt idx="1824">
                  <c:v>#N/A</c:v>
                </c:pt>
                <c:pt idx="1825">
                  <c:v>#N/A</c:v>
                </c:pt>
                <c:pt idx="1826">
                  <c:v>#N/A</c:v>
                </c:pt>
                <c:pt idx="1827">
                  <c:v>#N/A</c:v>
                </c:pt>
                <c:pt idx="1828">
                  <c:v>#N/A</c:v>
                </c:pt>
                <c:pt idx="1829">
                  <c:v>#N/A</c:v>
                </c:pt>
                <c:pt idx="1830">
                  <c:v>#N/A</c:v>
                </c:pt>
                <c:pt idx="1831">
                  <c:v>#N/A</c:v>
                </c:pt>
                <c:pt idx="1832">
                  <c:v>#N/A</c:v>
                </c:pt>
                <c:pt idx="1833">
                  <c:v>#N/A</c:v>
                </c:pt>
                <c:pt idx="1834">
                  <c:v>#N/A</c:v>
                </c:pt>
                <c:pt idx="1835">
                  <c:v>6.719537088</c:v>
                </c:pt>
                <c:pt idx="1836">
                  <c:v>8.0572227119999997</c:v>
                </c:pt>
                <c:pt idx="1837">
                  <c:v>8.7105110400000001</c:v>
                </c:pt>
                <c:pt idx="1838">
                  <c:v>#N/A</c:v>
                </c:pt>
                <c:pt idx="1839">
                  <c:v>#N/A</c:v>
                </c:pt>
                <c:pt idx="1840">
                  <c:v>8.023002847199999</c:v>
                </c:pt>
                <c:pt idx="1841">
                  <c:v>#N/A</c:v>
                </c:pt>
                <c:pt idx="1842">
                  <c:v>#N/A</c:v>
                </c:pt>
                <c:pt idx="1843">
                  <c:v>#N/A</c:v>
                </c:pt>
                <c:pt idx="1844">
                  <c:v>#N/A</c:v>
                </c:pt>
                <c:pt idx="1845">
                  <c:v>#N/A</c:v>
                </c:pt>
                <c:pt idx="1846">
                  <c:v>#N/A</c:v>
                </c:pt>
                <c:pt idx="1847">
                  <c:v>#N/A</c:v>
                </c:pt>
                <c:pt idx="1848">
                  <c:v>#N/A</c:v>
                </c:pt>
                <c:pt idx="1849">
                  <c:v>6.4240018919999988</c:v>
                </c:pt>
                <c:pt idx="1850">
                  <c:v>7.7150240639999996</c:v>
                </c:pt>
                <c:pt idx="1851">
                  <c:v>7.8192391067999996</c:v>
                </c:pt>
                <c:pt idx="1852">
                  <c:v>#N/A</c:v>
                </c:pt>
                <c:pt idx="1853">
                  <c:v>#N/A</c:v>
                </c:pt>
                <c:pt idx="1854">
                  <c:v>#N/A</c:v>
                </c:pt>
                <c:pt idx="1855">
                  <c:v>8.5549661999999991</c:v>
                </c:pt>
                <c:pt idx="1856">
                  <c:v>9.0216007199999986</c:v>
                </c:pt>
                <c:pt idx="1857">
                  <c:v>8.9332760316000002</c:v>
                </c:pt>
                <c:pt idx="1858">
                  <c:v>#N/A</c:v>
                </c:pt>
                <c:pt idx="1859">
                  <c:v>#N/A</c:v>
                </c:pt>
                <c:pt idx="1860">
                  <c:v>#N/A</c:v>
                </c:pt>
                <c:pt idx="1861">
                  <c:v>8.8699194640000005</c:v>
                </c:pt>
                <c:pt idx="1862">
                  <c:v>8.5578883685700013</c:v>
                </c:pt>
                <c:pt idx="1863">
                  <c:v>8.1698293920200005</c:v>
                </c:pt>
                <c:pt idx="1864">
                  <c:v>8.9015977478000003</c:v>
                </c:pt>
                <c:pt idx="1865">
                  <c:v>#N/A</c:v>
                </c:pt>
                <c:pt idx="1866">
                  <c:v>#N/A</c:v>
                </c:pt>
                <c:pt idx="1867">
                  <c:v>#N/A</c:v>
                </c:pt>
                <c:pt idx="1868">
                  <c:v>#N/A</c:v>
                </c:pt>
                <c:pt idx="1869">
                  <c:v>#N/A</c:v>
                </c:pt>
                <c:pt idx="1870">
                  <c:v>#N/A</c:v>
                </c:pt>
                <c:pt idx="1871">
                  <c:v>#N/A</c:v>
                </c:pt>
                <c:pt idx="1872">
                  <c:v>#N/A</c:v>
                </c:pt>
                <c:pt idx="1873">
                  <c:v>#N/A</c:v>
                </c:pt>
                <c:pt idx="1874">
                  <c:v>#N/A</c:v>
                </c:pt>
                <c:pt idx="1875">
                  <c:v>#N/A</c:v>
                </c:pt>
                <c:pt idx="1876">
                  <c:v>#N/A</c:v>
                </c:pt>
                <c:pt idx="1877">
                  <c:v>#N/A</c:v>
                </c:pt>
                <c:pt idx="1878">
                  <c:v>#N/A</c:v>
                </c:pt>
                <c:pt idx="1879">
                  <c:v>#N/A</c:v>
                </c:pt>
                <c:pt idx="1880">
                  <c:v>#N/A</c:v>
                </c:pt>
                <c:pt idx="1881">
                  <c:v>#N/A</c:v>
                </c:pt>
                <c:pt idx="1882">
                  <c:v>#N/A</c:v>
                </c:pt>
                <c:pt idx="1883">
                  <c:v>#N/A</c:v>
                </c:pt>
                <c:pt idx="1884">
                  <c:v>#N/A</c:v>
                </c:pt>
                <c:pt idx="1885">
                  <c:v>#N/A</c:v>
                </c:pt>
                <c:pt idx="1886">
                  <c:v>#N/A</c:v>
                </c:pt>
                <c:pt idx="1887">
                  <c:v>#N/A</c:v>
                </c:pt>
                <c:pt idx="1888">
                  <c:v>#N/A</c:v>
                </c:pt>
                <c:pt idx="1889">
                  <c:v>#N/A</c:v>
                </c:pt>
                <c:pt idx="1890">
                  <c:v>#N/A</c:v>
                </c:pt>
                <c:pt idx="1891">
                  <c:v>#N/A</c:v>
                </c:pt>
                <c:pt idx="1892">
                  <c:v>#N/A</c:v>
                </c:pt>
                <c:pt idx="1893">
                  <c:v>#N/A</c:v>
                </c:pt>
                <c:pt idx="1894">
                  <c:v>#N/A</c:v>
                </c:pt>
                <c:pt idx="1895">
                  <c:v>#N/A</c:v>
                </c:pt>
                <c:pt idx="1896">
                  <c:v>#N/A</c:v>
                </c:pt>
                <c:pt idx="1897">
                  <c:v>#N/A</c:v>
                </c:pt>
                <c:pt idx="1898">
                  <c:v>8.4658900759999991</c:v>
                </c:pt>
                <c:pt idx="1899">
                  <c:v>#N/A</c:v>
                </c:pt>
                <c:pt idx="1900">
                  <c:v>#N/A</c:v>
                </c:pt>
                <c:pt idx="1901">
                  <c:v>#N/A</c:v>
                </c:pt>
                <c:pt idx="1902">
                  <c:v>#N/A</c:v>
                </c:pt>
                <c:pt idx="1903">
                  <c:v>8.956436977600001</c:v>
                </c:pt>
                <c:pt idx="1904">
                  <c:v>#N/A</c:v>
                </c:pt>
                <c:pt idx="1905">
                  <c:v>9.25867716536</c:v>
                </c:pt>
                <c:pt idx="1906">
                  <c:v>9.3836875047999992</c:v>
                </c:pt>
                <c:pt idx="1907">
                  <c:v>#N/A</c:v>
                </c:pt>
                <c:pt idx="1908">
                  <c:v>#N/A</c:v>
                </c:pt>
                <c:pt idx="1909">
                  <c:v>#N/A</c:v>
                </c:pt>
                <c:pt idx="1910">
                  <c:v>9.4738848383200001</c:v>
                </c:pt>
                <c:pt idx="1911">
                  <c:v>#N/A</c:v>
                </c:pt>
                <c:pt idx="1912">
                  <c:v>#N/A</c:v>
                </c:pt>
                <c:pt idx="1913">
                  <c:v>#N/A</c:v>
                </c:pt>
                <c:pt idx="1914">
                  <c:v>#N/A</c:v>
                </c:pt>
                <c:pt idx="1915">
                  <c:v>#N/A</c:v>
                </c:pt>
                <c:pt idx="1916">
                  <c:v>#N/A</c:v>
                </c:pt>
                <c:pt idx="1917">
                  <c:v>#N/A</c:v>
                </c:pt>
                <c:pt idx="1918">
                  <c:v>#N/A</c:v>
                </c:pt>
                <c:pt idx="1919">
                  <c:v>#N/A</c:v>
                </c:pt>
                <c:pt idx="1920">
                  <c:v>#N/A</c:v>
                </c:pt>
                <c:pt idx="1921">
                  <c:v>#N/A</c:v>
                </c:pt>
                <c:pt idx="1922">
                  <c:v>#N/A</c:v>
                </c:pt>
                <c:pt idx="1923">
                  <c:v>#N/A</c:v>
                </c:pt>
                <c:pt idx="1924">
                  <c:v>#N/A</c:v>
                </c:pt>
                <c:pt idx="1925">
                  <c:v>#N/A</c:v>
                </c:pt>
                <c:pt idx="1926">
                  <c:v>8.4751767043899999</c:v>
                </c:pt>
                <c:pt idx="1927">
                  <c:v>8.0576881347599993</c:v>
                </c:pt>
                <c:pt idx="1928">
                  <c:v>9.3530138869199995</c:v>
                </c:pt>
                <c:pt idx="1929">
                  <c:v>#N/A</c:v>
                </c:pt>
                <c:pt idx="1930">
                  <c:v>#N/A</c:v>
                </c:pt>
                <c:pt idx="1931">
                  <c:v>#N/A</c:v>
                </c:pt>
                <c:pt idx="1932">
                  <c:v>#N/A</c:v>
                </c:pt>
                <c:pt idx="1933">
                  <c:v>#N/A</c:v>
                </c:pt>
                <c:pt idx="1934">
                  <c:v>7.4766964370999993</c:v>
                </c:pt>
                <c:pt idx="1935">
                  <c:v>8.2926246682400002</c:v>
                </c:pt>
                <c:pt idx="1936">
                  <c:v>#N/A</c:v>
                </c:pt>
                <c:pt idx="1937">
                  <c:v>#N/A</c:v>
                </c:pt>
                <c:pt idx="1938">
                  <c:v>#N/A</c:v>
                </c:pt>
                <c:pt idx="1939">
                  <c:v>7.5909898858199991</c:v>
                </c:pt>
                <c:pt idx="1940">
                  <c:v>9.1117277173999991</c:v>
                </c:pt>
                <c:pt idx="1941">
                  <c:v>#N/A</c:v>
                </c:pt>
                <c:pt idx="1942">
                  <c:v>9.1514129426499995</c:v>
                </c:pt>
                <c:pt idx="1943">
                  <c:v>#N/A</c:v>
                </c:pt>
                <c:pt idx="1944">
                  <c:v>#N/A</c:v>
                </c:pt>
                <c:pt idx="1945">
                  <c:v>#N/A</c:v>
                </c:pt>
                <c:pt idx="1946">
                  <c:v>#N/A</c:v>
                </c:pt>
                <c:pt idx="1947">
                  <c:v>#N/A</c:v>
                </c:pt>
                <c:pt idx="1948">
                  <c:v>9.1304416080000017</c:v>
                </c:pt>
                <c:pt idx="1949">
                  <c:v>9.2104506324000006</c:v>
                </c:pt>
                <c:pt idx="1950">
                  <c:v>#N/A</c:v>
                </c:pt>
                <c:pt idx="1951">
                  <c:v>#N/A</c:v>
                </c:pt>
                <c:pt idx="1952">
                  <c:v>9.1775057400000009</c:v>
                </c:pt>
                <c:pt idx="1953">
                  <c:v>#N/A</c:v>
                </c:pt>
                <c:pt idx="1954">
                  <c:v>9.197900197200001</c:v>
                </c:pt>
                <c:pt idx="1955">
                  <c:v>9.1822121532000001</c:v>
                </c:pt>
                <c:pt idx="1956">
                  <c:v>9.229276285200001</c:v>
                </c:pt>
                <c:pt idx="1957">
                  <c:v>#N/A</c:v>
                </c:pt>
                <c:pt idx="1958">
                  <c:v>#N/A</c:v>
                </c:pt>
                <c:pt idx="1959">
                  <c:v>7.3733806800000004</c:v>
                </c:pt>
                <c:pt idx="1960">
                  <c:v>7.8471596088000011</c:v>
                </c:pt>
                <c:pt idx="1961">
                  <c:v>7.7624441712000003</c:v>
                </c:pt>
                <c:pt idx="1962">
                  <c:v>8.4668373468000002</c:v>
                </c:pt>
                <c:pt idx="1963">
                  <c:v>8.9594419284000004</c:v>
                </c:pt>
                <c:pt idx="1964">
                  <c:v>#N/A</c:v>
                </c:pt>
                <c:pt idx="1965">
                  <c:v>#N/A</c:v>
                </c:pt>
                <c:pt idx="1966">
                  <c:v>8.9594419284000004</c:v>
                </c:pt>
                <c:pt idx="1967">
                  <c:v>9.2135882412000001</c:v>
                </c:pt>
                <c:pt idx="1968">
                  <c:v>9.2873220480000018</c:v>
                </c:pt>
                <c:pt idx="1969">
                  <c:v>9.3500742240000001</c:v>
                </c:pt>
                <c:pt idx="1970">
                  <c:v>9.3892943340000006</c:v>
                </c:pt>
                <c:pt idx="1971">
                  <c:v>#N/A</c:v>
                </c:pt>
                <c:pt idx="1972">
                  <c:v>#N/A</c:v>
                </c:pt>
                <c:pt idx="1973">
                  <c:v>9.4316520528000005</c:v>
                </c:pt>
                <c:pt idx="1974">
                  <c:v>#N/A</c:v>
                </c:pt>
                <c:pt idx="1975">
                  <c:v>9.5775508620000007</c:v>
                </c:pt>
                <c:pt idx="1976">
                  <c:v>9.6763855392</c:v>
                </c:pt>
                <c:pt idx="1977">
                  <c:v>9.6617610025800005</c:v>
                </c:pt>
                <c:pt idx="1978">
                  <c:v>#N/A</c:v>
                </c:pt>
                <c:pt idx="1979">
                  <c:v>#N/A</c:v>
                </c:pt>
                <c:pt idx="1980">
                  <c:v>9.80869029588</c:v>
                </c:pt>
                <c:pt idx="1981">
                  <c:v>9.9092208649799982</c:v>
                </c:pt>
                <c:pt idx="1982">
                  <c:v>10.045323789300001</c:v>
                </c:pt>
                <c:pt idx="1983">
                  <c:v>10.19379970674</c:v>
                </c:pt>
                <c:pt idx="1984">
                  <c:v>10.181426713619999</c:v>
                </c:pt>
                <c:pt idx="1985">
                  <c:v>#N/A</c:v>
                </c:pt>
                <c:pt idx="1986">
                  <c:v>#N/A</c:v>
                </c:pt>
                <c:pt idx="1987">
                  <c:v>8.6827479219600008</c:v>
                </c:pt>
                <c:pt idx="1988">
                  <c:v>6.9443423886</c:v>
                </c:pt>
                <c:pt idx="1989">
                  <c:v>6.2607345187199996</c:v>
                </c:pt>
                <c:pt idx="1990">
                  <c:v>5.2863613105200002</c:v>
                </c:pt>
                <c:pt idx="1991">
                  <c:v>5.5740334005599994</c:v>
                </c:pt>
                <c:pt idx="1992">
                  <c:v>#N/A</c:v>
                </c:pt>
                <c:pt idx="1993">
                  <c:v>#N/A</c:v>
                </c:pt>
                <c:pt idx="1994">
                  <c:v>#N/A</c:v>
                </c:pt>
                <c:pt idx="1995">
                  <c:v>6.2963068739399999</c:v>
                </c:pt>
                <c:pt idx="1996">
                  <c:v>7.4454486099599997</c:v>
                </c:pt>
                <c:pt idx="1997">
                  <c:v>6.8066928401399993</c:v>
                </c:pt>
                <c:pt idx="1998">
                  <c:v>7.8893297381399998</c:v>
                </c:pt>
                <c:pt idx="1999">
                  <c:v>#N/A</c:v>
                </c:pt>
                <c:pt idx="2000">
                  <c:v>#N/A</c:v>
                </c:pt>
                <c:pt idx="2001">
                  <c:v>8.4352880595599995</c:v>
                </c:pt>
                <c:pt idx="2002">
                  <c:v>9.2271596192400001</c:v>
                </c:pt>
                <c:pt idx="2003">
                  <c:v>9.6555745060200007</c:v>
                </c:pt>
                <c:pt idx="2004">
                  <c:v>10.029857547899999</c:v>
                </c:pt>
                <c:pt idx="2005">
                  <c:v>10.410327086340001</c:v>
                </c:pt>
                <c:pt idx="2006">
                  <c:v>#N/A</c:v>
                </c:pt>
                <c:pt idx="2007">
                  <c:v>#N/A</c:v>
                </c:pt>
                <c:pt idx="2008">
                  <c:v>10.128045500499999</c:v>
                </c:pt>
                <c:pt idx="2009">
                  <c:v>10.232228187500001</c:v>
                </c:pt>
                <c:pt idx="2010">
                  <c:v>10.328969254</c:v>
                </c:pt>
                <c:pt idx="2011">
                  <c:v>10.284319531</c:v>
                </c:pt>
                <c:pt idx="2012">
                  <c:v>10.3170626612</c:v>
                </c:pt>
                <c:pt idx="2013">
                  <c:v>#N/A</c:v>
                </c:pt>
                <c:pt idx="2014">
                  <c:v>#N/A</c:v>
                </c:pt>
                <c:pt idx="2015">
                  <c:v>10.3036677443</c:v>
                </c:pt>
                <c:pt idx="2016">
                  <c:v>10.284319531</c:v>
                </c:pt>
                <c:pt idx="2017">
                  <c:v>10.147393713800001</c:v>
                </c:pt>
                <c:pt idx="2018">
                  <c:v>10.1667419271</c:v>
                </c:pt>
                <c:pt idx="2019">
                  <c:v>10.1979967332</c:v>
                </c:pt>
                <c:pt idx="2020">
                  <c:v>#N/A</c:v>
                </c:pt>
                <c:pt idx="2021">
                  <c:v>#N/A</c:v>
                </c:pt>
                <c:pt idx="2022">
                  <c:v>10.248599752600001</c:v>
                </c:pt>
                <c:pt idx="2023">
                  <c:v>10.267947965899999</c:v>
                </c:pt>
                <c:pt idx="2024">
                  <c:v>10.136975445099999</c:v>
                </c:pt>
                <c:pt idx="2025">
                  <c:v>10.189066788599998</c:v>
                </c:pt>
                <c:pt idx="2026">
                  <c:v>10.3349225504</c:v>
                </c:pt>
                <c:pt idx="2027">
                  <c:v>#N/A</c:v>
                </c:pt>
                <c:pt idx="2028">
                  <c:v>#N/A</c:v>
                </c:pt>
                <c:pt idx="2029">
                  <c:v>10.1339987969</c:v>
                </c:pt>
                <c:pt idx="2030">
                  <c:v>10.3929671903</c:v>
                </c:pt>
                <c:pt idx="2031">
                  <c:v>10.3185509853</c:v>
                </c:pt>
                <c:pt idx="2032">
                  <c:v>10.434640265100001</c:v>
                </c:pt>
                <c:pt idx="2033">
                  <c:v>10.346829143199999</c:v>
                </c:pt>
                <c:pt idx="2034">
                  <c:v>#N/A</c:v>
                </c:pt>
                <c:pt idx="2035">
                  <c:v>#N/A</c:v>
                </c:pt>
                <c:pt idx="2036">
                  <c:v>10.453988478399999</c:v>
                </c:pt>
                <c:pt idx="2037">
                  <c:v>10.421245348199999</c:v>
                </c:pt>
                <c:pt idx="2038">
                  <c:v>10.160840095660001</c:v>
                </c:pt>
                <c:pt idx="2039">
                  <c:v>10.233813667160002</c:v>
                </c:pt>
                <c:pt idx="2040">
                  <c:v>10.324300895819999</c:v>
                </c:pt>
                <c:pt idx="2041">
                  <c:v>#N/A</c:v>
                </c:pt>
                <c:pt idx="2042">
                  <c:v>#N/A</c:v>
                </c:pt>
                <c:pt idx="2043">
                  <c:v>10.347652438700001</c:v>
                </c:pt>
                <c:pt idx="2044">
                  <c:v>10.28781411007</c:v>
                </c:pt>
                <c:pt idx="2045">
                  <c:v>#N/A</c:v>
                </c:pt>
                <c:pt idx="2046">
                  <c:v>10.31992248153</c:v>
                </c:pt>
                <c:pt idx="2047">
                  <c:v>10.378301338729999</c:v>
                </c:pt>
                <c:pt idx="2048">
                  <c:v>#N/A</c:v>
                </c:pt>
                <c:pt idx="2049">
                  <c:v>#N/A</c:v>
                </c:pt>
                <c:pt idx="2050">
                  <c:v>#N/A</c:v>
                </c:pt>
                <c:pt idx="2051">
                  <c:v>10.261543624330001</c:v>
                </c:pt>
                <c:pt idx="2052">
                  <c:v>10.303868295799999</c:v>
                </c:pt>
                <c:pt idx="2053">
                  <c:v>#N/A</c:v>
                </c:pt>
                <c:pt idx="2054">
                  <c:v>#N/A</c:v>
                </c:pt>
                <c:pt idx="2055">
                  <c:v>#N/A</c:v>
                </c:pt>
                <c:pt idx="2056">
                  <c:v>#N/A</c:v>
                </c:pt>
                <c:pt idx="2057">
                  <c:v>10.303868295799999</c:v>
                </c:pt>
                <c:pt idx="2058">
                  <c:v>#N/A</c:v>
                </c:pt>
                <c:pt idx="2059">
                  <c:v>10.30824671009</c:v>
                </c:pt>
                <c:pt idx="2060">
                  <c:v>#N/A</c:v>
                </c:pt>
                <c:pt idx="2061">
                  <c:v>#N/A</c:v>
                </c:pt>
                <c:pt idx="2062">
                  <c:v>#N/A</c:v>
                </c:pt>
                <c:pt idx="2063">
                  <c:v>#N/A</c:v>
                </c:pt>
                <c:pt idx="2064">
                  <c:v>#N/A</c:v>
                </c:pt>
                <c:pt idx="2065">
                  <c:v>10.157921152799998</c:v>
                </c:pt>
                <c:pt idx="2066">
                  <c:v>#N/A</c:v>
                </c:pt>
                <c:pt idx="2067">
                  <c:v>#N/A</c:v>
                </c:pt>
                <c:pt idx="2068">
                  <c:v>#N/A</c:v>
                </c:pt>
                <c:pt idx="2069">
                  <c:v>#N/A</c:v>
                </c:pt>
                <c:pt idx="2070">
                  <c:v>#N/A</c:v>
                </c:pt>
                <c:pt idx="2071">
                  <c:v>9.8460675781100004</c:v>
                </c:pt>
                <c:pt idx="2072">
                  <c:v>#N/A</c:v>
                </c:pt>
                <c:pt idx="2073">
                  <c:v>#N/A</c:v>
                </c:pt>
                <c:pt idx="2074">
                  <c:v>#N/A</c:v>
                </c:pt>
                <c:pt idx="2075">
                  <c:v>#N/A</c:v>
                </c:pt>
                <c:pt idx="2076">
                  <c:v>#N/A</c:v>
                </c:pt>
                <c:pt idx="2077">
                  <c:v>#N/A</c:v>
                </c:pt>
                <c:pt idx="2078">
                  <c:v>#N/A</c:v>
                </c:pt>
                <c:pt idx="2079">
                  <c:v>#N/A</c:v>
                </c:pt>
                <c:pt idx="2080">
                  <c:v>#N/A</c:v>
                </c:pt>
                <c:pt idx="2081">
                  <c:v>#N/A</c:v>
                </c:pt>
                <c:pt idx="2082">
                  <c:v>7.4673183232000007</c:v>
                </c:pt>
                <c:pt idx="2083">
                  <c:v>#N/A</c:v>
                </c:pt>
                <c:pt idx="2084">
                  <c:v>#N/A</c:v>
                </c:pt>
                <c:pt idx="2085">
                  <c:v>5.979688501</c:v>
                </c:pt>
                <c:pt idx="2086">
                  <c:v>5.2723351051499998</c:v>
                </c:pt>
                <c:pt idx="2087">
                  <c:v>4.4395540968400002</c:v>
                </c:pt>
                <c:pt idx="2088">
                  <c:v>4.4220525695199999</c:v>
                </c:pt>
                <c:pt idx="2089">
                  <c:v>4.5372709577099997</c:v>
                </c:pt>
                <c:pt idx="2090">
                  <c:v>#N/A</c:v>
                </c:pt>
                <c:pt idx="2091">
                  <c:v>#N/A</c:v>
                </c:pt>
                <c:pt idx="2092">
                  <c:v>#N/A</c:v>
                </c:pt>
                <c:pt idx="2093">
                  <c:v>4.69916008542</c:v>
                </c:pt>
                <c:pt idx="2094">
                  <c:v>5.6296579545999998</c:v>
                </c:pt>
                <c:pt idx="2095">
                  <c:v>6.7526726242999997</c:v>
                </c:pt>
                <c:pt idx="2096">
                  <c:v>8.1090409916000006</c:v>
                </c:pt>
                <c:pt idx="2097">
                  <c:v>#N/A</c:v>
                </c:pt>
                <c:pt idx="2098">
                  <c:v>#N/A</c:v>
                </c:pt>
                <c:pt idx="2099">
                  <c:v>#N/A</c:v>
                </c:pt>
                <c:pt idx="2100">
                  <c:v>#N/A</c:v>
                </c:pt>
                <c:pt idx="2101">
                  <c:v>#N/A</c:v>
                </c:pt>
                <c:pt idx="2102">
                  <c:v>#N/A</c:v>
                </c:pt>
                <c:pt idx="2103">
                  <c:v>#N/A</c:v>
                </c:pt>
                <c:pt idx="2104">
                  <c:v>#N/A</c:v>
                </c:pt>
                <c:pt idx="2105">
                  <c:v>#N/A</c:v>
                </c:pt>
                <c:pt idx="2106">
                  <c:v>9.2267585919999995</c:v>
                </c:pt>
                <c:pt idx="2107">
                  <c:v>10.754940483799999</c:v>
                </c:pt>
                <c:pt idx="2108">
                  <c:v>#N/A</c:v>
                </c:pt>
                <c:pt idx="2109">
                  <c:v>#N/A</c:v>
                </c:pt>
                <c:pt idx="2110">
                  <c:v>#N/A</c:v>
                </c:pt>
                <c:pt idx="2111">
                  <c:v>#N/A</c:v>
                </c:pt>
                <c:pt idx="2112">
                  <c:v>#N/A</c:v>
                </c:pt>
                <c:pt idx="2113">
                  <c:v>#N/A</c:v>
                </c:pt>
                <c:pt idx="2114">
                  <c:v>#N/A</c:v>
                </c:pt>
                <c:pt idx="2115">
                  <c:v>#N/A</c:v>
                </c:pt>
                <c:pt idx="2116">
                  <c:v>#N/A</c:v>
                </c:pt>
                <c:pt idx="2117">
                  <c:v>#N/A</c:v>
                </c:pt>
                <c:pt idx="2118">
                  <c:v>#N/A</c:v>
                </c:pt>
                <c:pt idx="2119">
                  <c:v>#N/A</c:v>
                </c:pt>
                <c:pt idx="2120">
                  <c:v>#N/A</c:v>
                </c:pt>
                <c:pt idx="2121">
                  <c:v>#N/A</c:v>
                </c:pt>
                <c:pt idx="2122">
                  <c:v>#N/A</c:v>
                </c:pt>
                <c:pt idx="2123">
                  <c:v>#N/A</c:v>
                </c:pt>
                <c:pt idx="2124">
                  <c:v>#N/A</c:v>
                </c:pt>
                <c:pt idx="2125">
                  <c:v>#N/A</c:v>
                </c:pt>
                <c:pt idx="2126">
                  <c:v>#N/A</c:v>
                </c:pt>
                <c:pt idx="2127">
                  <c:v>8.8230879035999994</c:v>
                </c:pt>
                <c:pt idx="2128">
                  <c:v>7.2372387706000003</c:v>
                </c:pt>
                <c:pt idx="2129">
                  <c:v>7.4520492440699995</c:v>
                </c:pt>
                <c:pt idx="2130">
                  <c:v>6.3105208283999996</c:v>
                </c:pt>
                <c:pt idx="2131">
                  <c:v>6.3249284101999992</c:v>
                </c:pt>
                <c:pt idx="2132">
                  <c:v>#N/A</c:v>
                </c:pt>
                <c:pt idx="2133">
                  <c:v>#N/A</c:v>
                </c:pt>
                <c:pt idx="2134">
                  <c:v>7.1202269255599999</c:v>
                </c:pt>
                <c:pt idx="2135">
                  <c:v>#N/A</c:v>
                </c:pt>
                <c:pt idx="2136">
                  <c:v>6.7859710277999996</c:v>
                </c:pt>
                <c:pt idx="2137">
                  <c:v>#N/A</c:v>
                </c:pt>
                <c:pt idx="2138">
                  <c:v>#N/A</c:v>
                </c:pt>
                <c:pt idx="2139">
                  <c:v>#N/A</c:v>
                </c:pt>
                <c:pt idx="2140">
                  <c:v>#N/A</c:v>
                </c:pt>
                <c:pt idx="2141">
                  <c:v>#N/A</c:v>
                </c:pt>
                <c:pt idx="2142">
                  <c:v>#N/A</c:v>
                </c:pt>
                <c:pt idx="2143">
                  <c:v>#N/A</c:v>
                </c:pt>
                <c:pt idx="2144">
                  <c:v>6.771563446</c:v>
                </c:pt>
                <c:pt idx="2145">
                  <c:v>6.5511274444599996</c:v>
                </c:pt>
                <c:pt idx="2146">
                  <c:v>#N/A</c:v>
                </c:pt>
                <c:pt idx="2147">
                  <c:v>#N/A</c:v>
                </c:pt>
                <c:pt idx="2148">
                  <c:v>5.9503312833999997</c:v>
                </c:pt>
                <c:pt idx="2149">
                  <c:v>6.5511274444599996</c:v>
                </c:pt>
                <c:pt idx="2150">
                  <c:v>5.0426536300000002</c:v>
                </c:pt>
                <c:pt idx="2151">
                  <c:v>5.9647388651999993</c:v>
                </c:pt>
                <c:pt idx="2152">
                  <c:v>6.2802649066200003</c:v>
                </c:pt>
                <c:pt idx="2153">
                  <c:v>#N/A</c:v>
                </c:pt>
                <c:pt idx="2154">
                  <c:v>#N/A</c:v>
                </c:pt>
                <c:pt idx="2155">
                  <c:v>#N/A</c:v>
                </c:pt>
                <c:pt idx="2156">
                  <c:v>7.2268430308799996</c:v>
                </c:pt>
                <c:pt idx="2157">
                  <c:v>7.2513359199399998</c:v>
                </c:pt>
                <c:pt idx="2158">
                  <c:v>7.3896487052199999</c:v>
                </c:pt>
                <c:pt idx="2159">
                  <c:v>7.3320183780199999</c:v>
                </c:pt>
                <c:pt idx="2160">
                  <c:v>#N/A</c:v>
                </c:pt>
                <c:pt idx="2161">
                  <c:v>#N/A</c:v>
                </c:pt>
                <c:pt idx="2162">
                  <c:v>7.4997882260000006</c:v>
                </c:pt>
                <c:pt idx="2163">
                  <c:v>8.0545750389999995</c:v>
                </c:pt>
                <c:pt idx="2164">
                  <c:v>8.3639195185000013</c:v>
                </c:pt>
                <c:pt idx="2165">
                  <c:v>8.5367457770000001</c:v>
                </c:pt>
                <c:pt idx="2166">
                  <c:v>7.8715825300000004</c:v>
                </c:pt>
                <c:pt idx="2167">
                  <c:v>#N/A</c:v>
                </c:pt>
                <c:pt idx="2168">
                  <c:v>#N/A</c:v>
                </c:pt>
                <c:pt idx="2169">
                  <c:v>6.6153244324999996</c:v>
                </c:pt>
                <c:pt idx="2170">
                  <c:v>7.2674167860000001</c:v>
                </c:pt>
                <c:pt idx="2171">
                  <c:v>7.6058076955000002</c:v>
                </c:pt>
                <c:pt idx="2172">
                  <c:v>7.1294462435000003</c:v>
                </c:pt>
                <c:pt idx="2173">
                  <c:v>7.2761307150000007</c:v>
                </c:pt>
                <c:pt idx="2174">
                  <c:v>#N/A</c:v>
                </c:pt>
                <c:pt idx="2175">
                  <c:v>#N/A</c:v>
                </c:pt>
                <c:pt idx="2176">
                  <c:v>7.2587028569999994</c:v>
                </c:pt>
                <c:pt idx="2177">
                  <c:v>6.0997503000000002</c:v>
                </c:pt>
                <c:pt idx="2178">
                  <c:v>6.0997503000000002</c:v>
                </c:pt>
                <c:pt idx="2179">
                  <c:v>5.8092860000000002</c:v>
                </c:pt>
                <c:pt idx="2180">
                  <c:v>5.8092860000000002</c:v>
                </c:pt>
                <c:pt idx="2181">
                  <c:v>#N/A</c:v>
                </c:pt>
                <c:pt idx="2182">
                  <c:v>#N/A</c:v>
                </c:pt>
                <c:pt idx="2183">
                  <c:v>6.6080628250000002</c:v>
                </c:pt>
                <c:pt idx="2184">
                  <c:v>7.2616075000000002</c:v>
                </c:pt>
                <c:pt idx="2185">
                  <c:v>7.4852650110000001</c:v>
                </c:pt>
                <c:pt idx="2186">
                  <c:v>8.5294841694999999</c:v>
                </c:pt>
                <c:pt idx="2187">
                  <c:v>8.2825895144999997</c:v>
                </c:pt>
                <c:pt idx="2188">
                  <c:v>#N/A</c:v>
                </c:pt>
                <c:pt idx="2189">
                  <c:v>#N/A</c:v>
                </c:pt>
                <c:pt idx="2190">
                  <c:v>#N/A</c:v>
                </c:pt>
                <c:pt idx="2191">
                  <c:v>#N/A</c:v>
                </c:pt>
                <c:pt idx="2192">
                  <c:v>9.5850720441800004</c:v>
                </c:pt>
                <c:pt idx="2193">
                  <c:v>10.460192363000001</c:v>
                </c:pt>
                <c:pt idx="2194">
                  <c:v>11.064231640299999</c:v>
                </c:pt>
                <c:pt idx="2195">
                  <c:v>#N/A</c:v>
                </c:pt>
                <c:pt idx="2196">
                  <c:v>#N/A</c:v>
                </c:pt>
                <c:pt idx="2197">
                  <c:v>#N/A</c:v>
                </c:pt>
                <c:pt idx="2198">
                  <c:v>#N/A</c:v>
                </c:pt>
                <c:pt idx="2199">
                  <c:v>#N/A</c:v>
                </c:pt>
                <c:pt idx="2200">
                  <c:v>#N/A</c:v>
                </c:pt>
                <c:pt idx="2201">
                  <c:v>#N/A</c:v>
                </c:pt>
                <c:pt idx="2202">
                  <c:v>#N/A</c:v>
                </c:pt>
                <c:pt idx="2203">
                  <c:v>#N/A</c:v>
                </c:pt>
                <c:pt idx="2204">
                  <c:v>#N/A</c:v>
                </c:pt>
                <c:pt idx="2205">
                  <c:v>#N/A</c:v>
                </c:pt>
                <c:pt idx="2206">
                  <c:v>#N/A</c:v>
                </c:pt>
                <c:pt idx="2207">
                  <c:v>#N/A</c:v>
                </c:pt>
                <c:pt idx="2208">
                  <c:v>8.8543318453000008</c:v>
                </c:pt>
                <c:pt idx="2209">
                  <c:v>#N/A</c:v>
                </c:pt>
                <c:pt idx="2210">
                  <c:v>#N/A</c:v>
                </c:pt>
                <c:pt idx="2211">
                  <c:v>#N/A</c:v>
                </c:pt>
                <c:pt idx="2212">
                  <c:v>#N/A</c:v>
                </c:pt>
                <c:pt idx="2213">
                  <c:v>#N/A</c:v>
                </c:pt>
                <c:pt idx="2214">
                  <c:v>9.2079158124999996</c:v>
                </c:pt>
                <c:pt idx="2215">
                  <c:v>10.902172322</c:v>
                </c:pt>
                <c:pt idx="2216">
                  <c:v>#N/A</c:v>
                </c:pt>
                <c:pt idx="2217">
                  <c:v>#N/A</c:v>
                </c:pt>
                <c:pt idx="2218">
                  <c:v>#N/A</c:v>
                </c:pt>
                <c:pt idx="2219">
                  <c:v>8.9132625065000006</c:v>
                </c:pt>
                <c:pt idx="2220">
                  <c:v>#N/A</c:v>
                </c:pt>
                <c:pt idx="2221">
                  <c:v>#N/A</c:v>
                </c:pt>
                <c:pt idx="2222">
                  <c:v>#N/A</c:v>
                </c:pt>
                <c:pt idx="2223">
                  <c:v>#N/A</c:v>
                </c:pt>
                <c:pt idx="2224">
                  <c:v>#N/A</c:v>
                </c:pt>
                <c:pt idx="2225">
                  <c:v>#N/A</c:v>
                </c:pt>
                <c:pt idx="2226">
                  <c:v>#N/A</c:v>
                </c:pt>
                <c:pt idx="2227">
                  <c:v>#N/A</c:v>
                </c:pt>
                <c:pt idx="2228">
                  <c:v>#N/A</c:v>
                </c:pt>
                <c:pt idx="2229">
                  <c:v>#N/A</c:v>
                </c:pt>
                <c:pt idx="2230">
                  <c:v>#N/A</c:v>
                </c:pt>
                <c:pt idx="2231">
                  <c:v>#N/A</c:v>
                </c:pt>
                <c:pt idx="2232">
                  <c:v>#N/A</c:v>
                </c:pt>
                <c:pt idx="2233">
                  <c:v>#N/A</c:v>
                </c:pt>
                <c:pt idx="2234">
                  <c:v>#N/A</c:v>
                </c:pt>
                <c:pt idx="2235">
                  <c:v>#N/A</c:v>
                </c:pt>
                <c:pt idx="2236">
                  <c:v>#N/A</c:v>
                </c:pt>
                <c:pt idx="2237">
                  <c:v>#N/A</c:v>
                </c:pt>
                <c:pt idx="2238">
                  <c:v>#N/A</c:v>
                </c:pt>
                <c:pt idx="2239">
                  <c:v>#N/A</c:v>
                </c:pt>
                <c:pt idx="2240">
                  <c:v>#N/A</c:v>
                </c:pt>
                <c:pt idx="2241">
                  <c:v>#N/A</c:v>
                </c:pt>
                <c:pt idx="2242">
                  <c:v>#N/A</c:v>
                </c:pt>
                <c:pt idx="2243">
                  <c:v>9.0251604808200003</c:v>
                </c:pt>
                <c:pt idx="2244">
                  <c:v>#N/A</c:v>
                </c:pt>
                <c:pt idx="2245">
                  <c:v>#N/A</c:v>
                </c:pt>
                <c:pt idx="2246">
                  <c:v>9.0043754426999989</c:v>
                </c:pt>
                <c:pt idx="2247">
                  <c:v>#N/A</c:v>
                </c:pt>
                <c:pt idx="2248">
                  <c:v>#N/A</c:v>
                </c:pt>
                <c:pt idx="2249">
                  <c:v>#N/A</c:v>
                </c:pt>
                <c:pt idx="2250">
                  <c:v>#N/A</c:v>
                </c:pt>
                <c:pt idx="2251">
                  <c:v>#N/A</c:v>
                </c:pt>
                <c:pt idx="2252">
                  <c:v>#N/A</c:v>
                </c:pt>
                <c:pt idx="2253">
                  <c:v>#N/A</c:v>
                </c:pt>
                <c:pt idx="2254">
                  <c:v>9.2064289172899993</c:v>
                </c:pt>
                <c:pt idx="2255">
                  <c:v>9.4865403651700007</c:v>
                </c:pt>
                <c:pt idx="2256">
                  <c:v>9.6847043149999994</c:v>
                </c:pt>
                <c:pt idx="2257">
                  <c:v>9.9081974914999993</c:v>
                </c:pt>
                <c:pt idx="2258">
                  <c:v>#N/A</c:v>
                </c:pt>
                <c:pt idx="2259">
                  <c:v>#N/A</c:v>
                </c:pt>
                <c:pt idx="2260">
                  <c:v>10.191288848400001</c:v>
                </c:pt>
                <c:pt idx="2261">
                  <c:v>#N/A</c:v>
                </c:pt>
                <c:pt idx="2262">
                  <c:v>9.9826952169999998</c:v>
                </c:pt>
                <c:pt idx="2263">
                  <c:v>#N/A</c:v>
                </c:pt>
                <c:pt idx="2264">
                  <c:v>#N/A</c:v>
                </c:pt>
                <c:pt idx="2265">
                  <c:v>#N/A</c:v>
                </c:pt>
                <c:pt idx="2266">
                  <c:v>#N/A</c:v>
                </c:pt>
                <c:pt idx="2267">
                  <c:v>10.12275094094</c:v>
                </c:pt>
                <c:pt idx="2268">
                  <c:v>#N/A</c:v>
                </c:pt>
                <c:pt idx="2269">
                  <c:v>#N/A</c:v>
                </c:pt>
                <c:pt idx="2270">
                  <c:v>#N/A</c:v>
                </c:pt>
                <c:pt idx="2271">
                  <c:v>10.0571929425</c:v>
                </c:pt>
                <c:pt idx="2272">
                  <c:v>#N/A</c:v>
                </c:pt>
                <c:pt idx="2273">
                  <c:v>#N/A</c:v>
                </c:pt>
                <c:pt idx="2274">
                  <c:v>#N/A</c:v>
                </c:pt>
                <c:pt idx="2275">
                  <c:v>#N/A</c:v>
                </c:pt>
                <c:pt idx="2276">
                  <c:v>#N/A</c:v>
                </c:pt>
                <c:pt idx="2277">
                  <c:v>10.323894799790001</c:v>
                </c:pt>
                <c:pt idx="2278">
                  <c:v>10.402862388819999</c:v>
                </c:pt>
                <c:pt idx="2279">
                  <c:v>#N/A</c:v>
                </c:pt>
                <c:pt idx="2280">
                  <c:v>#N/A</c:v>
                </c:pt>
                <c:pt idx="2281">
                  <c:v>#N/A</c:v>
                </c:pt>
                <c:pt idx="2282">
                  <c:v>10.463523595000002</c:v>
                </c:pt>
                <c:pt idx="2283">
                  <c:v>#N/A</c:v>
                </c:pt>
                <c:pt idx="2284">
                  <c:v>10.868486375000002</c:v>
                </c:pt>
                <c:pt idx="2285">
                  <c:v>#N/A</c:v>
                </c:pt>
                <c:pt idx="2286">
                  <c:v>#N/A</c:v>
                </c:pt>
                <c:pt idx="2287">
                  <c:v>#N/A</c:v>
                </c:pt>
                <c:pt idx="2288">
                  <c:v>11.082878435000001</c:v>
                </c:pt>
                <c:pt idx="2289">
                  <c:v>#N/A</c:v>
                </c:pt>
                <c:pt idx="2290">
                  <c:v>11.035235755000002</c:v>
                </c:pt>
                <c:pt idx="2291">
                  <c:v>11.0203474175</c:v>
                </c:pt>
                <c:pt idx="2292">
                  <c:v>#N/A</c:v>
                </c:pt>
                <c:pt idx="2293">
                  <c:v>#N/A</c:v>
                </c:pt>
                <c:pt idx="2294">
                  <c:v>#N/A</c:v>
                </c:pt>
                <c:pt idx="2295">
                  <c:v>#N/A</c:v>
                </c:pt>
                <c:pt idx="2296">
                  <c:v>#N/A</c:v>
                </c:pt>
                <c:pt idx="2297">
                  <c:v>#N/A</c:v>
                </c:pt>
                <c:pt idx="2298">
                  <c:v>#N/A</c:v>
                </c:pt>
                <c:pt idx="2299">
                  <c:v>10.783622851250001</c:v>
                </c:pt>
                <c:pt idx="2300">
                  <c:v>#N/A</c:v>
                </c:pt>
                <c:pt idx="2301">
                  <c:v>#N/A</c:v>
                </c:pt>
                <c:pt idx="2302">
                  <c:v>10.96823823625</c:v>
                </c:pt>
                <c:pt idx="2303">
                  <c:v>10.975682405000001</c:v>
                </c:pt>
                <c:pt idx="2304">
                  <c:v>11.536972728749999</c:v>
                </c:pt>
                <c:pt idx="2305">
                  <c:v>10.989081908750002</c:v>
                </c:pt>
                <c:pt idx="2306">
                  <c:v>11.170719626250001</c:v>
                </c:pt>
                <c:pt idx="2307">
                  <c:v>#N/A</c:v>
                </c:pt>
                <c:pt idx="2308">
                  <c:v>#N/A</c:v>
                </c:pt>
                <c:pt idx="2309">
                  <c:v>11.067990097500001</c:v>
                </c:pt>
                <c:pt idx="2310">
                  <c:v>11.254094316250001</c:v>
                </c:pt>
                <c:pt idx="2311">
                  <c:v>#N/A</c:v>
                </c:pt>
                <c:pt idx="2312">
                  <c:v>#N/A</c:v>
                </c:pt>
                <c:pt idx="2313">
                  <c:v>#N/A</c:v>
                </c:pt>
                <c:pt idx="2314">
                  <c:v>#N/A</c:v>
                </c:pt>
                <c:pt idx="2315">
                  <c:v>#N/A</c:v>
                </c:pt>
                <c:pt idx="2316">
                  <c:v>#N/A</c:v>
                </c:pt>
                <c:pt idx="2317">
                  <c:v>#N/A</c:v>
                </c:pt>
                <c:pt idx="2318">
                  <c:v>10.970467687840001</c:v>
                </c:pt>
                <c:pt idx="2319">
                  <c:v>10.98502317104</c:v>
                </c:pt>
                <c:pt idx="2320">
                  <c:v>11.025778524</c:v>
                </c:pt>
                <c:pt idx="2321">
                  <c:v>#N/A</c:v>
                </c:pt>
                <c:pt idx="2322">
                  <c:v>#N/A</c:v>
                </c:pt>
                <c:pt idx="2323">
                  <c:v>11.222277547199999</c:v>
                </c:pt>
                <c:pt idx="2324">
                  <c:v>11.335810316159998</c:v>
                </c:pt>
                <c:pt idx="2325">
                  <c:v>9.0986325483199995</c:v>
                </c:pt>
                <c:pt idx="2326">
                  <c:v>10.11314972736</c:v>
                </c:pt>
                <c:pt idx="2327">
                  <c:v>10.72156892512</c:v>
                </c:pt>
                <c:pt idx="2328">
                  <c:v>#N/A</c:v>
                </c:pt>
                <c:pt idx="2329">
                  <c:v>#N/A</c:v>
                </c:pt>
                <c:pt idx="2330">
                  <c:v>11.225188643840001</c:v>
                </c:pt>
                <c:pt idx="2331">
                  <c:v>12.209139308159999</c:v>
                </c:pt>
                <c:pt idx="2332">
                  <c:v>11.942773965599999</c:v>
                </c:pt>
                <c:pt idx="2333">
                  <c:v>#N/A</c:v>
                </c:pt>
                <c:pt idx="2334">
                  <c:v>12.00681809168</c:v>
                </c:pt>
                <c:pt idx="2335">
                  <c:v>#N/A</c:v>
                </c:pt>
                <c:pt idx="2336">
                  <c:v>#N/A</c:v>
                </c:pt>
                <c:pt idx="2337">
                  <c:v>#N/A</c:v>
                </c:pt>
                <c:pt idx="2338">
                  <c:v>#N/A</c:v>
                </c:pt>
                <c:pt idx="2339">
                  <c:v>#N/A</c:v>
                </c:pt>
                <c:pt idx="2340">
                  <c:v>11.995173705119999</c:v>
                </c:pt>
                <c:pt idx="2341">
                  <c:v>9.5920634288000013</c:v>
                </c:pt>
                <c:pt idx="2342">
                  <c:v>#N/A</c:v>
                </c:pt>
                <c:pt idx="2343">
                  <c:v>#N/A</c:v>
                </c:pt>
                <c:pt idx="2344">
                  <c:v>10.406623843979999</c:v>
                </c:pt>
                <c:pt idx="2345">
                  <c:v>11.209362581039999</c:v>
                </c:pt>
                <c:pt idx="2346">
                  <c:v>11.21081156793</c:v>
                </c:pt>
                <c:pt idx="2347">
                  <c:v>11.302097741999999</c:v>
                </c:pt>
                <c:pt idx="2348">
                  <c:v>#N/A</c:v>
                </c:pt>
                <c:pt idx="2349">
                  <c:v>#N/A</c:v>
                </c:pt>
                <c:pt idx="2350">
                  <c:v>#N/A</c:v>
                </c:pt>
                <c:pt idx="2351">
                  <c:v>11.742589756560001</c:v>
                </c:pt>
                <c:pt idx="2352">
                  <c:v>11.749834691010001</c:v>
                </c:pt>
                <c:pt idx="2353">
                  <c:v>11.867202629100001</c:v>
                </c:pt>
                <c:pt idx="2354">
                  <c:v>11.86140668154</c:v>
                </c:pt>
                <c:pt idx="2355">
                  <c:v>12.654002510369999</c:v>
                </c:pt>
                <c:pt idx="2356">
                  <c:v>#N/A</c:v>
                </c:pt>
                <c:pt idx="2357">
                  <c:v>#N/A</c:v>
                </c:pt>
                <c:pt idx="2358">
                  <c:v>12.606185943</c:v>
                </c:pt>
                <c:pt idx="2359">
                  <c:v>12.594594047879999</c:v>
                </c:pt>
                <c:pt idx="2360">
                  <c:v>12.057019911689999</c:v>
                </c:pt>
                <c:pt idx="2361">
                  <c:v>12.252633141840001</c:v>
                </c:pt>
                <c:pt idx="2362">
                  <c:v>12.67428832683</c:v>
                </c:pt>
                <c:pt idx="2363">
                  <c:v>#N/A</c:v>
                </c:pt>
                <c:pt idx="2364">
                  <c:v>#N/A</c:v>
                </c:pt>
                <c:pt idx="2365">
                  <c:v>11.875896550439998</c:v>
                </c:pt>
                <c:pt idx="2366">
                  <c:v>11.901978314459999</c:v>
                </c:pt>
                <c:pt idx="2367">
                  <c:v>12.6351656808</c:v>
                </c:pt>
                <c:pt idx="2368">
                  <c:v>12.643859602140001</c:v>
                </c:pt>
                <c:pt idx="2369">
                  <c:v>12.649655549699999</c:v>
                </c:pt>
                <c:pt idx="2370">
                  <c:v>#N/A</c:v>
                </c:pt>
                <c:pt idx="2371">
                  <c:v>#N/A</c:v>
                </c:pt>
                <c:pt idx="2372">
                  <c:v>12.680530135290001</c:v>
                </c:pt>
                <c:pt idx="2373">
                  <c:v>12.655811752960002</c:v>
                </c:pt>
                <c:pt idx="2374">
                  <c:v>12.280673950540001</c:v>
                </c:pt>
                <c:pt idx="2375">
                  <c:v>12.344650940100001</c:v>
                </c:pt>
                <c:pt idx="2376">
                  <c:v>12.635455438100001</c:v>
                </c:pt>
                <c:pt idx="2377">
                  <c:v>#N/A</c:v>
                </c:pt>
                <c:pt idx="2378">
                  <c:v>#N/A</c:v>
                </c:pt>
                <c:pt idx="2379">
                  <c:v>12.619461190710002</c:v>
                </c:pt>
                <c:pt idx="2380">
                  <c:v>12.607829010790001</c:v>
                </c:pt>
                <c:pt idx="2381">
                  <c:v>#N/A</c:v>
                </c:pt>
                <c:pt idx="2382">
                  <c:v>12.607829010790001</c:v>
                </c:pt>
                <c:pt idx="2383">
                  <c:v>12.516225593920002</c:v>
                </c:pt>
                <c:pt idx="2384">
                  <c:v>#N/A</c:v>
                </c:pt>
                <c:pt idx="2385">
                  <c:v>#N/A</c:v>
                </c:pt>
                <c:pt idx="2386">
                  <c:v>12.641271528060001</c:v>
                </c:pt>
                <c:pt idx="2387">
                  <c:v>12.631093370630001</c:v>
                </c:pt>
                <c:pt idx="2388">
                  <c:v>12.674714045330001</c:v>
                </c:pt>
                <c:pt idx="2389">
                  <c:v>12.680530135290001</c:v>
                </c:pt>
                <c:pt idx="2390">
                  <c:v>12.679076112800001</c:v>
                </c:pt>
                <c:pt idx="2391">
                  <c:v>#N/A</c:v>
                </c:pt>
                <c:pt idx="2392">
                  <c:v>#N/A</c:v>
                </c:pt>
                <c:pt idx="2393">
                  <c:v>12.699432427660001</c:v>
                </c:pt>
                <c:pt idx="2394">
                  <c:v>12.712518630070003</c:v>
                </c:pt>
                <c:pt idx="2395">
                  <c:v>12.68634622525</c:v>
                </c:pt>
                <c:pt idx="2396">
                  <c:v>12.524949728860001</c:v>
                </c:pt>
                <c:pt idx="2397">
                  <c:v>12.629639348140001</c:v>
                </c:pt>
                <c:pt idx="2398">
                  <c:v>#N/A</c:v>
                </c:pt>
                <c:pt idx="2399">
                  <c:v>#N/A</c:v>
                </c:pt>
                <c:pt idx="2400">
                  <c:v>12.661627842920002</c:v>
                </c:pt>
                <c:pt idx="2401">
                  <c:v>12.68489220276</c:v>
                </c:pt>
                <c:pt idx="2402">
                  <c:v>12.708156562600001</c:v>
                </c:pt>
                <c:pt idx="2403">
                  <c:v>11.8831127012</c:v>
                </c:pt>
                <c:pt idx="2404">
                  <c:v>12.347562292000001</c:v>
                </c:pt>
                <c:pt idx="2405">
                  <c:v>#N/A</c:v>
                </c:pt>
                <c:pt idx="2406">
                  <c:v>#N/A</c:v>
                </c:pt>
                <c:pt idx="2407">
                  <c:v>12.387210427800001</c:v>
                </c:pt>
                <c:pt idx="2408">
                  <c:v>12.34331427745</c:v>
                </c:pt>
                <c:pt idx="2409">
                  <c:v>12.286674083449999</c:v>
                </c:pt>
                <c:pt idx="2410">
                  <c:v>12.167729676050001</c:v>
                </c:pt>
                <c:pt idx="2411">
                  <c:v>12.316410185300001</c:v>
                </c:pt>
                <c:pt idx="2412">
                  <c:v>#N/A</c:v>
                </c:pt>
                <c:pt idx="2413">
                  <c:v>#N/A</c:v>
                </c:pt>
                <c:pt idx="2414">
                  <c:v>12.300834131950001</c:v>
                </c:pt>
                <c:pt idx="2415">
                  <c:v>12.3702183696</c:v>
                </c:pt>
                <c:pt idx="2416">
                  <c:v>12.327738224100001</c:v>
                </c:pt>
                <c:pt idx="2417">
                  <c:v>12.310746165899999</c:v>
                </c:pt>
                <c:pt idx="2418">
                  <c:v>12.17056168575</c:v>
                </c:pt>
                <c:pt idx="2419">
                  <c:v>#N/A</c:v>
                </c:pt>
                <c:pt idx="2420">
                  <c:v>#N/A</c:v>
                </c:pt>
                <c:pt idx="2421">
                  <c:v>12.050201273499999</c:v>
                </c:pt>
                <c:pt idx="2422">
                  <c:v>12.258353986449999</c:v>
                </c:pt>
                <c:pt idx="2423">
                  <c:v>12.24419393795</c:v>
                </c:pt>
                <c:pt idx="2424">
                  <c:v>12.306498151349999</c:v>
                </c:pt>
                <c:pt idx="2425">
                  <c:v>12.31216217075</c:v>
                </c:pt>
                <c:pt idx="2426">
                  <c:v>#N/A</c:v>
                </c:pt>
                <c:pt idx="2427">
                  <c:v>#N/A</c:v>
                </c:pt>
                <c:pt idx="2428">
                  <c:v>12.313578175599998</c:v>
                </c:pt>
                <c:pt idx="2429">
                  <c:v>12.319242194999999</c:v>
                </c:pt>
                <c:pt idx="2430">
                  <c:v>12.320658199850001</c:v>
                </c:pt>
                <c:pt idx="2431">
                  <c:v>12.31216217075</c:v>
                </c:pt>
                <c:pt idx="2432">
                  <c:v>11.725936162850001</c:v>
                </c:pt>
                <c:pt idx="2433">
                  <c:v>#N/A</c:v>
                </c:pt>
                <c:pt idx="2434">
                  <c:v>#N/A</c:v>
                </c:pt>
                <c:pt idx="2435">
                  <c:v>11.756813504459998</c:v>
                </c:pt>
                <c:pt idx="2436">
                  <c:v>12.026632795979999</c:v>
                </c:pt>
                <c:pt idx="2437">
                  <c:v>12.1559212065</c:v>
                </c:pt>
                <c:pt idx="2438">
                  <c:v>12.192459235560001</c:v>
                </c:pt>
                <c:pt idx="2439">
                  <c:v>12.1418681184</c:v>
                </c:pt>
                <c:pt idx="2440">
                  <c:v>#N/A</c:v>
                </c:pt>
                <c:pt idx="2441">
                  <c:v>#N/A</c:v>
                </c:pt>
                <c:pt idx="2442">
                  <c:v>#N/A</c:v>
                </c:pt>
                <c:pt idx="2443">
                  <c:v>12.2121335589</c:v>
                </c:pt>
                <c:pt idx="2444">
                  <c:v>12.11095132458</c:v>
                </c:pt>
                <c:pt idx="2445">
                  <c:v>12.2542928232</c:v>
                </c:pt>
                <c:pt idx="2446">
                  <c:v>#N/A</c:v>
                </c:pt>
                <c:pt idx="2447">
                  <c:v>#N/A</c:v>
                </c:pt>
                <c:pt idx="2448">
                  <c:v>#N/A</c:v>
                </c:pt>
                <c:pt idx="2449">
                  <c:v>12.18683800032</c:v>
                </c:pt>
                <c:pt idx="2450">
                  <c:v>12.154515897689999</c:v>
                </c:pt>
                <c:pt idx="2451">
                  <c:v>12.296452087500001</c:v>
                </c:pt>
                <c:pt idx="2452">
                  <c:v>12.129220339110001</c:v>
                </c:pt>
                <c:pt idx="2453">
                  <c:v>12.16716367698</c:v>
                </c:pt>
                <c:pt idx="2454">
                  <c:v>#N/A</c:v>
                </c:pt>
                <c:pt idx="2455">
                  <c:v>#N/A</c:v>
                </c:pt>
                <c:pt idx="2456">
                  <c:v>12.18121676508</c:v>
                </c:pt>
                <c:pt idx="2457">
                  <c:v>12.2121335589</c:v>
                </c:pt>
                <c:pt idx="2458">
                  <c:v>12.1418681184</c:v>
                </c:pt>
                <c:pt idx="2459">
                  <c:v>12.120788486249999</c:v>
                </c:pt>
                <c:pt idx="2460">
                  <c:v>12.18824330913</c:v>
                </c:pt>
                <c:pt idx="2461">
                  <c:v>#N/A</c:v>
                </c:pt>
                <c:pt idx="2462">
                  <c:v>#N/A</c:v>
                </c:pt>
                <c:pt idx="2463">
                  <c:v>12.25007689677</c:v>
                </c:pt>
                <c:pt idx="2464">
                  <c:v>#N/A</c:v>
                </c:pt>
                <c:pt idx="2465">
                  <c:v>#N/A</c:v>
                </c:pt>
                <c:pt idx="2466">
                  <c:v>#N/A</c:v>
                </c:pt>
                <c:pt idx="2467">
                  <c:v>#N/A</c:v>
                </c:pt>
                <c:pt idx="2468">
                  <c:v>#N/A</c:v>
                </c:pt>
                <c:pt idx="2469">
                  <c:v>#N/A</c:v>
                </c:pt>
                <c:pt idx="2470">
                  <c:v>#N/A</c:v>
                </c:pt>
                <c:pt idx="2471">
                  <c:v>#N/A</c:v>
                </c:pt>
                <c:pt idx="2472">
                  <c:v>12.212136605000001</c:v>
                </c:pt>
                <c:pt idx="2473">
                  <c:v>12.2417845667</c:v>
                </c:pt>
                <c:pt idx="2474">
                  <c:v>#N/A</c:v>
                </c:pt>
                <c:pt idx="2475">
                  <c:v>#N/A</c:v>
                </c:pt>
                <c:pt idx="2476">
                  <c:v>#N/A</c:v>
                </c:pt>
                <c:pt idx="2477">
                  <c:v>#N/A</c:v>
                </c:pt>
                <c:pt idx="2478">
                  <c:v>12.210724797300001</c:v>
                </c:pt>
                <c:pt idx="2479">
                  <c:v>12.325081221000001</c:v>
                </c:pt>
                <c:pt idx="2480">
                  <c:v>#N/A</c:v>
                </c:pt>
                <c:pt idx="2481">
                  <c:v>11.492114678000002</c:v>
                </c:pt>
                <c:pt idx="2482">
                  <c:v>#N/A</c:v>
                </c:pt>
                <c:pt idx="2483">
                  <c:v>#N/A</c:v>
                </c:pt>
                <c:pt idx="2484">
                  <c:v>10.729738520000002</c:v>
                </c:pt>
                <c:pt idx="2485">
                  <c:v>11.85918468</c:v>
                </c:pt>
                <c:pt idx="2486">
                  <c:v>#N/A</c:v>
                </c:pt>
                <c:pt idx="2487">
                  <c:v>#N/A</c:v>
                </c:pt>
                <c:pt idx="2488">
                  <c:v>#N/A</c:v>
                </c:pt>
                <c:pt idx="2489">
                  <c:v>#N/A</c:v>
                </c:pt>
                <c:pt idx="2490">
                  <c:v>#N/A</c:v>
                </c:pt>
                <c:pt idx="2491">
                  <c:v>#N/A</c:v>
                </c:pt>
                <c:pt idx="2492">
                  <c:v>#N/A</c:v>
                </c:pt>
                <c:pt idx="2493">
                  <c:v>#N/A</c:v>
                </c:pt>
                <c:pt idx="2494">
                  <c:v>#N/A</c:v>
                </c:pt>
                <c:pt idx="2495">
                  <c:v>#N/A</c:v>
                </c:pt>
                <c:pt idx="2496">
                  <c:v>#N/A</c:v>
                </c:pt>
                <c:pt idx="2497">
                  <c:v>#N/A</c:v>
                </c:pt>
                <c:pt idx="2498">
                  <c:v>#N/A</c:v>
                </c:pt>
                <c:pt idx="2499">
                  <c:v>#N/A</c:v>
                </c:pt>
                <c:pt idx="2500">
                  <c:v>#N/A</c:v>
                </c:pt>
                <c:pt idx="2501">
                  <c:v>#N/A</c:v>
                </c:pt>
                <c:pt idx="2502">
                  <c:v>#N/A</c:v>
                </c:pt>
                <c:pt idx="2503">
                  <c:v>#N/A</c:v>
                </c:pt>
                <c:pt idx="2504">
                  <c:v>#N/A</c:v>
                </c:pt>
                <c:pt idx="2505">
                  <c:v>#N/A</c:v>
                </c:pt>
                <c:pt idx="2506">
                  <c:v>#N/A</c:v>
                </c:pt>
                <c:pt idx="2507">
                  <c:v>#N/A</c:v>
                </c:pt>
                <c:pt idx="2508">
                  <c:v>#N/A</c:v>
                </c:pt>
                <c:pt idx="2509">
                  <c:v>#N/A</c:v>
                </c:pt>
                <c:pt idx="2510">
                  <c:v>#N/A</c:v>
                </c:pt>
                <c:pt idx="2511">
                  <c:v>#N/A</c:v>
                </c:pt>
                <c:pt idx="2512">
                  <c:v>#N/A</c:v>
                </c:pt>
                <c:pt idx="2513">
                  <c:v>9.5749467744000007</c:v>
                </c:pt>
                <c:pt idx="2514">
                  <c:v>#N/A</c:v>
                </c:pt>
                <c:pt idx="2515">
                  <c:v>8.6203017835000004</c:v>
                </c:pt>
                <c:pt idx="2516">
                  <c:v>6.8962414267999996</c:v>
                </c:pt>
                <c:pt idx="2517">
                  <c:v>#N/A</c:v>
                </c:pt>
                <c:pt idx="2518">
                  <c:v>#N/A</c:v>
                </c:pt>
                <c:pt idx="2519">
                  <c:v>4.4198638235400001</c:v>
                </c:pt>
                <c:pt idx="2520">
                  <c:v>7.6770555387600004</c:v>
                </c:pt>
                <c:pt idx="2521">
                  <c:v>7.5773165098599993</c:v>
                </c:pt>
                <c:pt idx="2522">
                  <c:v>7.8508864177</c:v>
                </c:pt>
                <c:pt idx="2523">
                  <c:v>#N/A</c:v>
                </c:pt>
                <c:pt idx="2524">
                  <c:v>#N/A</c:v>
                </c:pt>
                <c:pt idx="2525">
                  <c:v>#N/A</c:v>
                </c:pt>
                <c:pt idx="2526">
                  <c:v>9.4009763759999991</c:v>
                </c:pt>
                <c:pt idx="2527">
                  <c:v>10.271278885959999</c:v>
                </c:pt>
                <c:pt idx="2528">
                  <c:v>10.68007891928</c:v>
                </c:pt>
                <c:pt idx="2529">
                  <c:v>#N/A</c:v>
                </c:pt>
                <c:pt idx="2530">
                  <c:v>#N/A</c:v>
                </c:pt>
                <c:pt idx="2531">
                  <c:v>#N/A</c:v>
                </c:pt>
                <c:pt idx="2532">
                  <c:v>#N/A</c:v>
                </c:pt>
                <c:pt idx="2533">
                  <c:v>#N/A</c:v>
                </c:pt>
                <c:pt idx="2534">
                  <c:v>10.737054533679999</c:v>
                </c:pt>
                <c:pt idx="2535">
                  <c:v>10.89373747328</c:v>
                </c:pt>
                <c:pt idx="2536">
                  <c:v>10.634498427759999</c:v>
                </c:pt>
                <c:pt idx="2537">
                  <c:v>8.54634216</c:v>
                </c:pt>
                <c:pt idx="2538">
                  <c:v>#N/A</c:v>
                </c:pt>
                <c:pt idx="2539">
                  <c:v>#N/A</c:v>
                </c:pt>
                <c:pt idx="2540">
                  <c:v>8.8212494994799986</c:v>
                </c:pt>
                <c:pt idx="2541">
                  <c:v>10.150205705359999</c:v>
                </c:pt>
                <c:pt idx="2542">
                  <c:v>10.7042935554</c:v>
                </c:pt>
                <c:pt idx="2543">
                  <c:v>10.825366735999999</c:v>
                </c:pt>
                <c:pt idx="2544">
                  <c:v>10.967805772</c:v>
                </c:pt>
                <c:pt idx="2545">
                  <c:v>#N/A</c:v>
                </c:pt>
                <c:pt idx="2546">
                  <c:v>#N/A</c:v>
                </c:pt>
                <c:pt idx="2547">
                  <c:v>10.799727709519999</c:v>
                </c:pt>
                <c:pt idx="2548">
                  <c:v>#N/A</c:v>
                </c:pt>
                <c:pt idx="2549">
                  <c:v>11.793952180799998</c:v>
                </c:pt>
                <c:pt idx="2550">
                  <c:v>#N/A</c:v>
                </c:pt>
                <c:pt idx="2551">
                  <c:v>10.682927699999999</c:v>
                </c:pt>
                <c:pt idx="2552">
                  <c:v>#N/A</c:v>
                </c:pt>
                <c:pt idx="2553">
                  <c:v>#N/A</c:v>
                </c:pt>
                <c:pt idx="2554">
                  <c:v>9.7855617731999995</c:v>
                </c:pt>
                <c:pt idx="2555">
                  <c:v>9.9707325199999985</c:v>
                </c:pt>
                <c:pt idx="2556">
                  <c:v>#N/A</c:v>
                </c:pt>
                <c:pt idx="2557">
                  <c:v>#N/A</c:v>
                </c:pt>
                <c:pt idx="2558">
                  <c:v>#N/A</c:v>
                </c:pt>
                <c:pt idx="2559">
                  <c:v>#N/A</c:v>
                </c:pt>
                <c:pt idx="2560">
                  <c:v>#N/A</c:v>
                </c:pt>
                <c:pt idx="2561">
                  <c:v>10.5620066445</c:v>
                </c:pt>
                <c:pt idx="2562">
                  <c:v>11.009916639000002</c:v>
                </c:pt>
                <c:pt idx="2563">
                  <c:v>11.573416309500001</c:v>
                </c:pt>
                <c:pt idx="2564">
                  <c:v>12.209159527500001</c:v>
                </c:pt>
                <c:pt idx="2565">
                  <c:v>#N/A</c:v>
                </c:pt>
                <c:pt idx="2566">
                  <c:v>#N/A</c:v>
                </c:pt>
                <c:pt idx="2567">
                  <c:v>#N/A</c:v>
                </c:pt>
                <c:pt idx="2568">
                  <c:v>#N/A</c:v>
                </c:pt>
                <c:pt idx="2569">
                  <c:v>#N/A</c:v>
                </c:pt>
                <c:pt idx="2570">
                  <c:v>#N/A</c:v>
                </c:pt>
                <c:pt idx="2571">
                  <c:v>#N/A</c:v>
                </c:pt>
                <c:pt idx="2572">
                  <c:v>#N/A</c:v>
                </c:pt>
                <c:pt idx="2573">
                  <c:v>#N/A</c:v>
                </c:pt>
                <c:pt idx="2574">
                  <c:v>#N/A</c:v>
                </c:pt>
                <c:pt idx="2575">
                  <c:v>#N/A</c:v>
                </c:pt>
                <c:pt idx="2576">
                  <c:v>#N/A</c:v>
                </c:pt>
                <c:pt idx="2577">
                  <c:v>#N/A</c:v>
                </c:pt>
                <c:pt idx="2578">
                  <c:v>#N/A</c:v>
                </c:pt>
                <c:pt idx="2579">
                  <c:v>#N/A</c:v>
                </c:pt>
                <c:pt idx="2580">
                  <c:v>#N/A</c:v>
                </c:pt>
                <c:pt idx="2581">
                  <c:v>#N/A</c:v>
                </c:pt>
                <c:pt idx="2582">
                  <c:v>#N/A</c:v>
                </c:pt>
                <c:pt idx="2583">
                  <c:v>#N/A</c:v>
                </c:pt>
                <c:pt idx="2584">
                  <c:v>#N/A</c:v>
                </c:pt>
                <c:pt idx="2585">
                  <c:v>#N/A</c:v>
                </c:pt>
                <c:pt idx="2586">
                  <c:v>#N/A</c:v>
                </c:pt>
                <c:pt idx="2587">
                  <c:v>#N/A</c:v>
                </c:pt>
                <c:pt idx="2588">
                  <c:v>#N/A</c:v>
                </c:pt>
                <c:pt idx="2589">
                  <c:v>#N/A</c:v>
                </c:pt>
                <c:pt idx="2590">
                  <c:v>#N/A</c:v>
                </c:pt>
                <c:pt idx="2591">
                  <c:v>#N/A</c:v>
                </c:pt>
                <c:pt idx="2592">
                  <c:v>#N/A</c:v>
                </c:pt>
                <c:pt idx="2593">
                  <c:v>#N/A</c:v>
                </c:pt>
                <c:pt idx="2594">
                  <c:v>#N/A</c:v>
                </c:pt>
                <c:pt idx="2595">
                  <c:v>#N/A</c:v>
                </c:pt>
                <c:pt idx="2596">
                  <c:v>#N/A</c:v>
                </c:pt>
                <c:pt idx="2597">
                  <c:v>#N/A</c:v>
                </c:pt>
                <c:pt idx="2598">
                  <c:v>#N/A</c:v>
                </c:pt>
                <c:pt idx="2599">
                  <c:v>#N/A</c:v>
                </c:pt>
                <c:pt idx="2600">
                  <c:v>#N/A</c:v>
                </c:pt>
                <c:pt idx="2601">
                  <c:v>#N/A</c:v>
                </c:pt>
                <c:pt idx="2602">
                  <c:v>#N/A</c:v>
                </c:pt>
                <c:pt idx="2603">
                  <c:v>#N/A</c:v>
                </c:pt>
                <c:pt idx="2604">
                  <c:v>12.072009521</c:v>
                </c:pt>
                <c:pt idx="2605">
                  <c:v>#N/A</c:v>
                </c:pt>
                <c:pt idx="2606">
                  <c:v>#N/A</c:v>
                </c:pt>
                <c:pt idx="2607">
                  <c:v>#N/A</c:v>
                </c:pt>
                <c:pt idx="2608">
                  <c:v>#N/A</c:v>
                </c:pt>
                <c:pt idx="2609">
                  <c:v>#N/A</c:v>
                </c:pt>
                <c:pt idx="2610">
                  <c:v>#N/A</c:v>
                </c:pt>
                <c:pt idx="2611">
                  <c:v>#N/A</c:v>
                </c:pt>
                <c:pt idx="2612">
                  <c:v>#N/A</c:v>
                </c:pt>
                <c:pt idx="2613">
                  <c:v>#N/A</c:v>
                </c:pt>
                <c:pt idx="2614">
                  <c:v>#N/A</c:v>
                </c:pt>
                <c:pt idx="2615">
                  <c:v>#N/A</c:v>
                </c:pt>
                <c:pt idx="2616">
                  <c:v>#N/A</c:v>
                </c:pt>
                <c:pt idx="2617">
                  <c:v>#N/A</c:v>
                </c:pt>
                <c:pt idx="2618">
                  <c:v>#N/A</c:v>
                </c:pt>
                <c:pt idx="2619">
                  <c:v>#N/A</c:v>
                </c:pt>
                <c:pt idx="2620">
                  <c:v>#N/A</c:v>
                </c:pt>
                <c:pt idx="2621">
                  <c:v>#N/A</c:v>
                </c:pt>
                <c:pt idx="2622">
                  <c:v>#N/A</c:v>
                </c:pt>
                <c:pt idx="2623">
                  <c:v>#N/A</c:v>
                </c:pt>
                <c:pt idx="2624">
                  <c:v>#N/A</c:v>
                </c:pt>
                <c:pt idx="2625">
                  <c:v>#N/A</c:v>
                </c:pt>
                <c:pt idx="2626">
                  <c:v>9.689269748000001</c:v>
                </c:pt>
                <c:pt idx="2627">
                  <c:v>11.541630141000001</c:v>
                </c:pt>
                <c:pt idx="2628">
                  <c:v>12.026093628400002</c:v>
                </c:pt>
                <c:pt idx="2629">
                  <c:v>#N/A</c:v>
                </c:pt>
                <c:pt idx="2630">
                  <c:v>#N/A</c:v>
                </c:pt>
                <c:pt idx="2631">
                  <c:v>#N/A</c:v>
                </c:pt>
                <c:pt idx="2632">
                  <c:v>12.2683253721</c:v>
                </c:pt>
                <c:pt idx="2633">
                  <c:v>11.964823246170001</c:v>
                </c:pt>
                <c:pt idx="2634">
                  <c:v>#N/A</c:v>
                </c:pt>
                <c:pt idx="2635">
                  <c:v>12.07169019192</c:v>
                </c:pt>
                <c:pt idx="2636">
                  <c:v>#N/A</c:v>
                </c:pt>
                <c:pt idx="2637">
                  <c:v>#N/A</c:v>
                </c:pt>
                <c:pt idx="2638">
                  <c:v>12.197080741599999</c:v>
                </c:pt>
                <c:pt idx="2639">
                  <c:v>12.396565707000001</c:v>
                </c:pt>
                <c:pt idx="2640">
                  <c:v>12.30109790213</c:v>
                </c:pt>
                <c:pt idx="2641">
                  <c:v>#N/A</c:v>
                </c:pt>
                <c:pt idx="2642">
                  <c:v>12.296823224300001</c:v>
                </c:pt>
                <c:pt idx="2643">
                  <c:v>#N/A</c:v>
                </c:pt>
                <c:pt idx="2644">
                  <c:v>#N/A</c:v>
                </c:pt>
                <c:pt idx="2645">
                  <c:v>#N/A</c:v>
                </c:pt>
                <c:pt idx="2646">
                  <c:v>#N/A</c:v>
                </c:pt>
                <c:pt idx="2647">
                  <c:v>12.2585753373</c:v>
                </c:pt>
                <c:pt idx="2648">
                  <c:v>#N/A</c:v>
                </c:pt>
                <c:pt idx="2649">
                  <c:v>#N/A</c:v>
                </c:pt>
                <c:pt idx="2650">
                  <c:v>#N/A</c:v>
                </c:pt>
                <c:pt idx="2651">
                  <c:v>#N/A</c:v>
                </c:pt>
                <c:pt idx="2652">
                  <c:v>#N/A</c:v>
                </c:pt>
                <c:pt idx="2653">
                  <c:v>12.3292706968</c:v>
                </c:pt>
                <c:pt idx="2654">
                  <c:v>#N/A</c:v>
                </c:pt>
                <c:pt idx="2655">
                  <c:v>#N/A</c:v>
                </c:pt>
                <c:pt idx="2656">
                  <c:v>12.272714409199999</c:v>
                </c:pt>
                <c:pt idx="2657">
                  <c:v>#N/A</c:v>
                </c:pt>
                <c:pt idx="2658">
                  <c:v>#N/A</c:v>
                </c:pt>
                <c:pt idx="2659">
                  <c:v>#N/A</c:v>
                </c:pt>
                <c:pt idx="2660">
                  <c:v>#N/A</c:v>
                </c:pt>
                <c:pt idx="2661">
                  <c:v>#N/A</c:v>
                </c:pt>
                <c:pt idx="2662">
                  <c:v>12.07052568103</c:v>
                </c:pt>
                <c:pt idx="2663">
                  <c:v>12.183638256229999</c:v>
                </c:pt>
                <c:pt idx="2664">
                  <c:v>#N/A</c:v>
                </c:pt>
                <c:pt idx="2665">
                  <c:v>#N/A</c:v>
                </c:pt>
                <c:pt idx="2666">
                  <c:v>#N/A</c:v>
                </c:pt>
                <c:pt idx="2667">
                  <c:v>#N/A</c:v>
                </c:pt>
                <c:pt idx="2668">
                  <c:v>12.079009124170001</c:v>
                </c:pt>
                <c:pt idx="2669">
                  <c:v>#N/A</c:v>
                </c:pt>
                <c:pt idx="2670">
                  <c:v>#N/A</c:v>
                </c:pt>
                <c:pt idx="2671">
                  <c:v>#N/A</c:v>
                </c:pt>
                <c:pt idx="2672">
                  <c:v>#N/A</c:v>
                </c:pt>
                <c:pt idx="2673">
                  <c:v>#N/A</c:v>
                </c:pt>
                <c:pt idx="2674">
                  <c:v>#N/A</c:v>
                </c:pt>
                <c:pt idx="2675">
                  <c:v>12.159601834</c:v>
                </c:pt>
                <c:pt idx="2676">
                  <c:v>#N/A</c:v>
                </c:pt>
                <c:pt idx="2677">
                  <c:v>#N/A</c:v>
                </c:pt>
                <c:pt idx="2678">
                  <c:v>#N/A</c:v>
                </c:pt>
                <c:pt idx="2679">
                  <c:v>#N/A</c:v>
                </c:pt>
                <c:pt idx="2680">
                  <c:v>#N/A</c:v>
                </c:pt>
                <c:pt idx="2681">
                  <c:v>#N/A</c:v>
                </c:pt>
                <c:pt idx="2682">
                  <c:v>#N/A</c:v>
                </c:pt>
                <c:pt idx="2683">
                  <c:v>#N/A</c:v>
                </c:pt>
                <c:pt idx="2684">
                  <c:v>#N/A</c:v>
                </c:pt>
                <c:pt idx="2685">
                  <c:v>#N/A</c:v>
                </c:pt>
                <c:pt idx="2686">
                  <c:v>#N/A</c:v>
                </c:pt>
                <c:pt idx="2687">
                  <c:v>#N/A</c:v>
                </c:pt>
                <c:pt idx="2688">
                  <c:v>10.454061533580001</c:v>
                </c:pt>
                <c:pt idx="2689">
                  <c:v>12.374998856000001</c:v>
                </c:pt>
                <c:pt idx="2690">
                  <c:v>#N/A</c:v>
                </c:pt>
                <c:pt idx="2691">
                  <c:v>#N/A</c:v>
                </c:pt>
                <c:pt idx="2692">
                  <c:v>#N/A</c:v>
                </c:pt>
                <c:pt idx="2693">
                  <c:v>#N/A</c:v>
                </c:pt>
                <c:pt idx="2694">
                  <c:v>#N/A</c:v>
                </c:pt>
                <c:pt idx="2695">
                  <c:v>#N/A</c:v>
                </c:pt>
                <c:pt idx="2696">
                  <c:v>#N/A</c:v>
                </c:pt>
                <c:pt idx="2697">
                  <c:v>#N/A</c:v>
                </c:pt>
                <c:pt idx="2698">
                  <c:v>#N/A</c:v>
                </c:pt>
                <c:pt idx="2699">
                  <c:v>#N/A</c:v>
                </c:pt>
                <c:pt idx="2700">
                  <c:v>#N/A</c:v>
                </c:pt>
                <c:pt idx="2701">
                  <c:v>#N/A</c:v>
                </c:pt>
                <c:pt idx="2702">
                  <c:v>#N/A</c:v>
                </c:pt>
                <c:pt idx="2703">
                  <c:v>#N/A</c:v>
                </c:pt>
                <c:pt idx="2704">
                  <c:v>#N/A</c:v>
                </c:pt>
                <c:pt idx="2705">
                  <c:v>#N/A</c:v>
                </c:pt>
                <c:pt idx="2706">
                  <c:v>#N/A</c:v>
                </c:pt>
                <c:pt idx="2707">
                  <c:v>#N/A</c:v>
                </c:pt>
                <c:pt idx="2708">
                  <c:v>#N/A</c:v>
                </c:pt>
                <c:pt idx="2709">
                  <c:v>#N/A</c:v>
                </c:pt>
                <c:pt idx="2710">
                  <c:v>12.574426926599999</c:v>
                </c:pt>
                <c:pt idx="2711">
                  <c:v>12.602652351799998</c:v>
                </c:pt>
                <c:pt idx="2712">
                  <c:v>11.85185604148</c:v>
                </c:pt>
                <c:pt idx="2713">
                  <c:v>#N/A</c:v>
                </c:pt>
                <c:pt idx="2714">
                  <c:v>#N/A</c:v>
                </c:pt>
                <c:pt idx="2715">
                  <c:v>12.5885396392</c:v>
                </c:pt>
                <c:pt idx="2716">
                  <c:v>#N/A</c:v>
                </c:pt>
                <c:pt idx="2717">
                  <c:v>#N/A</c:v>
                </c:pt>
                <c:pt idx="2718">
                  <c:v>12.616765064400001</c:v>
                </c:pt>
                <c:pt idx="2719">
                  <c:v>10.51961597204</c:v>
                </c:pt>
                <c:pt idx="2720">
                  <c:v>#N/A</c:v>
                </c:pt>
                <c:pt idx="2721">
                  <c:v>#N/A</c:v>
                </c:pt>
                <c:pt idx="2722">
                  <c:v>9.797045086919999</c:v>
                </c:pt>
                <c:pt idx="2723">
                  <c:v>11.290170079999999</c:v>
                </c:pt>
                <c:pt idx="2724">
                  <c:v>#N/A</c:v>
                </c:pt>
                <c:pt idx="2725">
                  <c:v>12.715554052599998</c:v>
                </c:pt>
                <c:pt idx="2726">
                  <c:v>12.772004902999999</c:v>
                </c:pt>
                <c:pt idx="2727">
                  <c:v>#N/A</c:v>
                </c:pt>
                <c:pt idx="2728">
                  <c:v>#N/A</c:v>
                </c:pt>
                <c:pt idx="2729">
                  <c:v>13.2236117062</c:v>
                </c:pt>
                <c:pt idx="2730">
                  <c:v>#N/A</c:v>
                </c:pt>
                <c:pt idx="2731">
                  <c:v>12.701441339999999</c:v>
                </c:pt>
                <c:pt idx="2732">
                  <c:v>#N/A</c:v>
                </c:pt>
                <c:pt idx="2733">
                  <c:v>#N/A</c:v>
                </c:pt>
                <c:pt idx="2734">
                  <c:v>#N/A</c:v>
                </c:pt>
                <c:pt idx="2735">
                  <c:v>#N/A</c:v>
                </c:pt>
                <c:pt idx="2736">
                  <c:v>12.536322602579999</c:v>
                </c:pt>
                <c:pt idx="2737">
                  <c:v>13.124822717999999</c:v>
                </c:pt>
                <c:pt idx="2738">
                  <c:v>#N/A</c:v>
                </c:pt>
                <c:pt idx="2739">
                  <c:v>13.383221676780002</c:v>
                </c:pt>
                <c:pt idx="2740">
                  <c:v>#N/A</c:v>
                </c:pt>
                <c:pt idx="2741">
                  <c:v>#N/A</c:v>
                </c:pt>
                <c:pt idx="2742">
                  <c:v>#N/A</c:v>
                </c:pt>
                <c:pt idx="2743">
                  <c:v>13.26193221708</c:v>
                </c:pt>
                <c:pt idx="2744">
                  <c:v>14.269348200000001</c:v>
                </c:pt>
                <c:pt idx="2745">
                  <c:v>12.455714043780002</c:v>
                </c:pt>
                <c:pt idx="2746">
                  <c:v>12.402917455440001</c:v>
                </c:pt>
                <c:pt idx="2747">
                  <c:v>13.341840567</c:v>
                </c:pt>
                <c:pt idx="2748">
                  <c:v>#N/A</c:v>
                </c:pt>
                <c:pt idx="2749">
                  <c:v>#N/A</c:v>
                </c:pt>
                <c:pt idx="2750">
                  <c:v>12.14749612266</c:v>
                </c:pt>
                <c:pt idx="2751">
                  <c:v>12.110395817340002</c:v>
                </c:pt>
                <c:pt idx="2752">
                  <c:v>13.413187308000001</c:v>
                </c:pt>
                <c:pt idx="2753">
                  <c:v>#N/A</c:v>
                </c:pt>
                <c:pt idx="2754">
                  <c:v>13.413187308000001</c:v>
                </c:pt>
                <c:pt idx="2755">
                  <c:v>#N/A</c:v>
                </c:pt>
                <c:pt idx="2756">
                  <c:v>#N/A</c:v>
                </c:pt>
                <c:pt idx="2757">
                  <c:v>13.21056256356</c:v>
                </c:pt>
                <c:pt idx="2758">
                  <c:v>12.648350244480001</c:v>
                </c:pt>
                <c:pt idx="2759">
                  <c:v>13.403198764260003</c:v>
                </c:pt>
                <c:pt idx="2760">
                  <c:v>12.930883338840001</c:v>
                </c:pt>
                <c:pt idx="2761">
                  <c:v>13.584419486400002</c:v>
                </c:pt>
                <c:pt idx="2762">
                  <c:v>#N/A</c:v>
                </c:pt>
                <c:pt idx="2763">
                  <c:v>#N/A</c:v>
                </c:pt>
                <c:pt idx="2764">
                  <c:v>13.584419486400002</c:v>
                </c:pt>
                <c:pt idx="2765">
                  <c:v>12.35868247602</c:v>
                </c:pt>
                <c:pt idx="2766">
                  <c:v>13.380367807140001</c:v>
                </c:pt>
                <c:pt idx="2767">
                  <c:v>13.413187308000001</c:v>
                </c:pt>
                <c:pt idx="2768">
                  <c:v>12.751089551520002</c:v>
                </c:pt>
                <c:pt idx="2769">
                  <c:v>#N/A</c:v>
                </c:pt>
                <c:pt idx="2770">
                  <c:v>#N/A</c:v>
                </c:pt>
                <c:pt idx="2771">
                  <c:v>13.565593174000002</c:v>
                </c:pt>
                <c:pt idx="2772">
                  <c:v>13.695476512900001</c:v>
                </c:pt>
                <c:pt idx="2773">
                  <c:v>13.25531630885</c:v>
                </c:pt>
                <c:pt idx="2774">
                  <c:v>14.168829125780002</c:v>
                </c:pt>
                <c:pt idx="2775">
                  <c:v>#N/A</c:v>
                </c:pt>
                <c:pt idx="2776">
                  <c:v>#N/A</c:v>
                </c:pt>
                <c:pt idx="2777">
                  <c:v>#N/A</c:v>
                </c:pt>
                <c:pt idx="2778">
                  <c:v>14.171715422200002</c:v>
                </c:pt>
                <c:pt idx="2779">
                  <c:v>#N/A</c:v>
                </c:pt>
                <c:pt idx="2780">
                  <c:v>13.607444472090002</c:v>
                </c:pt>
                <c:pt idx="2781">
                  <c:v>#N/A</c:v>
                </c:pt>
                <c:pt idx="2782">
                  <c:v>#N/A</c:v>
                </c:pt>
                <c:pt idx="2783">
                  <c:v>#N/A</c:v>
                </c:pt>
                <c:pt idx="2784">
                  <c:v>#N/A</c:v>
                </c:pt>
                <c:pt idx="2785">
                  <c:v>13.082138523650002</c:v>
                </c:pt>
                <c:pt idx="2786">
                  <c:v>#N/A</c:v>
                </c:pt>
                <c:pt idx="2787">
                  <c:v>13.565593174000002</c:v>
                </c:pt>
                <c:pt idx="2788">
                  <c:v>14.858653970160001</c:v>
                </c:pt>
                <c:pt idx="2789">
                  <c:v>13.673829289750001</c:v>
                </c:pt>
                <c:pt idx="2790">
                  <c:v>#N/A</c:v>
                </c:pt>
                <c:pt idx="2791">
                  <c:v>#N/A</c:v>
                </c:pt>
                <c:pt idx="2792">
                  <c:v>13.29716760694</c:v>
                </c:pt>
                <c:pt idx="2793">
                  <c:v>13.541059654430001</c:v>
                </c:pt>
                <c:pt idx="2794">
                  <c:v>12.973902407900002</c:v>
                </c:pt>
                <c:pt idx="2795">
                  <c:v>11.816497543480001</c:v>
                </c:pt>
                <c:pt idx="2796">
                  <c:v>13.077809079020001</c:v>
                </c:pt>
                <c:pt idx="2797">
                  <c:v>#N/A</c:v>
                </c:pt>
                <c:pt idx="2798">
                  <c:v>#N/A</c:v>
                </c:pt>
                <c:pt idx="2799">
                  <c:v>13.750316144880001</c:v>
                </c:pt>
                <c:pt idx="2800">
                  <c:v>13.49530438221</c:v>
                </c:pt>
                <c:pt idx="2801">
                  <c:v>13.505584840439999</c:v>
                </c:pt>
                <c:pt idx="2802">
                  <c:v>#N/A</c:v>
                </c:pt>
                <c:pt idx="2803">
                  <c:v>12.734550473189998</c:v>
                </c:pt>
                <c:pt idx="2804">
                  <c:v>#N/A</c:v>
                </c:pt>
                <c:pt idx="2805">
                  <c:v>#N/A</c:v>
                </c:pt>
                <c:pt idx="2806">
                  <c:v>13.79343767088</c:v>
                </c:pt>
                <c:pt idx="2807">
                  <c:v>12.27192985284</c:v>
                </c:pt>
                <c:pt idx="2808">
                  <c:v>11.979671111729997</c:v>
                </c:pt>
                <c:pt idx="2809">
                  <c:v>#N/A</c:v>
                </c:pt>
                <c:pt idx="2810">
                  <c:v>9.5901988916999983</c:v>
                </c:pt>
                <c:pt idx="2811">
                  <c:v>#N/A</c:v>
                </c:pt>
                <c:pt idx="2812">
                  <c:v>#N/A</c:v>
                </c:pt>
                <c:pt idx="2813">
                  <c:v>9.3258442514999995</c:v>
                </c:pt>
                <c:pt idx="2814">
                  <c:v>11.191013101799999</c:v>
                </c:pt>
                <c:pt idx="2815">
                  <c:v>12.86232188262</c:v>
                </c:pt>
                <c:pt idx="2816">
                  <c:v>11.92386290991</c:v>
                </c:pt>
                <c:pt idx="2817">
                  <c:v>13.952050454999998</c:v>
                </c:pt>
                <c:pt idx="2818">
                  <c:v>#N/A</c:v>
                </c:pt>
                <c:pt idx="2819">
                  <c:v>#N/A</c:v>
                </c:pt>
                <c:pt idx="2820">
                  <c:v>13.902116800739998</c:v>
                </c:pt>
                <c:pt idx="2821">
                  <c:v>13.800780855329998</c:v>
                </c:pt>
                <c:pt idx="2822">
                  <c:v>#N/A</c:v>
                </c:pt>
                <c:pt idx="2823">
                  <c:v>14.06807276931</c:v>
                </c:pt>
                <c:pt idx="2824">
                  <c:v>13.947644544329998</c:v>
                </c:pt>
                <c:pt idx="2825">
                  <c:v>#N/A</c:v>
                </c:pt>
                <c:pt idx="2826">
                  <c:v>#N/A</c:v>
                </c:pt>
                <c:pt idx="2827">
                  <c:v>12.70077182472</c:v>
                </c:pt>
                <c:pt idx="2828">
                  <c:v>12.96659510181</c:v>
                </c:pt>
                <c:pt idx="2829">
                  <c:v>12.868196430179999</c:v>
                </c:pt>
                <c:pt idx="2830">
                  <c:v>#N/A</c:v>
                </c:pt>
                <c:pt idx="2831">
                  <c:v>#N/A</c:v>
                </c:pt>
                <c:pt idx="2832">
                  <c:v>#N/A</c:v>
                </c:pt>
                <c:pt idx="2833">
                  <c:v>#N/A</c:v>
                </c:pt>
                <c:pt idx="2834">
                  <c:v>#N/A</c:v>
                </c:pt>
                <c:pt idx="2835">
                  <c:v>#N/A</c:v>
                </c:pt>
                <c:pt idx="2836">
                  <c:v>#N/A</c:v>
                </c:pt>
                <c:pt idx="2837">
                  <c:v>#N/A</c:v>
                </c:pt>
                <c:pt idx="2838">
                  <c:v>13.440349467199999</c:v>
                </c:pt>
                <c:pt idx="2839">
                  <c:v>#N/A</c:v>
                </c:pt>
                <c:pt idx="2840">
                  <c:v>#N/A</c:v>
                </c:pt>
                <c:pt idx="2841">
                  <c:v>14.114754214</c:v>
                </c:pt>
                <c:pt idx="2842">
                  <c:v>14.216213335200001</c:v>
                </c:pt>
                <c:pt idx="2843">
                  <c:v>14.1923406008</c:v>
                </c:pt>
                <c:pt idx="2844">
                  <c:v>14.204276968</c:v>
                </c:pt>
                <c:pt idx="2845">
                  <c:v>14.229641748300001</c:v>
                </c:pt>
                <c:pt idx="2846">
                  <c:v>#N/A</c:v>
                </c:pt>
                <c:pt idx="2847">
                  <c:v>#N/A</c:v>
                </c:pt>
                <c:pt idx="2848">
                  <c:v>14.205769013899999</c:v>
                </c:pt>
                <c:pt idx="2849">
                  <c:v>13.819329125800001</c:v>
                </c:pt>
                <c:pt idx="2850">
                  <c:v>14.168467866399999</c:v>
                </c:pt>
                <c:pt idx="2851">
                  <c:v>14.020755322299999</c:v>
                </c:pt>
                <c:pt idx="2852">
                  <c:v>13.273240326399998</c:v>
                </c:pt>
                <c:pt idx="2853">
                  <c:v>#N/A</c:v>
                </c:pt>
                <c:pt idx="2854">
                  <c:v>#N/A</c:v>
                </c:pt>
                <c:pt idx="2855">
                  <c:v>13.255335775600001</c:v>
                </c:pt>
                <c:pt idx="2856">
                  <c:v>13.9879303125</c:v>
                </c:pt>
                <c:pt idx="2857">
                  <c:v>13.340382391899999</c:v>
                </c:pt>
                <c:pt idx="2858">
                  <c:v>13.861106411000002</c:v>
                </c:pt>
                <c:pt idx="2859">
                  <c:v>13.3448585296</c:v>
                </c:pt>
                <c:pt idx="2860">
                  <c:v>#N/A</c:v>
                </c:pt>
                <c:pt idx="2861">
                  <c:v>#N/A</c:v>
                </c:pt>
                <c:pt idx="2862">
                  <c:v>14.137048868040001</c:v>
                </c:pt>
                <c:pt idx="2863">
                  <c:v>13.437914145600001</c:v>
                </c:pt>
                <c:pt idx="2864">
                  <c:v>14.19758001284</c:v>
                </c:pt>
                <c:pt idx="2865">
                  <c:v>13.902490681940002</c:v>
                </c:pt>
                <c:pt idx="2866">
                  <c:v>13.9675616626</c:v>
                </c:pt>
                <c:pt idx="2867">
                  <c:v>#N/A</c:v>
                </c:pt>
                <c:pt idx="2868">
                  <c:v>#N/A</c:v>
                </c:pt>
                <c:pt idx="2869">
                  <c:v>13.8540657661</c:v>
                </c:pt>
                <c:pt idx="2870">
                  <c:v>14.571359831980002</c:v>
                </c:pt>
                <c:pt idx="2871">
                  <c:v>13.851039208860001</c:v>
                </c:pt>
                <c:pt idx="2872">
                  <c:v>14.21271279904</c:v>
                </c:pt>
                <c:pt idx="2873">
                  <c:v>13.633127087580002</c:v>
                </c:pt>
                <c:pt idx="2874">
                  <c:v>#N/A</c:v>
                </c:pt>
                <c:pt idx="2875">
                  <c:v>#N/A</c:v>
                </c:pt>
                <c:pt idx="2876">
                  <c:v>12.484548615000001</c:v>
                </c:pt>
                <c:pt idx="2877">
                  <c:v>#N/A</c:v>
                </c:pt>
                <c:pt idx="2878">
                  <c:v>#N/A</c:v>
                </c:pt>
                <c:pt idx="2879">
                  <c:v>#N/A</c:v>
                </c:pt>
                <c:pt idx="2880">
                  <c:v>9.9876388919999997</c:v>
                </c:pt>
                <c:pt idx="2881">
                  <c:v>#N/A</c:v>
                </c:pt>
                <c:pt idx="2882">
                  <c:v>#N/A</c:v>
                </c:pt>
                <c:pt idx="2883">
                  <c:v>11.198261788</c:v>
                </c:pt>
                <c:pt idx="2884">
                  <c:v>#N/A</c:v>
                </c:pt>
                <c:pt idx="2885">
                  <c:v>#N/A</c:v>
                </c:pt>
                <c:pt idx="2886">
                  <c:v>13.437914145600001</c:v>
                </c:pt>
                <c:pt idx="2887">
                  <c:v>#N/A</c:v>
                </c:pt>
                <c:pt idx="2888">
                  <c:v>#N/A</c:v>
                </c:pt>
                <c:pt idx="2889">
                  <c:v>#N/A</c:v>
                </c:pt>
                <c:pt idx="2890">
                  <c:v>#N/A</c:v>
                </c:pt>
                <c:pt idx="2891">
                  <c:v>10.849330938</c:v>
                </c:pt>
                <c:pt idx="2892">
                  <c:v>10.971576920399999</c:v>
                </c:pt>
                <c:pt idx="2893">
                  <c:v>10.864611685799998</c:v>
                </c:pt>
                <c:pt idx="2894">
                  <c:v>10.6583215905</c:v>
                </c:pt>
                <c:pt idx="2895">
                  <c:v>#N/A</c:v>
                </c:pt>
                <c:pt idx="2896">
                  <c:v>#N/A</c:v>
                </c:pt>
                <c:pt idx="2897">
                  <c:v>9.5626919732399998</c:v>
                </c:pt>
                <c:pt idx="2898">
                  <c:v>11.46056085</c:v>
                </c:pt>
                <c:pt idx="2899">
                  <c:v>13.75267302</c:v>
                </c:pt>
                <c:pt idx="2900">
                  <c:v>#N/A</c:v>
                </c:pt>
                <c:pt idx="2901">
                  <c:v>#N/A</c:v>
                </c:pt>
                <c:pt idx="2902">
                  <c:v>#N/A</c:v>
                </c:pt>
                <c:pt idx="2903">
                  <c:v>#N/A</c:v>
                </c:pt>
                <c:pt idx="2904">
                  <c:v>13.907008572780001</c:v>
                </c:pt>
                <c:pt idx="2905">
                  <c:v>13.363013951100001</c:v>
                </c:pt>
                <c:pt idx="2906">
                  <c:v>11.1243843984</c:v>
                </c:pt>
                <c:pt idx="2907">
                  <c:v>11.56446993504</c:v>
                </c:pt>
                <c:pt idx="2908">
                  <c:v>9.8866438266000003</c:v>
                </c:pt>
                <c:pt idx="2909">
                  <c:v>#N/A</c:v>
                </c:pt>
                <c:pt idx="2910">
                  <c:v>#N/A</c:v>
                </c:pt>
                <c:pt idx="2911">
                  <c:v>11.46056085</c:v>
                </c:pt>
                <c:pt idx="2912">
                  <c:v>12.988635629999999</c:v>
                </c:pt>
                <c:pt idx="2913">
                  <c:v>12.835828151999999</c:v>
                </c:pt>
                <c:pt idx="2914">
                  <c:v>#N/A</c:v>
                </c:pt>
                <c:pt idx="2915">
                  <c:v>#N/A</c:v>
                </c:pt>
                <c:pt idx="2916">
                  <c:v>#N/A</c:v>
                </c:pt>
                <c:pt idx="2917">
                  <c:v>#N/A</c:v>
                </c:pt>
                <c:pt idx="2918">
                  <c:v>#N/A</c:v>
                </c:pt>
                <c:pt idx="2919">
                  <c:v>11.46056085</c:v>
                </c:pt>
                <c:pt idx="2920">
                  <c:v>12.224598239999999</c:v>
                </c:pt>
                <c:pt idx="2921">
                  <c:v>11.399437858799999</c:v>
                </c:pt>
                <c:pt idx="2922">
                  <c:v>#N/A</c:v>
                </c:pt>
                <c:pt idx="2923">
                  <c:v>#N/A</c:v>
                </c:pt>
                <c:pt idx="2924">
                  <c:v>#N/A</c:v>
                </c:pt>
                <c:pt idx="2925">
                  <c:v>#N/A</c:v>
                </c:pt>
                <c:pt idx="2926">
                  <c:v>#N/A</c:v>
                </c:pt>
                <c:pt idx="2927">
                  <c:v>#N/A</c:v>
                </c:pt>
                <c:pt idx="2928">
                  <c:v>#N/A</c:v>
                </c:pt>
                <c:pt idx="2929">
                  <c:v>#N/A</c:v>
                </c:pt>
                <c:pt idx="2930">
                  <c:v>#N/A</c:v>
                </c:pt>
                <c:pt idx="2931">
                  <c:v>#N/A</c:v>
                </c:pt>
                <c:pt idx="2932">
                  <c:v>#N/A</c:v>
                </c:pt>
                <c:pt idx="2933">
                  <c:v>9.2292746355000013</c:v>
                </c:pt>
                <c:pt idx="2934">
                  <c:v>7.3896034769999996</c:v>
                </c:pt>
                <c:pt idx="2935">
                  <c:v>#N/A</c:v>
                </c:pt>
                <c:pt idx="2936">
                  <c:v>5.9426016246</c:v>
                </c:pt>
                <c:pt idx="2937">
                  <c:v>#N/A</c:v>
                </c:pt>
                <c:pt idx="2938">
                  <c:v>#N/A</c:v>
                </c:pt>
                <c:pt idx="2939">
                  <c:v>6.3275412199500005</c:v>
                </c:pt>
                <c:pt idx="2940">
                  <c:v>6.6181783441500004</c:v>
                </c:pt>
                <c:pt idx="2941">
                  <c:v>#N/A</c:v>
                </c:pt>
                <c:pt idx="2942">
                  <c:v>#N/A</c:v>
                </c:pt>
                <c:pt idx="2943">
                  <c:v>5.5653917399999999</c:v>
                </c:pt>
                <c:pt idx="2944">
                  <c:v>#N/A</c:v>
                </c:pt>
                <c:pt idx="2945">
                  <c:v>#N/A</c:v>
                </c:pt>
                <c:pt idx="2946">
                  <c:v>6.9629234436000003</c:v>
                </c:pt>
                <c:pt idx="2947">
                  <c:v>7.5364679812500004</c:v>
                </c:pt>
                <c:pt idx="2948">
                  <c:v>#N/A</c:v>
                </c:pt>
                <c:pt idx="2949">
                  <c:v>#N/A</c:v>
                </c:pt>
                <c:pt idx="2950">
                  <c:v>#N/A</c:v>
                </c:pt>
                <c:pt idx="2951">
                  <c:v>#N/A</c:v>
                </c:pt>
                <c:pt idx="2952">
                  <c:v>#N/A</c:v>
                </c:pt>
                <c:pt idx="2953">
                  <c:v>7.1831073008000006</c:v>
                </c:pt>
                <c:pt idx="2954">
                  <c:v>5.9601213595000004</c:v>
                </c:pt>
                <c:pt idx="2955">
                  <c:v>7.1521456314000007</c:v>
                </c:pt>
                <c:pt idx="2956">
                  <c:v>#N/A</c:v>
                </c:pt>
                <c:pt idx="2957">
                  <c:v>5.8053130125000001</c:v>
                </c:pt>
                <c:pt idx="2958">
                  <c:v>#N/A</c:v>
                </c:pt>
                <c:pt idx="2959">
                  <c:v>#N/A</c:v>
                </c:pt>
                <c:pt idx="2960">
                  <c:v>4.6442504100000006</c:v>
                </c:pt>
                <c:pt idx="2961">
                  <c:v>#N/A</c:v>
                </c:pt>
                <c:pt idx="2962">
                  <c:v>#N/A</c:v>
                </c:pt>
                <c:pt idx="2963">
                  <c:v>#N/A</c:v>
                </c:pt>
                <c:pt idx="2964">
                  <c:v>#N/A</c:v>
                </c:pt>
                <c:pt idx="2965">
                  <c:v>#N/A</c:v>
                </c:pt>
                <c:pt idx="2966">
                  <c:v>#N/A</c:v>
                </c:pt>
                <c:pt idx="2967">
                  <c:v>#N/A</c:v>
                </c:pt>
                <c:pt idx="2968">
                  <c:v>#N/A</c:v>
                </c:pt>
                <c:pt idx="2969">
                  <c:v>#N/A</c:v>
                </c:pt>
                <c:pt idx="2970">
                  <c:v>#N/A</c:v>
                </c:pt>
                <c:pt idx="2971">
                  <c:v>#N/A</c:v>
                </c:pt>
                <c:pt idx="2972">
                  <c:v>#N/A</c:v>
                </c:pt>
                <c:pt idx="2973">
                  <c:v>#N/A</c:v>
                </c:pt>
                <c:pt idx="2974">
                  <c:v>#N/A</c:v>
                </c:pt>
                <c:pt idx="2975">
                  <c:v>4.6442504100000006</c:v>
                </c:pt>
                <c:pt idx="2976">
                  <c:v>#N/A</c:v>
                </c:pt>
                <c:pt idx="2977">
                  <c:v>#N/A</c:v>
                </c:pt>
                <c:pt idx="2978">
                  <c:v>#N/A</c:v>
                </c:pt>
                <c:pt idx="2979">
                  <c:v>#N/A</c:v>
                </c:pt>
                <c:pt idx="2980">
                  <c:v>#N/A</c:v>
                </c:pt>
                <c:pt idx="2981">
                  <c:v>#N/A</c:v>
                </c:pt>
                <c:pt idx="2982">
                  <c:v>3.8405920500000001</c:v>
                </c:pt>
                <c:pt idx="2983">
                  <c:v>4.6087104600000002</c:v>
                </c:pt>
                <c:pt idx="2984">
                  <c:v>#N/A</c:v>
                </c:pt>
                <c:pt idx="2985">
                  <c:v>#N/A</c:v>
                </c:pt>
                <c:pt idx="2986">
                  <c:v>#N/A</c:v>
                </c:pt>
                <c:pt idx="2987">
                  <c:v>#N/A</c:v>
                </c:pt>
                <c:pt idx="2988">
                  <c:v>#N/A</c:v>
                </c:pt>
                <c:pt idx="2989">
                  <c:v>#N/A</c:v>
                </c:pt>
                <c:pt idx="2990">
                  <c:v>#N/A</c:v>
                </c:pt>
                <c:pt idx="2991">
                  <c:v>#N/A</c:v>
                </c:pt>
                <c:pt idx="2992">
                  <c:v>#N/A</c:v>
                </c:pt>
                <c:pt idx="2993">
                  <c:v>#N/A</c:v>
                </c:pt>
                <c:pt idx="2994">
                  <c:v>#N/A</c:v>
                </c:pt>
                <c:pt idx="2995">
                  <c:v>#N/A</c:v>
                </c:pt>
                <c:pt idx="2996">
                  <c:v>#N/A</c:v>
                </c:pt>
                <c:pt idx="2997">
                  <c:v>3.9496648642200003</c:v>
                </c:pt>
                <c:pt idx="2998">
                  <c:v>4.6087104600000002</c:v>
                </c:pt>
                <c:pt idx="2999">
                  <c:v>5.5304525520000007</c:v>
                </c:pt>
                <c:pt idx="3000">
                  <c:v>#N/A</c:v>
                </c:pt>
                <c:pt idx="3001">
                  <c:v>#N/A</c:v>
                </c:pt>
                <c:pt idx="3002">
                  <c:v>#N/A</c:v>
                </c:pt>
                <c:pt idx="3003">
                  <c:v>#N/A</c:v>
                </c:pt>
                <c:pt idx="3004">
                  <c:v>#N/A</c:v>
                </c:pt>
                <c:pt idx="3005">
                  <c:v>#N/A</c:v>
                </c:pt>
                <c:pt idx="3006">
                  <c:v>#N/A</c:v>
                </c:pt>
                <c:pt idx="3007">
                  <c:v>#N/A</c:v>
                </c:pt>
                <c:pt idx="3008">
                  <c:v>#N/A</c:v>
                </c:pt>
                <c:pt idx="3009">
                  <c:v>#N/A</c:v>
                </c:pt>
                <c:pt idx="3010">
                  <c:v>4.70549337966</c:v>
                </c:pt>
                <c:pt idx="3011">
                  <c:v>4.3644488056200004</c:v>
                </c:pt>
                <c:pt idx="3012">
                  <c:v>#N/A</c:v>
                </c:pt>
                <c:pt idx="3013">
                  <c:v>#N/A</c:v>
                </c:pt>
                <c:pt idx="3014">
                  <c:v>#N/A</c:v>
                </c:pt>
                <c:pt idx="3015">
                  <c:v>#N/A</c:v>
                </c:pt>
                <c:pt idx="3016">
                  <c:v>#N/A</c:v>
                </c:pt>
                <c:pt idx="3017">
                  <c:v>#N/A</c:v>
                </c:pt>
                <c:pt idx="3018">
                  <c:v>5.2154133740000006</c:v>
                </c:pt>
                <c:pt idx="3019">
                  <c:v>#N/A</c:v>
                </c:pt>
                <c:pt idx="3020">
                  <c:v>#N/A</c:v>
                </c:pt>
                <c:pt idx="3021">
                  <c:v>#N/A</c:v>
                </c:pt>
                <c:pt idx="3022">
                  <c:v>#N/A</c:v>
                </c:pt>
                <c:pt idx="3023">
                  <c:v>#N/A</c:v>
                </c:pt>
                <c:pt idx="3024">
                  <c:v>#N/A</c:v>
                </c:pt>
                <c:pt idx="3025">
                  <c:v>4.6018353300000001</c:v>
                </c:pt>
                <c:pt idx="3026">
                  <c:v>3.6814682640000003</c:v>
                </c:pt>
                <c:pt idx="3027">
                  <c:v>4.1416517970000006</c:v>
                </c:pt>
                <c:pt idx="3028">
                  <c:v>#N/A</c:v>
                </c:pt>
                <c:pt idx="3029">
                  <c:v>#N/A</c:v>
                </c:pt>
                <c:pt idx="3030">
                  <c:v>4.9699821564000004</c:v>
                </c:pt>
                <c:pt idx="3031">
                  <c:v>5.4148262382999999</c:v>
                </c:pt>
                <c:pt idx="3032">
                  <c:v>#N/A</c:v>
                </c:pt>
                <c:pt idx="3033">
                  <c:v>6.0621510747200009</c:v>
                </c:pt>
                <c:pt idx="3034">
                  <c:v>7.2095420170000004</c:v>
                </c:pt>
                <c:pt idx="3035">
                  <c:v>#N/A</c:v>
                </c:pt>
                <c:pt idx="3036">
                  <c:v>#N/A</c:v>
                </c:pt>
                <c:pt idx="3037">
                  <c:v>7.6865989462100002</c:v>
                </c:pt>
                <c:pt idx="3038">
                  <c:v>6.714077746470001</c:v>
                </c:pt>
                <c:pt idx="3039">
                  <c:v>6.4456373522200012</c:v>
                </c:pt>
                <c:pt idx="3040">
                  <c:v>7.3015787236000005</c:v>
                </c:pt>
                <c:pt idx="3041">
                  <c:v>8.1130356867900009</c:v>
                </c:pt>
                <c:pt idx="3042">
                  <c:v>#N/A</c:v>
                </c:pt>
                <c:pt idx="3043">
                  <c:v>#N/A</c:v>
                </c:pt>
                <c:pt idx="3044">
                  <c:v>#N/A</c:v>
                </c:pt>
                <c:pt idx="3045">
                  <c:v>#N/A</c:v>
                </c:pt>
                <c:pt idx="3046">
                  <c:v>#N/A</c:v>
                </c:pt>
                <c:pt idx="3047">
                  <c:v>8.7810500450699998</c:v>
                </c:pt>
                <c:pt idx="3048">
                  <c:v>10.5428580318</c:v>
                </c:pt>
                <c:pt idx="3049">
                  <c:v>#N/A</c:v>
                </c:pt>
                <c:pt idx="3050">
                  <c:v>#N/A</c:v>
                </c:pt>
                <c:pt idx="3051">
                  <c:v>12.43995048</c:v>
                </c:pt>
                <c:pt idx="3052">
                  <c:v>12.750949241999999</c:v>
                </c:pt>
                <c:pt idx="3053">
                  <c:v>12.750949241999999</c:v>
                </c:pt>
                <c:pt idx="3054">
                  <c:v>12.733844310089999</c:v>
                </c:pt>
                <c:pt idx="3055">
                  <c:v>12.408850603799999</c:v>
                </c:pt>
                <c:pt idx="3056">
                  <c:v>#N/A</c:v>
                </c:pt>
                <c:pt idx="3057">
                  <c:v>#N/A</c:v>
                </c:pt>
                <c:pt idx="3058">
                  <c:v>13.194122477849998</c:v>
                </c:pt>
                <c:pt idx="3059">
                  <c:v>13.6061958375</c:v>
                </c:pt>
                <c:pt idx="3060">
                  <c:v>12.671644557689998</c:v>
                </c:pt>
                <c:pt idx="3061">
                  <c:v>#N/A</c:v>
                </c:pt>
                <c:pt idx="3062">
                  <c:v>12.284451099</c:v>
                </c:pt>
                <c:pt idx="3063">
                  <c:v>#N/A</c:v>
                </c:pt>
                <c:pt idx="3064">
                  <c:v>#N/A</c:v>
                </c:pt>
                <c:pt idx="3065">
                  <c:v>#N/A</c:v>
                </c:pt>
                <c:pt idx="3066">
                  <c:v>#N/A</c:v>
                </c:pt>
                <c:pt idx="3067">
                  <c:v>#N/A</c:v>
                </c:pt>
                <c:pt idx="3068">
                  <c:v>10.006385167349999</c:v>
                </c:pt>
                <c:pt idx="3069">
                  <c:v>12.0201021513</c:v>
                </c:pt>
                <c:pt idx="3070">
                  <c:v>#N/A</c:v>
                </c:pt>
                <c:pt idx="3071">
                  <c:v>#N/A</c:v>
                </c:pt>
                <c:pt idx="3072">
                  <c:v>13.6061958375</c:v>
                </c:pt>
                <c:pt idx="3073">
                  <c:v>#N/A</c:v>
                </c:pt>
                <c:pt idx="3074">
                  <c:v>#N/A</c:v>
                </c:pt>
                <c:pt idx="3075">
                  <c:v>#N/A</c:v>
                </c:pt>
                <c:pt idx="3076">
                  <c:v>#N/A</c:v>
                </c:pt>
                <c:pt idx="3077">
                  <c:v>#N/A</c:v>
                </c:pt>
                <c:pt idx="3078">
                  <c:v>#N/A</c:v>
                </c:pt>
                <c:pt idx="3079">
                  <c:v>#N/A</c:v>
                </c:pt>
                <c:pt idx="3080">
                  <c:v>#N/A</c:v>
                </c:pt>
                <c:pt idx="3081">
                  <c:v>13.32712690254</c:v>
                </c:pt>
                <c:pt idx="3082">
                  <c:v>14.600379624599999</c:v>
                </c:pt>
                <c:pt idx="3083">
                  <c:v>#N/A</c:v>
                </c:pt>
                <c:pt idx="3084">
                  <c:v>#N/A</c:v>
                </c:pt>
                <c:pt idx="3085">
                  <c:v>#N/A</c:v>
                </c:pt>
                <c:pt idx="3086">
                  <c:v>#N/A</c:v>
                </c:pt>
                <c:pt idx="3087">
                  <c:v>13.697584295999999</c:v>
                </c:pt>
                <c:pt idx="3088">
                  <c:v>10.9580674368</c:v>
                </c:pt>
                <c:pt idx="3089">
                  <c:v>#N/A</c:v>
                </c:pt>
                <c:pt idx="3090">
                  <c:v>11.051460057</c:v>
                </c:pt>
                <c:pt idx="3091">
                  <c:v>#N/A</c:v>
                </c:pt>
                <c:pt idx="3092">
                  <c:v>#N/A</c:v>
                </c:pt>
                <c:pt idx="3093">
                  <c:v>#N/A</c:v>
                </c:pt>
                <c:pt idx="3094">
                  <c:v>#N/A</c:v>
                </c:pt>
                <c:pt idx="3095">
                  <c:v>9.0139443929699983</c:v>
                </c:pt>
                <c:pt idx="3096">
                  <c:v>10.467756180749999</c:v>
                </c:pt>
                <c:pt idx="3097">
                  <c:v>12.016517132399999</c:v>
                </c:pt>
                <c:pt idx="3098">
                  <c:v>#N/A</c:v>
                </c:pt>
                <c:pt idx="3099">
                  <c:v>#N/A</c:v>
                </c:pt>
                <c:pt idx="3100">
                  <c:v>11.7519047085</c:v>
                </c:pt>
                <c:pt idx="3101">
                  <c:v>12.234433246199998</c:v>
                </c:pt>
                <c:pt idx="3102">
                  <c:v>#N/A</c:v>
                </c:pt>
                <c:pt idx="3103">
                  <c:v>#N/A</c:v>
                </c:pt>
                <c:pt idx="3104">
                  <c:v>9.7147208287999991</c:v>
                </c:pt>
                <c:pt idx="3105">
                  <c:v>#N/A</c:v>
                </c:pt>
                <c:pt idx="3106">
                  <c:v>#N/A</c:v>
                </c:pt>
                <c:pt idx="3107">
                  <c:v>7.7686877215999992</c:v>
                </c:pt>
                <c:pt idx="3108">
                  <c:v>6.3678527785599988</c:v>
                </c:pt>
                <c:pt idx="3109">
                  <c:v>5.0967533759999997</c:v>
                </c:pt>
                <c:pt idx="3110">
                  <c:v>8.1517164601599994</c:v>
                </c:pt>
                <c:pt idx="3111">
                  <c:v>8.0312477439999999</c:v>
                </c:pt>
                <c:pt idx="3112">
                  <c:v>#N/A</c:v>
                </c:pt>
                <c:pt idx="3113">
                  <c:v>#N/A</c:v>
                </c:pt>
                <c:pt idx="3114">
                  <c:v>6.8790725868799996</c:v>
                </c:pt>
                <c:pt idx="3115">
                  <c:v>7.8520891404800004</c:v>
                </c:pt>
                <c:pt idx="3116">
                  <c:v>7.7779545459199992</c:v>
                </c:pt>
                <c:pt idx="3117">
                  <c:v>9.2668243199999996</c:v>
                </c:pt>
                <c:pt idx="3118">
                  <c:v>9.5602737567999991</c:v>
                </c:pt>
                <c:pt idx="3119">
                  <c:v>#N/A</c:v>
                </c:pt>
                <c:pt idx="3120">
                  <c:v>#N/A</c:v>
                </c:pt>
                <c:pt idx="3121">
                  <c:v>9.2668243199999996</c:v>
                </c:pt>
                <c:pt idx="3122">
                  <c:v>9.4367160991999999</c:v>
                </c:pt>
                <c:pt idx="3123">
                  <c:v>10.811295039999999</c:v>
                </c:pt>
                <c:pt idx="3124">
                  <c:v>11.00126493856</c:v>
                </c:pt>
                <c:pt idx="3125">
                  <c:v>#N/A</c:v>
                </c:pt>
                <c:pt idx="3126">
                  <c:v>#N/A</c:v>
                </c:pt>
                <c:pt idx="3127">
                  <c:v>#N/A</c:v>
                </c:pt>
                <c:pt idx="3128">
                  <c:v>#N/A</c:v>
                </c:pt>
                <c:pt idx="3129">
                  <c:v>#N/A</c:v>
                </c:pt>
                <c:pt idx="3130">
                  <c:v>10.715537855359999</c:v>
                </c:pt>
                <c:pt idx="3131">
                  <c:v>#N/A</c:v>
                </c:pt>
                <c:pt idx="3132">
                  <c:v>#N/A</c:v>
                </c:pt>
                <c:pt idx="3133">
                  <c:v>#N/A</c:v>
                </c:pt>
                <c:pt idx="3134">
                  <c:v>#N/A</c:v>
                </c:pt>
                <c:pt idx="3135">
                  <c:v>#N/A</c:v>
                </c:pt>
                <c:pt idx="3136">
                  <c:v>#N/A</c:v>
                </c:pt>
                <c:pt idx="3137">
                  <c:v>#N/A</c:v>
                </c:pt>
                <c:pt idx="3138">
                  <c:v>#N/A</c:v>
                </c:pt>
                <c:pt idx="3139">
                  <c:v>#N/A</c:v>
                </c:pt>
                <c:pt idx="3140">
                  <c:v>#N/A</c:v>
                </c:pt>
                <c:pt idx="3141">
                  <c:v>#N/A</c:v>
                </c:pt>
                <c:pt idx="3142">
                  <c:v>#N/A</c:v>
                </c:pt>
                <c:pt idx="3143">
                  <c:v>11.023563488079999</c:v>
                </c:pt>
                <c:pt idx="3144">
                  <c:v>#N/A</c:v>
                </c:pt>
                <c:pt idx="3145">
                  <c:v>9.7326685341600001</c:v>
                </c:pt>
                <c:pt idx="3146">
                  <c:v>10.191275952</c:v>
                </c:pt>
                <c:pt idx="3147">
                  <c:v>#N/A</c:v>
                </c:pt>
                <c:pt idx="3148">
                  <c:v>#N/A</c:v>
                </c:pt>
                <c:pt idx="3149">
                  <c:v>#N/A</c:v>
                </c:pt>
                <c:pt idx="3150">
                  <c:v>#N/A</c:v>
                </c:pt>
                <c:pt idx="3151">
                  <c:v>10.191275952</c:v>
                </c:pt>
                <c:pt idx="3152">
                  <c:v>#N/A</c:v>
                </c:pt>
                <c:pt idx="3153">
                  <c:v>#N/A</c:v>
                </c:pt>
                <c:pt idx="3154">
                  <c:v>#N/A</c:v>
                </c:pt>
                <c:pt idx="3155">
                  <c:v>#N/A</c:v>
                </c:pt>
                <c:pt idx="3156">
                  <c:v>#N/A</c:v>
                </c:pt>
                <c:pt idx="3157">
                  <c:v>#N/A</c:v>
                </c:pt>
                <c:pt idx="3158">
                  <c:v>10.472308107039998</c:v>
                </c:pt>
                <c:pt idx="3159">
                  <c:v>10.191275952</c:v>
                </c:pt>
                <c:pt idx="3160">
                  <c:v>9.4948720952799999</c:v>
                </c:pt>
                <c:pt idx="3161">
                  <c:v>#N/A</c:v>
                </c:pt>
                <c:pt idx="3162">
                  <c:v>#N/A</c:v>
                </c:pt>
                <c:pt idx="3163">
                  <c:v>#N/A</c:v>
                </c:pt>
                <c:pt idx="3164">
                  <c:v>10.808929039999999</c:v>
                </c:pt>
                <c:pt idx="3165">
                  <c:v>10.259914527359999</c:v>
                </c:pt>
                <c:pt idx="3166">
                  <c:v>12.257995707959999</c:v>
                </c:pt>
                <c:pt idx="3167">
                  <c:v>12.183648501239999</c:v>
                </c:pt>
                <c:pt idx="3168">
                  <c:v>#N/A</c:v>
                </c:pt>
                <c:pt idx="3169">
                  <c:v>#N/A</c:v>
                </c:pt>
                <c:pt idx="3170">
                  <c:v>12.727312450379999</c:v>
                </c:pt>
                <c:pt idx="3171">
                  <c:v>11.602810948739998</c:v>
                </c:pt>
                <c:pt idx="3172">
                  <c:v>12.88530026466</c:v>
                </c:pt>
                <c:pt idx="3173">
                  <c:v>14.228196686039999</c:v>
                </c:pt>
                <c:pt idx="3174">
                  <c:v>16.61350290164</c:v>
                </c:pt>
                <c:pt idx="3175">
                  <c:v>#N/A</c:v>
                </c:pt>
                <c:pt idx="3176">
                  <c:v>#N/A</c:v>
                </c:pt>
                <c:pt idx="3177">
                  <c:v>13.44909991562</c:v>
                </c:pt>
                <c:pt idx="3178">
                  <c:v>15.157536770039998</c:v>
                </c:pt>
                <c:pt idx="3179">
                  <c:v>16.07913235334</c:v>
                </c:pt>
                <c:pt idx="3180">
                  <c:v>12.855871162</c:v>
                </c:pt>
                <c:pt idx="3181">
                  <c:v>12.37880991888</c:v>
                </c:pt>
                <c:pt idx="3182">
                  <c:v>#N/A</c:v>
                </c:pt>
                <c:pt idx="3183">
                  <c:v>#N/A</c:v>
                </c:pt>
                <c:pt idx="3184">
                  <c:v>#N/A</c:v>
                </c:pt>
                <c:pt idx="3185">
                  <c:v>#N/A</c:v>
                </c:pt>
                <c:pt idx="3186">
                  <c:v>12.09536119326</c:v>
                </c:pt>
                <c:pt idx="3187">
                  <c:v>11.6090065493</c:v>
                </c:pt>
                <c:pt idx="3188">
                  <c:v>12.46554832672</c:v>
                </c:pt>
                <c:pt idx="3189">
                  <c:v>#N/A</c:v>
                </c:pt>
                <c:pt idx="3190">
                  <c:v>#N/A</c:v>
                </c:pt>
                <c:pt idx="3191">
                  <c:v>13.001467775159998</c:v>
                </c:pt>
                <c:pt idx="3192">
                  <c:v>13.989666064479998</c:v>
                </c:pt>
                <c:pt idx="3193">
                  <c:v>13.647359133539998</c:v>
                </c:pt>
                <c:pt idx="3194">
                  <c:v>13.60553882976</c:v>
                </c:pt>
                <c:pt idx="3195">
                  <c:v>#N/A</c:v>
                </c:pt>
                <c:pt idx="3196">
                  <c:v>#N/A</c:v>
                </c:pt>
                <c:pt idx="3197">
                  <c:v>#N/A</c:v>
                </c:pt>
                <c:pt idx="3198">
                  <c:v>#N/A</c:v>
                </c:pt>
                <c:pt idx="3199">
                  <c:v>#N/A</c:v>
                </c:pt>
                <c:pt idx="3200">
                  <c:v>#N/A</c:v>
                </c:pt>
                <c:pt idx="3201">
                  <c:v>#N/A</c:v>
                </c:pt>
                <c:pt idx="3202">
                  <c:v>13.6258283616</c:v>
                </c:pt>
                <c:pt idx="3203">
                  <c:v>#N/A</c:v>
                </c:pt>
                <c:pt idx="3204">
                  <c:v>#N/A</c:v>
                </c:pt>
                <c:pt idx="3205">
                  <c:v>13.081481509700001</c:v>
                </c:pt>
                <c:pt idx="3206">
                  <c:v>12.509059462000002</c:v>
                </c:pt>
                <c:pt idx="3207">
                  <c:v>12.133163784900001</c:v>
                </c:pt>
                <c:pt idx="3208">
                  <c:v>12.513738661300001</c:v>
                </c:pt>
                <c:pt idx="3209">
                  <c:v>12.4575882697</c:v>
                </c:pt>
                <c:pt idx="3210">
                  <c:v>#N/A</c:v>
                </c:pt>
                <c:pt idx="3211">
                  <c:v>#N/A</c:v>
                </c:pt>
                <c:pt idx="3212">
                  <c:v>14.327708256600001</c:v>
                </c:pt>
                <c:pt idx="3213">
                  <c:v>#N/A</c:v>
                </c:pt>
                <c:pt idx="3214">
                  <c:v>11.682400919000001</c:v>
                </c:pt>
                <c:pt idx="3215">
                  <c:v>#N/A</c:v>
                </c:pt>
                <c:pt idx="3216">
                  <c:v>9.358398600000001</c:v>
                </c:pt>
                <c:pt idx="3217">
                  <c:v>#N/A</c:v>
                </c:pt>
                <c:pt idx="3218">
                  <c:v>#N/A</c:v>
                </c:pt>
                <c:pt idx="3219">
                  <c:v>11.230078320000001</c:v>
                </c:pt>
                <c:pt idx="3220">
                  <c:v>9.0901245068000005</c:v>
                </c:pt>
                <c:pt idx="3221">
                  <c:v>7.3931348940000001</c:v>
                </c:pt>
                <c:pt idx="3222">
                  <c:v>8.0170281340000003</c:v>
                </c:pt>
                <c:pt idx="3223">
                  <c:v>7.8142628310000006</c:v>
                </c:pt>
                <c:pt idx="3224">
                  <c:v>#N/A</c:v>
                </c:pt>
                <c:pt idx="3225">
                  <c:v>#N/A</c:v>
                </c:pt>
                <c:pt idx="3226">
                  <c:v>#N/A</c:v>
                </c:pt>
                <c:pt idx="3227">
                  <c:v>9.3895684800000012</c:v>
                </c:pt>
                <c:pt idx="3228">
                  <c:v>11.259657535600001</c:v>
                </c:pt>
                <c:pt idx="3229">
                  <c:v>12.347282551200001</c:v>
                </c:pt>
                <c:pt idx="3230">
                  <c:v>9.8746961848000012</c:v>
                </c:pt>
                <c:pt idx="3231">
                  <c:v>#N/A</c:v>
                </c:pt>
                <c:pt idx="3232">
                  <c:v>#N/A</c:v>
                </c:pt>
                <c:pt idx="3233">
                  <c:v>#N/A</c:v>
                </c:pt>
                <c:pt idx="3234">
                  <c:v>7.9028868040000004</c:v>
                </c:pt>
                <c:pt idx="3235">
                  <c:v>6.3223094432</c:v>
                </c:pt>
                <c:pt idx="3236">
                  <c:v>5.0547176984000002</c:v>
                </c:pt>
                <c:pt idx="3237">
                  <c:v>4.0954167853600003</c:v>
                </c:pt>
                <c:pt idx="3238">
                  <c:v>#N/A</c:v>
                </c:pt>
                <c:pt idx="3239">
                  <c:v>#N/A</c:v>
                </c:pt>
                <c:pt idx="3240">
                  <c:v>#N/A</c:v>
                </c:pt>
                <c:pt idx="3241">
                  <c:v>#N/A</c:v>
                </c:pt>
                <c:pt idx="3242">
                  <c:v>4.9138741711999998</c:v>
                </c:pt>
                <c:pt idx="3243">
                  <c:v>#N/A</c:v>
                </c:pt>
                <c:pt idx="3244">
                  <c:v>5.3990018760000007</c:v>
                </c:pt>
                <c:pt idx="3245">
                  <c:v>#N/A</c:v>
                </c:pt>
                <c:pt idx="3246">
                  <c:v>#N/A</c:v>
                </c:pt>
                <c:pt idx="3247">
                  <c:v>#N/A</c:v>
                </c:pt>
                <c:pt idx="3248">
                  <c:v>#N/A</c:v>
                </c:pt>
                <c:pt idx="3249">
                  <c:v>#N/A</c:v>
                </c:pt>
                <c:pt idx="3250">
                  <c:v>#N/A</c:v>
                </c:pt>
                <c:pt idx="3251">
                  <c:v>#N/A</c:v>
                </c:pt>
                <c:pt idx="3252">
                  <c:v>#N/A</c:v>
                </c:pt>
                <c:pt idx="3253">
                  <c:v>#N/A</c:v>
                </c:pt>
                <c:pt idx="3254">
                  <c:v>#N/A</c:v>
                </c:pt>
                <c:pt idx="3255">
                  <c:v>#N/A</c:v>
                </c:pt>
                <c:pt idx="3256">
                  <c:v>6.5021091678000005</c:v>
                </c:pt>
                <c:pt idx="3257">
                  <c:v>#N/A</c:v>
                </c:pt>
                <c:pt idx="3258">
                  <c:v>5.4969521950000004</c:v>
                </c:pt>
                <c:pt idx="3259">
                  <c:v>#N/A</c:v>
                </c:pt>
                <c:pt idx="3260">
                  <c:v>#N/A</c:v>
                </c:pt>
                <c:pt idx="3261">
                  <c:v>#N/A</c:v>
                </c:pt>
                <c:pt idx="3262">
                  <c:v>#N/A</c:v>
                </c:pt>
                <c:pt idx="3263">
                  <c:v>#N/A</c:v>
                </c:pt>
                <c:pt idx="3264">
                  <c:v>#N/A</c:v>
                </c:pt>
                <c:pt idx="3265">
                  <c:v>6.596342634</c:v>
                </c:pt>
                <c:pt idx="3266">
                  <c:v>#N/A</c:v>
                </c:pt>
                <c:pt idx="3267">
                  <c:v>#N/A</c:v>
                </c:pt>
                <c:pt idx="3268">
                  <c:v>7.9156111608000002</c:v>
                </c:pt>
                <c:pt idx="3269">
                  <c:v>9.5018745085000003</c:v>
                </c:pt>
                <c:pt idx="3270">
                  <c:v>10.679792836000001</c:v>
                </c:pt>
                <c:pt idx="3271">
                  <c:v>#N/A</c:v>
                </c:pt>
                <c:pt idx="3272">
                  <c:v>8.5438342687999995</c:v>
                </c:pt>
                <c:pt idx="3273">
                  <c:v>#N/A</c:v>
                </c:pt>
                <c:pt idx="3274">
                  <c:v>#N/A</c:v>
                </c:pt>
                <c:pt idx="3275">
                  <c:v>#N/A</c:v>
                </c:pt>
                <c:pt idx="3276">
                  <c:v>#N/A</c:v>
                </c:pt>
                <c:pt idx="3277">
                  <c:v>#N/A</c:v>
                </c:pt>
                <c:pt idx="3278">
                  <c:v>#N/A</c:v>
                </c:pt>
                <c:pt idx="3279">
                  <c:v>#N/A</c:v>
                </c:pt>
                <c:pt idx="3280">
                  <c:v>#N/A</c:v>
                </c:pt>
                <c:pt idx="3281">
                  <c:v>#N/A</c:v>
                </c:pt>
                <c:pt idx="3282">
                  <c:v>10.2557422381</c:v>
                </c:pt>
                <c:pt idx="3283">
                  <c:v>#N/A</c:v>
                </c:pt>
                <c:pt idx="3284">
                  <c:v>11.465071721000001</c:v>
                </c:pt>
                <c:pt idx="3285">
                  <c:v>#N/A</c:v>
                </c:pt>
                <c:pt idx="3286">
                  <c:v>#N/A</c:v>
                </c:pt>
                <c:pt idx="3287">
                  <c:v>#N/A</c:v>
                </c:pt>
                <c:pt idx="3288">
                  <c:v>#N/A</c:v>
                </c:pt>
                <c:pt idx="3289">
                  <c:v>#N/A</c:v>
                </c:pt>
                <c:pt idx="3290">
                  <c:v>13.058630119</c:v>
                </c:pt>
                <c:pt idx="3291">
                  <c:v>13.058630119</c:v>
                </c:pt>
                <c:pt idx="3292">
                  <c:v>13.058630119</c:v>
                </c:pt>
                <c:pt idx="3293">
                  <c:v>13.058630119</c:v>
                </c:pt>
                <c:pt idx="3294">
                  <c:v>#N/A</c:v>
                </c:pt>
                <c:pt idx="3295">
                  <c:v>#N/A</c:v>
                </c:pt>
                <c:pt idx="3296">
                  <c:v>13.058630119</c:v>
                </c:pt>
                <c:pt idx="3297">
                  <c:v>13.058630119</c:v>
                </c:pt>
                <c:pt idx="3298">
                  <c:v>11.737033817799999</c:v>
                </c:pt>
                <c:pt idx="3299">
                  <c:v>11.737033817799999</c:v>
                </c:pt>
                <c:pt idx="3300">
                  <c:v>11.737033817799999</c:v>
                </c:pt>
                <c:pt idx="3301">
                  <c:v>#N/A</c:v>
                </c:pt>
                <c:pt idx="3302">
                  <c:v>#N/A</c:v>
                </c:pt>
                <c:pt idx="3303">
                  <c:v>11.737033817799999</c:v>
                </c:pt>
                <c:pt idx="3304">
                  <c:v>11.737033817799999</c:v>
                </c:pt>
                <c:pt idx="3305">
                  <c:v>11.737033817799999</c:v>
                </c:pt>
                <c:pt idx="3306">
                  <c:v>11.737033817799999</c:v>
                </c:pt>
                <c:pt idx="3307">
                  <c:v>11.737033817799999</c:v>
                </c:pt>
                <c:pt idx="3308">
                  <c:v>#N/A</c:v>
                </c:pt>
                <c:pt idx="3309">
                  <c:v>#N/A</c:v>
                </c:pt>
                <c:pt idx="3310">
                  <c:v>11.737033817799999</c:v>
                </c:pt>
                <c:pt idx="3311">
                  <c:v>11.737033817799999</c:v>
                </c:pt>
                <c:pt idx="3312">
                  <c:v>11.737033817799999</c:v>
                </c:pt>
                <c:pt idx="3313">
                  <c:v>11.737033817799999</c:v>
                </c:pt>
                <c:pt idx="3314">
                  <c:v>11.737033817799999</c:v>
                </c:pt>
                <c:pt idx="3315">
                  <c:v>#N/A</c:v>
                </c:pt>
                <c:pt idx="3316">
                  <c:v>#N/A</c:v>
                </c:pt>
                <c:pt idx="3317">
                  <c:v>#N/A</c:v>
                </c:pt>
                <c:pt idx="3318">
                  <c:v>#N/A</c:v>
                </c:pt>
                <c:pt idx="3319">
                  <c:v>#N/A</c:v>
                </c:pt>
                <c:pt idx="3320">
                  <c:v>#N/A</c:v>
                </c:pt>
                <c:pt idx="3321">
                  <c:v>#N/A</c:v>
                </c:pt>
                <c:pt idx="3322">
                  <c:v>#N/A</c:v>
                </c:pt>
                <c:pt idx="3323">
                  <c:v>#N/A</c:v>
                </c:pt>
                <c:pt idx="3324">
                  <c:v>11.764013280799999</c:v>
                </c:pt>
                <c:pt idx="3325">
                  <c:v>11.764013280799999</c:v>
                </c:pt>
                <c:pt idx="3326">
                  <c:v>11.764013280799999</c:v>
                </c:pt>
                <c:pt idx="3327">
                  <c:v>9.4143645155999991</c:v>
                </c:pt>
                <c:pt idx="3328">
                  <c:v>7.8847273999999992</c:v>
                </c:pt>
                <c:pt idx="3329">
                  <c:v>#N/A</c:v>
                </c:pt>
                <c:pt idx="3330">
                  <c:v>#N/A</c:v>
                </c:pt>
                <c:pt idx="3331">
                  <c:v>9.4616728800000001</c:v>
                </c:pt>
                <c:pt idx="3332">
                  <c:v>9.4616728800000001</c:v>
                </c:pt>
                <c:pt idx="3333">
                  <c:v>9.4616728800000001</c:v>
                </c:pt>
                <c:pt idx="3334">
                  <c:v>9.4616728800000001</c:v>
                </c:pt>
                <c:pt idx="3335">
                  <c:v>9.4616728800000001</c:v>
                </c:pt>
                <c:pt idx="3336">
                  <c:v>#N/A</c:v>
                </c:pt>
                <c:pt idx="3337">
                  <c:v>#N/A</c:v>
                </c:pt>
                <c:pt idx="3338">
                  <c:v>9.4616728800000001</c:v>
                </c:pt>
                <c:pt idx="3339">
                  <c:v>9.4616728800000001</c:v>
                </c:pt>
                <c:pt idx="3340">
                  <c:v>9.4616728800000001</c:v>
                </c:pt>
                <c:pt idx="3341">
                  <c:v>9.4616728800000001</c:v>
                </c:pt>
                <c:pt idx="3342">
                  <c:v>9.4616728800000001</c:v>
                </c:pt>
                <c:pt idx="3343">
                  <c:v>#N/A</c:v>
                </c:pt>
                <c:pt idx="3344">
                  <c:v>#N/A</c:v>
                </c:pt>
                <c:pt idx="3345">
                  <c:v>9.4616728800000001</c:v>
                </c:pt>
                <c:pt idx="3346">
                  <c:v>9.4564267799999993</c:v>
                </c:pt>
                <c:pt idx="3347">
                  <c:v>9.7716410059999994</c:v>
                </c:pt>
                <c:pt idx="3348">
                  <c:v>9.7716410059999994</c:v>
                </c:pt>
                <c:pt idx="3349">
                  <c:v>8.6683912149999998</c:v>
                </c:pt>
                <c:pt idx="3350">
                  <c:v>#N/A</c:v>
                </c:pt>
                <c:pt idx="3351">
                  <c:v>#N/A</c:v>
                </c:pt>
                <c:pt idx="3352">
                  <c:v>8.6683912149999998</c:v>
                </c:pt>
                <c:pt idx="3353">
                  <c:v>8.6683912149999998</c:v>
                </c:pt>
                <c:pt idx="3354">
                  <c:v>8.6683912149999998</c:v>
                </c:pt>
                <c:pt idx="3355">
                  <c:v>8.6683912149999998</c:v>
                </c:pt>
                <c:pt idx="3356">
                  <c:v>8.6683912149999998</c:v>
                </c:pt>
                <c:pt idx="3357">
                  <c:v>#N/A</c:v>
                </c:pt>
                <c:pt idx="3358">
                  <c:v>#N/A</c:v>
                </c:pt>
                <c:pt idx="3359">
                  <c:v>8.6683912149999998</c:v>
                </c:pt>
                <c:pt idx="3360">
                  <c:v>8.6683912149999998</c:v>
                </c:pt>
                <c:pt idx="3361">
                  <c:v>8.6683912149999998</c:v>
                </c:pt>
                <c:pt idx="3362">
                  <c:v>8.6683912149999998</c:v>
                </c:pt>
                <c:pt idx="3363">
                  <c:v>8.6683912149999998</c:v>
                </c:pt>
                <c:pt idx="3364">
                  <c:v>#N/A</c:v>
                </c:pt>
                <c:pt idx="3365">
                  <c:v>#N/A</c:v>
                </c:pt>
                <c:pt idx="3366">
                  <c:v>8.6683912149999998</c:v>
                </c:pt>
                <c:pt idx="3367">
                  <c:v>8.6683912149999998</c:v>
                </c:pt>
                <c:pt idx="3368">
                  <c:v>8.6683912149999998</c:v>
                </c:pt>
                <c:pt idx="3369">
                  <c:v>8.6683912149999998</c:v>
                </c:pt>
                <c:pt idx="3370">
                  <c:v>8.6683912149999998</c:v>
                </c:pt>
                <c:pt idx="3371">
                  <c:v>#N/A</c:v>
                </c:pt>
                <c:pt idx="3372">
                  <c:v>#N/A</c:v>
                </c:pt>
                <c:pt idx="3373">
                  <c:v>8.6683912149999998</c:v>
                </c:pt>
                <c:pt idx="3374">
                  <c:v>8.6683912149999998</c:v>
                </c:pt>
                <c:pt idx="3375">
                  <c:v>6.9347129719999998</c:v>
                </c:pt>
                <c:pt idx="3376">
                  <c:v>6.5422712606299998</c:v>
                </c:pt>
                <c:pt idx="3377">
                  <c:v>6.4521433372899999</c:v>
                </c:pt>
                <c:pt idx="3378">
                  <c:v>#N/A</c:v>
                </c:pt>
                <c:pt idx="3379">
                  <c:v>#N/A</c:v>
                </c:pt>
                <c:pt idx="3380">
                  <c:v>#N/A</c:v>
                </c:pt>
                <c:pt idx="3381">
                  <c:v>#N/A</c:v>
                </c:pt>
                <c:pt idx="3382">
                  <c:v>6.4521433372899999</c:v>
                </c:pt>
                <c:pt idx="3383">
                  <c:v>7.6940760104999999</c:v>
                </c:pt>
                <c:pt idx="3384">
                  <c:v>8.5489733450000003</c:v>
                </c:pt>
                <c:pt idx="3385">
                  <c:v>#N/A</c:v>
                </c:pt>
                <c:pt idx="3386">
                  <c:v>#N/A</c:v>
                </c:pt>
                <c:pt idx="3387">
                  <c:v>9.9478962559999999</c:v>
                </c:pt>
                <c:pt idx="3388">
                  <c:v>11.346819167</c:v>
                </c:pt>
                <c:pt idx="3389">
                  <c:v>11.346819167</c:v>
                </c:pt>
                <c:pt idx="3390">
                  <c:v>11.346819167</c:v>
                </c:pt>
                <c:pt idx="3391">
                  <c:v>11.346819167</c:v>
                </c:pt>
                <c:pt idx="3392">
                  <c:v>#N/A</c:v>
                </c:pt>
                <c:pt idx="3393">
                  <c:v>#N/A</c:v>
                </c:pt>
                <c:pt idx="3394">
                  <c:v>11.346819167</c:v>
                </c:pt>
                <c:pt idx="3395">
                  <c:v>11.346819167</c:v>
                </c:pt>
                <c:pt idx="3396">
                  <c:v>11.346819167</c:v>
                </c:pt>
                <c:pt idx="3397">
                  <c:v>9.3261527399999995</c:v>
                </c:pt>
                <c:pt idx="3398">
                  <c:v>9.3261527399999995</c:v>
                </c:pt>
                <c:pt idx="3399">
                  <c:v>#N/A</c:v>
                </c:pt>
                <c:pt idx="3400">
                  <c:v>#N/A</c:v>
                </c:pt>
                <c:pt idx="3401">
                  <c:v>9.3261527399999995</c:v>
                </c:pt>
                <c:pt idx="3402">
                  <c:v>9.3261527399999995</c:v>
                </c:pt>
                <c:pt idx="3403">
                  <c:v>9.3261527399999995</c:v>
                </c:pt>
                <c:pt idx="3404">
                  <c:v>9.3261527399999995</c:v>
                </c:pt>
                <c:pt idx="3405">
                  <c:v>9.3261527399999995</c:v>
                </c:pt>
                <c:pt idx="3406">
                  <c:v>#N/A</c:v>
                </c:pt>
                <c:pt idx="3407">
                  <c:v>#N/A</c:v>
                </c:pt>
                <c:pt idx="3408">
                  <c:v>#N/A</c:v>
                </c:pt>
                <c:pt idx="3409">
                  <c:v>#N/A</c:v>
                </c:pt>
                <c:pt idx="3410">
                  <c:v>#N/A</c:v>
                </c:pt>
                <c:pt idx="3411">
                  <c:v>8.9319607799999989</c:v>
                </c:pt>
                <c:pt idx="3412">
                  <c:v>8.9319607799999989</c:v>
                </c:pt>
                <c:pt idx="3413">
                  <c:v>#N/A</c:v>
                </c:pt>
                <c:pt idx="3414">
                  <c:v>#N/A</c:v>
                </c:pt>
                <c:pt idx="3415">
                  <c:v>8.9319607799999989</c:v>
                </c:pt>
                <c:pt idx="3416">
                  <c:v>8.9319607799999989</c:v>
                </c:pt>
                <c:pt idx="3417">
                  <c:v>8.9319607799999989</c:v>
                </c:pt>
                <c:pt idx="3418">
                  <c:v>8.9319607799999989</c:v>
                </c:pt>
                <c:pt idx="3419">
                  <c:v>8.9319607799999989</c:v>
                </c:pt>
                <c:pt idx="3420">
                  <c:v>#N/A</c:v>
                </c:pt>
                <c:pt idx="3421">
                  <c:v>#N/A</c:v>
                </c:pt>
                <c:pt idx="3422">
                  <c:v>8.9319607799999989</c:v>
                </c:pt>
                <c:pt idx="3423">
                  <c:v>8.9319607799999989</c:v>
                </c:pt>
                <c:pt idx="3424">
                  <c:v>8.9319607799999989</c:v>
                </c:pt>
                <c:pt idx="3425">
                  <c:v>8.0209007804399999</c:v>
                </c:pt>
                <c:pt idx="3426">
                  <c:v>8.0209007804399999</c:v>
                </c:pt>
                <c:pt idx="3427">
                  <c:v>#N/A</c:v>
                </c:pt>
                <c:pt idx="3428">
                  <c:v>#N/A</c:v>
                </c:pt>
                <c:pt idx="3429">
                  <c:v>10.670715811840001</c:v>
                </c:pt>
                <c:pt idx="3430">
                  <c:v>10.670715811840001</c:v>
                </c:pt>
                <c:pt idx="3431">
                  <c:v>10.670715811840001</c:v>
                </c:pt>
                <c:pt idx="3432">
                  <c:v>10.670715811840001</c:v>
                </c:pt>
                <c:pt idx="3433">
                  <c:v>10.670715811840001</c:v>
                </c:pt>
                <c:pt idx="3434">
                  <c:v>#N/A</c:v>
                </c:pt>
                <c:pt idx="3435">
                  <c:v>#N/A</c:v>
                </c:pt>
                <c:pt idx="3436">
                  <c:v>10.670715811840001</c:v>
                </c:pt>
                <c:pt idx="3437">
                  <c:v>11.016084961999999</c:v>
                </c:pt>
                <c:pt idx="3438">
                  <c:v>11.051225416000001</c:v>
                </c:pt>
                <c:pt idx="3439">
                  <c:v>11.051225416000001</c:v>
                </c:pt>
                <c:pt idx="3440">
                  <c:v>#N/A</c:v>
                </c:pt>
                <c:pt idx="3441">
                  <c:v>#N/A</c:v>
                </c:pt>
                <c:pt idx="3442">
                  <c:v>#N/A</c:v>
                </c:pt>
                <c:pt idx="3443">
                  <c:v>11.051225416000001</c:v>
                </c:pt>
                <c:pt idx="3444">
                  <c:v>10.46282233304</c:v>
                </c:pt>
                <c:pt idx="3445">
                  <c:v>11.051225416000001</c:v>
                </c:pt>
                <c:pt idx="3446">
                  <c:v>11.051225416000001</c:v>
                </c:pt>
                <c:pt idx="3447">
                  <c:v>11.051225416000001</c:v>
                </c:pt>
                <c:pt idx="3448">
                  <c:v>#N/A</c:v>
                </c:pt>
                <c:pt idx="3449">
                  <c:v>#N/A</c:v>
                </c:pt>
                <c:pt idx="3450">
                  <c:v>11.051225416000001</c:v>
                </c:pt>
                <c:pt idx="3451">
                  <c:v>11.051225416000001</c:v>
                </c:pt>
                <c:pt idx="3452">
                  <c:v>13.2614704992</c:v>
                </c:pt>
                <c:pt idx="3453">
                  <c:v>12.507299035000001</c:v>
                </c:pt>
                <c:pt idx="3454">
                  <c:v>13.147971427360002</c:v>
                </c:pt>
                <c:pt idx="3455">
                  <c:v>#N/A</c:v>
                </c:pt>
                <c:pt idx="3456">
                  <c:v>#N/A</c:v>
                </c:pt>
                <c:pt idx="3457">
                  <c:v>13.216668234</c:v>
                </c:pt>
                <c:pt idx="3458">
                  <c:v>10.603202764000001</c:v>
                </c:pt>
                <c:pt idx="3459">
                  <c:v>10.603202764000001</c:v>
                </c:pt>
                <c:pt idx="3460">
                  <c:v>11.2005663</c:v>
                </c:pt>
                <c:pt idx="3461">
                  <c:v>8.9604530400000009</c:v>
                </c:pt>
                <c:pt idx="3462">
                  <c:v>#N/A</c:v>
                </c:pt>
                <c:pt idx="3463">
                  <c:v>#N/A</c:v>
                </c:pt>
                <c:pt idx="3464">
                  <c:v>11.349907184000001</c:v>
                </c:pt>
                <c:pt idx="3465">
                  <c:v>11.349907184000001</c:v>
                </c:pt>
                <c:pt idx="3466">
                  <c:v>10.603202764000001</c:v>
                </c:pt>
                <c:pt idx="3467">
                  <c:v>12.0368752504</c:v>
                </c:pt>
                <c:pt idx="3468">
                  <c:v>11.834547924629998</c:v>
                </c:pt>
                <c:pt idx="3469">
                  <c:v>#N/A</c:v>
                </c:pt>
                <c:pt idx="3470">
                  <c:v>#N/A</c:v>
                </c:pt>
                <c:pt idx="3471">
                  <c:v>12.649648515599999</c:v>
                </c:pt>
                <c:pt idx="3472">
                  <c:v>12.646679114539999</c:v>
                </c:pt>
                <c:pt idx="3473">
                  <c:v>12.694189531499999</c:v>
                </c:pt>
                <c:pt idx="3474">
                  <c:v>13.139599690499999</c:v>
                </c:pt>
                <c:pt idx="3475">
                  <c:v>12.768424558</c:v>
                </c:pt>
                <c:pt idx="3476">
                  <c:v>#N/A</c:v>
                </c:pt>
                <c:pt idx="3477">
                  <c:v>#N/A</c:v>
                </c:pt>
                <c:pt idx="3478">
                  <c:v>12.916894611</c:v>
                </c:pt>
                <c:pt idx="3479">
                  <c:v>12.916894611</c:v>
                </c:pt>
                <c:pt idx="3480">
                  <c:v>12.916894611</c:v>
                </c:pt>
                <c:pt idx="3481">
                  <c:v>13.065364663999999</c:v>
                </c:pt>
                <c:pt idx="3482">
                  <c:v>13.065364663999999</c:v>
                </c:pt>
                <c:pt idx="3483">
                  <c:v>#N/A</c:v>
                </c:pt>
                <c:pt idx="3484">
                  <c:v>#N/A</c:v>
                </c:pt>
                <c:pt idx="3485">
                  <c:v>13.065364663999999</c:v>
                </c:pt>
                <c:pt idx="3486">
                  <c:v>13.065364663999999</c:v>
                </c:pt>
                <c:pt idx="3487">
                  <c:v>12.916894611</c:v>
                </c:pt>
                <c:pt idx="3488">
                  <c:v>12.916894611</c:v>
                </c:pt>
                <c:pt idx="3489">
                  <c:v>11.283724028</c:v>
                </c:pt>
                <c:pt idx="3490">
                  <c:v>#N/A</c:v>
                </c:pt>
                <c:pt idx="3491">
                  <c:v>#N/A</c:v>
                </c:pt>
                <c:pt idx="3492">
                  <c:v>12.909471108349999</c:v>
                </c:pt>
                <c:pt idx="3493">
                  <c:v>11.432194080999999</c:v>
                </c:pt>
                <c:pt idx="3494">
                  <c:v>13.065364663999999</c:v>
                </c:pt>
                <c:pt idx="3495">
                  <c:v>13.065364663999999</c:v>
                </c:pt>
                <c:pt idx="3496">
                  <c:v>13.065364663999999</c:v>
                </c:pt>
                <c:pt idx="3497">
                  <c:v>#N/A</c:v>
                </c:pt>
                <c:pt idx="3498">
                  <c:v>#N/A</c:v>
                </c:pt>
                <c:pt idx="3499">
                  <c:v>12.937040600000001</c:v>
                </c:pt>
                <c:pt idx="3500">
                  <c:v>13.231064250000001</c:v>
                </c:pt>
                <c:pt idx="3501">
                  <c:v>13.016426985500003</c:v>
                </c:pt>
                <c:pt idx="3502">
                  <c:v>13.016426985500003</c:v>
                </c:pt>
                <c:pt idx="3503">
                  <c:v>13.260466615000002</c:v>
                </c:pt>
                <c:pt idx="3504">
                  <c:v>#N/A</c:v>
                </c:pt>
                <c:pt idx="3505">
                  <c:v>#N/A</c:v>
                </c:pt>
                <c:pt idx="3506">
                  <c:v>13.260466615000002</c:v>
                </c:pt>
                <c:pt idx="3507">
                  <c:v>12.75621605525</c:v>
                </c:pt>
                <c:pt idx="3508">
                  <c:v>13.657398542500003</c:v>
                </c:pt>
                <c:pt idx="3509">
                  <c:v>13.657398542500003</c:v>
                </c:pt>
                <c:pt idx="3510">
                  <c:v>13.657398542500003</c:v>
                </c:pt>
                <c:pt idx="3511">
                  <c:v>#N/A</c:v>
                </c:pt>
                <c:pt idx="3512">
                  <c:v>#N/A</c:v>
                </c:pt>
                <c:pt idx="3513">
                  <c:v>13.084052425000001</c:v>
                </c:pt>
                <c:pt idx="3514">
                  <c:v>12.496005125000002</c:v>
                </c:pt>
                <c:pt idx="3515">
                  <c:v>13.60888464025</c:v>
                </c:pt>
                <c:pt idx="3516">
                  <c:v>12.79737936625</c:v>
                </c:pt>
                <c:pt idx="3517">
                  <c:v>10.439309693250001</c:v>
                </c:pt>
                <c:pt idx="3518">
                  <c:v>#N/A</c:v>
                </c:pt>
                <c:pt idx="3519">
                  <c:v>#N/A</c:v>
                </c:pt>
                <c:pt idx="3520">
                  <c:v>12.10642378875</c:v>
                </c:pt>
                <c:pt idx="3521">
                  <c:v>13.613294995</c:v>
                </c:pt>
                <c:pt idx="3522">
                  <c:v>13.300159807750001</c:v>
                </c:pt>
                <c:pt idx="3523">
                  <c:v>13.300159807750001</c:v>
                </c:pt>
                <c:pt idx="3524">
                  <c:v>13.672099725000001</c:v>
                </c:pt>
                <c:pt idx="3525">
                  <c:v>#N/A</c:v>
                </c:pt>
                <c:pt idx="3526">
                  <c:v>#N/A</c:v>
                </c:pt>
                <c:pt idx="3527">
                  <c:v>14.008756804250002</c:v>
                </c:pt>
                <c:pt idx="3528">
                  <c:v>14.008756804250002</c:v>
                </c:pt>
                <c:pt idx="3529">
                  <c:v>13.672099725000001</c:v>
                </c:pt>
                <c:pt idx="3530">
                  <c:v>13.370847546</c:v>
                </c:pt>
                <c:pt idx="3531">
                  <c:v>12.80187531</c:v>
                </c:pt>
                <c:pt idx="3532">
                  <c:v>#N/A</c:v>
                </c:pt>
                <c:pt idx="3533">
                  <c:v>#N/A</c:v>
                </c:pt>
                <c:pt idx="3534">
                  <c:v>13.228604487</c:v>
                </c:pt>
                <c:pt idx="3535">
                  <c:v>10.582883589600002</c:v>
                </c:pt>
                <c:pt idx="3536">
                  <c:v>12.702305168700001</c:v>
                </c:pt>
                <c:pt idx="3537">
                  <c:v>10.1703787185</c:v>
                </c:pt>
                <c:pt idx="3538">
                  <c:v>10.1703787185</c:v>
                </c:pt>
                <c:pt idx="3539">
                  <c:v>#N/A</c:v>
                </c:pt>
                <c:pt idx="3540">
                  <c:v>#N/A</c:v>
                </c:pt>
                <c:pt idx="3541">
                  <c:v>#N/A</c:v>
                </c:pt>
                <c:pt idx="3542">
                  <c:v>12.204454462199999</c:v>
                </c:pt>
                <c:pt idx="3543">
                  <c:v>14.651035077000001</c:v>
                </c:pt>
                <c:pt idx="3544">
                  <c:v>16.357951785000001</c:v>
                </c:pt>
                <c:pt idx="3545">
                  <c:v>14.48176583679</c:v>
                </c:pt>
                <c:pt idx="3546">
                  <c:v>#N/A</c:v>
                </c:pt>
                <c:pt idx="3547">
                  <c:v>#N/A</c:v>
                </c:pt>
                <c:pt idx="3548">
                  <c:v>17.00658013404</c:v>
                </c:pt>
                <c:pt idx="3549">
                  <c:v>15.82311788316</c:v>
                </c:pt>
                <c:pt idx="3550">
                  <c:v>13.78050755592</c:v>
                </c:pt>
                <c:pt idx="3551">
                  <c:v>14.935521195</c:v>
                </c:pt>
                <c:pt idx="3552">
                  <c:v>12.85023795006</c:v>
                </c:pt>
                <c:pt idx="3553">
                  <c:v>#N/A</c:v>
                </c:pt>
                <c:pt idx="3554">
                  <c:v>#N/A</c:v>
                </c:pt>
                <c:pt idx="3555">
                  <c:v>10.83038651226</c:v>
                </c:pt>
                <c:pt idx="3556">
                  <c:v>12.96403239726</c:v>
                </c:pt>
                <c:pt idx="3557">
                  <c:v>14.268401248290001</c:v>
                </c:pt>
                <c:pt idx="3558">
                  <c:v>16.109026431749999</c:v>
                </c:pt>
                <c:pt idx="3559">
                  <c:v>15.27121481424</c:v>
                </c:pt>
                <c:pt idx="3560">
                  <c:v>#N/A</c:v>
                </c:pt>
                <c:pt idx="3561">
                  <c:v>#N/A</c:v>
                </c:pt>
                <c:pt idx="3562">
                  <c:v>#N/A</c:v>
                </c:pt>
                <c:pt idx="3563">
                  <c:v>#N/A</c:v>
                </c:pt>
                <c:pt idx="3564">
                  <c:v>#N/A</c:v>
                </c:pt>
                <c:pt idx="3565">
                  <c:v>#N/A</c:v>
                </c:pt>
                <c:pt idx="3566">
                  <c:v>#N/A</c:v>
                </c:pt>
                <c:pt idx="3567">
                  <c:v>#N/A</c:v>
                </c:pt>
                <c:pt idx="3568">
                  <c:v>#N/A</c:v>
                </c:pt>
                <c:pt idx="3569">
                  <c:v>14.33057101082</c:v>
                </c:pt>
                <c:pt idx="3570">
                  <c:v>13.702207166999999</c:v>
                </c:pt>
                <c:pt idx="3571">
                  <c:v>13.536119807399999</c:v>
                </c:pt>
                <c:pt idx="3572">
                  <c:v>13.904280121179998</c:v>
                </c:pt>
                <c:pt idx="3573">
                  <c:v>14.442679978549998</c:v>
                </c:pt>
                <c:pt idx="3574">
                  <c:v>#N/A</c:v>
                </c:pt>
                <c:pt idx="3575">
                  <c:v>#N/A</c:v>
                </c:pt>
                <c:pt idx="3576">
                  <c:v>14.413614690619999</c:v>
                </c:pt>
                <c:pt idx="3577">
                  <c:v>14.298737600229998</c:v>
                </c:pt>
                <c:pt idx="3578">
                  <c:v>15.136094704879998</c:v>
                </c:pt>
                <c:pt idx="3579">
                  <c:v>15.105645355619998</c:v>
                </c:pt>
                <c:pt idx="3580">
                  <c:v>16.11739418785</c:v>
                </c:pt>
                <c:pt idx="3581">
                  <c:v>#N/A</c:v>
                </c:pt>
                <c:pt idx="3582">
                  <c:v>#N/A</c:v>
                </c:pt>
                <c:pt idx="3583">
                  <c:v>15.952690889579999</c:v>
                </c:pt>
                <c:pt idx="3584">
                  <c:v>15.595603066439999</c:v>
                </c:pt>
                <c:pt idx="3585">
                  <c:v>16.909077268609998</c:v>
                </c:pt>
                <c:pt idx="3586">
                  <c:v>16.46756170434</c:v>
                </c:pt>
                <c:pt idx="3587">
                  <c:v>16.578286610739998</c:v>
                </c:pt>
                <c:pt idx="3588">
                  <c:v>#N/A</c:v>
                </c:pt>
                <c:pt idx="3589">
                  <c:v>#N/A</c:v>
                </c:pt>
                <c:pt idx="3590">
                  <c:v>17.1900417186</c:v>
                </c:pt>
                <c:pt idx="3591">
                  <c:v>17.04679970742</c:v>
                </c:pt>
                <c:pt idx="3592">
                  <c:v>16.977169776420002</c:v>
                </c:pt>
                <c:pt idx="3593">
                  <c:v>17.155422399780001</c:v>
                </c:pt>
                <c:pt idx="3594">
                  <c:v>20.323584260280001</c:v>
                </c:pt>
                <c:pt idx="3595">
                  <c:v>#N/A</c:v>
                </c:pt>
                <c:pt idx="3596">
                  <c:v>#N/A</c:v>
                </c:pt>
                <c:pt idx="3597">
                  <c:v>18.889207681679999</c:v>
                </c:pt>
                <c:pt idx="3598">
                  <c:v>16.936784416440002</c:v>
                </c:pt>
                <c:pt idx="3599">
                  <c:v>17.33367502314</c:v>
                </c:pt>
                <c:pt idx="3600">
                  <c:v>17.43394212378</c:v>
                </c:pt>
                <c:pt idx="3601">
                  <c:v>16.711183440000003</c:v>
                </c:pt>
                <c:pt idx="3602">
                  <c:v>#N/A</c:v>
                </c:pt>
                <c:pt idx="3603">
                  <c:v>#N/A</c:v>
                </c:pt>
                <c:pt idx="3604">
                  <c:v>17.523068435460001</c:v>
                </c:pt>
                <c:pt idx="3605">
                  <c:v>17.316963839700001</c:v>
                </c:pt>
                <c:pt idx="3606">
                  <c:v>16.187566358880002</c:v>
                </c:pt>
                <c:pt idx="3607">
                  <c:v>15.18907314834</c:v>
                </c:pt>
                <c:pt idx="3608">
                  <c:v>15.574822966080001</c:v>
                </c:pt>
                <c:pt idx="3609">
                  <c:v>#N/A</c:v>
                </c:pt>
                <c:pt idx="3610">
                  <c:v>#N/A</c:v>
                </c:pt>
                <c:pt idx="3611">
                  <c:v>16.896399056460002</c:v>
                </c:pt>
                <c:pt idx="3612">
                  <c:v>18.4101537564</c:v>
                </c:pt>
                <c:pt idx="3613">
                  <c:v>17.839188322200002</c:v>
                </c:pt>
                <c:pt idx="3614">
                  <c:v>18.068967094500003</c:v>
                </c:pt>
                <c:pt idx="3615">
                  <c:v>17.208341147340001</c:v>
                </c:pt>
                <c:pt idx="3616">
                  <c:v>#N/A</c:v>
                </c:pt>
                <c:pt idx="3617">
                  <c:v>#N/A</c:v>
                </c:pt>
                <c:pt idx="3618">
                  <c:v>17.30164525488</c:v>
                </c:pt>
                <c:pt idx="3619">
                  <c:v>19.60639597098</c:v>
                </c:pt>
                <c:pt idx="3620">
                  <c:v>17.889321872520004</c:v>
                </c:pt>
                <c:pt idx="3621">
                  <c:v>17.104569310559999</c:v>
                </c:pt>
                <c:pt idx="3622">
                  <c:v>18.14138345832</c:v>
                </c:pt>
                <c:pt idx="3623">
                  <c:v>#N/A</c:v>
                </c:pt>
                <c:pt idx="3624">
                  <c:v>#N/A</c:v>
                </c:pt>
                <c:pt idx="3625">
                  <c:v>19.108026482820001</c:v>
                </c:pt>
                <c:pt idx="3626">
                  <c:v>20.764924229999998</c:v>
                </c:pt>
                <c:pt idx="3627">
                  <c:v>21.337749725999998</c:v>
                </c:pt>
                <c:pt idx="3628">
                  <c:v>20.764924229999998</c:v>
                </c:pt>
                <c:pt idx="3629">
                  <c:v>20.764924229999998</c:v>
                </c:pt>
                <c:pt idx="3630">
                  <c:v>#N/A</c:v>
                </c:pt>
                <c:pt idx="3631">
                  <c:v>#N/A</c:v>
                </c:pt>
                <c:pt idx="3632">
                  <c:v>20.764924229999998</c:v>
                </c:pt>
                <c:pt idx="3633">
                  <c:v>20.764924229999998</c:v>
                </c:pt>
                <c:pt idx="3634">
                  <c:v>20.764924229999998</c:v>
                </c:pt>
                <c:pt idx="3635">
                  <c:v>20.764924229999998</c:v>
                </c:pt>
                <c:pt idx="3636">
                  <c:v>17.900796750000001</c:v>
                </c:pt>
                <c:pt idx="3637">
                  <c:v>#N/A</c:v>
                </c:pt>
                <c:pt idx="3638">
                  <c:v>#N/A</c:v>
                </c:pt>
                <c:pt idx="3639">
                  <c:v>14.320637399999999</c:v>
                </c:pt>
                <c:pt idx="3640">
                  <c:v>11.45650992</c:v>
                </c:pt>
                <c:pt idx="3641">
                  <c:v>9.1652079359999998</c:v>
                </c:pt>
                <c:pt idx="3642">
                  <c:v>10.9982495232</c:v>
                </c:pt>
                <c:pt idx="3643">
                  <c:v>13.203627682800001</c:v>
                </c:pt>
                <c:pt idx="3644">
                  <c:v>#N/A</c:v>
                </c:pt>
                <c:pt idx="3645">
                  <c:v>#N/A</c:v>
                </c:pt>
                <c:pt idx="3646">
                  <c:v>15.838624964399999</c:v>
                </c:pt>
                <c:pt idx="3647">
                  <c:v>17.92084564236</c:v>
                </c:pt>
                <c:pt idx="3648">
                  <c:v>17.92084564236</c:v>
                </c:pt>
                <c:pt idx="3649">
                  <c:v>17.92084564236</c:v>
                </c:pt>
                <c:pt idx="3650">
                  <c:v>17.92084564236</c:v>
                </c:pt>
                <c:pt idx="3651">
                  <c:v>#N/A</c:v>
                </c:pt>
                <c:pt idx="3652">
                  <c:v>#N/A</c:v>
                </c:pt>
                <c:pt idx="3653">
                  <c:v>#N/A</c:v>
                </c:pt>
                <c:pt idx="3654">
                  <c:v>18.415669600179999</c:v>
                </c:pt>
                <c:pt idx="3655">
                  <c:v>18.415669600179999</c:v>
                </c:pt>
                <c:pt idx="3656">
                  <c:v>20.308154106</c:v>
                </c:pt>
                <c:pt idx="3657">
                  <c:v>20.308154106</c:v>
                </c:pt>
                <c:pt idx="3658">
                  <c:v>#N/A</c:v>
                </c:pt>
                <c:pt idx="3659">
                  <c:v>#N/A</c:v>
                </c:pt>
                <c:pt idx="3660">
                  <c:v>20.308154106</c:v>
                </c:pt>
                <c:pt idx="3661">
                  <c:v>20.308154106</c:v>
                </c:pt>
                <c:pt idx="3662">
                  <c:v>20.308154106</c:v>
                </c:pt>
                <c:pt idx="3663">
                  <c:v>20.308154106</c:v>
                </c:pt>
                <c:pt idx="3664">
                  <c:v>20.308154106</c:v>
                </c:pt>
                <c:pt idx="3665">
                  <c:v>#N/A</c:v>
                </c:pt>
                <c:pt idx="3666">
                  <c:v>#N/A</c:v>
                </c:pt>
                <c:pt idx="3667">
                  <c:v>20.308154106</c:v>
                </c:pt>
                <c:pt idx="3668">
                  <c:v>20.308154106</c:v>
                </c:pt>
                <c:pt idx="3669">
                  <c:v>20.308154106</c:v>
                </c:pt>
                <c:pt idx="3670">
                  <c:v>20.308154106</c:v>
                </c:pt>
                <c:pt idx="3671">
                  <c:v>20.308154106</c:v>
                </c:pt>
                <c:pt idx="3672">
                  <c:v>#N/A</c:v>
                </c:pt>
                <c:pt idx="3673">
                  <c:v>#N/A</c:v>
                </c:pt>
                <c:pt idx="3674">
                  <c:v>#N/A</c:v>
                </c:pt>
                <c:pt idx="3675">
                  <c:v>#N/A</c:v>
                </c:pt>
                <c:pt idx="3676">
                  <c:v>#N/A</c:v>
                </c:pt>
                <c:pt idx="3677">
                  <c:v>#N/A</c:v>
                </c:pt>
                <c:pt idx="3678">
                  <c:v>#N/A</c:v>
                </c:pt>
                <c:pt idx="3679">
                  <c:v>#N/A</c:v>
                </c:pt>
                <c:pt idx="3680">
                  <c:v>#N/A</c:v>
                </c:pt>
                <c:pt idx="3681">
                  <c:v>20.308154106</c:v>
                </c:pt>
                <c:pt idx="3682">
                  <c:v>20.308154106</c:v>
                </c:pt>
                <c:pt idx="3683">
                  <c:v>20.188705169999999</c:v>
                </c:pt>
                <c:pt idx="3684">
                  <c:v>20.188705169999999</c:v>
                </c:pt>
                <c:pt idx="3685">
                  <c:v>20.188705169999999</c:v>
                </c:pt>
                <c:pt idx="3686">
                  <c:v>#N/A</c:v>
                </c:pt>
                <c:pt idx="3687">
                  <c:v>#N/A</c:v>
                </c:pt>
                <c:pt idx="3688">
                  <c:v>20.188705169999999</c:v>
                </c:pt>
                <c:pt idx="3689">
                  <c:v>20.188705169999999</c:v>
                </c:pt>
                <c:pt idx="3690">
                  <c:v>20.188705169999999</c:v>
                </c:pt>
                <c:pt idx="3691">
                  <c:v>20.188705169999999</c:v>
                </c:pt>
                <c:pt idx="3692">
                  <c:v>20.188705169999999</c:v>
                </c:pt>
                <c:pt idx="3693">
                  <c:v>#N/A</c:v>
                </c:pt>
                <c:pt idx="3694">
                  <c:v>#N/A</c:v>
                </c:pt>
                <c:pt idx="3695">
                  <c:v>16.150964136000002</c:v>
                </c:pt>
                <c:pt idx="3696">
                  <c:v>13.16654685</c:v>
                </c:pt>
                <c:pt idx="3697">
                  <c:v>10.53323748</c:v>
                </c:pt>
                <c:pt idx="3698">
                  <c:v>8.6314029350000006</c:v>
                </c:pt>
                <c:pt idx="3699">
                  <c:v>7.52980184855</c:v>
                </c:pt>
                <c:pt idx="3700">
                  <c:v>#N/A</c:v>
                </c:pt>
                <c:pt idx="3701">
                  <c:v>#N/A</c:v>
                </c:pt>
                <c:pt idx="3702">
                  <c:v>7.52980184855</c:v>
                </c:pt>
                <c:pt idx="3703">
                  <c:v>9.0410288369999989</c:v>
                </c:pt>
                <c:pt idx="3704">
                  <c:v>10.855086403</c:v>
                </c:pt>
                <c:pt idx="3705">
                  <c:v>10.855086403</c:v>
                </c:pt>
                <c:pt idx="3706">
                  <c:v>10.855086403</c:v>
                </c:pt>
                <c:pt idx="3707">
                  <c:v>#N/A</c:v>
                </c:pt>
                <c:pt idx="3708">
                  <c:v>#N/A</c:v>
                </c:pt>
                <c:pt idx="3709">
                  <c:v>10.855086403</c:v>
                </c:pt>
                <c:pt idx="3710">
                  <c:v>10.855086403</c:v>
                </c:pt>
                <c:pt idx="3711">
                  <c:v>10.7585516836</c:v>
                </c:pt>
                <c:pt idx="3712">
                  <c:v>10.7585516836</c:v>
                </c:pt>
                <c:pt idx="3713">
                  <c:v>12.904462262000001</c:v>
                </c:pt>
                <c:pt idx="3714">
                  <c:v>#N/A</c:v>
                </c:pt>
                <c:pt idx="3715">
                  <c:v>#N/A</c:v>
                </c:pt>
                <c:pt idx="3716">
                  <c:v>12.904462262000001</c:v>
                </c:pt>
                <c:pt idx="3717">
                  <c:v>12.904462262000001</c:v>
                </c:pt>
                <c:pt idx="3718">
                  <c:v>12.904462262000001</c:v>
                </c:pt>
                <c:pt idx="3719">
                  <c:v>12.904462262000001</c:v>
                </c:pt>
                <c:pt idx="3720">
                  <c:v>12.904462262000001</c:v>
                </c:pt>
                <c:pt idx="3721">
                  <c:v>#N/A</c:v>
                </c:pt>
                <c:pt idx="3722">
                  <c:v>#N/A</c:v>
                </c:pt>
                <c:pt idx="3723">
                  <c:v>12.904462262000001</c:v>
                </c:pt>
                <c:pt idx="3724">
                  <c:v>12.904462262000001</c:v>
                </c:pt>
                <c:pt idx="3725">
                  <c:v>12.904462262000001</c:v>
                </c:pt>
                <c:pt idx="3726">
                  <c:v>12.904462262000001</c:v>
                </c:pt>
                <c:pt idx="3727">
                  <c:v>12.904462262000001</c:v>
                </c:pt>
                <c:pt idx="3728">
                  <c:v>#N/A</c:v>
                </c:pt>
                <c:pt idx="3729">
                  <c:v>#N/A</c:v>
                </c:pt>
                <c:pt idx="3730">
                  <c:v>12.904462262000001</c:v>
                </c:pt>
                <c:pt idx="3731">
                  <c:v>12.904462262000001</c:v>
                </c:pt>
                <c:pt idx="3732">
                  <c:v>12.904462262000001</c:v>
                </c:pt>
                <c:pt idx="3733">
                  <c:v>12.904462262000001</c:v>
                </c:pt>
                <c:pt idx="3734">
                  <c:v>12.904462262000001</c:v>
                </c:pt>
                <c:pt idx="3735">
                  <c:v>#N/A</c:v>
                </c:pt>
                <c:pt idx="3736">
                  <c:v>#N/A</c:v>
                </c:pt>
                <c:pt idx="3737">
                  <c:v>12.904462262000001</c:v>
                </c:pt>
                <c:pt idx="3738">
                  <c:v>12.904462262000001</c:v>
                </c:pt>
                <c:pt idx="3739">
                  <c:v>12.904462262000001</c:v>
                </c:pt>
                <c:pt idx="3740">
                  <c:v>12.904462262000001</c:v>
                </c:pt>
                <c:pt idx="3741">
                  <c:v>12.904462262000001</c:v>
                </c:pt>
                <c:pt idx="3742">
                  <c:v>#N/A</c:v>
                </c:pt>
                <c:pt idx="3743">
                  <c:v>#N/A</c:v>
                </c:pt>
                <c:pt idx="3744">
                  <c:v>12.919946037000001</c:v>
                </c:pt>
                <c:pt idx="3745">
                  <c:v>12.919946037000001</c:v>
                </c:pt>
                <c:pt idx="3746">
                  <c:v>#N/A</c:v>
                </c:pt>
                <c:pt idx="3747">
                  <c:v>12.919946037000001</c:v>
                </c:pt>
                <c:pt idx="3748">
                  <c:v>12.919946037000001</c:v>
                </c:pt>
                <c:pt idx="3749">
                  <c:v>#N/A</c:v>
                </c:pt>
                <c:pt idx="3750">
                  <c:v>#N/A</c:v>
                </c:pt>
                <c:pt idx="3751">
                  <c:v>12.919946037000001</c:v>
                </c:pt>
                <c:pt idx="3752">
                  <c:v>12.919946037000001</c:v>
                </c:pt>
                <c:pt idx="3753">
                  <c:v>12.919946037000001</c:v>
                </c:pt>
                <c:pt idx="3754">
                  <c:v>10.742427041999999</c:v>
                </c:pt>
                <c:pt idx="3755">
                  <c:v>10.742427041999999</c:v>
                </c:pt>
                <c:pt idx="3756">
                  <c:v>#N/A</c:v>
                </c:pt>
                <c:pt idx="3757">
                  <c:v>#N/A</c:v>
                </c:pt>
                <c:pt idx="3758">
                  <c:v>15.503935244399999</c:v>
                </c:pt>
                <c:pt idx="3759">
                  <c:v>15.503935244399999</c:v>
                </c:pt>
                <c:pt idx="3760">
                  <c:v>15.503935244399999</c:v>
                </c:pt>
                <c:pt idx="3761">
                  <c:v>15.503935244399999</c:v>
                </c:pt>
                <c:pt idx="3762">
                  <c:v>15.503935244399999</c:v>
                </c:pt>
                <c:pt idx="3763">
                  <c:v>#N/A</c:v>
                </c:pt>
                <c:pt idx="3764">
                  <c:v>#N/A</c:v>
                </c:pt>
                <c:pt idx="3765">
                  <c:v>15.503935244399999</c:v>
                </c:pt>
                <c:pt idx="3766">
                  <c:v>15.503935244399999</c:v>
                </c:pt>
                <c:pt idx="3767">
                  <c:v>12.484442238</c:v>
                </c:pt>
                <c:pt idx="3768">
                  <c:v>12.484442238</c:v>
                </c:pt>
                <c:pt idx="3769">
                  <c:v>12.484442238</c:v>
                </c:pt>
                <c:pt idx="3770">
                  <c:v>#N/A</c:v>
                </c:pt>
                <c:pt idx="3771">
                  <c:v>#N/A</c:v>
                </c:pt>
                <c:pt idx="3772">
                  <c:v>#N/A</c:v>
                </c:pt>
                <c:pt idx="3773">
                  <c:v>#N/A</c:v>
                </c:pt>
                <c:pt idx="3774">
                  <c:v>#N/A</c:v>
                </c:pt>
                <c:pt idx="3775">
                  <c:v>14.582974374000001</c:v>
                </c:pt>
                <c:pt idx="3776">
                  <c:v>16.53308977068</c:v>
                </c:pt>
                <c:pt idx="3777">
                  <c:v>#N/A</c:v>
                </c:pt>
                <c:pt idx="3778">
                  <c:v>#N/A</c:v>
                </c:pt>
                <c:pt idx="3779">
                  <c:v>19.8013916745</c:v>
                </c:pt>
                <c:pt idx="3780">
                  <c:v>15.869707407</c:v>
                </c:pt>
                <c:pt idx="3781">
                  <c:v>15.869707407</c:v>
                </c:pt>
                <c:pt idx="3782">
                  <c:v>15.869707407</c:v>
                </c:pt>
                <c:pt idx="3783">
                  <c:v>15.869707407</c:v>
                </c:pt>
                <c:pt idx="3784">
                  <c:v>#N/A</c:v>
                </c:pt>
                <c:pt idx="3785">
                  <c:v>#N/A</c:v>
                </c:pt>
                <c:pt idx="3786">
                  <c:v>15.869707407</c:v>
                </c:pt>
                <c:pt idx="3787">
                  <c:v>15.869707407</c:v>
                </c:pt>
                <c:pt idx="3788">
                  <c:v>15.869707407</c:v>
                </c:pt>
                <c:pt idx="3789">
                  <c:v>15.869707407</c:v>
                </c:pt>
                <c:pt idx="3790">
                  <c:v>15.869707407</c:v>
                </c:pt>
                <c:pt idx="3791">
                  <c:v>#N/A</c:v>
                </c:pt>
                <c:pt idx="3792">
                  <c:v>#N/A</c:v>
                </c:pt>
                <c:pt idx="3793">
                  <c:v>15.869707407</c:v>
                </c:pt>
                <c:pt idx="3794">
                  <c:v>15.869707407</c:v>
                </c:pt>
                <c:pt idx="3795">
                  <c:v>15.869707407</c:v>
                </c:pt>
                <c:pt idx="3796">
                  <c:v>15.869707407</c:v>
                </c:pt>
                <c:pt idx="3797">
                  <c:v>15.869707407</c:v>
                </c:pt>
                <c:pt idx="3798">
                  <c:v>#N/A</c:v>
                </c:pt>
                <c:pt idx="3799">
                  <c:v>#N/A</c:v>
                </c:pt>
                <c:pt idx="3800">
                  <c:v>15.869707407</c:v>
                </c:pt>
                <c:pt idx="3801">
                  <c:v>15.869707407</c:v>
                </c:pt>
                <c:pt idx="3802">
                  <c:v>15.869707407</c:v>
                </c:pt>
                <c:pt idx="3803">
                  <c:v>15.497439158999999</c:v>
                </c:pt>
                <c:pt idx="3804">
                  <c:v>15.497439158999999</c:v>
                </c:pt>
                <c:pt idx="3805">
                  <c:v>#N/A</c:v>
                </c:pt>
                <c:pt idx="3806">
                  <c:v>#N/A</c:v>
                </c:pt>
                <c:pt idx="3807">
                  <c:v>15.497439158999999</c:v>
                </c:pt>
                <c:pt idx="3808">
                  <c:v>15.497439158999999</c:v>
                </c:pt>
                <c:pt idx="3809">
                  <c:v>12.875439993179999</c:v>
                </c:pt>
                <c:pt idx="3810">
                  <c:v>12.875439993179999</c:v>
                </c:pt>
                <c:pt idx="3811">
                  <c:v>12.875439993179999</c:v>
                </c:pt>
                <c:pt idx="3812">
                  <c:v>12.875439993179999</c:v>
                </c:pt>
                <c:pt idx="3813">
                  <c:v>#N/A</c:v>
                </c:pt>
                <c:pt idx="3814">
                  <c:v>12.875439993179999</c:v>
                </c:pt>
                <c:pt idx="3815">
                  <c:v>10.303702792199999</c:v>
                </c:pt>
                <c:pt idx="3816">
                  <c:v>10.303702792199999</c:v>
                </c:pt>
                <c:pt idx="3817">
                  <c:v>10.303702792199999</c:v>
                </c:pt>
                <c:pt idx="3818">
                  <c:v>10.471242674999999</c:v>
                </c:pt>
                <c:pt idx="3819">
                  <c:v>10.471242674999999</c:v>
                </c:pt>
                <c:pt idx="3820">
                  <c:v>#N/A</c:v>
                </c:pt>
                <c:pt idx="3821">
                  <c:v>10.471242674999999</c:v>
                </c:pt>
                <c:pt idx="3822">
                  <c:v>12.393762830129999</c:v>
                </c:pt>
                <c:pt idx="3823">
                  <c:v>14.883126255399999</c:v>
                </c:pt>
                <c:pt idx="3824">
                  <c:v>#N/A</c:v>
                </c:pt>
                <c:pt idx="3825">
                  <c:v>#N/A</c:v>
                </c:pt>
                <c:pt idx="3826">
                  <c:v>#N/A</c:v>
                </c:pt>
                <c:pt idx="3827">
                  <c:v>#N/A</c:v>
                </c:pt>
                <c:pt idx="3828">
                  <c:v>14.883126255399999</c:v>
                </c:pt>
                <c:pt idx="3829">
                  <c:v>17.452071125</c:v>
                </c:pt>
                <c:pt idx="3830">
                  <c:v>20.892223385159998</c:v>
                </c:pt>
                <c:pt idx="3831">
                  <c:v>20.146670906700002</c:v>
                </c:pt>
                <c:pt idx="3832">
                  <c:v>18.394482965750001</c:v>
                </c:pt>
                <c:pt idx="3833">
                  <c:v>#N/A</c:v>
                </c:pt>
                <c:pt idx="3834">
                  <c:v>#N/A</c:v>
                </c:pt>
                <c:pt idx="3835">
                  <c:v>18.649213892000002</c:v>
                </c:pt>
                <c:pt idx="3836">
                  <c:v>18.649213892000002</c:v>
                </c:pt>
                <c:pt idx="3837">
                  <c:v>17.257481512000002</c:v>
                </c:pt>
                <c:pt idx="3838">
                  <c:v>17.257481512000002</c:v>
                </c:pt>
                <c:pt idx="3839">
                  <c:v>17.257481512000002</c:v>
                </c:pt>
                <c:pt idx="3840">
                  <c:v>#N/A</c:v>
                </c:pt>
                <c:pt idx="3841">
                  <c:v>#N/A</c:v>
                </c:pt>
                <c:pt idx="3842">
                  <c:v>14.0425797142</c:v>
                </c:pt>
                <c:pt idx="3843">
                  <c:v>16.839961798000001</c:v>
                </c:pt>
                <c:pt idx="3844">
                  <c:v>16.839961798000001</c:v>
                </c:pt>
                <c:pt idx="3845">
                  <c:v>16.839961798000001</c:v>
                </c:pt>
                <c:pt idx="3846">
                  <c:v>16.839961798000001</c:v>
                </c:pt>
                <c:pt idx="3847">
                  <c:v>16.839961798000001</c:v>
                </c:pt>
                <c:pt idx="3848">
                  <c:v>16.839961798000001</c:v>
                </c:pt>
                <c:pt idx="3849">
                  <c:v>16.839961798000001</c:v>
                </c:pt>
                <c:pt idx="3850">
                  <c:v>16.839961798000001</c:v>
                </c:pt>
                <c:pt idx="3851">
                  <c:v>18.109221728560001</c:v>
                </c:pt>
                <c:pt idx="3852">
                  <c:v>18.109221728560001</c:v>
                </c:pt>
                <c:pt idx="3853">
                  <c:v>18.109221728560001</c:v>
                </c:pt>
                <c:pt idx="3854">
                  <c:v>#N/A</c:v>
                </c:pt>
                <c:pt idx="3855">
                  <c:v>#N/A</c:v>
                </c:pt>
                <c:pt idx="3856">
                  <c:v>19.345080081999999</c:v>
                </c:pt>
                <c:pt idx="3857">
                  <c:v>19.345080081999999</c:v>
                </c:pt>
                <c:pt idx="3858">
                  <c:v>17.675001225999999</c:v>
                </c:pt>
                <c:pt idx="3859">
                  <c:v>17.675001225999999</c:v>
                </c:pt>
                <c:pt idx="3860">
                  <c:v>16.94712519126</c:v>
                </c:pt>
                <c:pt idx="3861">
                  <c:v>#N/A</c:v>
                </c:pt>
                <c:pt idx="3862">
                  <c:v>#N/A</c:v>
                </c:pt>
                <c:pt idx="3863">
                  <c:v>19.762599796</c:v>
                </c:pt>
                <c:pt idx="3864">
                  <c:v>19.578422530000001</c:v>
                </c:pt>
                <c:pt idx="3865">
                  <c:v>16.804353084199999</c:v>
                </c:pt>
                <c:pt idx="3866">
                  <c:v>17.510279305000001</c:v>
                </c:pt>
                <c:pt idx="3867">
                  <c:v>16.5451458</c:v>
                </c:pt>
                <c:pt idx="3868">
                  <c:v>#N/A</c:v>
                </c:pt>
                <c:pt idx="3869">
                  <c:v>#N/A</c:v>
                </c:pt>
                <c:pt idx="3870">
                  <c:v>17.92390795</c:v>
                </c:pt>
                <c:pt idx="3871">
                  <c:v>17.92390795</c:v>
                </c:pt>
                <c:pt idx="3872">
                  <c:v>17.92390795</c:v>
                </c:pt>
                <c:pt idx="3873">
                  <c:v>17.92390795</c:v>
                </c:pt>
                <c:pt idx="3874">
                  <c:v>17.92390795</c:v>
                </c:pt>
                <c:pt idx="3875">
                  <c:v>#N/A</c:v>
                </c:pt>
                <c:pt idx="3876">
                  <c:v>#N/A</c:v>
                </c:pt>
                <c:pt idx="3877">
                  <c:v>17.92390795</c:v>
                </c:pt>
                <c:pt idx="3878">
                  <c:v>17.510279305000001</c:v>
                </c:pt>
                <c:pt idx="3879">
                  <c:v>17.510279305000001</c:v>
                </c:pt>
                <c:pt idx="3880">
                  <c:v>17.510279305000001</c:v>
                </c:pt>
                <c:pt idx="3881">
                  <c:v>17.92390795</c:v>
                </c:pt>
                <c:pt idx="3882">
                  <c:v>#N/A</c:v>
                </c:pt>
                <c:pt idx="3883">
                  <c:v>#N/A</c:v>
                </c:pt>
                <c:pt idx="3884">
                  <c:v>17.92390795</c:v>
                </c:pt>
                <c:pt idx="3885">
                  <c:v>17.92390795</c:v>
                </c:pt>
                <c:pt idx="3886">
                  <c:v>18.272734773949999</c:v>
                </c:pt>
                <c:pt idx="3887">
                  <c:v>16.8898363375</c:v>
                </c:pt>
                <c:pt idx="3888">
                  <c:v>18.406474702499999</c:v>
                </c:pt>
                <c:pt idx="3889">
                  <c:v>#N/A</c:v>
                </c:pt>
                <c:pt idx="3890">
                  <c:v>#N/A</c:v>
                </c:pt>
                <c:pt idx="3891">
                  <c:v>18.406474702499999</c:v>
                </c:pt>
                <c:pt idx="3892">
                  <c:v>17.64815552</c:v>
                </c:pt>
                <c:pt idx="3893">
                  <c:v>17.64815552</c:v>
                </c:pt>
                <c:pt idx="3894">
                  <c:v>17.64815552</c:v>
                </c:pt>
                <c:pt idx="3895">
                  <c:v>16.85518677072</c:v>
                </c:pt>
                <c:pt idx="3896">
                  <c:v>#N/A</c:v>
                </c:pt>
                <c:pt idx="3897">
                  <c:v>#N/A</c:v>
                </c:pt>
                <c:pt idx="3898">
                  <c:v>16.988077376</c:v>
                </c:pt>
                <c:pt idx="3899">
                  <c:v>17.467579559999997</c:v>
                </c:pt>
                <c:pt idx="3900">
                  <c:v>16.327734368319998</c:v>
                </c:pt>
                <c:pt idx="3901">
                  <c:v>16.929167107679998</c:v>
                </c:pt>
                <c:pt idx="3902">
                  <c:v>16.956567232479998</c:v>
                </c:pt>
                <c:pt idx="3903">
                  <c:v>#N/A</c:v>
                </c:pt>
                <c:pt idx="3904">
                  <c:v>#N/A</c:v>
                </c:pt>
                <c:pt idx="3905">
                  <c:v>16.615435678719997</c:v>
                </c:pt>
                <c:pt idx="3906">
                  <c:v>16.851076751999997</c:v>
                </c:pt>
                <c:pt idx="3907">
                  <c:v>17.849811300959999</c:v>
                </c:pt>
                <c:pt idx="3908">
                  <c:v>16.625025722399997</c:v>
                </c:pt>
                <c:pt idx="3909">
                  <c:v>15.772881841119998</c:v>
                </c:pt>
                <c:pt idx="3910">
                  <c:v>#N/A</c:v>
                </c:pt>
                <c:pt idx="3911">
                  <c:v>#N/A</c:v>
                </c:pt>
                <c:pt idx="3912">
                  <c:v>17.159328155999997</c:v>
                </c:pt>
                <c:pt idx="3913">
                  <c:v>17.116857962559997</c:v>
                </c:pt>
                <c:pt idx="3914">
                  <c:v>17.011367482079997</c:v>
                </c:pt>
                <c:pt idx="3915">
                  <c:v>17.526489828319999</c:v>
                </c:pt>
                <c:pt idx="3916">
                  <c:v>17.14836810608</c:v>
                </c:pt>
                <c:pt idx="3917">
                  <c:v>#N/A</c:v>
                </c:pt>
                <c:pt idx="3918">
                  <c:v>#N/A</c:v>
                </c:pt>
                <c:pt idx="3919">
                  <c:v>16.629135741119999</c:v>
                </c:pt>
                <c:pt idx="3920">
                  <c:v>16.127713457279999</c:v>
                </c:pt>
                <c:pt idx="3921">
                  <c:v>17.29632878</c:v>
                </c:pt>
                <c:pt idx="3922">
                  <c:v>16.85518677072</c:v>
                </c:pt>
                <c:pt idx="3923">
                  <c:v>#N/A</c:v>
                </c:pt>
                <c:pt idx="3924">
                  <c:v>#N/A</c:v>
                </c:pt>
                <c:pt idx="3925">
                  <c:v>#N/A</c:v>
                </c:pt>
                <c:pt idx="3926">
                  <c:v>#N/A</c:v>
                </c:pt>
                <c:pt idx="3927">
                  <c:v>#N/A</c:v>
                </c:pt>
                <c:pt idx="3928">
                  <c:v>#N/A</c:v>
                </c:pt>
                <c:pt idx="3929">
                  <c:v>#N/A</c:v>
                </c:pt>
                <c:pt idx="3930">
                  <c:v>#N/A</c:v>
                </c:pt>
                <c:pt idx="3931">
                  <c:v>#N/A</c:v>
                </c:pt>
                <c:pt idx="3932">
                  <c:v>#N/A</c:v>
                </c:pt>
                <c:pt idx="3933">
                  <c:v>15.987116252229999</c:v>
                </c:pt>
                <c:pt idx="3934">
                  <c:v>14.399209504959998</c:v>
                </c:pt>
                <c:pt idx="3935">
                  <c:v>16.509579970969998</c:v>
                </c:pt>
                <c:pt idx="3936">
                  <c:v>14.235084776559999</c:v>
                </c:pt>
                <c:pt idx="3937">
                  <c:v>16.259289760159998</c:v>
                </c:pt>
                <c:pt idx="3938">
                  <c:v>#N/A</c:v>
                </c:pt>
                <c:pt idx="3939">
                  <c:v>#N/A</c:v>
                </c:pt>
                <c:pt idx="3940">
                  <c:v>16.199110693079998</c:v>
                </c:pt>
                <c:pt idx="3941">
                  <c:v>16.599848571589998</c:v>
                </c:pt>
                <c:pt idx="3942">
                  <c:v>17.015631216869998</c:v>
                </c:pt>
                <c:pt idx="3943">
                  <c:v>15.580907549439999</c:v>
                </c:pt>
                <c:pt idx="3944">
                  <c:v>16.398795779299999</c:v>
                </c:pt>
                <c:pt idx="3945">
                  <c:v>#N/A</c:v>
                </c:pt>
                <c:pt idx="3946">
                  <c:v>#N/A</c:v>
                </c:pt>
                <c:pt idx="3947">
                  <c:v>15.859919587719999</c:v>
                </c:pt>
                <c:pt idx="3948">
                  <c:v>16.407002015719996</c:v>
                </c:pt>
                <c:pt idx="3949">
                  <c:v>15.45644629707</c:v>
                </c:pt>
                <c:pt idx="3950">
                  <c:v>15.03382512144</c:v>
                </c:pt>
                <c:pt idx="3951">
                  <c:v>16.205949223429997</c:v>
                </c:pt>
                <c:pt idx="3952">
                  <c:v>#N/A</c:v>
                </c:pt>
                <c:pt idx="3953">
                  <c:v>#N/A</c:v>
                </c:pt>
                <c:pt idx="3954">
                  <c:v>14.793108853119998</c:v>
                </c:pt>
                <c:pt idx="3955">
                  <c:v>16.64771828404</c:v>
                </c:pt>
                <c:pt idx="3956">
                  <c:v>16.030214231999999</c:v>
                </c:pt>
                <c:pt idx="3957">
                  <c:v>16.030214231999999</c:v>
                </c:pt>
                <c:pt idx="3958">
                  <c:v>16.030214231999999</c:v>
                </c:pt>
                <c:pt idx="3959">
                  <c:v>#N/A</c:v>
                </c:pt>
                <c:pt idx="3960">
                  <c:v>#N/A</c:v>
                </c:pt>
                <c:pt idx="3961">
                  <c:v>16.030214231999999</c:v>
                </c:pt>
                <c:pt idx="3962">
                  <c:v>14.277945986639999</c:v>
                </c:pt>
                <c:pt idx="3963">
                  <c:v>14.277945986639999</c:v>
                </c:pt>
                <c:pt idx="3964">
                  <c:v>14.277945986639999</c:v>
                </c:pt>
                <c:pt idx="3965">
                  <c:v>13.819150199999999</c:v>
                </c:pt>
                <c:pt idx="3966">
                  <c:v>#N/A</c:v>
                </c:pt>
                <c:pt idx="3967">
                  <c:v>#N/A</c:v>
                </c:pt>
                <c:pt idx="3968">
                  <c:v>13.819150199999999</c:v>
                </c:pt>
                <c:pt idx="3969">
                  <c:v>13.819150199999999</c:v>
                </c:pt>
                <c:pt idx="3970">
                  <c:v>13.819150199999999</c:v>
                </c:pt>
                <c:pt idx="3971">
                  <c:v>15.201065219999998</c:v>
                </c:pt>
                <c:pt idx="3972">
                  <c:v>15.201065219999998</c:v>
                </c:pt>
                <c:pt idx="3973">
                  <c:v>#N/A</c:v>
                </c:pt>
                <c:pt idx="3974">
                  <c:v>#N/A</c:v>
                </c:pt>
                <c:pt idx="3975">
                  <c:v>15.062873717999999</c:v>
                </c:pt>
                <c:pt idx="3976">
                  <c:v>15.201065219999998</c:v>
                </c:pt>
                <c:pt idx="3977">
                  <c:v>15.201065219999998</c:v>
                </c:pt>
                <c:pt idx="3978">
                  <c:v>15.201065219999998</c:v>
                </c:pt>
                <c:pt idx="3979">
                  <c:v>15.800816338679999</c:v>
                </c:pt>
                <c:pt idx="3980">
                  <c:v>#N/A</c:v>
                </c:pt>
                <c:pt idx="3981">
                  <c:v>#N/A</c:v>
                </c:pt>
                <c:pt idx="3982">
                  <c:v>15.800816338679999</c:v>
                </c:pt>
                <c:pt idx="3983">
                  <c:v>15.800816338679999</c:v>
                </c:pt>
                <c:pt idx="3984">
                  <c:v>15.800816338679999</c:v>
                </c:pt>
                <c:pt idx="3985">
                  <c:v>15.800816338679999</c:v>
                </c:pt>
                <c:pt idx="3986">
                  <c:v>15.992559030360001</c:v>
                </c:pt>
                <c:pt idx="3987">
                  <c:v>#N/A</c:v>
                </c:pt>
                <c:pt idx="3988">
                  <c:v>#N/A</c:v>
                </c:pt>
                <c:pt idx="3989">
                  <c:v>13.287503130000001</c:v>
                </c:pt>
                <c:pt idx="3990">
                  <c:v>11.89721069724</c:v>
                </c:pt>
                <c:pt idx="3991">
                  <c:v>14.266582308</c:v>
                </c:pt>
                <c:pt idx="3992">
                  <c:v>14.965924578000001</c:v>
                </c:pt>
                <c:pt idx="3993">
                  <c:v>16.08487221</c:v>
                </c:pt>
                <c:pt idx="3994">
                  <c:v>#N/A</c:v>
                </c:pt>
                <c:pt idx="3995">
                  <c:v>#N/A</c:v>
                </c:pt>
                <c:pt idx="3996">
                  <c:v>14.965924578000001</c:v>
                </c:pt>
                <c:pt idx="3997">
                  <c:v>14.965924578000001</c:v>
                </c:pt>
                <c:pt idx="3998">
                  <c:v>14.965924578000001</c:v>
                </c:pt>
                <c:pt idx="3999">
                  <c:v>14.965924578000001</c:v>
                </c:pt>
                <c:pt idx="4000">
                  <c:v>14.965924578000001</c:v>
                </c:pt>
                <c:pt idx="4001">
                  <c:v>#N/A</c:v>
                </c:pt>
                <c:pt idx="4002">
                  <c:v>#N/A</c:v>
                </c:pt>
                <c:pt idx="4003">
                  <c:v>14.965924578000001</c:v>
                </c:pt>
                <c:pt idx="4004">
                  <c:v>15.665266848</c:v>
                </c:pt>
                <c:pt idx="4005">
                  <c:v>15.665266848</c:v>
                </c:pt>
                <c:pt idx="4006">
                  <c:v>15.665266848</c:v>
                </c:pt>
                <c:pt idx="4007">
                  <c:v>15.57854840652</c:v>
                </c:pt>
                <c:pt idx="4008">
                  <c:v>#N/A</c:v>
                </c:pt>
                <c:pt idx="4009">
                  <c:v>#N/A</c:v>
                </c:pt>
                <c:pt idx="4010">
                  <c:v>15.57854840652</c:v>
                </c:pt>
                <c:pt idx="4011">
                  <c:v>15.57854840652</c:v>
                </c:pt>
                <c:pt idx="4012">
                  <c:v>15.57854840652</c:v>
                </c:pt>
                <c:pt idx="4013">
                  <c:v>15.57854840652</c:v>
                </c:pt>
                <c:pt idx="4014">
                  <c:v>15.57854840652</c:v>
                </c:pt>
                <c:pt idx="4015">
                  <c:v>#N/A</c:v>
                </c:pt>
                <c:pt idx="4016">
                  <c:v>#N/A</c:v>
                </c:pt>
                <c:pt idx="4017">
                  <c:v>#N/A</c:v>
                </c:pt>
                <c:pt idx="4018">
                  <c:v>15.531086047120001</c:v>
                </c:pt>
                <c:pt idx="4019">
                  <c:v>15.531086047120001</c:v>
                </c:pt>
                <c:pt idx="4020">
                  <c:v>15.531086047120001</c:v>
                </c:pt>
                <c:pt idx="4021">
                  <c:v>15.531086047120001</c:v>
                </c:pt>
                <c:pt idx="4022">
                  <c:v>#N/A</c:v>
                </c:pt>
                <c:pt idx="4023">
                  <c:v>#N/A</c:v>
                </c:pt>
                <c:pt idx="4024">
                  <c:v>15.531086047120001</c:v>
                </c:pt>
                <c:pt idx="4025">
                  <c:v>15.531086047120001</c:v>
                </c:pt>
                <c:pt idx="4026">
                  <c:v>15.531086047120001</c:v>
                </c:pt>
                <c:pt idx="4027">
                  <c:v>15.531086047120001</c:v>
                </c:pt>
                <c:pt idx="4028">
                  <c:v>15.531086047120001</c:v>
                </c:pt>
                <c:pt idx="4029">
                  <c:v>#N/A</c:v>
                </c:pt>
                <c:pt idx="4030">
                  <c:v>#N/A</c:v>
                </c:pt>
                <c:pt idx="4031">
                  <c:v>15.061165415240001</c:v>
                </c:pt>
                <c:pt idx="4032">
                  <c:v>15.061165415240001</c:v>
                </c:pt>
                <c:pt idx="4033">
                  <c:v>15.061165415240001</c:v>
                </c:pt>
                <c:pt idx="4034">
                  <c:v>15.061165415240001</c:v>
                </c:pt>
                <c:pt idx="4035">
                  <c:v>15.061165415240001</c:v>
                </c:pt>
                <c:pt idx="4036">
                  <c:v>#N/A</c:v>
                </c:pt>
                <c:pt idx="4037">
                  <c:v>#N/A</c:v>
                </c:pt>
                <c:pt idx="4038">
                  <c:v>14.708376335520001</c:v>
                </c:pt>
                <c:pt idx="4039">
                  <c:v>14.708376335520001</c:v>
                </c:pt>
                <c:pt idx="4040">
                  <c:v>14.708376335520001</c:v>
                </c:pt>
                <c:pt idx="4041">
                  <c:v>14.708376335520001</c:v>
                </c:pt>
                <c:pt idx="4042">
                  <c:v>14.708376335520001</c:v>
                </c:pt>
                <c:pt idx="4043">
                  <c:v>#N/A</c:v>
                </c:pt>
                <c:pt idx="4044">
                  <c:v>#N/A</c:v>
                </c:pt>
                <c:pt idx="4045">
                  <c:v>14.708376335520001</c:v>
                </c:pt>
                <c:pt idx="4046">
                  <c:v>14.708376335520001</c:v>
                </c:pt>
                <c:pt idx="4047">
                  <c:v>16.454194231999999</c:v>
                </c:pt>
                <c:pt idx="4048">
                  <c:v>16.404463367999998</c:v>
                </c:pt>
                <c:pt idx="4049">
                  <c:v>16.404463367999998</c:v>
                </c:pt>
                <c:pt idx="4050">
                  <c:v>#N/A</c:v>
                </c:pt>
                <c:pt idx="4051">
                  <c:v>#N/A</c:v>
                </c:pt>
                <c:pt idx="4052">
                  <c:v>16.404463367999998</c:v>
                </c:pt>
                <c:pt idx="4053">
                  <c:v>16.404463367999998</c:v>
                </c:pt>
                <c:pt idx="4054">
                  <c:v>16.404463367999998</c:v>
                </c:pt>
                <c:pt idx="4055">
                  <c:v>16.404463367999998</c:v>
                </c:pt>
                <c:pt idx="4056">
                  <c:v>#N/A</c:v>
                </c:pt>
                <c:pt idx="4057">
                  <c:v>#N/A</c:v>
                </c:pt>
                <c:pt idx="4058">
                  <c:v>#N/A</c:v>
                </c:pt>
                <c:pt idx="4059">
                  <c:v>#N/A</c:v>
                </c:pt>
                <c:pt idx="4060">
                  <c:v>#N/A</c:v>
                </c:pt>
                <c:pt idx="4061">
                  <c:v>#N/A</c:v>
                </c:pt>
                <c:pt idx="4062">
                  <c:v>#N/A</c:v>
                </c:pt>
                <c:pt idx="4063">
                  <c:v>#N/A</c:v>
                </c:pt>
                <c:pt idx="4064">
                  <c:v>#N/A</c:v>
                </c:pt>
                <c:pt idx="4065">
                  <c:v>#N/A</c:v>
                </c:pt>
                <c:pt idx="4066">
                  <c:v>16.404463367999998</c:v>
                </c:pt>
                <c:pt idx="4067">
                  <c:v>16.404463367999998</c:v>
                </c:pt>
                <c:pt idx="4068">
                  <c:v>15.987400739999998</c:v>
                </c:pt>
                <c:pt idx="4069">
                  <c:v>15.987400739999998</c:v>
                </c:pt>
                <c:pt idx="4070">
                  <c:v>15.987400739999998</c:v>
                </c:pt>
                <c:pt idx="4071">
                  <c:v>#N/A</c:v>
                </c:pt>
                <c:pt idx="4072">
                  <c:v>#N/A</c:v>
                </c:pt>
                <c:pt idx="4073">
                  <c:v>15.987400739999998</c:v>
                </c:pt>
                <c:pt idx="4074">
                  <c:v>15.987400739999998</c:v>
                </c:pt>
                <c:pt idx="4075">
                  <c:v>15.987400739999998</c:v>
                </c:pt>
                <c:pt idx="4076">
                  <c:v>15.987400739999998</c:v>
                </c:pt>
                <c:pt idx="4077">
                  <c:v>15.96688934</c:v>
                </c:pt>
                <c:pt idx="4078">
                  <c:v>#N/A</c:v>
                </c:pt>
                <c:pt idx="4079">
                  <c:v>#N/A</c:v>
                </c:pt>
                <c:pt idx="4080">
                  <c:v>15.96688934</c:v>
                </c:pt>
                <c:pt idx="4081">
                  <c:v>15.96688934</c:v>
                </c:pt>
                <c:pt idx="4082">
                  <c:v>15.96688934</c:v>
                </c:pt>
                <c:pt idx="4083">
                  <c:v>15.96688934</c:v>
                </c:pt>
                <c:pt idx="4084">
                  <c:v>16.522259404</c:v>
                </c:pt>
                <c:pt idx="4085">
                  <c:v>#N/A</c:v>
                </c:pt>
                <c:pt idx="4086">
                  <c:v>#N/A</c:v>
                </c:pt>
                <c:pt idx="4087">
                  <c:v>13.217807523200001</c:v>
                </c:pt>
                <c:pt idx="4088">
                  <c:v>15.27267676</c:v>
                </c:pt>
                <c:pt idx="4089">
                  <c:v>15.27267676</c:v>
                </c:pt>
                <c:pt idx="4090">
                  <c:v>15.27267676</c:v>
                </c:pt>
                <c:pt idx="4091">
                  <c:v>15.27267676</c:v>
                </c:pt>
                <c:pt idx="4092">
                  <c:v>#N/A</c:v>
                </c:pt>
                <c:pt idx="4093">
                  <c:v>#N/A</c:v>
                </c:pt>
                <c:pt idx="4094">
                  <c:v>15.27267676</c:v>
                </c:pt>
                <c:pt idx="4095">
                  <c:v>15.27267676</c:v>
                </c:pt>
                <c:pt idx="4096">
                  <c:v>14.023094115999999</c:v>
                </c:pt>
                <c:pt idx="4097">
                  <c:v>11.218475292799999</c:v>
                </c:pt>
                <c:pt idx="4098">
                  <c:v>15.133834243999999</c:v>
                </c:pt>
                <c:pt idx="4099">
                  <c:v>#N/A</c:v>
                </c:pt>
                <c:pt idx="4100">
                  <c:v>#N/A</c:v>
                </c:pt>
                <c:pt idx="4101">
                  <c:v>15.411519276</c:v>
                </c:pt>
                <c:pt idx="4102">
                  <c:v>15.411519276</c:v>
                </c:pt>
                <c:pt idx="4103">
                  <c:v>15.411519276</c:v>
                </c:pt>
                <c:pt idx="4104">
                  <c:v>15.411519276</c:v>
                </c:pt>
                <c:pt idx="4105">
                  <c:v>15.411519276</c:v>
                </c:pt>
                <c:pt idx="4106">
                  <c:v>#N/A</c:v>
                </c:pt>
                <c:pt idx="4107">
                  <c:v>#N/A</c:v>
                </c:pt>
                <c:pt idx="4108">
                  <c:v>15.332550545999998</c:v>
                </c:pt>
                <c:pt idx="4109">
                  <c:v>14.503764029999999</c:v>
                </c:pt>
                <c:pt idx="4110">
                  <c:v>14.503764029999999</c:v>
                </c:pt>
                <c:pt idx="4111">
                  <c:v>#N/A</c:v>
                </c:pt>
                <c:pt idx="4112">
                  <c:v>#N/A</c:v>
                </c:pt>
                <c:pt idx="4113">
                  <c:v>#N/A</c:v>
                </c:pt>
                <c:pt idx="4114">
                  <c:v>#N/A</c:v>
                </c:pt>
                <c:pt idx="4115">
                  <c:v>14.503764029999999</c:v>
                </c:pt>
                <c:pt idx="4116">
                  <c:v>14.503764029999999</c:v>
                </c:pt>
                <c:pt idx="4117">
                  <c:v>14.503764029999999</c:v>
                </c:pt>
                <c:pt idx="4118">
                  <c:v>14.503764029999999</c:v>
                </c:pt>
                <c:pt idx="4119">
                  <c:v>14.503764029999999</c:v>
                </c:pt>
                <c:pt idx="4120">
                  <c:v>#N/A</c:v>
                </c:pt>
                <c:pt idx="4121">
                  <c:v>#N/A</c:v>
                </c:pt>
                <c:pt idx="4122">
                  <c:v>14.503764029999999</c:v>
                </c:pt>
                <c:pt idx="4123">
                  <c:v>14.503764029999999</c:v>
                </c:pt>
                <c:pt idx="4124">
                  <c:v>14.503764029999999</c:v>
                </c:pt>
                <c:pt idx="4125">
                  <c:v>14.503764029999999</c:v>
                </c:pt>
                <c:pt idx="4126">
                  <c:v>14.503764029999999</c:v>
                </c:pt>
                <c:pt idx="4127">
                  <c:v>#N/A</c:v>
                </c:pt>
                <c:pt idx="4128">
                  <c:v>#N/A</c:v>
                </c:pt>
                <c:pt idx="4129">
                  <c:v>15.194419459999999</c:v>
                </c:pt>
                <c:pt idx="4130">
                  <c:v>15.194419459999999</c:v>
                </c:pt>
                <c:pt idx="4131">
                  <c:v>15.194419459999999</c:v>
                </c:pt>
                <c:pt idx="4132">
                  <c:v>15.194419459999999</c:v>
                </c:pt>
                <c:pt idx="4133">
                  <c:v>15.194419459999999</c:v>
                </c:pt>
                <c:pt idx="4134">
                  <c:v>#N/A</c:v>
                </c:pt>
                <c:pt idx="4135">
                  <c:v>#N/A</c:v>
                </c:pt>
                <c:pt idx="4136">
                  <c:v>15.194419459999999</c:v>
                </c:pt>
                <c:pt idx="4137">
                  <c:v>15.194419459999999</c:v>
                </c:pt>
                <c:pt idx="4138">
                  <c:v>#N/A</c:v>
                </c:pt>
                <c:pt idx="4139">
                  <c:v>#N/A</c:v>
                </c:pt>
                <c:pt idx="4140">
                  <c:v>#N/A</c:v>
                </c:pt>
                <c:pt idx="4141">
                  <c:v>#N/A</c:v>
                </c:pt>
                <c:pt idx="4142">
                  <c:v>#N/A</c:v>
                </c:pt>
                <c:pt idx="4143">
                  <c:v>15.208284410000001</c:v>
                </c:pt>
                <c:pt idx="4144">
                  <c:v>14.3372644847</c:v>
                </c:pt>
                <c:pt idx="4145">
                  <c:v>14.3372644847</c:v>
                </c:pt>
                <c:pt idx="4146">
                  <c:v>14.3372644847</c:v>
                </c:pt>
                <c:pt idx="4147">
                  <c:v>14.3372644847</c:v>
                </c:pt>
                <c:pt idx="4148">
                  <c:v>#N/A</c:v>
                </c:pt>
                <c:pt idx="4149">
                  <c:v>#N/A</c:v>
                </c:pt>
                <c:pt idx="4150">
                  <c:v>14.3372644847</c:v>
                </c:pt>
                <c:pt idx="4151">
                  <c:v>14.3372644847</c:v>
                </c:pt>
                <c:pt idx="4152">
                  <c:v>14.3372644847</c:v>
                </c:pt>
                <c:pt idx="4153">
                  <c:v>16.39867830791</c:v>
                </c:pt>
                <c:pt idx="4154">
                  <c:v>15.899570065000001</c:v>
                </c:pt>
                <c:pt idx="4155">
                  <c:v>#N/A</c:v>
                </c:pt>
                <c:pt idx="4156">
                  <c:v>#N/A</c:v>
                </c:pt>
                <c:pt idx="4157">
                  <c:v>15.899570065000001</c:v>
                </c:pt>
                <c:pt idx="4158">
                  <c:v>12.719656052000001</c:v>
                </c:pt>
                <c:pt idx="4159">
                  <c:v>13.058386022950002</c:v>
                </c:pt>
                <c:pt idx="4160">
                  <c:v>13.687455969</c:v>
                </c:pt>
                <c:pt idx="4161">
                  <c:v>13.687455969</c:v>
                </c:pt>
                <c:pt idx="4162">
                  <c:v>#N/A</c:v>
                </c:pt>
                <c:pt idx="4163">
                  <c:v>#N/A</c:v>
                </c:pt>
                <c:pt idx="4164">
                  <c:v>14.378741624</c:v>
                </c:pt>
                <c:pt idx="4165">
                  <c:v>14.102227362000001</c:v>
                </c:pt>
                <c:pt idx="4166">
                  <c:v>14.102227362000001</c:v>
                </c:pt>
                <c:pt idx="4167">
                  <c:v>14.516998755000001</c:v>
                </c:pt>
                <c:pt idx="4168">
                  <c:v>14.516998755000001</c:v>
                </c:pt>
                <c:pt idx="4169">
                  <c:v>#N/A</c:v>
                </c:pt>
                <c:pt idx="4170">
                  <c:v>#N/A</c:v>
                </c:pt>
                <c:pt idx="4171">
                  <c:v>14.47132575</c:v>
                </c:pt>
                <c:pt idx="4172">
                  <c:v>14.47132575</c:v>
                </c:pt>
                <c:pt idx="4173">
                  <c:v>14.47132575</c:v>
                </c:pt>
                <c:pt idx="4174">
                  <c:v>14.47132575</c:v>
                </c:pt>
                <c:pt idx="4175">
                  <c:v>13.254356165500001</c:v>
                </c:pt>
                <c:pt idx="4176">
                  <c:v>#N/A</c:v>
                </c:pt>
                <c:pt idx="4177">
                  <c:v>#N/A</c:v>
                </c:pt>
                <c:pt idx="4178">
                  <c:v>#N/A</c:v>
                </c:pt>
                <c:pt idx="4179">
                  <c:v>13.506570700000001</c:v>
                </c:pt>
                <c:pt idx="4180">
                  <c:v>13.782215000000001</c:v>
                </c:pt>
                <c:pt idx="4181">
                  <c:v>12.4039935</c:v>
                </c:pt>
                <c:pt idx="4182">
                  <c:v>14.057859300000001</c:v>
                </c:pt>
                <c:pt idx="4183">
                  <c:v>#N/A</c:v>
                </c:pt>
                <c:pt idx="4184">
                  <c:v>#N/A</c:v>
                </c:pt>
                <c:pt idx="4185">
                  <c:v>14.057859300000001</c:v>
                </c:pt>
                <c:pt idx="4186">
                  <c:v>14.057859300000001</c:v>
                </c:pt>
                <c:pt idx="4187">
                  <c:v>16.538658000000002</c:v>
                </c:pt>
                <c:pt idx="4188">
                  <c:v>17.365590900000001</c:v>
                </c:pt>
                <c:pt idx="4189">
                  <c:v>17.365590900000001</c:v>
                </c:pt>
                <c:pt idx="4190">
                  <c:v>#N/A</c:v>
                </c:pt>
                <c:pt idx="4191">
                  <c:v>#N/A</c:v>
                </c:pt>
                <c:pt idx="4192">
                  <c:v>13.892472720000001</c:v>
                </c:pt>
                <c:pt idx="4193">
                  <c:v>16.162403530500001</c:v>
                </c:pt>
                <c:pt idx="4194">
                  <c:v>15.711725100000001</c:v>
                </c:pt>
                <c:pt idx="4195">
                  <c:v>15.711725100000001</c:v>
                </c:pt>
                <c:pt idx="4196">
                  <c:v>15.160436500000001</c:v>
                </c:pt>
                <c:pt idx="4197">
                  <c:v>#N/A</c:v>
                </c:pt>
                <c:pt idx="4198">
                  <c:v>#N/A</c:v>
                </c:pt>
                <c:pt idx="4199">
                  <c:v>15.14597172</c:v>
                </c:pt>
                <c:pt idx="4200">
                  <c:v>14.586947672879999</c:v>
                </c:pt>
                <c:pt idx="4201">
                  <c:v>15.761448934439999</c:v>
                </c:pt>
                <c:pt idx="4202">
                  <c:v>15.14597172</c:v>
                </c:pt>
                <c:pt idx="4203">
                  <c:v>15.14597172</c:v>
                </c:pt>
                <c:pt idx="4204">
                  <c:v>#N/A</c:v>
                </c:pt>
                <c:pt idx="4205">
                  <c:v>#N/A</c:v>
                </c:pt>
                <c:pt idx="4206">
                  <c:v>13.7690652</c:v>
                </c:pt>
                <c:pt idx="4207">
                  <c:v>11.70370542</c:v>
                </c:pt>
                <c:pt idx="4208">
                  <c:v>9.7471212550800015</c:v>
                </c:pt>
                <c:pt idx="4209">
                  <c:v>11.70370542</c:v>
                </c:pt>
                <c:pt idx="4210">
                  <c:v>13.493683896</c:v>
                </c:pt>
                <c:pt idx="4211">
                  <c:v>#N/A</c:v>
                </c:pt>
                <c:pt idx="4212">
                  <c:v>#N/A</c:v>
                </c:pt>
                <c:pt idx="4213">
                  <c:v>12.667539983999999</c:v>
                </c:pt>
                <c:pt idx="4214">
                  <c:v>13.7690652</c:v>
                </c:pt>
                <c:pt idx="4215">
                  <c:v>14.884359481199999</c:v>
                </c:pt>
                <c:pt idx="4216">
                  <c:v>15.83442498</c:v>
                </c:pt>
                <c:pt idx="4217">
                  <c:v>14.43411104916</c:v>
                </c:pt>
                <c:pt idx="4218">
                  <c:v>#N/A</c:v>
                </c:pt>
                <c:pt idx="4219">
                  <c:v>#N/A</c:v>
                </c:pt>
                <c:pt idx="4220">
                  <c:v>15.972115632</c:v>
                </c:pt>
                <c:pt idx="4221">
                  <c:v>17.2113315</c:v>
                </c:pt>
                <c:pt idx="4222">
                  <c:v>17.2113315</c:v>
                </c:pt>
                <c:pt idx="4223">
                  <c:v>17.2113315</c:v>
                </c:pt>
                <c:pt idx="4224">
                  <c:v>16.660568892000001</c:v>
                </c:pt>
                <c:pt idx="4225">
                  <c:v>16.259889094679998</c:v>
                </c:pt>
                <c:pt idx="4226">
                  <c:v>16.259889094679998</c:v>
                </c:pt>
                <c:pt idx="4227">
                  <c:v>#N/A</c:v>
                </c:pt>
                <c:pt idx="4228">
                  <c:v>#N/A</c:v>
                </c:pt>
                <c:pt idx="4229">
                  <c:v>15.83442498</c:v>
                </c:pt>
                <c:pt idx="4230">
                  <c:v>16.077997969999998</c:v>
                </c:pt>
                <c:pt idx="4231">
                  <c:v>16.294701420899997</c:v>
                </c:pt>
                <c:pt idx="4232">
                  <c:v>#N/A</c:v>
                </c:pt>
                <c:pt idx="4233">
                  <c:v>#N/A</c:v>
                </c:pt>
                <c:pt idx="4234">
                  <c:v>19.293597563999999</c:v>
                </c:pt>
                <c:pt idx="4235">
                  <c:v>17.003531418359998</c:v>
                </c:pt>
                <c:pt idx="4236">
                  <c:v>14.679911189999999</c:v>
                </c:pt>
                <c:pt idx="4237">
                  <c:v>15.127298959599999</c:v>
                </c:pt>
                <c:pt idx="4238">
                  <c:v>15.127298959599999</c:v>
                </c:pt>
                <c:pt idx="4239">
                  <c:v>#N/A</c:v>
                </c:pt>
                <c:pt idx="4240">
                  <c:v>#N/A</c:v>
                </c:pt>
                <c:pt idx="4241">
                  <c:v>14.679911189999999</c:v>
                </c:pt>
                <c:pt idx="4242">
                  <c:v>13.980867799999999</c:v>
                </c:pt>
                <c:pt idx="4243">
                  <c:v>13.32796127374</c:v>
                </c:pt>
                <c:pt idx="4244">
                  <c:v>14.222736812939999</c:v>
                </c:pt>
                <c:pt idx="4245">
                  <c:v>14.679911189999999</c:v>
                </c:pt>
                <c:pt idx="4246">
                  <c:v>#N/A</c:v>
                </c:pt>
                <c:pt idx="4247">
                  <c:v>#N/A</c:v>
                </c:pt>
                <c:pt idx="4248">
                  <c:v>14.096909002739999</c:v>
                </c:pt>
                <c:pt idx="4249">
                  <c:v>14.512140776399999</c:v>
                </c:pt>
                <c:pt idx="4250">
                  <c:v>14.68130927678</c:v>
                </c:pt>
                <c:pt idx="4251">
                  <c:v>14.021412316619999</c:v>
                </c:pt>
                <c:pt idx="4252">
                  <c:v>15.303457893879997</c:v>
                </c:pt>
                <c:pt idx="4253">
                  <c:v>#N/A</c:v>
                </c:pt>
                <c:pt idx="4254">
                  <c:v>#N/A</c:v>
                </c:pt>
                <c:pt idx="4255">
                  <c:v>15.925606510979998</c:v>
                </c:pt>
                <c:pt idx="4256">
                  <c:v>16.39815984262</c:v>
                </c:pt>
                <c:pt idx="4257">
                  <c:v>16.895878736299998</c:v>
                </c:pt>
                <c:pt idx="4258">
                  <c:v>15.77601122552</c:v>
                </c:pt>
                <c:pt idx="4259">
                  <c:v>16.357615325999998</c:v>
                </c:pt>
                <c:pt idx="4260">
                  <c:v>#N/A</c:v>
                </c:pt>
                <c:pt idx="4261">
                  <c:v>#N/A</c:v>
                </c:pt>
                <c:pt idx="4262">
                  <c:v>14.512481619800001</c:v>
                </c:pt>
                <c:pt idx="4263">
                  <c:v>13.427013575</c:v>
                </c:pt>
                <c:pt idx="4264">
                  <c:v>13.427013575</c:v>
                </c:pt>
                <c:pt idx="4265">
                  <c:v>13.427013575</c:v>
                </c:pt>
                <c:pt idx="4266">
                  <c:v>13.427013575</c:v>
                </c:pt>
                <c:pt idx="4267">
                  <c:v>#N/A</c:v>
                </c:pt>
                <c:pt idx="4268">
                  <c:v>#N/A</c:v>
                </c:pt>
                <c:pt idx="4269">
                  <c:v>15.1202306553</c:v>
                </c:pt>
                <c:pt idx="4270">
                  <c:v>14.208607102049999</c:v>
                </c:pt>
                <c:pt idx="4271">
                  <c:v>14.208607102049999</c:v>
                </c:pt>
                <c:pt idx="4272">
                  <c:v>14.981720409999999</c:v>
                </c:pt>
                <c:pt idx="4273">
                  <c:v>16.677764230000001</c:v>
                </c:pt>
                <c:pt idx="4274">
                  <c:v>#N/A</c:v>
                </c:pt>
                <c:pt idx="4275">
                  <c:v>#N/A</c:v>
                </c:pt>
                <c:pt idx="4276">
                  <c:v>#N/A</c:v>
                </c:pt>
                <c:pt idx="4277">
                  <c:v>#N/A</c:v>
                </c:pt>
                <c:pt idx="4278">
                  <c:v>15.395837776050001</c:v>
                </c:pt>
                <c:pt idx="4279">
                  <c:v>15.183832298550001</c:v>
                </c:pt>
                <c:pt idx="4280">
                  <c:v>15.394424406200001</c:v>
                </c:pt>
                <c:pt idx="4281">
                  <c:v>#N/A</c:v>
                </c:pt>
                <c:pt idx="4282">
                  <c:v>#N/A</c:v>
                </c:pt>
                <c:pt idx="4283">
                  <c:v>14.23687449905</c:v>
                </c:pt>
                <c:pt idx="4284">
                  <c:v>16.113829659850001</c:v>
                </c:pt>
                <c:pt idx="4285">
                  <c:v>15.7590738275</c:v>
                </c:pt>
                <c:pt idx="4286">
                  <c:v>14.628377947500001</c:v>
                </c:pt>
                <c:pt idx="4287">
                  <c:v>14.85593049335</c:v>
                </c:pt>
                <c:pt idx="4288">
                  <c:v>#N/A</c:v>
                </c:pt>
                <c:pt idx="4289">
                  <c:v>#N/A</c:v>
                </c:pt>
                <c:pt idx="4290">
                  <c:v>15.75483371795</c:v>
                </c:pt>
                <c:pt idx="4291">
                  <c:v>#N/A</c:v>
                </c:pt>
                <c:pt idx="4292">
                  <c:v>#N/A</c:v>
                </c:pt>
                <c:pt idx="4293">
                  <c:v>#N/A</c:v>
                </c:pt>
                <c:pt idx="4294">
                  <c:v>#N/A</c:v>
                </c:pt>
                <c:pt idx="4295">
                  <c:v>#N/A</c:v>
                </c:pt>
                <c:pt idx="4296">
                  <c:v>#N/A</c:v>
                </c:pt>
                <c:pt idx="4297">
                  <c:v>#N/A</c:v>
                </c:pt>
                <c:pt idx="4298">
                  <c:v>17.004468486060002</c:v>
                </c:pt>
                <c:pt idx="4299">
                  <c:v>15.928842229780001</c:v>
                </c:pt>
                <c:pt idx="4300">
                  <c:v>16.401892520499999</c:v>
                </c:pt>
                <c:pt idx="4301">
                  <c:v>16.970679179580003</c:v>
                </c:pt>
                <c:pt idx="4302">
                  <c:v>#N/A</c:v>
                </c:pt>
                <c:pt idx="4303">
                  <c:v>#N/A</c:v>
                </c:pt>
                <c:pt idx="4304">
                  <c:v>16.180854140610002</c:v>
                </c:pt>
                <c:pt idx="4305">
                  <c:v>16.363879550710003</c:v>
                </c:pt>
                <c:pt idx="4306">
                  <c:v>14.881373728900002</c:v>
                </c:pt>
                <c:pt idx="4307">
                  <c:v>15.03201772029</c:v>
                </c:pt>
                <c:pt idx="4308">
                  <c:v>15.130569864190001</c:v>
                </c:pt>
                <c:pt idx="4309">
                  <c:v>#N/A</c:v>
                </c:pt>
                <c:pt idx="4310">
                  <c:v>#N/A</c:v>
                </c:pt>
                <c:pt idx="4311">
                  <c:v>15.831697973650002</c:v>
                </c:pt>
                <c:pt idx="4312">
                  <c:v>16.32868235646</c:v>
                </c:pt>
                <c:pt idx="4313">
                  <c:v>15.75004048299</c:v>
                </c:pt>
                <c:pt idx="4314">
                  <c:v>16.832706178120002</c:v>
                </c:pt>
                <c:pt idx="4315">
                  <c:v>15.541673093030001</c:v>
                </c:pt>
                <c:pt idx="4316">
                  <c:v>#N/A</c:v>
                </c:pt>
                <c:pt idx="4317">
                  <c:v>#N/A</c:v>
                </c:pt>
                <c:pt idx="4318">
                  <c:v>15.648672563550001</c:v>
                </c:pt>
                <c:pt idx="4319">
                  <c:v>15.55856774627</c:v>
                </c:pt>
                <c:pt idx="4320">
                  <c:v>15.237569334710001</c:v>
                </c:pt>
                <c:pt idx="4321">
                  <c:v>16.434273939210001</c:v>
                </c:pt>
                <c:pt idx="4322">
                  <c:v>16.029884152569998</c:v>
                </c:pt>
                <c:pt idx="4323">
                  <c:v>#N/A</c:v>
                </c:pt>
                <c:pt idx="4324">
                  <c:v>#N/A</c:v>
                </c:pt>
                <c:pt idx="4325">
                  <c:v>15.12075140342</c:v>
                </c:pt>
                <c:pt idx="4326">
                  <c:v>15.0596798905</c:v>
                </c:pt>
                <c:pt idx="4327">
                  <c:v>15.50522433703</c:v>
                </c:pt>
                <c:pt idx="4328">
                  <c:v>15.78282212303</c:v>
                </c:pt>
                <c:pt idx="4329">
                  <c:v>16.364389484700002</c:v>
                </c:pt>
                <c:pt idx="4330">
                  <c:v>#N/A</c:v>
                </c:pt>
                <c:pt idx="4331">
                  <c:v>#N/A</c:v>
                </c:pt>
                <c:pt idx="4332">
                  <c:v>15.284534097160002</c:v>
                </c:pt>
                <c:pt idx="4333">
                  <c:v>16.952896791020002</c:v>
                </c:pt>
                <c:pt idx="4334">
                  <c:v>16.489308488399999</c:v>
                </c:pt>
                <c:pt idx="4335">
                  <c:v>16.43240094227</c:v>
                </c:pt>
                <c:pt idx="4336">
                  <c:v>16.022944207920002</c:v>
                </c:pt>
                <c:pt idx="4337">
                  <c:v>#N/A</c:v>
                </c:pt>
                <c:pt idx="4338">
                  <c:v>#N/A</c:v>
                </c:pt>
                <c:pt idx="4339">
                  <c:v>16.170071034500001</c:v>
                </c:pt>
                <c:pt idx="4340">
                  <c:v>17.211062732000002</c:v>
                </c:pt>
                <c:pt idx="4341">
                  <c:v>17.211062732000002</c:v>
                </c:pt>
                <c:pt idx="4342">
                  <c:v>17.211062732000002</c:v>
                </c:pt>
                <c:pt idx="4343">
                  <c:v>15.961872695</c:v>
                </c:pt>
                <c:pt idx="4344">
                  <c:v>#N/A</c:v>
                </c:pt>
                <c:pt idx="4345">
                  <c:v>#N/A</c:v>
                </c:pt>
                <c:pt idx="4346">
                  <c:v>13.900709133950002</c:v>
                </c:pt>
                <c:pt idx="4347">
                  <c:v>15.961872695</c:v>
                </c:pt>
                <c:pt idx="4348">
                  <c:v>15.961872695</c:v>
                </c:pt>
                <c:pt idx="4349">
                  <c:v>15.961872695</c:v>
                </c:pt>
                <c:pt idx="4350">
                  <c:v>15.725914576900001</c:v>
                </c:pt>
                <c:pt idx="4351">
                  <c:v>#N/A</c:v>
                </c:pt>
                <c:pt idx="4352">
                  <c:v>#N/A</c:v>
                </c:pt>
                <c:pt idx="4353">
                  <c:v>13.742516799999999</c:v>
                </c:pt>
                <c:pt idx="4354">
                  <c:v>14.921624741439999</c:v>
                </c:pt>
                <c:pt idx="4355">
                  <c:v>13.948654551999999</c:v>
                </c:pt>
                <c:pt idx="4356">
                  <c:v>13.948654551999999</c:v>
                </c:pt>
                <c:pt idx="4357">
                  <c:v>13.948654551999999</c:v>
                </c:pt>
                <c:pt idx="4358">
                  <c:v>#N/A</c:v>
                </c:pt>
                <c:pt idx="4359">
                  <c:v>#N/A</c:v>
                </c:pt>
                <c:pt idx="4360">
                  <c:v>13.948654551999999</c:v>
                </c:pt>
                <c:pt idx="4361">
                  <c:v>13.948654551999999</c:v>
                </c:pt>
                <c:pt idx="4362">
                  <c:v>13.948654551999999</c:v>
                </c:pt>
                <c:pt idx="4363">
                  <c:v>13.948654551999999</c:v>
                </c:pt>
                <c:pt idx="4364">
                  <c:v>13.948654551999999</c:v>
                </c:pt>
                <c:pt idx="4365">
                  <c:v>#N/A</c:v>
                </c:pt>
                <c:pt idx="4366">
                  <c:v>#N/A</c:v>
                </c:pt>
                <c:pt idx="4367">
                  <c:v>12.024702199999998</c:v>
                </c:pt>
                <c:pt idx="4368">
                  <c:v>14.077834209919999</c:v>
                </c:pt>
                <c:pt idx="4369">
                  <c:v>16.203801558879999</c:v>
                </c:pt>
                <c:pt idx="4370">
                  <c:v>16.628445327999998</c:v>
                </c:pt>
                <c:pt idx="4371">
                  <c:v>16.628445327999998</c:v>
                </c:pt>
                <c:pt idx="4372">
                  <c:v>#N/A</c:v>
                </c:pt>
                <c:pt idx="4373">
                  <c:v>#N/A</c:v>
                </c:pt>
                <c:pt idx="4374">
                  <c:v>16.628445327999998</c:v>
                </c:pt>
                <c:pt idx="4375">
                  <c:v>16.628445327999998</c:v>
                </c:pt>
                <c:pt idx="4376">
                  <c:v>16.628445327999998</c:v>
                </c:pt>
                <c:pt idx="4377">
                  <c:v>16.628445327999998</c:v>
                </c:pt>
                <c:pt idx="4378">
                  <c:v>16.628445327999998</c:v>
                </c:pt>
                <c:pt idx="4379">
                  <c:v>#N/A</c:v>
                </c:pt>
                <c:pt idx="4380">
                  <c:v>#N/A</c:v>
                </c:pt>
                <c:pt idx="4381">
                  <c:v>16.628445327999998</c:v>
                </c:pt>
                <c:pt idx="4382">
                  <c:v>14.429642639999999</c:v>
                </c:pt>
                <c:pt idx="4383">
                  <c:v>#N/A</c:v>
                </c:pt>
                <c:pt idx="4384">
                  <c:v>14.365666035</c:v>
                </c:pt>
                <c:pt idx="4385">
                  <c:v>14.365666035</c:v>
                </c:pt>
                <c:pt idx="4386">
                  <c:v>#N/A</c:v>
                </c:pt>
                <c:pt idx="4387">
                  <c:v>#N/A</c:v>
                </c:pt>
                <c:pt idx="4388">
                  <c:v>14.365666035</c:v>
                </c:pt>
                <c:pt idx="4389">
                  <c:v>14.365666035</c:v>
                </c:pt>
                <c:pt idx="4390">
                  <c:v>14.365666035</c:v>
                </c:pt>
                <c:pt idx="4391">
                  <c:v>14.365666035</c:v>
                </c:pt>
                <c:pt idx="4392">
                  <c:v>14.365666035</c:v>
                </c:pt>
                <c:pt idx="4393">
                  <c:v>#N/A</c:v>
                </c:pt>
                <c:pt idx="4394">
                  <c:v>#N/A</c:v>
                </c:pt>
                <c:pt idx="4395">
                  <c:v>14.365666035</c:v>
                </c:pt>
                <c:pt idx="4396">
                  <c:v>14.365666035</c:v>
                </c:pt>
                <c:pt idx="4397">
                  <c:v>14.365666035</c:v>
                </c:pt>
                <c:pt idx="4398">
                  <c:v>14.365666035</c:v>
                </c:pt>
                <c:pt idx="4399">
                  <c:v>14.365666035</c:v>
                </c:pt>
                <c:pt idx="4400">
                  <c:v>#N/A</c:v>
                </c:pt>
                <c:pt idx="4401">
                  <c:v>#N/A</c:v>
                </c:pt>
                <c:pt idx="4402">
                  <c:v>14.365666035</c:v>
                </c:pt>
                <c:pt idx="4403">
                  <c:v>14.365666035</c:v>
                </c:pt>
                <c:pt idx="4404">
                  <c:v>14.365666035</c:v>
                </c:pt>
                <c:pt idx="4405">
                  <c:v>14.365666035</c:v>
                </c:pt>
                <c:pt idx="4406">
                  <c:v>14.365666035</c:v>
                </c:pt>
                <c:pt idx="4407">
                  <c:v>#N/A</c:v>
                </c:pt>
                <c:pt idx="4408">
                  <c:v>#N/A</c:v>
                </c:pt>
                <c:pt idx="4409">
                  <c:v>14.365666035</c:v>
                </c:pt>
                <c:pt idx="4410">
                  <c:v>#N/A</c:v>
                </c:pt>
                <c:pt idx="4411">
                  <c:v>#N/A</c:v>
                </c:pt>
                <c:pt idx="4412">
                  <c:v>#N/A</c:v>
                </c:pt>
                <c:pt idx="4413">
                  <c:v>#N/A</c:v>
                </c:pt>
                <c:pt idx="4414">
                  <c:v>#N/A</c:v>
                </c:pt>
                <c:pt idx="4415">
                  <c:v>#N/A</c:v>
                </c:pt>
                <c:pt idx="4416">
                  <c:v>#N/A</c:v>
                </c:pt>
                <c:pt idx="4417">
                  <c:v>#N/A</c:v>
                </c:pt>
                <c:pt idx="4418">
                  <c:v>14.425291545</c:v>
                </c:pt>
                <c:pt idx="4419">
                  <c:v>14.425291545</c:v>
                </c:pt>
                <c:pt idx="4420">
                  <c:v>14.425291545</c:v>
                </c:pt>
                <c:pt idx="4421">
                  <c:v>#N/A</c:v>
                </c:pt>
                <c:pt idx="4422">
                  <c:v>#N/A</c:v>
                </c:pt>
                <c:pt idx="4423">
                  <c:v>14.425291545</c:v>
                </c:pt>
                <c:pt idx="4424">
                  <c:v>14.425291545</c:v>
                </c:pt>
                <c:pt idx="4425">
                  <c:v>14.425291545</c:v>
                </c:pt>
                <c:pt idx="4426">
                  <c:v>13.188837984000001</c:v>
                </c:pt>
                <c:pt idx="4427">
                  <c:v>13.188837984000001</c:v>
                </c:pt>
                <c:pt idx="4428">
                  <c:v>#N/A</c:v>
                </c:pt>
                <c:pt idx="4429">
                  <c:v>#N/A</c:v>
                </c:pt>
                <c:pt idx="4430">
                  <c:v>10.99069832</c:v>
                </c:pt>
                <c:pt idx="4431">
                  <c:v>10.99069832</c:v>
                </c:pt>
                <c:pt idx="4432">
                  <c:v>10.99069832</c:v>
                </c:pt>
                <c:pt idx="4433">
                  <c:v>10.99069832</c:v>
                </c:pt>
                <c:pt idx="4434">
                  <c:v>10.99069832</c:v>
                </c:pt>
                <c:pt idx="4435">
                  <c:v>#N/A</c:v>
                </c:pt>
                <c:pt idx="4436">
                  <c:v>#N/A</c:v>
                </c:pt>
                <c:pt idx="4437">
                  <c:v>10.99069832</c:v>
                </c:pt>
                <c:pt idx="4438">
                  <c:v>10.99069832</c:v>
                </c:pt>
                <c:pt idx="4439">
                  <c:v>10.99069832</c:v>
                </c:pt>
                <c:pt idx="4440">
                  <c:v>10.99069832</c:v>
                </c:pt>
                <c:pt idx="4441">
                  <c:v>10.99069832</c:v>
                </c:pt>
                <c:pt idx="4442">
                  <c:v>#N/A</c:v>
                </c:pt>
                <c:pt idx="4443">
                  <c:v>#N/A</c:v>
                </c:pt>
                <c:pt idx="4444">
                  <c:v>11.032308879999999</c:v>
                </c:pt>
                <c:pt idx="4445">
                  <c:v>11.032308879999999</c:v>
                </c:pt>
                <c:pt idx="4446">
                  <c:v>11.032308879999999</c:v>
                </c:pt>
                <c:pt idx="4447">
                  <c:v>11.032308879999999</c:v>
                </c:pt>
                <c:pt idx="4448">
                  <c:v>11.032308879999999</c:v>
                </c:pt>
                <c:pt idx="4449">
                  <c:v>#N/A</c:v>
                </c:pt>
                <c:pt idx="4450">
                  <c:v>#N/A</c:v>
                </c:pt>
                <c:pt idx="4451">
                  <c:v>11.032308879999999</c:v>
                </c:pt>
                <c:pt idx="4452">
                  <c:v>11.032308879999999</c:v>
                </c:pt>
                <c:pt idx="4453">
                  <c:v>13.238770656</c:v>
                </c:pt>
                <c:pt idx="4454">
                  <c:v>14.893616987999998</c:v>
                </c:pt>
                <c:pt idx="4455">
                  <c:v>14.066193821999999</c:v>
                </c:pt>
                <c:pt idx="4456">
                  <c:v>#N/A</c:v>
                </c:pt>
                <c:pt idx="4457">
                  <c:v>#N/A</c:v>
                </c:pt>
                <c:pt idx="4458">
                  <c:v>14.066193821999999</c:v>
                </c:pt>
                <c:pt idx="4459">
                  <c:v>14.066193821999999</c:v>
                </c:pt>
                <c:pt idx="4460">
                  <c:v>14.066193821999999</c:v>
                </c:pt>
                <c:pt idx="4461">
                  <c:v>14.066193821999999</c:v>
                </c:pt>
                <c:pt idx="4462">
                  <c:v>14.066193821999999</c:v>
                </c:pt>
                <c:pt idx="4463">
                  <c:v>#N/A</c:v>
                </c:pt>
                <c:pt idx="4464">
                  <c:v>#N/A</c:v>
                </c:pt>
                <c:pt idx="4465">
                  <c:v>12.411347489999999</c:v>
                </c:pt>
                <c:pt idx="4466">
                  <c:v>12.411347489999999</c:v>
                </c:pt>
                <c:pt idx="4467">
                  <c:v>12.135539767999999</c:v>
                </c:pt>
                <c:pt idx="4468">
                  <c:v>12.18104804213</c:v>
                </c:pt>
                <c:pt idx="4469">
                  <c:v>12.18104804213</c:v>
                </c:pt>
                <c:pt idx="4470">
                  <c:v>#N/A</c:v>
                </c:pt>
                <c:pt idx="4471">
                  <c:v>#N/A</c:v>
                </c:pt>
                <c:pt idx="4472">
                  <c:v>12.18104804213</c:v>
                </c:pt>
                <c:pt idx="4473">
                  <c:v>12.09705663507</c:v>
                </c:pt>
                <c:pt idx="4474">
                  <c:v>12.09705663507</c:v>
                </c:pt>
                <c:pt idx="4475">
                  <c:v>12.640759961700001</c:v>
                </c:pt>
                <c:pt idx="4476">
                  <c:v>#N/A</c:v>
                </c:pt>
                <c:pt idx="4477">
                  <c:v>#N/A</c:v>
                </c:pt>
                <c:pt idx="4478">
                  <c:v>#N/A</c:v>
                </c:pt>
                <c:pt idx="4479">
                  <c:v>12.640759961700001</c:v>
                </c:pt>
                <c:pt idx="4480">
                  <c:v>12.640759961700001</c:v>
                </c:pt>
                <c:pt idx="4481">
                  <c:v>12.98725099857</c:v>
                </c:pt>
                <c:pt idx="4482">
                  <c:v>12.894122972850001</c:v>
                </c:pt>
                <c:pt idx="4483">
                  <c:v>12.894122972850001</c:v>
                </c:pt>
                <c:pt idx="4484">
                  <c:v>#N/A</c:v>
                </c:pt>
                <c:pt idx="4485">
                  <c:v>#N/A</c:v>
                </c:pt>
                <c:pt idx="4486">
                  <c:v>12.894122972850001</c:v>
                </c:pt>
                <c:pt idx="4487">
                  <c:v>12.894122972850001</c:v>
                </c:pt>
                <c:pt idx="4488">
                  <c:v>12.894122972850001</c:v>
                </c:pt>
                <c:pt idx="4489">
                  <c:v>12.894122972850001</c:v>
                </c:pt>
                <c:pt idx="4490">
                  <c:v>12.736627047000001</c:v>
                </c:pt>
                <c:pt idx="4491">
                  <c:v>#N/A</c:v>
                </c:pt>
                <c:pt idx="4492">
                  <c:v>#N/A</c:v>
                </c:pt>
                <c:pt idx="4493">
                  <c:v>12.736627047000001</c:v>
                </c:pt>
                <c:pt idx="4494">
                  <c:v>12.473677327320001</c:v>
                </c:pt>
                <c:pt idx="4495">
                  <c:v>10.956238320000001</c:v>
                </c:pt>
                <c:pt idx="4496">
                  <c:v>13.147485983999999</c:v>
                </c:pt>
                <c:pt idx="4497">
                  <c:v>13.010533005000001</c:v>
                </c:pt>
                <c:pt idx="4498">
                  <c:v>#N/A</c:v>
                </c:pt>
                <c:pt idx="4499">
                  <c:v>#N/A</c:v>
                </c:pt>
                <c:pt idx="4500">
                  <c:v>12.46956873795</c:v>
                </c:pt>
                <c:pt idx="4501">
                  <c:v>12.46956873795</c:v>
                </c:pt>
                <c:pt idx="4502">
                  <c:v>14.1746333265</c:v>
                </c:pt>
                <c:pt idx="4503">
                  <c:v>#N/A</c:v>
                </c:pt>
                <c:pt idx="4504">
                  <c:v>#N/A</c:v>
                </c:pt>
                <c:pt idx="4505">
                  <c:v>#N/A</c:v>
                </c:pt>
                <c:pt idx="4506">
                  <c:v>#N/A</c:v>
                </c:pt>
                <c:pt idx="4507">
                  <c:v>#N/A</c:v>
                </c:pt>
                <c:pt idx="4508">
                  <c:v>14.356821375000001</c:v>
                </c:pt>
                <c:pt idx="4509">
                  <c:v>14.356821375000001</c:v>
                </c:pt>
                <c:pt idx="4510">
                  <c:v>14.356821375000001</c:v>
                </c:pt>
                <c:pt idx="4511">
                  <c:v>15.674597250000001</c:v>
                </c:pt>
                <c:pt idx="4512">
                  <c:v>#N/A</c:v>
                </c:pt>
                <c:pt idx="4513">
                  <c:v>#N/A</c:v>
                </c:pt>
                <c:pt idx="4514">
                  <c:v>15.674597250000001</c:v>
                </c:pt>
                <c:pt idx="4515">
                  <c:v>15.674597250000001</c:v>
                </c:pt>
                <c:pt idx="4516">
                  <c:v>15.674597250000001</c:v>
                </c:pt>
                <c:pt idx="4517">
                  <c:v>15.674597250000001</c:v>
                </c:pt>
                <c:pt idx="4518">
                  <c:v>15.674597250000001</c:v>
                </c:pt>
                <c:pt idx="4519">
                  <c:v>#N/A</c:v>
                </c:pt>
                <c:pt idx="4520">
                  <c:v>#N/A</c:v>
                </c:pt>
                <c:pt idx="4521">
                  <c:v>15.674597250000001</c:v>
                </c:pt>
                <c:pt idx="4522">
                  <c:v>14.527438672500002</c:v>
                </c:pt>
                <c:pt idx="4523">
                  <c:v>15.979766400000001</c:v>
                </c:pt>
                <c:pt idx="4524">
                  <c:v>15.979766400000001</c:v>
                </c:pt>
                <c:pt idx="4525">
                  <c:v>15.979766400000001</c:v>
                </c:pt>
                <c:pt idx="4526">
                  <c:v>#N/A</c:v>
                </c:pt>
                <c:pt idx="4527">
                  <c:v>#N/A</c:v>
                </c:pt>
                <c:pt idx="4528">
                  <c:v>15.979766400000001</c:v>
                </c:pt>
                <c:pt idx="4529">
                  <c:v>15.979766400000001</c:v>
                </c:pt>
                <c:pt idx="4530">
                  <c:v>14.595408165</c:v>
                </c:pt>
                <c:pt idx="4531">
                  <c:v>15.95202375</c:v>
                </c:pt>
                <c:pt idx="4532">
                  <c:v>16.923016500000003</c:v>
                </c:pt>
                <c:pt idx="4533">
                  <c:v>#N/A</c:v>
                </c:pt>
                <c:pt idx="4534">
                  <c:v>#N/A</c:v>
                </c:pt>
                <c:pt idx="4535">
                  <c:v>#N/A</c:v>
                </c:pt>
                <c:pt idx="4536">
                  <c:v>16.989327037999999</c:v>
                </c:pt>
                <c:pt idx="4537">
                  <c:v>16.989327037999999</c:v>
                </c:pt>
                <c:pt idx="4538">
                  <c:v>16.989327037999999</c:v>
                </c:pt>
                <c:pt idx="4539">
                  <c:v>16.014529584999998</c:v>
                </c:pt>
                <c:pt idx="4540">
                  <c:v>#N/A</c:v>
                </c:pt>
                <c:pt idx="4541">
                  <c:v>#N/A</c:v>
                </c:pt>
                <c:pt idx="4542">
                  <c:v>16.293043142999998</c:v>
                </c:pt>
                <c:pt idx="4543">
                  <c:v>16.293043142999998</c:v>
                </c:pt>
                <c:pt idx="4544">
                  <c:v>16.293043142999998</c:v>
                </c:pt>
                <c:pt idx="4545">
                  <c:v>16.293043142999998</c:v>
                </c:pt>
                <c:pt idx="4546">
                  <c:v>16.293043142999998</c:v>
                </c:pt>
                <c:pt idx="4547">
                  <c:v>#N/A</c:v>
                </c:pt>
                <c:pt idx="4548">
                  <c:v>#N/A</c:v>
                </c:pt>
                <c:pt idx="4549">
                  <c:v>16.293043142999998</c:v>
                </c:pt>
                <c:pt idx="4550">
                  <c:v>16.293043142999998</c:v>
                </c:pt>
                <c:pt idx="4551">
                  <c:v>16.293043142999998</c:v>
                </c:pt>
                <c:pt idx="4552">
                  <c:v>16.293043142999998</c:v>
                </c:pt>
                <c:pt idx="4553">
                  <c:v>15.318245689999999</c:v>
                </c:pt>
                <c:pt idx="4554">
                  <c:v>#N/A</c:v>
                </c:pt>
                <c:pt idx="4555">
                  <c:v>#N/A</c:v>
                </c:pt>
                <c:pt idx="4556">
                  <c:v>13.80730963785</c:v>
                </c:pt>
                <c:pt idx="4557">
                  <c:v>15.188736885529998</c:v>
                </c:pt>
                <c:pt idx="4558">
                  <c:v>15.188736885529998</c:v>
                </c:pt>
                <c:pt idx="4559">
                  <c:v>16.102261355770001</c:v>
                </c:pt>
                <c:pt idx="4560">
                  <c:v>16.102261355770001</c:v>
                </c:pt>
                <c:pt idx="4561">
                  <c:v>#N/A</c:v>
                </c:pt>
                <c:pt idx="4562">
                  <c:v>#N/A</c:v>
                </c:pt>
                <c:pt idx="4563">
                  <c:v>16.102261355770001</c:v>
                </c:pt>
                <c:pt idx="4564">
                  <c:v>16.120571250639998</c:v>
                </c:pt>
                <c:pt idx="4565">
                  <c:v>16.120571250639998</c:v>
                </c:pt>
                <c:pt idx="4566">
                  <c:v>16.120571250639998</c:v>
                </c:pt>
                <c:pt idx="4567">
                  <c:v>16.120571250639998</c:v>
                </c:pt>
                <c:pt idx="4568">
                  <c:v>#N/A</c:v>
                </c:pt>
                <c:pt idx="4569">
                  <c:v>#N/A</c:v>
                </c:pt>
                <c:pt idx="4570">
                  <c:v>16.120571250639998</c:v>
                </c:pt>
                <c:pt idx="4571">
                  <c:v>15.8375585408</c:v>
                </c:pt>
                <c:pt idx="4572">
                  <c:v>15.8375585408</c:v>
                </c:pt>
                <c:pt idx="4573">
                  <c:v>15.8375585408</c:v>
                </c:pt>
                <c:pt idx="4574">
                  <c:v>16.114994645519999</c:v>
                </c:pt>
                <c:pt idx="4575">
                  <c:v>#N/A</c:v>
                </c:pt>
                <c:pt idx="4576">
                  <c:v>#N/A</c:v>
                </c:pt>
                <c:pt idx="4577">
                  <c:v>16.114994645519999</c:v>
                </c:pt>
                <c:pt idx="4578">
                  <c:v>16.114994645519999</c:v>
                </c:pt>
                <c:pt idx="4579">
                  <c:v>16.114994645519999</c:v>
                </c:pt>
                <c:pt idx="4580">
                  <c:v>16.114994645519999</c:v>
                </c:pt>
                <c:pt idx="4581">
                  <c:v>16.172154847999998</c:v>
                </c:pt>
                <c:pt idx="4582">
                  <c:v>#N/A</c:v>
                </c:pt>
                <c:pt idx="4583">
                  <c:v>#N/A</c:v>
                </c:pt>
                <c:pt idx="4584">
                  <c:v>16.22931505048</c:v>
                </c:pt>
                <c:pt idx="4585">
                  <c:v>14.666471465600001</c:v>
                </c:pt>
                <c:pt idx="4586">
                  <c:v>13.9415128</c:v>
                </c:pt>
                <c:pt idx="4587">
                  <c:v>13.9415128</c:v>
                </c:pt>
                <c:pt idx="4588">
                  <c:v>13.9415128</c:v>
                </c:pt>
                <c:pt idx="4589">
                  <c:v>#N/A</c:v>
                </c:pt>
                <c:pt idx="4590">
                  <c:v>#N/A</c:v>
                </c:pt>
                <c:pt idx="4591">
                  <c:v>13.9415128</c:v>
                </c:pt>
                <c:pt idx="4592">
                  <c:v>13.9415128</c:v>
                </c:pt>
                <c:pt idx="4593">
                  <c:v>13.9415128</c:v>
                </c:pt>
                <c:pt idx="4594">
                  <c:v>13.9415128</c:v>
                </c:pt>
                <c:pt idx="4595">
                  <c:v>13.937892700000001</c:v>
                </c:pt>
                <c:pt idx="4596">
                  <c:v>#N/A</c:v>
                </c:pt>
                <c:pt idx="4597">
                  <c:v>#N/A</c:v>
                </c:pt>
                <c:pt idx="4598">
                  <c:v>13.937892700000001</c:v>
                </c:pt>
                <c:pt idx="4599">
                  <c:v>15.331681970000002</c:v>
                </c:pt>
                <c:pt idx="4600">
                  <c:v>15.331681970000002</c:v>
                </c:pt>
                <c:pt idx="4601">
                  <c:v>15.331681970000002</c:v>
                </c:pt>
                <c:pt idx="4602">
                  <c:v>16.236251206230001</c:v>
                </c:pt>
                <c:pt idx="4603">
                  <c:v>#N/A</c:v>
                </c:pt>
                <c:pt idx="4604">
                  <c:v>#N/A</c:v>
                </c:pt>
                <c:pt idx="4605">
                  <c:v>14.921907924620001</c:v>
                </c:pt>
                <c:pt idx="4606">
                  <c:v>14.921907924620001</c:v>
                </c:pt>
                <c:pt idx="4607">
                  <c:v>13.493273922870001</c:v>
                </c:pt>
                <c:pt idx="4608">
                  <c:v>13.493273922870001</c:v>
                </c:pt>
                <c:pt idx="4609">
                  <c:v>13.493273922870001</c:v>
                </c:pt>
                <c:pt idx="4610">
                  <c:v>#N/A</c:v>
                </c:pt>
                <c:pt idx="4611">
                  <c:v>#N/A</c:v>
                </c:pt>
                <c:pt idx="4612">
                  <c:v>13.493273922870001</c:v>
                </c:pt>
                <c:pt idx="4613">
                  <c:v>13.493273922870001</c:v>
                </c:pt>
                <c:pt idx="4614">
                  <c:v>13.493273922870001</c:v>
                </c:pt>
                <c:pt idx="4615">
                  <c:v>13.493273922870001</c:v>
                </c:pt>
                <c:pt idx="4616">
                  <c:v>13.493273922870001</c:v>
                </c:pt>
                <c:pt idx="4617">
                  <c:v>#N/A</c:v>
                </c:pt>
                <c:pt idx="4618">
                  <c:v>#N/A</c:v>
                </c:pt>
                <c:pt idx="4619">
                  <c:v>13.493273922870001</c:v>
                </c:pt>
                <c:pt idx="4620">
                  <c:v>13.493273922870001</c:v>
                </c:pt>
                <c:pt idx="4621">
                  <c:v>13.493273922870001</c:v>
                </c:pt>
                <c:pt idx="4622">
                  <c:v>14.829917832800001</c:v>
                </c:pt>
                <c:pt idx="4623">
                  <c:v>14.828524043530001</c:v>
                </c:pt>
                <c:pt idx="4624">
                  <c:v>#N/A</c:v>
                </c:pt>
                <c:pt idx="4625">
                  <c:v>#N/A</c:v>
                </c:pt>
                <c:pt idx="4626">
                  <c:v>15.299349981000001</c:v>
                </c:pt>
                <c:pt idx="4627">
                  <c:v>16.422238053000001</c:v>
                </c:pt>
                <c:pt idx="4628">
                  <c:v>16.422238053000001</c:v>
                </c:pt>
                <c:pt idx="4629">
                  <c:v>16.422238053000001</c:v>
                </c:pt>
                <c:pt idx="4630">
                  <c:v>15.414446008380001</c:v>
                </c:pt>
                <c:pt idx="4631">
                  <c:v>#N/A</c:v>
                </c:pt>
                <c:pt idx="4632">
                  <c:v>#N/A</c:v>
                </c:pt>
                <c:pt idx="4633">
                  <c:v>16.138708814820003</c:v>
                </c:pt>
                <c:pt idx="4634">
                  <c:v>15.299349981000001</c:v>
                </c:pt>
                <c:pt idx="4635">
                  <c:v>14.294365156560001</c:v>
                </c:pt>
                <c:pt idx="4636">
                  <c:v>14.201726890620002</c:v>
                </c:pt>
                <c:pt idx="4637">
                  <c:v>15.174428682990001</c:v>
                </c:pt>
                <c:pt idx="4638">
                  <c:v>#N/A</c:v>
                </c:pt>
                <c:pt idx="4639">
                  <c:v>#N/A</c:v>
                </c:pt>
                <c:pt idx="4640">
                  <c:v>15.128109550020001</c:v>
                </c:pt>
                <c:pt idx="4641">
                  <c:v>14.972308830030002</c:v>
                </c:pt>
                <c:pt idx="4642">
                  <c:v>14.903531935620002</c:v>
                </c:pt>
                <c:pt idx="4643">
                  <c:v>15.349879944240001</c:v>
                </c:pt>
                <c:pt idx="4644">
                  <c:v>14.37016010142</c:v>
                </c:pt>
                <c:pt idx="4645">
                  <c:v>#N/A</c:v>
                </c:pt>
                <c:pt idx="4646">
                  <c:v>#N/A</c:v>
                </c:pt>
                <c:pt idx="4647">
                  <c:v>15.15758536191</c:v>
                </c:pt>
                <c:pt idx="4648">
                  <c:v>14.764574536710001</c:v>
                </c:pt>
                <c:pt idx="4649">
                  <c:v>15.01020630246</c:v>
                </c:pt>
                <c:pt idx="4650">
                  <c:v>15.128109550020001</c:v>
                </c:pt>
                <c:pt idx="4651">
                  <c:v>15.77517380151</c:v>
                </c:pt>
                <c:pt idx="4652">
                  <c:v>#N/A</c:v>
                </c:pt>
                <c:pt idx="4653">
                  <c:v>#N/A</c:v>
                </c:pt>
                <c:pt idx="4654">
                  <c:v>15.57866838891</c:v>
                </c:pt>
                <c:pt idx="4655">
                  <c:v>15.261452508570002</c:v>
                </c:pt>
                <c:pt idx="4656">
                  <c:v>#N/A</c:v>
                </c:pt>
                <c:pt idx="4657">
                  <c:v>#N/A</c:v>
                </c:pt>
                <c:pt idx="4658">
                  <c:v>#N/A</c:v>
                </c:pt>
                <c:pt idx="4659">
                  <c:v>#N/A</c:v>
                </c:pt>
                <c:pt idx="4660">
                  <c:v>#N/A</c:v>
                </c:pt>
                <c:pt idx="4661">
                  <c:v>#N/A</c:v>
                </c:pt>
                <c:pt idx="4662">
                  <c:v>#N/A</c:v>
                </c:pt>
                <c:pt idx="4663">
                  <c:v>#N/A</c:v>
                </c:pt>
                <c:pt idx="4664">
                  <c:v>15.2256546796</c:v>
                </c:pt>
                <c:pt idx="4665">
                  <c:v>15.370326490669999</c:v>
                </c:pt>
                <c:pt idx="4666">
                  <c:v>#N/A</c:v>
                </c:pt>
                <c:pt idx="4667">
                  <c:v>#N/A</c:v>
                </c:pt>
                <c:pt idx="4668">
                  <c:v>15.128738611989998</c:v>
                </c:pt>
                <c:pt idx="4669">
                  <c:v>15.304311198239999</c:v>
                </c:pt>
                <c:pt idx="4670">
                  <c:v>15.446173847929998</c:v>
                </c:pt>
                <c:pt idx="4671">
                  <c:v>15.367517329289999</c:v>
                </c:pt>
                <c:pt idx="4672">
                  <c:v>15.11890654716</c:v>
                </c:pt>
                <c:pt idx="4673">
                  <c:v>#N/A</c:v>
                </c:pt>
                <c:pt idx="4674">
                  <c:v>#N/A</c:v>
                </c:pt>
                <c:pt idx="4675">
                  <c:v>15.28043332651</c:v>
                </c:pt>
                <c:pt idx="4676">
                  <c:v>16.05154812532</c:v>
                </c:pt>
                <c:pt idx="4677">
                  <c:v>15.33380739273</c:v>
                </c:pt>
                <c:pt idx="4678">
                  <c:v>15.904067152869999</c:v>
                </c:pt>
                <c:pt idx="4679">
                  <c:v>14.794448407769998</c:v>
                </c:pt>
                <c:pt idx="4680">
                  <c:v>#N/A</c:v>
                </c:pt>
                <c:pt idx="4681">
                  <c:v>#N/A</c:v>
                </c:pt>
                <c:pt idx="4682">
                  <c:v>14.99811260782</c:v>
                </c:pt>
                <c:pt idx="4683">
                  <c:v>14.877318668479999</c:v>
                </c:pt>
                <c:pt idx="4684">
                  <c:v>14.968616413329999</c:v>
                </c:pt>
                <c:pt idx="4685">
                  <c:v>14.781807181559998</c:v>
                </c:pt>
                <c:pt idx="4686">
                  <c:v>14.781807181559998</c:v>
                </c:pt>
                <c:pt idx="4687">
                  <c:v>#N/A</c:v>
                </c:pt>
                <c:pt idx="4688">
                  <c:v>#N/A</c:v>
                </c:pt>
                <c:pt idx="4689">
                  <c:v>15.155532446540001</c:v>
                </c:pt>
                <c:pt idx="4690">
                  <c:v>15.155532446540001</c:v>
                </c:pt>
                <c:pt idx="4691">
                  <c:v>14.483390629000001</c:v>
                </c:pt>
                <c:pt idx="4692">
                  <c:v>13.24035011288</c:v>
                </c:pt>
                <c:pt idx="4693">
                  <c:v>13.24035011288</c:v>
                </c:pt>
                <c:pt idx="4694">
                  <c:v>#N/A</c:v>
                </c:pt>
                <c:pt idx="4695">
                  <c:v>#N/A</c:v>
                </c:pt>
                <c:pt idx="4696">
                  <c:v>14.564947585940001</c:v>
                </c:pt>
                <c:pt idx="4697">
                  <c:v>14.564947585940001</c:v>
                </c:pt>
                <c:pt idx="4698">
                  <c:v>14.559322968220002</c:v>
                </c:pt>
                <c:pt idx="4699">
                  <c:v>16.0020374134</c:v>
                </c:pt>
                <c:pt idx="4700">
                  <c:v>16.0020374134</c:v>
                </c:pt>
                <c:pt idx="4701">
                  <c:v>#N/A</c:v>
                </c:pt>
                <c:pt idx="4702">
                  <c:v>#N/A</c:v>
                </c:pt>
                <c:pt idx="4703">
                  <c:v>15.1161601225</c:v>
                </c:pt>
                <c:pt idx="4704">
                  <c:v>14.441205996100001</c:v>
                </c:pt>
                <c:pt idx="4705">
                  <c:v>14.459486003690001</c:v>
                </c:pt>
                <c:pt idx="4706">
                  <c:v>14.459486003690001</c:v>
                </c:pt>
                <c:pt idx="4707">
                  <c:v>14.459486003690001</c:v>
                </c:pt>
                <c:pt idx="4708">
                  <c:v>#N/A</c:v>
                </c:pt>
                <c:pt idx="4709">
                  <c:v>#N/A</c:v>
                </c:pt>
                <c:pt idx="4710">
                  <c:v>14.459486003690001</c:v>
                </c:pt>
                <c:pt idx="4711">
                  <c:v>14.459486003690001</c:v>
                </c:pt>
                <c:pt idx="4712">
                  <c:v>15.047258555430002</c:v>
                </c:pt>
                <c:pt idx="4713">
                  <c:v>15.047258555430002</c:v>
                </c:pt>
                <c:pt idx="4714">
                  <c:v>15.224434013610001</c:v>
                </c:pt>
                <c:pt idx="4715">
                  <c:v>#N/A</c:v>
                </c:pt>
                <c:pt idx="4716">
                  <c:v>#N/A</c:v>
                </c:pt>
                <c:pt idx="4717">
                  <c:v>14.13595439355</c:v>
                </c:pt>
                <c:pt idx="4718">
                  <c:v>14.906851575000001</c:v>
                </c:pt>
                <c:pt idx="4719">
                  <c:v>14.906851575000001</c:v>
                </c:pt>
                <c:pt idx="4720">
                  <c:v>14.906851575000001</c:v>
                </c:pt>
                <c:pt idx="4721">
                  <c:v>15.1198065975</c:v>
                </c:pt>
                <c:pt idx="4722">
                  <c:v>#N/A</c:v>
                </c:pt>
                <c:pt idx="4723">
                  <c:v>#N/A</c:v>
                </c:pt>
                <c:pt idx="4724">
                  <c:v>15.332761620000001</c:v>
                </c:pt>
                <c:pt idx="4725">
                  <c:v>15.6138622497</c:v>
                </c:pt>
                <c:pt idx="4726">
                  <c:v>15.332761620000001</c:v>
                </c:pt>
                <c:pt idx="4727">
                  <c:v>15.332761620000001</c:v>
                </c:pt>
                <c:pt idx="4728">
                  <c:v>15.332761620000001</c:v>
                </c:pt>
                <c:pt idx="4729">
                  <c:v>#N/A</c:v>
                </c:pt>
                <c:pt idx="4730">
                  <c:v>#N/A</c:v>
                </c:pt>
                <c:pt idx="4731">
                  <c:v>15.332761620000001</c:v>
                </c:pt>
                <c:pt idx="4732">
                  <c:v>15.332761620000001</c:v>
                </c:pt>
                <c:pt idx="4733">
                  <c:v>14.338971515000001</c:v>
                </c:pt>
                <c:pt idx="4734">
                  <c:v>15.332761620000001</c:v>
                </c:pt>
                <c:pt idx="4735">
                  <c:v>15.332761620000001</c:v>
                </c:pt>
                <c:pt idx="4736">
                  <c:v>#N/A</c:v>
                </c:pt>
                <c:pt idx="4737">
                  <c:v>#N/A</c:v>
                </c:pt>
                <c:pt idx="4738">
                  <c:v>16.353526027850002</c:v>
                </c:pt>
                <c:pt idx="4739">
                  <c:v>16.353526027850002</c:v>
                </c:pt>
                <c:pt idx="4740">
                  <c:v>16.353526027850002</c:v>
                </c:pt>
                <c:pt idx="4741">
                  <c:v>16.353526027850002</c:v>
                </c:pt>
                <c:pt idx="4742">
                  <c:v>16.353526027850002</c:v>
                </c:pt>
                <c:pt idx="4743">
                  <c:v>#N/A</c:v>
                </c:pt>
                <c:pt idx="4744">
                  <c:v>#N/A</c:v>
                </c:pt>
                <c:pt idx="4745">
                  <c:v>16.353526027850002</c:v>
                </c:pt>
                <c:pt idx="4746">
                  <c:v>16.353526027850002</c:v>
                </c:pt>
                <c:pt idx="4747">
                  <c:v>16.353526027850002</c:v>
                </c:pt>
                <c:pt idx="4748">
                  <c:v>#N/A</c:v>
                </c:pt>
              </c:numCache>
            </c:numRef>
          </c:val>
          <c:smooth val="0"/>
          <c:extLst>
            <c:ext xmlns:c16="http://schemas.microsoft.com/office/drawing/2014/chart" uri="{C3380CC4-5D6E-409C-BE32-E72D297353CC}">
              <c16:uniqueId val="{00000003-DA18-4098-8A78-63D9F51D0E1A}"/>
            </c:ext>
          </c:extLst>
        </c:ser>
        <c:ser>
          <c:idx val="4"/>
          <c:order val="4"/>
          <c:tx>
            <c:strRef>
              <c:f>'[2026 State of the EU ETS - KPI analysis.xlsx]International price comparison'!$CV$6</c:f>
              <c:strCache>
                <c:ptCount val="1"/>
                <c:pt idx="0">
                  <c:v>China</c:v>
                </c:pt>
              </c:strCache>
            </c:strRef>
          </c:tx>
          <c:spPr>
            <a:ln w="15875" cap="rnd">
              <a:solidFill>
                <a:schemeClr val="accent5"/>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comparison'!$CV$7:$CV$4755</c:f>
              <c:numCache>
                <c:formatCode>General</c:formatCode>
                <c:ptCount val="47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#N/A</c:v>
                </c:pt>
                <c:pt idx="424">
                  <c:v>#N/A</c:v>
                </c:pt>
                <c:pt idx="425">
                  <c:v>#N/A</c:v>
                </c:pt>
                <c:pt idx="426">
                  <c:v>#N/A</c:v>
                </c:pt>
                <c:pt idx="427">
                  <c:v>#N/A</c:v>
                </c:pt>
                <c:pt idx="428">
                  <c:v>#N/A</c:v>
                </c:pt>
                <c:pt idx="429">
                  <c:v>#N/A</c:v>
                </c:pt>
                <c:pt idx="430">
                  <c:v>#N/A</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#N/A</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#N/A</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#N/A</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#N/A</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#N/A</c:v>
                </c:pt>
                <c:pt idx="531">
                  <c:v>#N/A</c:v>
                </c:pt>
                <c:pt idx="532">
                  <c:v>#N/A</c:v>
                </c:pt>
                <c:pt idx="533">
                  <c:v>#N/A</c:v>
                </c:pt>
                <c:pt idx="534">
                  <c:v>#N/A</c:v>
                </c:pt>
                <c:pt idx="535">
                  <c:v>#N/A</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#N/A</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#N/A</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#N/A</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#N/A</c:v>
                </c:pt>
                <c:pt idx="616">
                  <c:v>#N/A</c:v>
                </c:pt>
                <c:pt idx="617">
                  <c:v>#N/A</c:v>
                </c:pt>
                <c:pt idx="618">
                  <c:v>#N/A</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#N/A</c:v>
                </c:pt>
                <c:pt idx="636">
                  <c:v>#N/A</c:v>
                </c:pt>
                <c:pt idx="637">
                  <c:v>#N/A</c:v>
                </c:pt>
                <c:pt idx="638">
                  <c:v>#N/A</c:v>
                </c:pt>
                <c:pt idx="639">
                  <c:v>#N/A</c:v>
                </c:pt>
                <c:pt idx="640">
                  <c:v>#N/A</c:v>
                </c:pt>
                <c:pt idx="641">
                  <c:v>#N/A</c:v>
                </c:pt>
                <c:pt idx="642">
                  <c:v>#N/A</c:v>
                </c:pt>
                <c:pt idx="643">
                  <c:v>#N/A</c:v>
                </c:pt>
                <c:pt idx="644">
                  <c:v>#N/A</c:v>
                </c:pt>
                <c:pt idx="645">
                  <c:v>#N/A</c:v>
                </c:pt>
                <c:pt idx="646">
                  <c:v>#N/A</c:v>
                </c:pt>
                <c:pt idx="647">
                  <c:v>#N/A</c:v>
                </c:pt>
                <c:pt idx="648">
                  <c:v>#N/A</c:v>
                </c:pt>
                <c:pt idx="649">
                  <c:v>#N/A</c:v>
                </c:pt>
                <c:pt idx="650">
                  <c:v>#N/A</c:v>
                </c:pt>
                <c:pt idx="651">
                  <c:v>#N/A</c:v>
                </c:pt>
                <c:pt idx="652">
                  <c:v>#N/A</c:v>
                </c:pt>
                <c:pt idx="653">
                  <c:v>#N/A</c:v>
                </c:pt>
                <c:pt idx="654">
                  <c:v>#N/A</c:v>
                </c:pt>
                <c:pt idx="655">
                  <c:v>#N/A</c:v>
                </c:pt>
                <c:pt idx="656">
                  <c:v>#N/A</c:v>
                </c:pt>
                <c:pt idx="657">
                  <c:v>#N/A</c:v>
                </c:pt>
                <c:pt idx="658">
                  <c:v>#N/A</c:v>
                </c:pt>
                <c:pt idx="659">
                  <c:v>#N/A</c:v>
                </c:pt>
                <c:pt idx="660">
                  <c:v>#N/A</c:v>
                </c:pt>
                <c:pt idx="661">
                  <c:v>#N/A</c:v>
                </c:pt>
                <c:pt idx="662">
                  <c:v>#N/A</c:v>
                </c:pt>
                <c:pt idx="663">
                  <c:v>#N/A</c:v>
                </c:pt>
                <c:pt idx="664">
                  <c:v>#N/A</c:v>
                </c:pt>
                <c:pt idx="665">
                  <c:v>#N/A</c:v>
                </c:pt>
                <c:pt idx="666">
                  <c:v>#N/A</c:v>
                </c:pt>
                <c:pt idx="667">
                  <c:v>#N/A</c:v>
                </c:pt>
                <c:pt idx="668">
                  <c:v>#N/A</c:v>
                </c:pt>
                <c:pt idx="669">
                  <c:v>#N/A</c:v>
                </c:pt>
                <c:pt idx="670">
                  <c:v>#N/A</c:v>
                </c:pt>
                <c:pt idx="671">
                  <c:v>#N/A</c:v>
                </c:pt>
                <c:pt idx="672">
                  <c:v>#N/A</c:v>
                </c:pt>
                <c:pt idx="673">
                  <c:v>#N/A</c:v>
                </c:pt>
                <c:pt idx="674">
                  <c:v>#N/A</c:v>
                </c:pt>
                <c:pt idx="675">
                  <c:v>#N/A</c:v>
                </c:pt>
                <c:pt idx="676">
                  <c:v>#N/A</c:v>
                </c:pt>
                <c:pt idx="677">
                  <c:v>#N/A</c:v>
                </c:pt>
                <c:pt idx="678">
                  <c:v>#N/A</c:v>
                </c:pt>
                <c:pt idx="679">
                  <c:v>#N/A</c:v>
                </c:pt>
                <c:pt idx="680">
                  <c:v>#N/A</c:v>
                </c:pt>
                <c:pt idx="681">
                  <c:v>#N/A</c:v>
                </c:pt>
                <c:pt idx="682">
                  <c:v>#N/A</c:v>
                </c:pt>
                <c:pt idx="683">
                  <c:v>#N/A</c:v>
                </c:pt>
                <c:pt idx="684">
                  <c:v>#N/A</c:v>
                </c:pt>
                <c:pt idx="685">
                  <c:v>#N/A</c:v>
                </c:pt>
                <c:pt idx="686">
                  <c:v>#N/A</c:v>
                </c:pt>
                <c:pt idx="687">
                  <c:v>#N/A</c:v>
                </c:pt>
                <c:pt idx="688">
                  <c:v>#N/A</c:v>
                </c:pt>
                <c:pt idx="689">
                  <c:v>#N/A</c:v>
                </c:pt>
                <c:pt idx="690">
                  <c:v>#N/A</c:v>
                </c:pt>
                <c:pt idx="691">
                  <c:v>#N/A</c:v>
                </c:pt>
                <c:pt idx="692">
                  <c:v>#N/A</c:v>
                </c:pt>
                <c:pt idx="693">
                  <c:v>#N/A</c:v>
                </c:pt>
                <c:pt idx="694">
                  <c:v>#N/A</c:v>
                </c:pt>
                <c:pt idx="695">
                  <c:v>#N/A</c:v>
                </c:pt>
                <c:pt idx="696">
                  <c:v>#N/A</c:v>
                </c:pt>
                <c:pt idx="697">
                  <c:v>#N/A</c:v>
                </c:pt>
                <c:pt idx="698">
                  <c:v>#N/A</c:v>
                </c:pt>
                <c:pt idx="699">
                  <c:v>#N/A</c:v>
                </c:pt>
                <c:pt idx="700">
                  <c:v>#N/A</c:v>
                </c:pt>
                <c:pt idx="701">
                  <c:v>#N/A</c:v>
                </c:pt>
                <c:pt idx="702">
                  <c:v>#N/A</c:v>
                </c:pt>
                <c:pt idx="703">
                  <c:v>#N/A</c:v>
                </c:pt>
                <c:pt idx="704">
                  <c:v>#N/A</c:v>
                </c:pt>
                <c:pt idx="705">
                  <c:v>#N/A</c:v>
                </c:pt>
                <c:pt idx="706">
                  <c:v>#N/A</c:v>
                </c:pt>
                <c:pt idx="707">
                  <c:v>#N/A</c:v>
                </c:pt>
                <c:pt idx="708">
                  <c:v>#N/A</c:v>
                </c:pt>
                <c:pt idx="709">
                  <c:v>#N/A</c:v>
                </c:pt>
                <c:pt idx="710">
                  <c:v>#N/A</c:v>
                </c:pt>
                <c:pt idx="711">
                  <c:v>#N/A</c:v>
                </c:pt>
                <c:pt idx="712">
                  <c:v>#N/A</c:v>
                </c:pt>
                <c:pt idx="713">
                  <c:v>#N/A</c:v>
                </c:pt>
                <c:pt idx="714">
                  <c:v>#N/A</c:v>
                </c:pt>
                <c:pt idx="715">
                  <c:v>#N/A</c:v>
                </c:pt>
                <c:pt idx="716">
                  <c:v>#N/A</c:v>
                </c:pt>
                <c:pt idx="717">
                  <c:v>#N/A</c:v>
                </c:pt>
                <c:pt idx="718">
                  <c:v>#N/A</c:v>
                </c:pt>
                <c:pt idx="719">
                  <c:v>#N/A</c:v>
                </c:pt>
                <c:pt idx="720">
                  <c:v>#N/A</c:v>
                </c:pt>
                <c:pt idx="721">
                  <c:v>#N/A</c:v>
                </c:pt>
                <c:pt idx="722">
                  <c:v>#N/A</c:v>
                </c:pt>
                <c:pt idx="723">
                  <c:v>#N/A</c:v>
                </c:pt>
                <c:pt idx="724">
                  <c:v>#N/A</c:v>
                </c:pt>
                <c:pt idx="725">
                  <c:v>#N/A</c:v>
                </c:pt>
                <c:pt idx="726">
                  <c:v>#N/A</c:v>
                </c:pt>
                <c:pt idx="727">
                  <c:v>#N/A</c:v>
                </c:pt>
                <c:pt idx="728">
                  <c:v>#N/A</c:v>
                </c:pt>
                <c:pt idx="729">
                  <c:v>#N/A</c:v>
                </c:pt>
                <c:pt idx="730">
                  <c:v>#N/A</c:v>
                </c:pt>
                <c:pt idx="731">
                  <c:v>#N/A</c:v>
                </c:pt>
                <c:pt idx="732">
                  <c:v>#N/A</c:v>
                </c:pt>
                <c:pt idx="733">
                  <c:v>#N/A</c:v>
                </c:pt>
                <c:pt idx="734">
                  <c:v>#N/A</c:v>
                </c:pt>
                <c:pt idx="735">
                  <c:v>#N/A</c:v>
                </c:pt>
                <c:pt idx="736">
                  <c:v>#N/A</c:v>
                </c:pt>
                <c:pt idx="737">
                  <c:v>#N/A</c:v>
                </c:pt>
                <c:pt idx="738">
                  <c:v>#N/A</c:v>
                </c:pt>
                <c:pt idx="739">
                  <c:v>#N/A</c:v>
                </c:pt>
                <c:pt idx="740">
                  <c:v>#N/A</c:v>
                </c:pt>
                <c:pt idx="741">
                  <c:v>#N/A</c:v>
                </c:pt>
                <c:pt idx="742">
                  <c:v>#N/A</c:v>
                </c:pt>
                <c:pt idx="743">
                  <c:v>#N/A</c:v>
                </c:pt>
                <c:pt idx="744">
                  <c:v>#N/A</c:v>
                </c:pt>
                <c:pt idx="745">
                  <c:v>#N/A</c:v>
                </c:pt>
                <c:pt idx="746">
                  <c:v>#N/A</c:v>
                </c:pt>
                <c:pt idx="747">
                  <c:v>#N/A</c:v>
                </c:pt>
                <c:pt idx="748">
                  <c:v>#N/A</c:v>
                </c:pt>
                <c:pt idx="749">
                  <c:v>#N/A</c:v>
                </c:pt>
                <c:pt idx="750">
                  <c:v>#N/A</c:v>
                </c:pt>
                <c:pt idx="751">
                  <c:v>#N/A</c:v>
                </c:pt>
                <c:pt idx="752">
                  <c:v>#N/A</c:v>
                </c:pt>
                <c:pt idx="753">
                  <c:v>#N/A</c:v>
                </c:pt>
                <c:pt idx="754">
                  <c:v>#N/A</c:v>
                </c:pt>
                <c:pt idx="755">
                  <c:v>#N/A</c:v>
                </c:pt>
                <c:pt idx="756">
                  <c:v>#N/A</c:v>
                </c:pt>
                <c:pt idx="757">
                  <c:v>#N/A</c:v>
                </c:pt>
                <c:pt idx="758">
                  <c:v>#N/A</c:v>
                </c:pt>
                <c:pt idx="759">
                  <c:v>#N/A</c:v>
                </c:pt>
                <c:pt idx="760">
                  <c:v>#N/A</c:v>
                </c:pt>
                <c:pt idx="761">
                  <c:v>#N/A</c:v>
                </c:pt>
                <c:pt idx="762">
                  <c:v>#N/A</c:v>
                </c:pt>
                <c:pt idx="763">
                  <c:v>#N/A</c:v>
                </c:pt>
                <c:pt idx="764">
                  <c:v>#N/A</c:v>
                </c:pt>
                <c:pt idx="765">
                  <c:v>#N/A</c:v>
                </c:pt>
                <c:pt idx="766">
                  <c:v>#N/A</c:v>
                </c:pt>
                <c:pt idx="767">
                  <c:v>#N/A</c:v>
                </c:pt>
                <c:pt idx="768">
                  <c:v>#N/A</c:v>
                </c:pt>
                <c:pt idx="769">
                  <c:v>#N/A</c:v>
                </c:pt>
                <c:pt idx="770">
                  <c:v>#N/A</c:v>
                </c:pt>
                <c:pt idx="771">
                  <c:v>#N/A</c:v>
                </c:pt>
                <c:pt idx="772">
                  <c:v>#N/A</c:v>
                </c:pt>
                <c:pt idx="773">
                  <c:v>#N/A</c:v>
                </c:pt>
                <c:pt idx="774">
                  <c:v>#N/A</c:v>
                </c:pt>
                <c:pt idx="775">
                  <c:v>#N/A</c:v>
                </c:pt>
                <c:pt idx="776">
                  <c:v>#N/A</c:v>
                </c:pt>
                <c:pt idx="777">
                  <c:v>#N/A</c:v>
                </c:pt>
                <c:pt idx="778">
                  <c:v>#N/A</c:v>
                </c:pt>
                <c:pt idx="779">
                  <c:v>#N/A</c:v>
                </c:pt>
                <c:pt idx="780">
                  <c:v>#N/A</c:v>
                </c:pt>
                <c:pt idx="781">
                  <c:v>#N/A</c:v>
                </c:pt>
                <c:pt idx="782">
                  <c:v>#N/A</c:v>
                </c:pt>
                <c:pt idx="783">
                  <c:v>#N/A</c:v>
                </c:pt>
                <c:pt idx="784">
                  <c:v>#N/A</c:v>
                </c:pt>
                <c:pt idx="785">
                  <c:v>#N/A</c:v>
                </c:pt>
                <c:pt idx="786">
                  <c:v>#N/A</c:v>
                </c:pt>
                <c:pt idx="787">
                  <c:v>#N/A</c:v>
                </c:pt>
                <c:pt idx="788">
                  <c:v>#N/A</c:v>
                </c:pt>
                <c:pt idx="789">
                  <c:v>#N/A</c:v>
                </c:pt>
                <c:pt idx="790">
                  <c:v>#N/A</c:v>
                </c:pt>
                <c:pt idx="791">
                  <c:v>#N/A</c:v>
                </c:pt>
                <c:pt idx="792">
                  <c:v>#N/A</c:v>
                </c:pt>
                <c:pt idx="793">
                  <c:v>#N/A</c:v>
                </c:pt>
                <c:pt idx="794">
                  <c:v>#N/A</c:v>
                </c:pt>
                <c:pt idx="795">
                  <c:v>#N/A</c:v>
                </c:pt>
                <c:pt idx="796">
                  <c:v>#N/A</c:v>
                </c:pt>
                <c:pt idx="797">
                  <c:v>#N/A</c:v>
                </c:pt>
                <c:pt idx="798">
                  <c:v>#N/A</c:v>
                </c:pt>
                <c:pt idx="799">
                  <c:v>#N/A</c:v>
                </c:pt>
                <c:pt idx="800">
                  <c:v>#N/A</c:v>
                </c:pt>
                <c:pt idx="801">
                  <c:v>#N/A</c:v>
                </c:pt>
                <c:pt idx="802">
                  <c:v>#N/A</c:v>
                </c:pt>
                <c:pt idx="803">
                  <c:v>#N/A</c:v>
                </c:pt>
                <c:pt idx="804">
                  <c:v>#N/A</c:v>
                </c:pt>
                <c:pt idx="805">
                  <c:v>#N/A</c:v>
                </c:pt>
                <c:pt idx="806">
                  <c:v>#N/A</c:v>
                </c:pt>
                <c:pt idx="807">
                  <c:v>#N/A</c:v>
                </c:pt>
                <c:pt idx="808">
                  <c:v>#N/A</c:v>
                </c:pt>
                <c:pt idx="809">
                  <c:v>#N/A</c:v>
                </c:pt>
                <c:pt idx="810">
                  <c:v>#N/A</c:v>
                </c:pt>
                <c:pt idx="811">
                  <c:v>#N/A</c:v>
                </c:pt>
                <c:pt idx="812">
                  <c:v>#N/A</c:v>
                </c:pt>
                <c:pt idx="813">
                  <c:v>#N/A</c:v>
                </c:pt>
                <c:pt idx="814">
                  <c:v>#N/A</c:v>
                </c:pt>
                <c:pt idx="815">
                  <c:v>#N/A</c:v>
                </c:pt>
                <c:pt idx="816">
                  <c:v>#N/A</c:v>
                </c:pt>
                <c:pt idx="817">
                  <c:v>#N/A</c:v>
                </c:pt>
                <c:pt idx="818">
                  <c:v>#N/A</c:v>
                </c:pt>
                <c:pt idx="819">
                  <c:v>#N/A</c:v>
                </c:pt>
                <c:pt idx="820">
                  <c:v>#N/A</c:v>
                </c:pt>
                <c:pt idx="821">
                  <c:v>#N/A</c:v>
                </c:pt>
                <c:pt idx="822">
                  <c:v>#N/A</c:v>
                </c:pt>
                <c:pt idx="823">
                  <c:v>#N/A</c:v>
                </c:pt>
                <c:pt idx="824">
                  <c:v>#N/A</c:v>
                </c:pt>
                <c:pt idx="825">
                  <c:v>#N/A</c:v>
                </c:pt>
                <c:pt idx="826">
                  <c:v>#N/A</c:v>
                </c:pt>
                <c:pt idx="827">
                  <c:v>#N/A</c:v>
                </c:pt>
                <c:pt idx="828">
                  <c:v>#N/A</c:v>
                </c:pt>
                <c:pt idx="829">
                  <c:v>#N/A</c:v>
                </c:pt>
                <c:pt idx="830">
                  <c:v>#N/A</c:v>
                </c:pt>
                <c:pt idx="831">
                  <c:v>#N/A</c:v>
                </c:pt>
                <c:pt idx="832">
                  <c:v>#N/A</c:v>
                </c:pt>
                <c:pt idx="833">
                  <c:v>#N/A</c:v>
                </c:pt>
                <c:pt idx="834">
                  <c:v>#N/A</c:v>
                </c:pt>
                <c:pt idx="835">
                  <c:v>#N/A</c:v>
                </c:pt>
                <c:pt idx="836">
                  <c:v>#N/A</c:v>
                </c:pt>
                <c:pt idx="837">
                  <c:v>#N/A</c:v>
                </c:pt>
                <c:pt idx="838">
                  <c:v>#N/A</c:v>
                </c:pt>
                <c:pt idx="839">
                  <c:v>#N/A</c:v>
                </c:pt>
                <c:pt idx="840">
                  <c:v>#N/A</c:v>
                </c:pt>
                <c:pt idx="841">
                  <c:v>#N/A</c:v>
                </c:pt>
                <c:pt idx="842">
                  <c:v>#N/A</c:v>
                </c:pt>
                <c:pt idx="843">
                  <c:v>#N/A</c:v>
                </c:pt>
                <c:pt idx="844">
                  <c:v>#N/A</c:v>
                </c:pt>
                <c:pt idx="845">
                  <c:v>#N/A</c:v>
                </c:pt>
                <c:pt idx="846">
                  <c:v>#N/A</c:v>
                </c:pt>
                <c:pt idx="847">
                  <c:v>#N/A</c:v>
                </c:pt>
                <c:pt idx="848">
                  <c:v>#N/A</c:v>
                </c:pt>
                <c:pt idx="849">
                  <c:v>#N/A</c:v>
                </c:pt>
                <c:pt idx="850">
                  <c:v>#N/A</c:v>
                </c:pt>
                <c:pt idx="851">
                  <c:v>#N/A</c:v>
                </c:pt>
                <c:pt idx="852">
                  <c:v>#N/A</c:v>
                </c:pt>
                <c:pt idx="853">
                  <c:v>#N/A</c:v>
                </c:pt>
                <c:pt idx="854">
                  <c:v>#N/A</c:v>
                </c:pt>
                <c:pt idx="855">
                  <c:v>#N/A</c:v>
                </c:pt>
                <c:pt idx="856">
                  <c:v>#N/A</c:v>
                </c:pt>
                <c:pt idx="857">
                  <c:v>#N/A</c:v>
                </c:pt>
                <c:pt idx="858">
                  <c:v>#N/A</c:v>
                </c:pt>
                <c:pt idx="859">
                  <c:v>#N/A</c:v>
                </c:pt>
                <c:pt idx="860">
                  <c:v>#N/A</c:v>
                </c:pt>
                <c:pt idx="861">
                  <c:v>#N/A</c:v>
                </c:pt>
                <c:pt idx="862">
                  <c:v>#N/A</c:v>
                </c:pt>
                <c:pt idx="863">
                  <c:v>#N/A</c:v>
                </c:pt>
                <c:pt idx="864">
                  <c:v>#N/A</c:v>
                </c:pt>
                <c:pt idx="865">
                  <c:v>#N/A</c:v>
                </c:pt>
                <c:pt idx="866">
                  <c:v>#N/A</c:v>
                </c:pt>
                <c:pt idx="867">
                  <c:v>#N/A</c:v>
                </c:pt>
                <c:pt idx="868">
                  <c:v>#N/A</c:v>
                </c:pt>
                <c:pt idx="869">
                  <c:v>#N/A</c:v>
                </c:pt>
                <c:pt idx="870">
                  <c:v>#N/A</c:v>
                </c:pt>
                <c:pt idx="871">
                  <c:v>#N/A</c:v>
                </c:pt>
                <c:pt idx="872">
                  <c:v>#N/A</c:v>
                </c:pt>
                <c:pt idx="873">
                  <c:v>#N/A</c:v>
                </c:pt>
                <c:pt idx="874">
                  <c:v>#N/A</c:v>
                </c:pt>
                <c:pt idx="875">
                  <c:v>#N/A</c:v>
                </c:pt>
                <c:pt idx="876">
                  <c:v>#N/A</c:v>
                </c:pt>
                <c:pt idx="877">
                  <c:v>#N/A</c:v>
                </c:pt>
                <c:pt idx="878">
                  <c:v>#N/A</c:v>
                </c:pt>
                <c:pt idx="879">
                  <c:v>#N/A</c:v>
                </c:pt>
                <c:pt idx="880">
                  <c:v>#N/A</c:v>
                </c:pt>
                <c:pt idx="881">
                  <c:v>#N/A</c:v>
                </c:pt>
                <c:pt idx="882">
                  <c:v>#N/A</c:v>
                </c:pt>
                <c:pt idx="883">
                  <c:v>#N/A</c:v>
                </c:pt>
                <c:pt idx="884">
                  <c:v>#N/A</c:v>
                </c:pt>
                <c:pt idx="885">
                  <c:v>#N/A</c:v>
                </c:pt>
                <c:pt idx="886">
                  <c:v>#N/A</c:v>
                </c:pt>
                <c:pt idx="887">
                  <c:v>#N/A</c:v>
                </c:pt>
                <c:pt idx="888">
                  <c:v>#N/A</c:v>
                </c:pt>
                <c:pt idx="889">
                  <c:v>#N/A</c:v>
                </c:pt>
                <c:pt idx="890">
                  <c:v>#N/A</c:v>
                </c:pt>
                <c:pt idx="891">
                  <c:v>#N/A</c:v>
                </c:pt>
                <c:pt idx="892">
                  <c:v>#N/A</c:v>
                </c:pt>
                <c:pt idx="893">
                  <c:v>#N/A</c:v>
                </c:pt>
                <c:pt idx="894">
                  <c:v>#N/A</c:v>
                </c:pt>
                <c:pt idx="895">
                  <c:v>#N/A</c:v>
                </c:pt>
                <c:pt idx="896">
                  <c:v>#N/A</c:v>
                </c:pt>
                <c:pt idx="897">
                  <c:v>#N/A</c:v>
                </c:pt>
                <c:pt idx="898">
                  <c:v>#N/A</c:v>
                </c:pt>
                <c:pt idx="899">
                  <c:v>#N/A</c:v>
                </c:pt>
                <c:pt idx="900">
                  <c:v>#N/A</c:v>
                </c:pt>
                <c:pt idx="901">
                  <c:v>#N/A</c:v>
                </c:pt>
                <c:pt idx="902">
                  <c:v>#N/A</c:v>
                </c:pt>
                <c:pt idx="903">
                  <c:v>#N/A</c:v>
                </c:pt>
                <c:pt idx="904">
                  <c:v>#N/A</c:v>
                </c:pt>
                <c:pt idx="905">
                  <c:v>#N/A</c:v>
                </c:pt>
                <c:pt idx="906">
                  <c:v>#N/A</c:v>
                </c:pt>
                <c:pt idx="907">
                  <c:v>#N/A</c:v>
                </c:pt>
                <c:pt idx="908">
                  <c:v>#N/A</c:v>
                </c:pt>
                <c:pt idx="909">
                  <c:v>#N/A</c:v>
                </c:pt>
                <c:pt idx="910">
                  <c:v>#N/A</c:v>
                </c:pt>
                <c:pt idx="911">
                  <c:v>#N/A</c:v>
                </c:pt>
                <c:pt idx="912">
                  <c:v>#N/A</c:v>
                </c:pt>
                <c:pt idx="913">
                  <c:v>#N/A</c:v>
                </c:pt>
                <c:pt idx="914">
                  <c:v>#N/A</c:v>
                </c:pt>
                <c:pt idx="915">
                  <c:v>#N/A</c:v>
                </c:pt>
                <c:pt idx="916">
                  <c:v>#N/A</c:v>
                </c:pt>
                <c:pt idx="917">
                  <c:v>#N/A</c:v>
                </c:pt>
                <c:pt idx="918">
                  <c:v>#N/A</c:v>
                </c:pt>
                <c:pt idx="919">
                  <c:v>#N/A</c:v>
                </c:pt>
                <c:pt idx="920">
                  <c:v>#N/A</c:v>
                </c:pt>
                <c:pt idx="921">
                  <c:v>#N/A</c:v>
                </c:pt>
                <c:pt idx="922">
                  <c:v>#N/A</c:v>
                </c:pt>
                <c:pt idx="923">
                  <c:v>#N/A</c:v>
                </c:pt>
                <c:pt idx="924">
                  <c:v>#N/A</c:v>
                </c:pt>
                <c:pt idx="925">
                  <c:v>#N/A</c:v>
                </c:pt>
                <c:pt idx="926">
                  <c:v>#N/A</c:v>
                </c:pt>
                <c:pt idx="927">
                  <c:v>#N/A</c:v>
                </c:pt>
                <c:pt idx="928">
                  <c:v>#N/A</c:v>
                </c:pt>
                <c:pt idx="929">
                  <c:v>#N/A</c:v>
                </c:pt>
                <c:pt idx="930">
                  <c:v>#N/A</c:v>
                </c:pt>
                <c:pt idx="931">
                  <c:v>#N/A</c:v>
                </c:pt>
                <c:pt idx="932">
                  <c:v>#N/A</c:v>
                </c:pt>
                <c:pt idx="933">
                  <c:v>#N/A</c:v>
                </c:pt>
                <c:pt idx="934">
                  <c:v>#N/A</c:v>
                </c:pt>
                <c:pt idx="935">
                  <c:v>#N/A</c:v>
                </c:pt>
                <c:pt idx="936">
                  <c:v>#N/A</c:v>
                </c:pt>
                <c:pt idx="937">
                  <c:v>#N/A</c:v>
                </c:pt>
                <c:pt idx="938">
                  <c:v>#N/A</c:v>
                </c:pt>
                <c:pt idx="939">
                  <c:v>#N/A</c:v>
                </c:pt>
                <c:pt idx="940">
                  <c:v>#N/A</c:v>
                </c:pt>
                <c:pt idx="941">
                  <c:v>#N/A</c:v>
                </c:pt>
                <c:pt idx="942">
                  <c:v>#N/A</c:v>
                </c:pt>
                <c:pt idx="943">
                  <c:v>#N/A</c:v>
                </c:pt>
                <c:pt idx="944">
                  <c:v>#N/A</c:v>
                </c:pt>
                <c:pt idx="945">
                  <c:v>#N/A</c:v>
                </c:pt>
                <c:pt idx="946">
                  <c:v>#N/A</c:v>
                </c:pt>
                <c:pt idx="947">
                  <c:v>#N/A</c:v>
                </c:pt>
                <c:pt idx="948">
                  <c:v>#N/A</c:v>
                </c:pt>
                <c:pt idx="949">
                  <c:v>#N/A</c:v>
                </c:pt>
                <c:pt idx="950">
                  <c:v>#N/A</c:v>
                </c:pt>
                <c:pt idx="951">
                  <c:v>#N/A</c:v>
                </c:pt>
                <c:pt idx="952">
                  <c:v>#N/A</c:v>
                </c:pt>
                <c:pt idx="953">
                  <c:v>#N/A</c:v>
                </c:pt>
                <c:pt idx="954">
                  <c:v>#N/A</c:v>
                </c:pt>
                <c:pt idx="955">
                  <c:v>#N/A</c:v>
                </c:pt>
                <c:pt idx="956">
                  <c:v>#N/A</c:v>
                </c:pt>
                <c:pt idx="957">
                  <c:v>#N/A</c:v>
                </c:pt>
                <c:pt idx="958">
                  <c:v>#N/A</c:v>
                </c:pt>
                <c:pt idx="959">
                  <c:v>#N/A</c:v>
                </c:pt>
                <c:pt idx="960">
                  <c:v>#N/A</c:v>
                </c:pt>
                <c:pt idx="961">
                  <c:v>#N/A</c:v>
                </c:pt>
                <c:pt idx="962">
                  <c:v>#N/A</c:v>
                </c:pt>
                <c:pt idx="963">
                  <c:v>#N/A</c:v>
                </c:pt>
                <c:pt idx="964">
                  <c:v>#N/A</c:v>
                </c:pt>
                <c:pt idx="965">
                  <c:v>#N/A</c:v>
                </c:pt>
                <c:pt idx="966">
                  <c:v>#N/A</c:v>
                </c:pt>
                <c:pt idx="967">
                  <c:v>#N/A</c:v>
                </c:pt>
                <c:pt idx="968">
                  <c:v>#N/A</c:v>
                </c:pt>
                <c:pt idx="969">
                  <c:v>#N/A</c:v>
                </c:pt>
                <c:pt idx="970">
                  <c:v>#N/A</c:v>
                </c:pt>
                <c:pt idx="971">
                  <c:v>#N/A</c:v>
                </c:pt>
                <c:pt idx="972">
                  <c:v>#N/A</c:v>
                </c:pt>
                <c:pt idx="973">
                  <c:v>#N/A</c:v>
                </c:pt>
                <c:pt idx="974">
                  <c:v>#N/A</c:v>
                </c:pt>
                <c:pt idx="975">
                  <c:v>#N/A</c:v>
                </c:pt>
                <c:pt idx="976">
                  <c:v>#N/A</c:v>
                </c:pt>
                <c:pt idx="977">
                  <c:v>#N/A</c:v>
                </c:pt>
                <c:pt idx="978">
                  <c:v>#N/A</c:v>
                </c:pt>
                <c:pt idx="979">
                  <c:v>#N/A</c:v>
                </c:pt>
                <c:pt idx="980">
                  <c:v>#N/A</c:v>
                </c:pt>
                <c:pt idx="981">
                  <c:v>#N/A</c:v>
                </c:pt>
                <c:pt idx="982">
                  <c:v>#N/A</c:v>
                </c:pt>
                <c:pt idx="983">
                  <c:v>#N/A</c:v>
                </c:pt>
                <c:pt idx="984">
                  <c:v>#N/A</c:v>
                </c:pt>
                <c:pt idx="985">
                  <c:v>#N/A</c:v>
                </c:pt>
                <c:pt idx="986">
                  <c:v>#N/A</c:v>
                </c:pt>
                <c:pt idx="987">
                  <c:v>#N/A</c:v>
                </c:pt>
                <c:pt idx="988">
                  <c:v>#N/A</c:v>
                </c:pt>
                <c:pt idx="989">
                  <c:v>#N/A</c:v>
                </c:pt>
                <c:pt idx="990">
                  <c:v>#N/A</c:v>
                </c:pt>
                <c:pt idx="991">
                  <c:v>#N/A</c:v>
                </c:pt>
                <c:pt idx="992">
                  <c:v>#N/A</c:v>
                </c:pt>
                <c:pt idx="993">
                  <c:v>#N/A</c:v>
                </c:pt>
                <c:pt idx="994">
                  <c:v>#N/A</c:v>
                </c:pt>
                <c:pt idx="995">
                  <c:v>#N/A</c:v>
                </c:pt>
                <c:pt idx="996">
                  <c:v>#N/A</c:v>
                </c:pt>
                <c:pt idx="997">
                  <c:v>#N/A</c:v>
                </c:pt>
                <c:pt idx="998">
                  <c:v>#N/A</c:v>
                </c:pt>
                <c:pt idx="999">
                  <c:v>#N/A</c:v>
                </c:pt>
                <c:pt idx="1000">
                  <c:v>#N/A</c:v>
                </c:pt>
                <c:pt idx="1001">
                  <c:v>#N/A</c:v>
                </c:pt>
                <c:pt idx="1002">
                  <c:v>#N/A</c:v>
                </c:pt>
                <c:pt idx="1003">
                  <c:v>#N/A</c:v>
                </c:pt>
                <c:pt idx="1004">
                  <c:v>#N/A</c:v>
                </c:pt>
                <c:pt idx="1005">
                  <c:v>#N/A</c:v>
                </c:pt>
                <c:pt idx="1006">
                  <c:v>#N/A</c:v>
                </c:pt>
                <c:pt idx="1007">
                  <c:v>#N/A</c:v>
                </c:pt>
                <c:pt idx="1008">
                  <c:v>#N/A</c:v>
                </c:pt>
                <c:pt idx="1009">
                  <c:v>#N/A</c:v>
                </c:pt>
                <c:pt idx="1010">
                  <c:v>#N/A</c:v>
                </c:pt>
                <c:pt idx="1011">
                  <c:v>#N/A</c:v>
                </c:pt>
                <c:pt idx="1012">
                  <c:v>#N/A</c:v>
                </c:pt>
                <c:pt idx="1013">
                  <c:v>#N/A</c:v>
                </c:pt>
                <c:pt idx="1014">
                  <c:v>#N/A</c:v>
                </c:pt>
                <c:pt idx="1015">
                  <c:v>#N/A</c:v>
                </c:pt>
                <c:pt idx="1016">
                  <c:v>#N/A</c:v>
                </c:pt>
                <c:pt idx="1017">
                  <c:v>#N/A</c:v>
                </c:pt>
                <c:pt idx="1018">
                  <c:v>#N/A</c:v>
                </c:pt>
                <c:pt idx="1019">
                  <c:v>#N/A</c:v>
                </c:pt>
                <c:pt idx="1020">
                  <c:v>#N/A</c:v>
                </c:pt>
                <c:pt idx="1021">
                  <c:v>#N/A</c:v>
                </c:pt>
                <c:pt idx="1022">
                  <c:v>#N/A</c:v>
                </c:pt>
                <c:pt idx="1023">
                  <c:v>#N/A</c:v>
                </c:pt>
                <c:pt idx="1024">
                  <c:v>#N/A</c:v>
                </c:pt>
                <c:pt idx="1025">
                  <c:v>#N/A</c:v>
                </c:pt>
                <c:pt idx="1026">
                  <c:v>#N/A</c:v>
                </c:pt>
                <c:pt idx="1027">
                  <c:v>#N/A</c:v>
                </c:pt>
                <c:pt idx="1028">
                  <c:v>#N/A</c:v>
                </c:pt>
                <c:pt idx="1029">
                  <c:v>#N/A</c:v>
                </c:pt>
                <c:pt idx="1030">
                  <c:v>#N/A</c:v>
                </c:pt>
                <c:pt idx="1031">
                  <c:v>#N/A</c:v>
                </c:pt>
                <c:pt idx="1032">
                  <c:v>#N/A</c:v>
                </c:pt>
                <c:pt idx="1033">
                  <c:v>#N/A</c:v>
                </c:pt>
                <c:pt idx="1034">
                  <c:v>#N/A</c:v>
                </c:pt>
                <c:pt idx="1035">
                  <c:v>#N/A</c:v>
                </c:pt>
                <c:pt idx="1036">
                  <c:v>#N/A</c:v>
                </c:pt>
                <c:pt idx="1037">
                  <c:v>#N/A</c:v>
                </c:pt>
                <c:pt idx="1038">
                  <c:v>#N/A</c:v>
                </c:pt>
                <c:pt idx="1039">
                  <c:v>#N/A</c:v>
                </c:pt>
                <c:pt idx="1040">
                  <c:v>#N/A</c:v>
                </c:pt>
                <c:pt idx="1041">
                  <c:v>#N/A</c:v>
                </c:pt>
                <c:pt idx="1042">
                  <c:v>#N/A</c:v>
                </c:pt>
                <c:pt idx="1043">
                  <c:v>#N/A</c:v>
                </c:pt>
                <c:pt idx="1044">
                  <c:v>#N/A</c:v>
                </c:pt>
                <c:pt idx="1045">
                  <c:v>#N/A</c:v>
                </c:pt>
                <c:pt idx="1046">
                  <c:v>#N/A</c:v>
                </c:pt>
                <c:pt idx="1047">
                  <c:v>#N/A</c:v>
                </c:pt>
                <c:pt idx="1048">
                  <c:v>#N/A</c:v>
                </c:pt>
                <c:pt idx="1049">
                  <c:v>#N/A</c:v>
                </c:pt>
                <c:pt idx="1050">
                  <c:v>#N/A</c:v>
                </c:pt>
                <c:pt idx="1051">
                  <c:v>#N/A</c:v>
                </c:pt>
                <c:pt idx="1052">
                  <c:v>#N/A</c:v>
                </c:pt>
                <c:pt idx="1053">
                  <c:v>#N/A</c:v>
                </c:pt>
                <c:pt idx="1054">
                  <c:v>#N/A</c:v>
                </c:pt>
                <c:pt idx="1055">
                  <c:v>#N/A</c:v>
                </c:pt>
                <c:pt idx="1056">
                  <c:v>#N/A</c:v>
                </c:pt>
                <c:pt idx="1057">
                  <c:v>#N/A</c:v>
                </c:pt>
                <c:pt idx="1058">
                  <c:v>#N/A</c:v>
                </c:pt>
                <c:pt idx="1059">
                  <c:v>#N/A</c:v>
                </c:pt>
                <c:pt idx="1060">
                  <c:v>#N/A</c:v>
                </c:pt>
                <c:pt idx="1061">
                  <c:v>#N/A</c:v>
                </c:pt>
                <c:pt idx="1062">
                  <c:v>#N/A</c:v>
                </c:pt>
                <c:pt idx="1063">
                  <c:v>#N/A</c:v>
                </c:pt>
                <c:pt idx="1064">
                  <c:v>#N/A</c:v>
                </c:pt>
                <c:pt idx="1065">
                  <c:v>#N/A</c:v>
                </c:pt>
                <c:pt idx="1066">
                  <c:v>#N/A</c:v>
                </c:pt>
                <c:pt idx="1067">
                  <c:v>#N/A</c:v>
                </c:pt>
                <c:pt idx="1068">
                  <c:v>#N/A</c:v>
                </c:pt>
                <c:pt idx="1069">
                  <c:v>#N/A</c:v>
                </c:pt>
                <c:pt idx="1070">
                  <c:v>#N/A</c:v>
                </c:pt>
                <c:pt idx="1071">
                  <c:v>#N/A</c:v>
                </c:pt>
                <c:pt idx="1072">
                  <c:v>#N/A</c:v>
                </c:pt>
                <c:pt idx="1073">
                  <c:v>#N/A</c:v>
                </c:pt>
                <c:pt idx="1074">
                  <c:v>#N/A</c:v>
                </c:pt>
                <c:pt idx="1075">
                  <c:v>#N/A</c:v>
                </c:pt>
                <c:pt idx="1076">
                  <c:v>#N/A</c:v>
                </c:pt>
                <c:pt idx="1077">
                  <c:v>#N/A</c:v>
                </c:pt>
                <c:pt idx="1078">
                  <c:v>#N/A</c:v>
                </c:pt>
                <c:pt idx="1079">
                  <c:v>#N/A</c:v>
                </c:pt>
                <c:pt idx="1080">
                  <c:v>#N/A</c:v>
                </c:pt>
                <c:pt idx="1081">
                  <c:v>#N/A</c:v>
                </c:pt>
                <c:pt idx="1082">
                  <c:v>#N/A</c:v>
                </c:pt>
                <c:pt idx="1083">
                  <c:v>#N/A</c:v>
                </c:pt>
                <c:pt idx="1084">
                  <c:v>#N/A</c:v>
                </c:pt>
                <c:pt idx="1085">
                  <c:v>#N/A</c:v>
                </c:pt>
                <c:pt idx="1086">
                  <c:v>#N/A</c:v>
                </c:pt>
                <c:pt idx="1087">
                  <c:v>#N/A</c:v>
                </c:pt>
                <c:pt idx="1088">
                  <c:v>#N/A</c:v>
                </c:pt>
                <c:pt idx="1089">
                  <c:v>#N/A</c:v>
                </c:pt>
                <c:pt idx="1090">
                  <c:v>#N/A</c:v>
                </c:pt>
                <c:pt idx="1091">
                  <c:v>#N/A</c:v>
                </c:pt>
                <c:pt idx="1092">
                  <c:v>#N/A</c:v>
                </c:pt>
                <c:pt idx="1093">
                  <c:v>#N/A</c:v>
                </c:pt>
                <c:pt idx="1094">
                  <c:v>#N/A</c:v>
                </c:pt>
                <c:pt idx="1095">
                  <c:v>#N/A</c:v>
                </c:pt>
                <c:pt idx="1096">
                  <c:v>#N/A</c:v>
                </c:pt>
                <c:pt idx="1097">
                  <c:v>#N/A</c:v>
                </c:pt>
                <c:pt idx="1098">
                  <c:v>#N/A</c:v>
                </c:pt>
                <c:pt idx="1099">
                  <c:v>#N/A</c:v>
                </c:pt>
                <c:pt idx="1100">
                  <c:v>#N/A</c:v>
                </c:pt>
                <c:pt idx="1101">
                  <c:v>#N/A</c:v>
                </c:pt>
                <c:pt idx="1102">
                  <c:v>#N/A</c:v>
                </c:pt>
                <c:pt idx="1103">
                  <c:v>#N/A</c:v>
                </c:pt>
                <c:pt idx="1104">
                  <c:v>#N/A</c:v>
                </c:pt>
                <c:pt idx="1105">
                  <c:v>#N/A</c:v>
                </c:pt>
                <c:pt idx="1106">
                  <c:v>#N/A</c:v>
                </c:pt>
                <c:pt idx="1107">
                  <c:v>#N/A</c:v>
                </c:pt>
                <c:pt idx="1108">
                  <c:v>#N/A</c:v>
                </c:pt>
                <c:pt idx="1109">
                  <c:v>#N/A</c:v>
                </c:pt>
                <c:pt idx="1110">
                  <c:v>#N/A</c:v>
                </c:pt>
                <c:pt idx="1111">
                  <c:v>#N/A</c:v>
                </c:pt>
                <c:pt idx="1112">
                  <c:v>#N/A</c:v>
                </c:pt>
                <c:pt idx="1113">
                  <c:v>#N/A</c:v>
                </c:pt>
                <c:pt idx="1114">
                  <c:v>#N/A</c:v>
                </c:pt>
                <c:pt idx="1115">
                  <c:v>#N/A</c:v>
                </c:pt>
                <c:pt idx="1116">
                  <c:v>#N/A</c:v>
                </c:pt>
                <c:pt idx="1117">
                  <c:v>#N/A</c:v>
                </c:pt>
                <c:pt idx="1118">
                  <c:v>#N/A</c:v>
                </c:pt>
                <c:pt idx="1119">
                  <c:v>#N/A</c:v>
                </c:pt>
                <c:pt idx="1120">
                  <c:v>#N/A</c:v>
                </c:pt>
                <c:pt idx="1121">
                  <c:v>#N/A</c:v>
                </c:pt>
                <c:pt idx="1122">
                  <c:v>#N/A</c:v>
                </c:pt>
                <c:pt idx="1123">
                  <c:v>#N/A</c:v>
                </c:pt>
                <c:pt idx="1124">
                  <c:v>#N/A</c:v>
                </c:pt>
                <c:pt idx="1125">
                  <c:v>#N/A</c:v>
                </c:pt>
                <c:pt idx="1126">
                  <c:v>#N/A</c:v>
                </c:pt>
                <c:pt idx="1127">
                  <c:v>#N/A</c:v>
                </c:pt>
                <c:pt idx="1128">
                  <c:v>#N/A</c:v>
                </c:pt>
                <c:pt idx="1129">
                  <c:v>#N/A</c:v>
                </c:pt>
                <c:pt idx="1130">
                  <c:v>#N/A</c:v>
                </c:pt>
                <c:pt idx="1131">
                  <c:v>#N/A</c:v>
                </c:pt>
                <c:pt idx="1132">
                  <c:v>#N/A</c:v>
                </c:pt>
                <c:pt idx="1133">
                  <c:v>#N/A</c:v>
                </c:pt>
                <c:pt idx="1134">
                  <c:v>#N/A</c:v>
                </c:pt>
                <c:pt idx="1135">
                  <c:v>#N/A</c:v>
                </c:pt>
                <c:pt idx="1136">
                  <c:v>#N/A</c:v>
                </c:pt>
                <c:pt idx="1137">
                  <c:v>#N/A</c:v>
                </c:pt>
                <c:pt idx="1138">
                  <c:v>#N/A</c:v>
                </c:pt>
                <c:pt idx="1139">
                  <c:v>#N/A</c:v>
                </c:pt>
                <c:pt idx="1140">
                  <c:v>#N/A</c:v>
                </c:pt>
                <c:pt idx="1141">
                  <c:v>#N/A</c:v>
                </c:pt>
                <c:pt idx="1142">
                  <c:v>#N/A</c:v>
                </c:pt>
                <c:pt idx="1143">
                  <c:v>#N/A</c:v>
                </c:pt>
                <c:pt idx="1144">
                  <c:v>#N/A</c:v>
                </c:pt>
                <c:pt idx="1145">
                  <c:v>#N/A</c:v>
                </c:pt>
                <c:pt idx="1146">
                  <c:v>#N/A</c:v>
                </c:pt>
                <c:pt idx="1147">
                  <c:v>#N/A</c:v>
                </c:pt>
                <c:pt idx="1148">
                  <c:v>#N/A</c:v>
                </c:pt>
                <c:pt idx="1149">
                  <c:v>#N/A</c:v>
                </c:pt>
                <c:pt idx="1150">
                  <c:v>#N/A</c:v>
                </c:pt>
                <c:pt idx="1151">
                  <c:v>#N/A</c:v>
                </c:pt>
                <c:pt idx="1152">
                  <c:v>#N/A</c:v>
                </c:pt>
                <c:pt idx="1153">
                  <c:v>#N/A</c:v>
                </c:pt>
                <c:pt idx="1154">
                  <c:v>#N/A</c:v>
                </c:pt>
                <c:pt idx="1155">
                  <c:v>#N/A</c:v>
                </c:pt>
                <c:pt idx="1156">
                  <c:v>#N/A</c:v>
                </c:pt>
                <c:pt idx="1157">
                  <c:v>#N/A</c:v>
                </c:pt>
                <c:pt idx="1158">
                  <c:v>#N/A</c:v>
                </c:pt>
                <c:pt idx="1159">
                  <c:v>#N/A</c:v>
                </c:pt>
                <c:pt idx="1160">
                  <c:v>#N/A</c:v>
                </c:pt>
                <c:pt idx="1161">
                  <c:v>#N/A</c:v>
                </c:pt>
                <c:pt idx="1162">
                  <c:v>#N/A</c:v>
                </c:pt>
                <c:pt idx="1163">
                  <c:v>#N/A</c:v>
                </c:pt>
                <c:pt idx="1164">
                  <c:v>#N/A</c:v>
                </c:pt>
                <c:pt idx="1165">
                  <c:v>#N/A</c:v>
                </c:pt>
                <c:pt idx="1166">
                  <c:v>#N/A</c:v>
                </c:pt>
                <c:pt idx="1167">
                  <c:v>#N/A</c:v>
                </c:pt>
                <c:pt idx="1168">
                  <c:v>#N/A</c:v>
                </c:pt>
                <c:pt idx="1169">
                  <c:v>#N/A</c:v>
                </c:pt>
                <c:pt idx="1170">
                  <c:v>#N/A</c:v>
                </c:pt>
                <c:pt idx="1171">
                  <c:v>#N/A</c:v>
                </c:pt>
                <c:pt idx="1172">
                  <c:v>#N/A</c:v>
                </c:pt>
                <c:pt idx="1173">
                  <c:v>#N/A</c:v>
                </c:pt>
                <c:pt idx="1174">
                  <c:v>#N/A</c:v>
                </c:pt>
                <c:pt idx="1175">
                  <c:v>#N/A</c:v>
                </c:pt>
                <c:pt idx="1176">
                  <c:v>#N/A</c:v>
                </c:pt>
                <c:pt idx="1177">
                  <c:v>#N/A</c:v>
                </c:pt>
                <c:pt idx="1178">
                  <c:v>#N/A</c:v>
                </c:pt>
                <c:pt idx="1179">
                  <c:v>#N/A</c:v>
                </c:pt>
                <c:pt idx="1180">
                  <c:v>#N/A</c:v>
                </c:pt>
                <c:pt idx="1181">
                  <c:v>#N/A</c:v>
                </c:pt>
                <c:pt idx="1182">
                  <c:v>#N/A</c:v>
                </c:pt>
                <c:pt idx="1183">
                  <c:v>#N/A</c:v>
                </c:pt>
                <c:pt idx="1184">
                  <c:v>#N/A</c:v>
                </c:pt>
                <c:pt idx="1185">
                  <c:v>#N/A</c:v>
                </c:pt>
                <c:pt idx="1186">
                  <c:v>#N/A</c:v>
                </c:pt>
                <c:pt idx="1187">
                  <c:v>#N/A</c:v>
                </c:pt>
                <c:pt idx="1188">
                  <c:v>#N/A</c:v>
                </c:pt>
                <c:pt idx="1189">
                  <c:v>#N/A</c:v>
                </c:pt>
                <c:pt idx="1190">
                  <c:v>#N/A</c:v>
                </c:pt>
                <c:pt idx="1191">
                  <c:v>#N/A</c:v>
                </c:pt>
                <c:pt idx="1192">
                  <c:v>#N/A</c:v>
                </c:pt>
                <c:pt idx="1193">
                  <c:v>#N/A</c:v>
                </c:pt>
                <c:pt idx="1194">
                  <c:v>#N/A</c:v>
                </c:pt>
                <c:pt idx="1195">
                  <c:v>#N/A</c:v>
                </c:pt>
                <c:pt idx="1196">
                  <c:v>#N/A</c:v>
                </c:pt>
                <c:pt idx="1197">
                  <c:v>#N/A</c:v>
                </c:pt>
                <c:pt idx="1198">
                  <c:v>#N/A</c:v>
                </c:pt>
                <c:pt idx="1199">
                  <c:v>#N/A</c:v>
                </c:pt>
                <c:pt idx="1200">
                  <c:v>#N/A</c:v>
                </c:pt>
                <c:pt idx="1201">
                  <c:v>#N/A</c:v>
                </c:pt>
                <c:pt idx="1202">
                  <c:v>#N/A</c:v>
                </c:pt>
                <c:pt idx="1203">
                  <c:v>#N/A</c:v>
                </c:pt>
                <c:pt idx="1204">
                  <c:v>#N/A</c:v>
                </c:pt>
                <c:pt idx="1205">
                  <c:v>#N/A</c:v>
                </c:pt>
                <c:pt idx="1206">
                  <c:v>#N/A</c:v>
                </c:pt>
                <c:pt idx="1207">
                  <c:v>#N/A</c:v>
                </c:pt>
                <c:pt idx="1208">
                  <c:v>#N/A</c:v>
                </c:pt>
                <c:pt idx="1209">
                  <c:v>#N/A</c:v>
                </c:pt>
                <c:pt idx="1210">
                  <c:v>#N/A</c:v>
                </c:pt>
                <c:pt idx="1211">
                  <c:v>#N/A</c:v>
                </c:pt>
                <c:pt idx="1212">
                  <c:v>#N/A</c:v>
                </c:pt>
                <c:pt idx="1213">
                  <c:v>#N/A</c:v>
                </c:pt>
                <c:pt idx="1214">
                  <c:v>#N/A</c:v>
                </c:pt>
                <c:pt idx="1215">
                  <c:v>#N/A</c:v>
                </c:pt>
                <c:pt idx="1216">
                  <c:v>#N/A</c:v>
                </c:pt>
                <c:pt idx="1217">
                  <c:v>#N/A</c:v>
                </c:pt>
                <c:pt idx="1218">
                  <c:v>#N/A</c:v>
                </c:pt>
                <c:pt idx="1219">
                  <c:v>#N/A</c:v>
                </c:pt>
                <c:pt idx="1220">
                  <c:v>#N/A</c:v>
                </c:pt>
                <c:pt idx="1221">
                  <c:v>#N/A</c:v>
                </c:pt>
                <c:pt idx="1222">
                  <c:v>#N/A</c:v>
                </c:pt>
                <c:pt idx="1223">
                  <c:v>#N/A</c:v>
                </c:pt>
                <c:pt idx="1224">
                  <c:v>#N/A</c:v>
                </c:pt>
                <c:pt idx="1225">
                  <c:v>#N/A</c:v>
                </c:pt>
                <c:pt idx="1226">
                  <c:v>#N/A</c:v>
                </c:pt>
                <c:pt idx="1227">
                  <c:v>#N/A</c:v>
                </c:pt>
                <c:pt idx="1228">
                  <c:v>#N/A</c:v>
                </c:pt>
                <c:pt idx="1229">
                  <c:v>#N/A</c:v>
                </c:pt>
                <c:pt idx="1230">
                  <c:v>#N/A</c:v>
                </c:pt>
                <c:pt idx="1231">
                  <c:v>#N/A</c:v>
                </c:pt>
                <c:pt idx="1232">
                  <c:v>#N/A</c:v>
                </c:pt>
                <c:pt idx="1233">
                  <c:v>#N/A</c:v>
                </c:pt>
                <c:pt idx="1234">
                  <c:v>#N/A</c:v>
                </c:pt>
                <c:pt idx="1235">
                  <c:v>#N/A</c:v>
                </c:pt>
                <c:pt idx="1236">
                  <c:v>#N/A</c:v>
                </c:pt>
                <c:pt idx="1237">
                  <c:v>#N/A</c:v>
                </c:pt>
                <c:pt idx="1238">
                  <c:v>#N/A</c:v>
                </c:pt>
                <c:pt idx="1239">
                  <c:v>#N/A</c:v>
                </c:pt>
                <c:pt idx="1240">
                  <c:v>#N/A</c:v>
                </c:pt>
                <c:pt idx="1241">
                  <c:v>#N/A</c:v>
                </c:pt>
                <c:pt idx="1242">
                  <c:v>#N/A</c:v>
                </c:pt>
                <c:pt idx="1243">
                  <c:v>#N/A</c:v>
                </c:pt>
                <c:pt idx="1244">
                  <c:v>#N/A</c:v>
                </c:pt>
                <c:pt idx="1245">
                  <c:v>#N/A</c:v>
                </c:pt>
                <c:pt idx="1246">
                  <c:v>#N/A</c:v>
                </c:pt>
                <c:pt idx="1247">
                  <c:v>#N/A</c:v>
                </c:pt>
                <c:pt idx="1248">
                  <c:v>#N/A</c:v>
                </c:pt>
                <c:pt idx="1249">
                  <c:v>#N/A</c:v>
                </c:pt>
                <c:pt idx="1250">
                  <c:v>#N/A</c:v>
                </c:pt>
                <c:pt idx="1251">
                  <c:v>#N/A</c:v>
                </c:pt>
                <c:pt idx="1252">
                  <c:v>#N/A</c:v>
                </c:pt>
                <c:pt idx="1253">
                  <c:v>#N/A</c:v>
                </c:pt>
                <c:pt idx="1254">
                  <c:v>#N/A</c:v>
                </c:pt>
                <c:pt idx="1255">
                  <c:v>#N/A</c:v>
                </c:pt>
                <c:pt idx="1256">
                  <c:v>#N/A</c:v>
                </c:pt>
                <c:pt idx="1257">
                  <c:v>#N/A</c:v>
                </c:pt>
                <c:pt idx="1258">
                  <c:v>#N/A</c:v>
                </c:pt>
                <c:pt idx="1259">
                  <c:v>#N/A</c:v>
                </c:pt>
                <c:pt idx="1260">
                  <c:v>#N/A</c:v>
                </c:pt>
                <c:pt idx="1261">
                  <c:v>#N/A</c:v>
                </c:pt>
                <c:pt idx="1262">
                  <c:v>#N/A</c:v>
                </c:pt>
                <c:pt idx="1263">
                  <c:v>#N/A</c:v>
                </c:pt>
                <c:pt idx="1264">
                  <c:v>#N/A</c:v>
                </c:pt>
                <c:pt idx="1265">
                  <c:v>#N/A</c:v>
                </c:pt>
                <c:pt idx="1266">
                  <c:v>#N/A</c:v>
                </c:pt>
                <c:pt idx="1267">
                  <c:v>#N/A</c:v>
                </c:pt>
                <c:pt idx="1268">
                  <c:v>#N/A</c:v>
                </c:pt>
                <c:pt idx="1269">
                  <c:v>#N/A</c:v>
                </c:pt>
                <c:pt idx="1270">
                  <c:v>#N/A</c:v>
                </c:pt>
                <c:pt idx="1271">
                  <c:v>#N/A</c:v>
                </c:pt>
                <c:pt idx="1272">
                  <c:v>#N/A</c:v>
                </c:pt>
                <c:pt idx="1273">
                  <c:v>#N/A</c:v>
                </c:pt>
                <c:pt idx="1274">
                  <c:v>#N/A</c:v>
                </c:pt>
                <c:pt idx="1275">
                  <c:v>#N/A</c:v>
                </c:pt>
                <c:pt idx="1276">
                  <c:v>#N/A</c:v>
                </c:pt>
                <c:pt idx="1277">
                  <c:v>#N/A</c:v>
                </c:pt>
                <c:pt idx="1278">
                  <c:v>#N/A</c:v>
                </c:pt>
                <c:pt idx="1279">
                  <c:v>#N/A</c:v>
                </c:pt>
                <c:pt idx="1280">
                  <c:v>#N/A</c:v>
                </c:pt>
                <c:pt idx="1281">
                  <c:v>#N/A</c:v>
                </c:pt>
                <c:pt idx="1282">
                  <c:v>#N/A</c:v>
                </c:pt>
                <c:pt idx="1283">
                  <c:v>#N/A</c:v>
                </c:pt>
                <c:pt idx="1284">
                  <c:v>#N/A</c:v>
                </c:pt>
                <c:pt idx="1285">
                  <c:v>#N/A</c:v>
                </c:pt>
                <c:pt idx="1286">
                  <c:v>#N/A</c:v>
                </c:pt>
                <c:pt idx="1287">
                  <c:v>#N/A</c:v>
                </c:pt>
                <c:pt idx="1288">
                  <c:v>#N/A</c:v>
                </c:pt>
                <c:pt idx="1289">
                  <c:v>#N/A</c:v>
                </c:pt>
                <c:pt idx="1290">
                  <c:v>#N/A</c:v>
                </c:pt>
                <c:pt idx="1291">
                  <c:v>#N/A</c:v>
                </c:pt>
                <c:pt idx="1292">
                  <c:v>#N/A</c:v>
                </c:pt>
                <c:pt idx="1293">
                  <c:v>#N/A</c:v>
                </c:pt>
                <c:pt idx="1294">
                  <c:v>#N/A</c:v>
                </c:pt>
                <c:pt idx="1295">
                  <c:v>#N/A</c:v>
                </c:pt>
                <c:pt idx="1296">
                  <c:v>#N/A</c:v>
                </c:pt>
                <c:pt idx="1297">
                  <c:v>#N/A</c:v>
                </c:pt>
                <c:pt idx="1298">
                  <c:v>#N/A</c:v>
                </c:pt>
                <c:pt idx="1299">
                  <c:v>#N/A</c:v>
                </c:pt>
                <c:pt idx="1300">
                  <c:v>#N/A</c:v>
                </c:pt>
                <c:pt idx="1301">
                  <c:v>#N/A</c:v>
                </c:pt>
                <c:pt idx="1302">
                  <c:v>#N/A</c:v>
                </c:pt>
                <c:pt idx="1303">
                  <c:v>#N/A</c:v>
                </c:pt>
                <c:pt idx="1304">
                  <c:v>#N/A</c:v>
                </c:pt>
                <c:pt idx="1305">
                  <c:v>#N/A</c:v>
                </c:pt>
                <c:pt idx="1306">
                  <c:v>#N/A</c:v>
                </c:pt>
                <c:pt idx="1307">
                  <c:v>#N/A</c:v>
                </c:pt>
                <c:pt idx="1308">
                  <c:v>#N/A</c:v>
                </c:pt>
                <c:pt idx="1309">
                  <c:v>#N/A</c:v>
                </c:pt>
                <c:pt idx="1310">
                  <c:v>#N/A</c:v>
                </c:pt>
                <c:pt idx="1311">
                  <c:v>#N/A</c:v>
                </c:pt>
                <c:pt idx="1312">
                  <c:v>#N/A</c:v>
                </c:pt>
                <c:pt idx="1313">
                  <c:v>#N/A</c:v>
                </c:pt>
                <c:pt idx="1314">
                  <c:v>#N/A</c:v>
                </c:pt>
                <c:pt idx="1315">
                  <c:v>#N/A</c:v>
                </c:pt>
                <c:pt idx="1316">
                  <c:v>#N/A</c:v>
                </c:pt>
                <c:pt idx="1317">
                  <c:v>#N/A</c:v>
                </c:pt>
                <c:pt idx="1318">
                  <c:v>#N/A</c:v>
                </c:pt>
                <c:pt idx="1319">
                  <c:v>#N/A</c:v>
                </c:pt>
                <c:pt idx="1320">
                  <c:v>#N/A</c:v>
                </c:pt>
                <c:pt idx="1321">
                  <c:v>#N/A</c:v>
                </c:pt>
                <c:pt idx="1322">
                  <c:v>#N/A</c:v>
                </c:pt>
                <c:pt idx="1323">
                  <c:v>#N/A</c:v>
                </c:pt>
                <c:pt idx="1324">
                  <c:v>#N/A</c:v>
                </c:pt>
                <c:pt idx="1325">
                  <c:v>#N/A</c:v>
                </c:pt>
                <c:pt idx="1326">
                  <c:v>#N/A</c:v>
                </c:pt>
                <c:pt idx="1327">
                  <c:v>#N/A</c:v>
                </c:pt>
                <c:pt idx="1328">
                  <c:v>#N/A</c:v>
                </c:pt>
                <c:pt idx="1329">
                  <c:v>#N/A</c:v>
                </c:pt>
                <c:pt idx="1330">
                  <c:v>#N/A</c:v>
                </c:pt>
                <c:pt idx="1331">
                  <c:v>#N/A</c:v>
                </c:pt>
                <c:pt idx="1332">
                  <c:v>#N/A</c:v>
                </c:pt>
                <c:pt idx="1333">
                  <c:v>#N/A</c:v>
                </c:pt>
                <c:pt idx="1334">
                  <c:v>#N/A</c:v>
                </c:pt>
                <c:pt idx="1335">
                  <c:v>#N/A</c:v>
                </c:pt>
                <c:pt idx="1336">
                  <c:v>#N/A</c:v>
                </c:pt>
                <c:pt idx="1337">
                  <c:v>#N/A</c:v>
                </c:pt>
                <c:pt idx="1338">
                  <c:v>#N/A</c:v>
                </c:pt>
                <c:pt idx="1339">
                  <c:v>#N/A</c:v>
                </c:pt>
                <c:pt idx="1340">
                  <c:v>#N/A</c:v>
                </c:pt>
                <c:pt idx="1341">
                  <c:v>#N/A</c:v>
                </c:pt>
                <c:pt idx="1342">
                  <c:v>#N/A</c:v>
                </c:pt>
                <c:pt idx="1343">
                  <c:v>#N/A</c:v>
                </c:pt>
                <c:pt idx="1344">
                  <c:v>#N/A</c:v>
                </c:pt>
                <c:pt idx="1345">
                  <c:v>#N/A</c:v>
                </c:pt>
                <c:pt idx="1346">
                  <c:v>#N/A</c:v>
                </c:pt>
                <c:pt idx="1347">
                  <c:v>#N/A</c:v>
                </c:pt>
                <c:pt idx="1348">
                  <c:v>#N/A</c:v>
                </c:pt>
                <c:pt idx="1349">
                  <c:v>#N/A</c:v>
                </c:pt>
                <c:pt idx="1350">
                  <c:v>#N/A</c:v>
                </c:pt>
                <c:pt idx="1351">
                  <c:v>#N/A</c:v>
                </c:pt>
                <c:pt idx="1352">
                  <c:v>#N/A</c:v>
                </c:pt>
                <c:pt idx="1353">
                  <c:v>#N/A</c:v>
                </c:pt>
                <c:pt idx="1354">
                  <c:v>#N/A</c:v>
                </c:pt>
                <c:pt idx="1355">
                  <c:v>#N/A</c:v>
                </c:pt>
                <c:pt idx="1356">
                  <c:v>#N/A</c:v>
                </c:pt>
                <c:pt idx="1357">
                  <c:v>#N/A</c:v>
                </c:pt>
                <c:pt idx="1358">
                  <c:v>#N/A</c:v>
                </c:pt>
                <c:pt idx="1359">
                  <c:v>#N/A</c:v>
                </c:pt>
                <c:pt idx="1360">
                  <c:v>#N/A</c:v>
                </c:pt>
                <c:pt idx="1361">
                  <c:v>#N/A</c:v>
                </c:pt>
                <c:pt idx="1362">
                  <c:v>#N/A</c:v>
                </c:pt>
                <c:pt idx="1363">
                  <c:v>#N/A</c:v>
                </c:pt>
                <c:pt idx="1364">
                  <c:v>#N/A</c:v>
                </c:pt>
                <c:pt idx="1365">
                  <c:v>#N/A</c:v>
                </c:pt>
                <c:pt idx="1366">
                  <c:v>#N/A</c:v>
                </c:pt>
                <c:pt idx="1367">
                  <c:v>#N/A</c:v>
                </c:pt>
                <c:pt idx="1368">
                  <c:v>#N/A</c:v>
                </c:pt>
                <c:pt idx="1369">
                  <c:v>#N/A</c:v>
                </c:pt>
                <c:pt idx="1370">
                  <c:v>#N/A</c:v>
                </c:pt>
                <c:pt idx="1371">
                  <c:v>#N/A</c:v>
                </c:pt>
                <c:pt idx="1372">
                  <c:v>#N/A</c:v>
                </c:pt>
                <c:pt idx="1373">
                  <c:v>#N/A</c:v>
                </c:pt>
                <c:pt idx="1374">
                  <c:v>#N/A</c:v>
                </c:pt>
                <c:pt idx="1375">
                  <c:v>#N/A</c:v>
                </c:pt>
                <c:pt idx="1376">
                  <c:v>#N/A</c:v>
                </c:pt>
                <c:pt idx="1377">
                  <c:v>#N/A</c:v>
                </c:pt>
                <c:pt idx="1378">
                  <c:v>#N/A</c:v>
                </c:pt>
                <c:pt idx="1379">
                  <c:v>#N/A</c:v>
                </c:pt>
                <c:pt idx="1380">
                  <c:v>#N/A</c:v>
                </c:pt>
                <c:pt idx="1381">
                  <c:v>#N/A</c:v>
                </c:pt>
                <c:pt idx="1382">
                  <c:v>#N/A</c:v>
                </c:pt>
                <c:pt idx="1383">
                  <c:v>#N/A</c:v>
                </c:pt>
                <c:pt idx="1384">
                  <c:v>#N/A</c:v>
                </c:pt>
                <c:pt idx="1385">
                  <c:v>#N/A</c:v>
                </c:pt>
                <c:pt idx="1386">
                  <c:v>#N/A</c:v>
                </c:pt>
                <c:pt idx="1387">
                  <c:v>#N/A</c:v>
                </c:pt>
                <c:pt idx="1388">
                  <c:v>#N/A</c:v>
                </c:pt>
                <c:pt idx="1389">
                  <c:v>#N/A</c:v>
                </c:pt>
                <c:pt idx="1390">
                  <c:v>#N/A</c:v>
                </c:pt>
                <c:pt idx="1391">
                  <c:v>#N/A</c:v>
                </c:pt>
                <c:pt idx="1392">
                  <c:v>#N/A</c:v>
                </c:pt>
                <c:pt idx="1393">
                  <c:v>#N/A</c:v>
                </c:pt>
                <c:pt idx="1394">
                  <c:v>#N/A</c:v>
                </c:pt>
                <c:pt idx="1395">
                  <c:v>#N/A</c:v>
                </c:pt>
                <c:pt idx="1396">
                  <c:v>#N/A</c:v>
                </c:pt>
                <c:pt idx="1397">
                  <c:v>#N/A</c:v>
                </c:pt>
                <c:pt idx="1398">
                  <c:v>#N/A</c:v>
                </c:pt>
                <c:pt idx="1399">
                  <c:v>#N/A</c:v>
                </c:pt>
                <c:pt idx="1400">
                  <c:v>#N/A</c:v>
                </c:pt>
                <c:pt idx="1401">
                  <c:v>#N/A</c:v>
                </c:pt>
                <c:pt idx="1402">
                  <c:v>#N/A</c:v>
                </c:pt>
                <c:pt idx="1403">
                  <c:v>#N/A</c:v>
                </c:pt>
                <c:pt idx="1404">
                  <c:v>#N/A</c:v>
                </c:pt>
                <c:pt idx="1405">
                  <c:v>#N/A</c:v>
                </c:pt>
                <c:pt idx="1406">
                  <c:v>#N/A</c:v>
                </c:pt>
                <c:pt idx="1407">
                  <c:v>#N/A</c:v>
                </c:pt>
                <c:pt idx="1408">
                  <c:v>#N/A</c:v>
                </c:pt>
                <c:pt idx="1409">
                  <c:v>#N/A</c:v>
                </c:pt>
                <c:pt idx="1410">
                  <c:v>#N/A</c:v>
                </c:pt>
                <c:pt idx="1411">
                  <c:v>#N/A</c:v>
                </c:pt>
                <c:pt idx="1412">
                  <c:v>#N/A</c:v>
                </c:pt>
                <c:pt idx="1413">
                  <c:v>#N/A</c:v>
                </c:pt>
                <c:pt idx="1414">
                  <c:v>#N/A</c:v>
                </c:pt>
                <c:pt idx="1415">
                  <c:v>#N/A</c:v>
                </c:pt>
                <c:pt idx="1416">
                  <c:v>#N/A</c:v>
                </c:pt>
                <c:pt idx="1417">
                  <c:v>#N/A</c:v>
                </c:pt>
                <c:pt idx="1418">
                  <c:v>#N/A</c:v>
                </c:pt>
                <c:pt idx="1419">
                  <c:v>#N/A</c:v>
                </c:pt>
                <c:pt idx="1420">
                  <c:v>#N/A</c:v>
                </c:pt>
                <c:pt idx="1421">
                  <c:v>#N/A</c:v>
                </c:pt>
                <c:pt idx="1422">
                  <c:v>#N/A</c:v>
                </c:pt>
                <c:pt idx="1423">
                  <c:v>#N/A</c:v>
                </c:pt>
                <c:pt idx="1424">
                  <c:v>#N/A</c:v>
                </c:pt>
                <c:pt idx="1425">
                  <c:v>#N/A</c:v>
                </c:pt>
                <c:pt idx="1426">
                  <c:v>#N/A</c:v>
                </c:pt>
                <c:pt idx="1427">
                  <c:v>#N/A</c:v>
                </c:pt>
                <c:pt idx="1428">
                  <c:v>#N/A</c:v>
                </c:pt>
                <c:pt idx="1429">
                  <c:v>#N/A</c:v>
                </c:pt>
                <c:pt idx="1430">
                  <c:v>#N/A</c:v>
                </c:pt>
                <c:pt idx="1431">
                  <c:v>#N/A</c:v>
                </c:pt>
                <c:pt idx="1432">
                  <c:v>#N/A</c:v>
                </c:pt>
                <c:pt idx="1433">
                  <c:v>#N/A</c:v>
                </c:pt>
                <c:pt idx="1434">
                  <c:v>#N/A</c:v>
                </c:pt>
                <c:pt idx="1435">
                  <c:v>#N/A</c:v>
                </c:pt>
                <c:pt idx="1436">
                  <c:v>#N/A</c:v>
                </c:pt>
                <c:pt idx="1437">
                  <c:v>#N/A</c:v>
                </c:pt>
                <c:pt idx="1438">
                  <c:v>#N/A</c:v>
                </c:pt>
                <c:pt idx="1439">
                  <c:v>#N/A</c:v>
                </c:pt>
                <c:pt idx="1440">
                  <c:v>#N/A</c:v>
                </c:pt>
                <c:pt idx="1441">
                  <c:v>#N/A</c:v>
                </c:pt>
                <c:pt idx="1442">
                  <c:v>#N/A</c:v>
                </c:pt>
                <c:pt idx="1443">
                  <c:v>#N/A</c:v>
                </c:pt>
                <c:pt idx="1444">
                  <c:v>#N/A</c:v>
                </c:pt>
                <c:pt idx="1445">
                  <c:v>#N/A</c:v>
                </c:pt>
                <c:pt idx="1446">
                  <c:v>#N/A</c:v>
                </c:pt>
                <c:pt idx="1447">
                  <c:v>#N/A</c:v>
                </c:pt>
                <c:pt idx="1448">
                  <c:v>#N/A</c:v>
                </c:pt>
                <c:pt idx="1449">
                  <c:v>#N/A</c:v>
                </c:pt>
                <c:pt idx="1450">
                  <c:v>#N/A</c:v>
                </c:pt>
                <c:pt idx="1451">
                  <c:v>#N/A</c:v>
                </c:pt>
                <c:pt idx="1452">
                  <c:v>#N/A</c:v>
                </c:pt>
                <c:pt idx="1453">
                  <c:v>#N/A</c:v>
                </c:pt>
                <c:pt idx="1454">
                  <c:v>#N/A</c:v>
                </c:pt>
                <c:pt idx="1455">
                  <c:v>#N/A</c:v>
                </c:pt>
                <c:pt idx="1456">
                  <c:v>#N/A</c:v>
                </c:pt>
                <c:pt idx="1457">
                  <c:v>#N/A</c:v>
                </c:pt>
                <c:pt idx="1458">
                  <c:v>#N/A</c:v>
                </c:pt>
                <c:pt idx="1459">
                  <c:v>#N/A</c:v>
                </c:pt>
                <c:pt idx="1460">
                  <c:v>#N/A</c:v>
                </c:pt>
                <c:pt idx="1461">
                  <c:v>#N/A</c:v>
                </c:pt>
                <c:pt idx="1462">
                  <c:v>#N/A</c:v>
                </c:pt>
                <c:pt idx="1463">
                  <c:v>#N/A</c:v>
                </c:pt>
                <c:pt idx="1464">
                  <c:v>#N/A</c:v>
                </c:pt>
                <c:pt idx="1465">
                  <c:v>#N/A</c:v>
                </c:pt>
                <c:pt idx="1466">
                  <c:v>#N/A</c:v>
                </c:pt>
                <c:pt idx="1467">
                  <c:v>#N/A</c:v>
                </c:pt>
                <c:pt idx="1468">
                  <c:v>#N/A</c:v>
                </c:pt>
                <c:pt idx="1469">
                  <c:v>#N/A</c:v>
                </c:pt>
                <c:pt idx="1470">
                  <c:v>#N/A</c:v>
                </c:pt>
                <c:pt idx="1471">
                  <c:v>#N/A</c:v>
                </c:pt>
                <c:pt idx="1472">
                  <c:v>#N/A</c:v>
                </c:pt>
                <c:pt idx="1473">
                  <c:v>#N/A</c:v>
                </c:pt>
                <c:pt idx="1474">
                  <c:v>#N/A</c:v>
                </c:pt>
                <c:pt idx="1475">
                  <c:v>#N/A</c:v>
                </c:pt>
                <c:pt idx="1476">
                  <c:v>#N/A</c:v>
                </c:pt>
                <c:pt idx="1477">
                  <c:v>#N/A</c:v>
                </c:pt>
                <c:pt idx="1478">
                  <c:v>#N/A</c:v>
                </c:pt>
                <c:pt idx="1479">
                  <c:v>#N/A</c:v>
                </c:pt>
                <c:pt idx="1480">
                  <c:v>#N/A</c:v>
                </c:pt>
                <c:pt idx="1481">
                  <c:v>#N/A</c:v>
                </c:pt>
                <c:pt idx="1482">
                  <c:v>#N/A</c:v>
                </c:pt>
                <c:pt idx="1483">
                  <c:v>#N/A</c:v>
                </c:pt>
                <c:pt idx="1484">
                  <c:v>#N/A</c:v>
                </c:pt>
                <c:pt idx="1485">
                  <c:v>#N/A</c:v>
                </c:pt>
                <c:pt idx="1486">
                  <c:v>#N/A</c:v>
                </c:pt>
                <c:pt idx="1487">
                  <c:v>#N/A</c:v>
                </c:pt>
                <c:pt idx="1488">
                  <c:v>#N/A</c:v>
                </c:pt>
                <c:pt idx="1489">
                  <c:v>#N/A</c:v>
                </c:pt>
                <c:pt idx="1490">
                  <c:v>#N/A</c:v>
                </c:pt>
                <c:pt idx="1491">
                  <c:v>#N/A</c:v>
                </c:pt>
                <c:pt idx="1492">
                  <c:v>#N/A</c:v>
                </c:pt>
                <c:pt idx="1493">
                  <c:v>#N/A</c:v>
                </c:pt>
                <c:pt idx="1494">
                  <c:v>#N/A</c:v>
                </c:pt>
                <c:pt idx="1495">
                  <c:v>#N/A</c:v>
                </c:pt>
                <c:pt idx="1496">
                  <c:v>#N/A</c:v>
                </c:pt>
                <c:pt idx="1497">
                  <c:v>#N/A</c:v>
                </c:pt>
                <c:pt idx="1498">
                  <c:v>#N/A</c:v>
                </c:pt>
                <c:pt idx="1499">
                  <c:v>#N/A</c:v>
                </c:pt>
                <c:pt idx="1500">
                  <c:v>#N/A</c:v>
                </c:pt>
                <c:pt idx="1501">
                  <c:v>#N/A</c:v>
                </c:pt>
                <c:pt idx="1502">
                  <c:v>#N/A</c:v>
                </c:pt>
                <c:pt idx="1503">
                  <c:v>#N/A</c:v>
                </c:pt>
                <c:pt idx="1504">
                  <c:v>#N/A</c:v>
                </c:pt>
                <c:pt idx="1505">
                  <c:v>#N/A</c:v>
                </c:pt>
                <c:pt idx="1506">
                  <c:v>#N/A</c:v>
                </c:pt>
                <c:pt idx="1507">
                  <c:v>#N/A</c:v>
                </c:pt>
                <c:pt idx="1508">
                  <c:v>#N/A</c:v>
                </c:pt>
                <c:pt idx="1509">
                  <c:v>#N/A</c:v>
                </c:pt>
                <c:pt idx="1510">
                  <c:v>#N/A</c:v>
                </c:pt>
                <c:pt idx="1511">
                  <c:v>#N/A</c:v>
                </c:pt>
                <c:pt idx="1512">
                  <c:v>#N/A</c:v>
                </c:pt>
                <c:pt idx="1513">
                  <c:v>#N/A</c:v>
                </c:pt>
                <c:pt idx="1514">
                  <c:v>#N/A</c:v>
                </c:pt>
                <c:pt idx="1515">
                  <c:v>#N/A</c:v>
                </c:pt>
                <c:pt idx="1516">
                  <c:v>#N/A</c:v>
                </c:pt>
                <c:pt idx="1517">
                  <c:v>#N/A</c:v>
                </c:pt>
                <c:pt idx="1518">
                  <c:v>#N/A</c:v>
                </c:pt>
                <c:pt idx="1519">
                  <c:v>#N/A</c:v>
                </c:pt>
                <c:pt idx="1520">
                  <c:v>#N/A</c:v>
                </c:pt>
                <c:pt idx="1521">
                  <c:v>#N/A</c:v>
                </c:pt>
                <c:pt idx="1522">
                  <c:v>#N/A</c:v>
                </c:pt>
                <c:pt idx="1523">
                  <c:v>#N/A</c:v>
                </c:pt>
                <c:pt idx="1524">
                  <c:v>#N/A</c:v>
                </c:pt>
                <c:pt idx="1525">
                  <c:v>#N/A</c:v>
                </c:pt>
                <c:pt idx="1526">
                  <c:v>#N/A</c:v>
                </c:pt>
                <c:pt idx="1527">
                  <c:v>#N/A</c:v>
                </c:pt>
                <c:pt idx="1528">
                  <c:v>#N/A</c:v>
                </c:pt>
                <c:pt idx="1529">
                  <c:v>#N/A</c:v>
                </c:pt>
                <c:pt idx="1530">
                  <c:v>#N/A</c:v>
                </c:pt>
                <c:pt idx="1531">
                  <c:v>#N/A</c:v>
                </c:pt>
                <c:pt idx="1532">
                  <c:v>#N/A</c:v>
                </c:pt>
                <c:pt idx="1533">
                  <c:v>#N/A</c:v>
                </c:pt>
                <c:pt idx="1534">
                  <c:v>#N/A</c:v>
                </c:pt>
                <c:pt idx="1535">
                  <c:v>#N/A</c:v>
                </c:pt>
                <c:pt idx="1536">
                  <c:v>#N/A</c:v>
                </c:pt>
                <c:pt idx="1537">
                  <c:v>#N/A</c:v>
                </c:pt>
                <c:pt idx="1538">
                  <c:v>#N/A</c:v>
                </c:pt>
                <c:pt idx="1539">
                  <c:v>#N/A</c:v>
                </c:pt>
                <c:pt idx="1540">
                  <c:v>#N/A</c:v>
                </c:pt>
                <c:pt idx="1541">
                  <c:v>#N/A</c:v>
                </c:pt>
                <c:pt idx="1542">
                  <c:v>#N/A</c:v>
                </c:pt>
                <c:pt idx="1543">
                  <c:v>#N/A</c:v>
                </c:pt>
                <c:pt idx="1544">
                  <c:v>#N/A</c:v>
                </c:pt>
                <c:pt idx="1545">
                  <c:v>#N/A</c:v>
                </c:pt>
                <c:pt idx="1546">
                  <c:v>#N/A</c:v>
                </c:pt>
                <c:pt idx="1547">
                  <c:v>#N/A</c:v>
                </c:pt>
                <c:pt idx="1548">
                  <c:v>#N/A</c:v>
                </c:pt>
                <c:pt idx="1549">
                  <c:v>#N/A</c:v>
                </c:pt>
                <c:pt idx="1550">
                  <c:v>#N/A</c:v>
                </c:pt>
                <c:pt idx="1551">
                  <c:v>#N/A</c:v>
                </c:pt>
                <c:pt idx="1552">
                  <c:v>#N/A</c:v>
                </c:pt>
                <c:pt idx="1553">
                  <c:v>#N/A</c:v>
                </c:pt>
                <c:pt idx="1554">
                  <c:v>#N/A</c:v>
                </c:pt>
                <c:pt idx="1555">
                  <c:v>#N/A</c:v>
                </c:pt>
                <c:pt idx="1556">
                  <c:v>#N/A</c:v>
                </c:pt>
                <c:pt idx="1557">
                  <c:v>#N/A</c:v>
                </c:pt>
                <c:pt idx="1558">
                  <c:v>#N/A</c:v>
                </c:pt>
                <c:pt idx="1559">
                  <c:v>#N/A</c:v>
                </c:pt>
                <c:pt idx="1560">
                  <c:v>#N/A</c:v>
                </c:pt>
                <c:pt idx="1561">
                  <c:v>#N/A</c:v>
                </c:pt>
                <c:pt idx="1562">
                  <c:v>#N/A</c:v>
                </c:pt>
                <c:pt idx="1563">
                  <c:v>#N/A</c:v>
                </c:pt>
                <c:pt idx="1564">
                  <c:v>#N/A</c:v>
                </c:pt>
                <c:pt idx="1565">
                  <c:v>#N/A</c:v>
                </c:pt>
                <c:pt idx="1566">
                  <c:v>#N/A</c:v>
                </c:pt>
                <c:pt idx="1567">
                  <c:v>#N/A</c:v>
                </c:pt>
                <c:pt idx="1568">
                  <c:v>#N/A</c:v>
                </c:pt>
                <c:pt idx="1569">
                  <c:v>#N/A</c:v>
                </c:pt>
                <c:pt idx="1570">
                  <c:v>#N/A</c:v>
                </c:pt>
                <c:pt idx="1571">
                  <c:v>#N/A</c:v>
                </c:pt>
                <c:pt idx="1572">
                  <c:v>#N/A</c:v>
                </c:pt>
                <c:pt idx="1573">
                  <c:v>#N/A</c:v>
                </c:pt>
                <c:pt idx="1574">
                  <c:v>#N/A</c:v>
                </c:pt>
                <c:pt idx="1575">
                  <c:v>#N/A</c:v>
                </c:pt>
                <c:pt idx="1576">
                  <c:v>#N/A</c:v>
                </c:pt>
                <c:pt idx="1577">
                  <c:v>#N/A</c:v>
                </c:pt>
                <c:pt idx="1578">
                  <c:v>#N/A</c:v>
                </c:pt>
                <c:pt idx="1579">
                  <c:v>#N/A</c:v>
                </c:pt>
                <c:pt idx="1580">
                  <c:v>#N/A</c:v>
                </c:pt>
                <c:pt idx="1581">
                  <c:v>#N/A</c:v>
                </c:pt>
                <c:pt idx="1582">
                  <c:v>#N/A</c:v>
                </c:pt>
                <c:pt idx="1583">
                  <c:v>#N/A</c:v>
                </c:pt>
                <c:pt idx="1584">
                  <c:v>#N/A</c:v>
                </c:pt>
                <c:pt idx="1585">
                  <c:v>#N/A</c:v>
                </c:pt>
                <c:pt idx="1586">
                  <c:v>#N/A</c:v>
                </c:pt>
                <c:pt idx="1587">
                  <c:v>#N/A</c:v>
                </c:pt>
                <c:pt idx="1588">
                  <c:v>#N/A</c:v>
                </c:pt>
                <c:pt idx="1589">
                  <c:v>#N/A</c:v>
                </c:pt>
                <c:pt idx="1590">
                  <c:v>#N/A</c:v>
                </c:pt>
                <c:pt idx="1591">
                  <c:v>#N/A</c:v>
                </c:pt>
                <c:pt idx="1592">
                  <c:v>#N/A</c:v>
                </c:pt>
                <c:pt idx="1593">
                  <c:v>#N/A</c:v>
                </c:pt>
                <c:pt idx="1594">
                  <c:v>#N/A</c:v>
                </c:pt>
                <c:pt idx="1595">
                  <c:v>#N/A</c:v>
                </c:pt>
                <c:pt idx="1596">
                  <c:v>#N/A</c:v>
                </c:pt>
                <c:pt idx="1597">
                  <c:v>#N/A</c:v>
                </c:pt>
                <c:pt idx="1598">
                  <c:v>#N/A</c:v>
                </c:pt>
                <c:pt idx="1599">
                  <c:v>#N/A</c:v>
                </c:pt>
                <c:pt idx="1600">
                  <c:v>#N/A</c:v>
                </c:pt>
                <c:pt idx="1601">
                  <c:v>#N/A</c:v>
                </c:pt>
                <c:pt idx="1602">
                  <c:v>#N/A</c:v>
                </c:pt>
                <c:pt idx="1603">
                  <c:v>#N/A</c:v>
                </c:pt>
                <c:pt idx="1604">
                  <c:v>#N/A</c:v>
                </c:pt>
                <c:pt idx="1605">
                  <c:v>#N/A</c:v>
                </c:pt>
                <c:pt idx="1606">
                  <c:v>#N/A</c:v>
                </c:pt>
                <c:pt idx="1607">
                  <c:v>#N/A</c:v>
                </c:pt>
                <c:pt idx="1608">
                  <c:v>#N/A</c:v>
                </c:pt>
                <c:pt idx="1609">
                  <c:v>#N/A</c:v>
                </c:pt>
                <c:pt idx="1610">
                  <c:v>#N/A</c:v>
                </c:pt>
                <c:pt idx="1611">
                  <c:v>#N/A</c:v>
                </c:pt>
                <c:pt idx="1612">
                  <c:v>#N/A</c:v>
                </c:pt>
                <c:pt idx="1613">
                  <c:v>#N/A</c:v>
                </c:pt>
                <c:pt idx="1614">
                  <c:v>#N/A</c:v>
                </c:pt>
                <c:pt idx="1615">
                  <c:v>#N/A</c:v>
                </c:pt>
                <c:pt idx="1616">
                  <c:v>#N/A</c:v>
                </c:pt>
                <c:pt idx="1617">
                  <c:v>#N/A</c:v>
                </c:pt>
                <c:pt idx="1618">
                  <c:v>#N/A</c:v>
                </c:pt>
                <c:pt idx="1619">
                  <c:v>#N/A</c:v>
                </c:pt>
                <c:pt idx="1620">
                  <c:v>#N/A</c:v>
                </c:pt>
                <c:pt idx="1621">
                  <c:v>#N/A</c:v>
                </c:pt>
                <c:pt idx="1622">
                  <c:v>#N/A</c:v>
                </c:pt>
                <c:pt idx="1623">
                  <c:v>#N/A</c:v>
                </c:pt>
                <c:pt idx="1624">
                  <c:v>#N/A</c:v>
                </c:pt>
                <c:pt idx="1625">
                  <c:v>#N/A</c:v>
                </c:pt>
                <c:pt idx="1626">
                  <c:v>#N/A</c:v>
                </c:pt>
                <c:pt idx="1627">
                  <c:v>#N/A</c:v>
                </c:pt>
                <c:pt idx="1628">
                  <c:v>#N/A</c:v>
                </c:pt>
                <c:pt idx="1629">
                  <c:v>#N/A</c:v>
                </c:pt>
                <c:pt idx="1630">
                  <c:v>#N/A</c:v>
                </c:pt>
                <c:pt idx="1631">
                  <c:v>#N/A</c:v>
                </c:pt>
                <c:pt idx="1632">
                  <c:v>#N/A</c:v>
                </c:pt>
                <c:pt idx="1633">
                  <c:v>#N/A</c:v>
                </c:pt>
                <c:pt idx="1634">
                  <c:v>#N/A</c:v>
                </c:pt>
                <c:pt idx="1635">
                  <c:v>#N/A</c:v>
                </c:pt>
                <c:pt idx="1636">
                  <c:v>#N/A</c:v>
                </c:pt>
                <c:pt idx="1637">
                  <c:v>#N/A</c:v>
                </c:pt>
                <c:pt idx="1638">
                  <c:v>#N/A</c:v>
                </c:pt>
                <c:pt idx="1639">
                  <c:v>#N/A</c:v>
                </c:pt>
                <c:pt idx="1640">
                  <c:v>#N/A</c:v>
                </c:pt>
                <c:pt idx="1641">
                  <c:v>#N/A</c:v>
                </c:pt>
                <c:pt idx="1642">
                  <c:v>#N/A</c:v>
                </c:pt>
                <c:pt idx="1643">
                  <c:v>#N/A</c:v>
                </c:pt>
                <c:pt idx="1644">
                  <c:v>#N/A</c:v>
                </c:pt>
                <c:pt idx="1645">
                  <c:v>#N/A</c:v>
                </c:pt>
                <c:pt idx="1646">
                  <c:v>#N/A</c:v>
                </c:pt>
                <c:pt idx="1647">
                  <c:v>#N/A</c:v>
                </c:pt>
                <c:pt idx="1648">
                  <c:v>#N/A</c:v>
                </c:pt>
                <c:pt idx="1649">
                  <c:v>#N/A</c:v>
                </c:pt>
                <c:pt idx="1650">
                  <c:v>#N/A</c:v>
                </c:pt>
                <c:pt idx="1651">
                  <c:v>#N/A</c:v>
                </c:pt>
                <c:pt idx="1652">
                  <c:v>#N/A</c:v>
                </c:pt>
                <c:pt idx="1653">
                  <c:v>#N/A</c:v>
                </c:pt>
                <c:pt idx="1654">
                  <c:v>#N/A</c:v>
                </c:pt>
                <c:pt idx="1655">
                  <c:v>#N/A</c:v>
                </c:pt>
                <c:pt idx="1656">
                  <c:v>#N/A</c:v>
                </c:pt>
                <c:pt idx="1657">
                  <c:v>#N/A</c:v>
                </c:pt>
                <c:pt idx="1658">
                  <c:v>#N/A</c:v>
                </c:pt>
                <c:pt idx="1659">
                  <c:v>#N/A</c:v>
                </c:pt>
                <c:pt idx="1660">
                  <c:v>#N/A</c:v>
                </c:pt>
                <c:pt idx="1661">
                  <c:v>#N/A</c:v>
                </c:pt>
                <c:pt idx="1662">
                  <c:v>#N/A</c:v>
                </c:pt>
                <c:pt idx="1663">
                  <c:v>#N/A</c:v>
                </c:pt>
                <c:pt idx="1664">
                  <c:v>#N/A</c:v>
                </c:pt>
                <c:pt idx="1665">
                  <c:v>#N/A</c:v>
                </c:pt>
                <c:pt idx="1666">
                  <c:v>#N/A</c:v>
                </c:pt>
                <c:pt idx="1667">
                  <c:v>#N/A</c:v>
                </c:pt>
                <c:pt idx="1668">
                  <c:v>#N/A</c:v>
                </c:pt>
                <c:pt idx="1669">
                  <c:v>#N/A</c:v>
                </c:pt>
                <c:pt idx="1670">
                  <c:v>#N/A</c:v>
                </c:pt>
                <c:pt idx="1671">
                  <c:v>#N/A</c:v>
                </c:pt>
                <c:pt idx="1672">
                  <c:v>#N/A</c:v>
                </c:pt>
                <c:pt idx="1673">
                  <c:v>#N/A</c:v>
                </c:pt>
                <c:pt idx="1674">
                  <c:v>#N/A</c:v>
                </c:pt>
                <c:pt idx="1675">
                  <c:v>#N/A</c:v>
                </c:pt>
                <c:pt idx="1676">
                  <c:v>#N/A</c:v>
                </c:pt>
                <c:pt idx="1677">
                  <c:v>#N/A</c:v>
                </c:pt>
                <c:pt idx="1678">
                  <c:v>#N/A</c:v>
                </c:pt>
                <c:pt idx="1679">
                  <c:v>#N/A</c:v>
                </c:pt>
                <c:pt idx="1680">
                  <c:v>#N/A</c:v>
                </c:pt>
                <c:pt idx="1681">
                  <c:v>#N/A</c:v>
                </c:pt>
                <c:pt idx="1682">
                  <c:v>#N/A</c:v>
                </c:pt>
                <c:pt idx="1683">
                  <c:v>#N/A</c:v>
                </c:pt>
                <c:pt idx="1684">
                  <c:v>#N/A</c:v>
                </c:pt>
                <c:pt idx="1685">
                  <c:v>#N/A</c:v>
                </c:pt>
                <c:pt idx="1686">
                  <c:v>#N/A</c:v>
                </c:pt>
                <c:pt idx="1687">
                  <c:v>#N/A</c:v>
                </c:pt>
                <c:pt idx="1688">
                  <c:v>#N/A</c:v>
                </c:pt>
                <c:pt idx="1689">
                  <c:v>#N/A</c:v>
                </c:pt>
                <c:pt idx="1690">
                  <c:v>#N/A</c:v>
                </c:pt>
                <c:pt idx="1691">
                  <c:v>#N/A</c:v>
                </c:pt>
                <c:pt idx="1692">
                  <c:v>#N/A</c:v>
                </c:pt>
                <c:pt idx="1693">
                  <c:v>#N/A</c:v>
                </c:pt>
                <c:pt idx="1694">
                  <c:v>#N/A</c:v>
                </c:pt>
                <c:pt idx="1695">
                  <c:v>#N/A</c:v>
                </c:pt>
                <c:pt idx="1696">
                  <c:v>#N/A</c:v>
                </c:pt>
                <c:pt idx="1697">
                  <c:v>#N/A</c:v>
                </c:pt>
                <c:pt idx="1698">
                  <c:v>#N/A</c:v>
                </c:pt>
                <c:pt idx="1699">
                  <c:v>#N/A</c:v>
                </c:pt>
                <c:pt idx="1700">
                  <c:v>#N/A</c:v>
                </c:pt>
                <c:pt idx="1701">
                  <c:v>#N/A</c:v>
                </c:pt>
                <c:pt idx="1702">
                  <c:v>#N/A</c:v>
                </c:pt>
                <c:pt idx="1703">
                  <c:v>#N/A</c:v>
                </c:pt>
                <c:pt idx="1704">
                  <c:v>#N/A</c:v>
                </c:pt>
                <c:pt idx="1705">
                  <c:v>#N/A</c:v>
                </c:pt>
                <c:pt idx="1706">
                  <c:v>#N/A</c:v>
                </c:pt>
                <c:pt idx="1707">
                  <c:v>#N/A</c:v>
                </c:pt>
                <c:pt idx="1708">
                  <c:v>#N/A</c:v>
                </c:pt>
                <c:pt idx="1709">
                  <c:v>#N/A</c:v>
                </c:pt>
                <c:pt idx="1710">
                  <c:v>#N/A</c:v>
                </c:pt>
                <c:pt idx="1711">
                  <c:v>#N/A</c:v>
                </c:pt>
                <c:pt idx="1712">
                  <c:v>#N/A</c:v>
                </c:pt>
                <c:pt idx="1713">
                  <c:v>#N/A</c:v>
                </c:pt>
                <c:pt idx="1714">
                  <c:v>#N/A</c:v>
                </c:pt>
                <c:pt idx="1715">
                  <c:v>#N/A</c:v>
                </c:pt>
                <c:pt idx="1716">
                  <c:v>#N/A</c:v>
                </c:pt>
                <c:pt idx="1717">
                  <c:v>#N/A</c:v>
                </c:pt>
                <c:pt idx="1718">
                  <c:v>#N/A</c:v>
                </c:pt>
                <c:pt idx="1719">
                  <c:v>#N/A</c:v>
                </c:pt>
                <c:pt idx="1720">
                  <c:v>#N/A</c:v>
                </c:pt>
                <c:pt idx="1721">
                  <c:v>#N/A</c:v>
                </c:pt>
                <c:pt idx="1722">
                  <c:v>#N/A</c:v>
                </c:pt>
                <c:pt idx="1723">
                  <c:v>#N/A</c:v>
                </c:pt>
                <c:pt idx="1724">
                  <c:v>#N/A</c:v>
                </c:pt>
                <c:pt idx="1725">
                  <c:v>#N/A</c:v>
                </c:pt>
                <c:pt idx="1726">
                  <c:v>#N/A</c:v>
                </c:pt>
                <c:pt idx="1727">
                  <c:v>#N/A</c:v>
                </c:pt>
                <c:pt idx="1728">
                  <c:v>#N/A</c:v>
                </c:pt>
                <c:pt idx="1729">
                  <c:v>#N/A</c:v>
                </c:pt>
                <c:pt idx="1730">
                  <c:v>#N/A</c:v>
                </c:pt>
                <c:pt idx="1731">
                  <c:v>#N/A</c:v>
                </c:pt>
                <c:pt idx="1732">
                  <c:v>#N/A</c:v>
                </c:pt>
                <c:pt idx="1733">
                  <c:v>#N/A</c:v>
                </c:pt>
                <c:pt idx="1734">
                  <c:v>#N/A</c:v>
                </c:pt>
                <c:pt idx="1735">
                  <c:v>#N/A</c:v>
                </c:pt>
                <c:pt idx="1736">
                  <c:v>#N/A</c:v>
                </c:pt>
                <c:pt idx="1737">
                  <c:v>#N/A</c:v>
                </c:pt>
                <c:pt idx="1738">
                  <c:v>#N/A</c:v>
                </c:pt>
                <c:pt idx="1739">
                  <c:v>#N/A</c:v>
                </c:pt>
                <c:pt idx="1740">
                  <c:v>#N/A</c:v>
                </c:pt>
                <c:pt idx="1741">
                  <c:v>#N/A</c:v>
                </c:pt>
                <c:pt idx="1742">
                  <c:v>#N/A</c:v>
                </c:pt>
                <c:pt idx="1743">
                  <c:v>#N/A</c:v>
                </c:pt>
                <c:pt idx="1744">
                  <c:v>#N/A</c:v>
                </c:pt>
                <c:pt idx="1745">
                  <c:v>#N/A</c:v>
                </c:pt>
                <c:pt idx="1746">
                  <c:v>#N/A</c:v>
                </c:pt>
                <c:pt idx="1747">
                  <c:v>#N/A</c:v>
                </c:pt>
                <c:pt idx="1748">
                  <c:v>#N/A</c:v>
                </c:pt>
                <c:pt idx="1749">
                  <c:v>#N/A</c:v>
                </c:pt>
                <c:pt idx="1750">
                  <c:v>#N/A</c:v>
                </c:pt>
                <c:pt idx="1751">
                  <c:v>#N/A</c:v>
                </c:pt>
                <c:pt idx="1752">
                  <c:v>#N/A</c:v>
                </c:pt>
                <c:pt idx="1753">
                  <c:v>#N/A</c:v>
                </c:pt>
                <c:pt idx="1754">
                  <c:v>#N/A</c:v>
                </c:pt>
                <c:pt idx="1755">
                  <c:v>#N/A</c:v>
                </c:pt>
                <c:pt idx="1756">
                  <c:v>#N/A</c:v>
                </c:pt>
                <c:pt idx="1757">
                  <c:v>#N/A</c:v>
                </c:pt>
                <c:pt idx="1758">
                  <c:v>#N/A</c:v>
                </c:pt>
                <c:pt idx="1759">
                  <c:v>#N/A</c:v>
                </c:pt>
                <c:pt idx="1760">
                  <c:v>#N/A</c:v>
                </c:pt>
                <c:pt idx="1761">
                  <c:v>#N/A</c:v>
                </c:pt>
                <c:pt idx="1762">
                  <c:v>#N/A</c:v>
                </c:pt>
                <c:pt idx="1763">
                  <c:v>#N/A</c:v>
                </c:pt>
                <c:pt idx="1764">
                  <c:v>#N/A</c:v>
                </c:pt>
                <c:pt idx="1765">
                  <c:v>#N/A</c:v>
                </c:pt>
                <c:pt idx="1766">
                  <c:v>#N/A</c:v>
                </c:pt>
                <c:pt idx="1767">
                  <c:v>#N/A</c:v>
                </c:pt>
                <c:pt idx="1768">
                  <c:v>#N/A</c:v>
                </c:pt>
                <c:pt idx="1769">
                  <c:v>#N/A</c:v>
                </c:pt>
                <c:pt idx="1770">
                  <c:v>#N/A</c:v>
                </c:pt>
                <c:pt idx="1771">
                  <c:v>#N/A</c:v>
                </c:pt>
                <c:pt idx="1772">
                  <c:v>#N/A</c:v>
                </c:pt>
                <c:pt idx="1773">
                  <c:v>#N/A</c:v>
                </c:pt>
                <c:pt idx="1774">
                  <c:v>#N/A</c:v>
                </c:pt>
                <c:pt idx="1775">
                  <c:v>#N/A</c:v>
                </c:pt>
                <c:pt idx="1776">
                  <c:v>#N/A</c:v>
                </c:pt>
                <c:pt idx="1777">
                  <c:v>#N/A</c:v>
                </c:pt>
                <c:pt idx="1778">
                  <c:v>#N/A</c:v>
                </c:pt>
                <c:pt idx="1779">
                  <c:v>#N/A</c:v>
                </c:pt>
                <c:pt idx="1780">
                  <c:v>#N/A</c:v>
                </c:pt>
                <c:pt idx="1781">
                  <c:v>#N/A</c:v>
                </c:pt>
                <c:pt idx="1782">
                  <c:v>#N/A</c:v>
                </c:pt>
                <c:pt idx="1783">
                  <c:v>#N/A</c:v>
                </c:pt>
                <c:pt idx="1784">
                  <c:v>#N/A</c:v>
                </c:pt>
                <c:pt idx="1785">
                  <c:v>#N/A</c:v>
                </c:pt>
                <c:pt idx="1786">
                  <c:v>#N/A</c:v>
                </c:pt>
                <c:pt idx="1787">
                  <c:v>#N/A</c:v>
                </c:pt>
                <c:pt idx="1788">
                  <c:v>#N/A</c:v>
                </c:pt>
                <c:pt idx="1789">
                  <c:v>#N/A</c:v>
                </c:pt>
                <c:pt idx="1790">
                  <c:v>#N/A</c:v>
                </c:pt>
                <c:pt idx="1791">
                  <c:v>#N/A</c:v>
                </c:pt>
                <c:pt idx="1792">
                  <c:v>#N/A</c:v>
                </c:pt>
                <c:pt idx="1793">
                  <c:v>#N/A</c:v>
                </c:pt>
                <c:pt idx="1794">
                  <c:v>#N/A</c:v>
                </c:pt>
                <c:pt idx="1795">
                  <c:v>#N/A</c:v>
                </c:pt>
                <c:pt idx="1796">
                  <c:v>#N/A</c:v>
                </c:pt>
                <c:pt idx="1797">
                  <c:v>#N/A</c:v>
                </c:pt>
                <c:pt idx="1798">
                  <c:v>#N/A</c:v>
                </c:pt>
                <c:pt idx="1799">
                  <c:v>#N/A</c:v>
                </c:pt>
                <c:pt idx="1800">
                  <c:v>#N/A</c:v>
                </c:pt>
                <c:pt idx="1801">
                  <c:v>#N/A</c:v>
                </c:pt>
                <c:pt idx="1802">
                  <c:v>#N/A</c:v>
                </c:pt>
                <c:pt idx="1803">
                  <c:v>#N/A</c:v>
                </c:pt>
                <c:pt idx="1804">
                  <c:v>#N/A</c:v>
                </c:pt>
                <c:pt idx="1805">
                  <c:v>#N/A</c:v>
                </c:pt>
                <c:pt idx="1806">
                  <c:v>#N/A</c:v>
                </c:pt>
                <c:pt idx="1807">
                  <c:v>#N/A</c:v>
                </c:pt>
                <c:pt idx="1808">
                  <c:v>#N/A</c:v>
                </c:pt>
                <c:pt idx="1809">
                  <c:v>#N/A</c:v>
                </c:pt>
                <c:pt idx="1810">
                  <c:v>#N/A</c:v>
                </c:pt>
                <c:pt idx="1811">
                  <c:v>#N/A</c:v>
                </c:pt>
                <c:pt idx="1812">
                  <c:v>#N/A</c:v>
                </c:pt>
                <c:pt idx="1813">
                  <c:v>#N/A</c:v>
                </c:pt>
                <c:pt idx="1814">
                  <c:v>#N/A</c:v>
                </c:pt>
                <c:pt idx="1815">
                  <c:v>#N/A</c:v>
                </c:pt>
                <c:pt idx="1816">
                  <c:v>#N/A</c:v>
                </c:pt>
                <c:pt idx="1817">
                  <c:v>#N/A</c:v>
                </c:pt>
                <c:pt idx="1818">
                  <c:v>#N/A</c:v>
                </c:pt>
                <c:pt idx="1819">
                  <c:v>#N/A</c:v>
                </c:pt>
                <c:pt idx="1820">
                  <c:v>#N/A</c:v>
                </c:pt>
                <c:pt idx="1821">
                  <c:v>#N/A</c:v>
                </c:pt>
                <c:pt idx="1822">
                  <c:v>#N/A</c:v>
                </c:pt>
                <c:pt idx="1823">
                  <c:v>#N/A</c:v>
                </c:pt>
                <c:pt idx="1824">
                  <c:v>#N/A</c:v>
                </c:pt>
                <c:pt idx="1825">
                  <c:v>#N/A</c:v>
                </c:pt>
                <c:pt idx="1826">
                  <c:v>#N/A</c:v>
                </c:pt>
                <c:pt idx="1827">
                  <c:v>#N/A</c:v>
                </c:pt>
                <c:pt idx="1828">
                  <c:v>#N/A</c:v>
                </c:pt>
                <c:pt idx="1829">
                  <c:v>#N/A</c:v>
                </c:pt>
                <c:pt idx="1830">
                  <c:v>#N/A</c:v>
                </c:pt>
                <c:pt idx="1831">
                  <c:v>#N/A</c:v>
                </c:pt>
                <c:pt idx="1832">
                  <c:v>#N/A</c:v>
                </c:pt>
                <c:pt idx="1833">
                  <c:v>#N/A</c:v>
                </c:pt>
                <c:pt idx="1834">
                  <c:v>#N/A</c:v>
                </c:pt>
                <c:pt idx="1835">
                  <c:v>#N/A</c:v>
                </c:pt>
                <c:pt idx="1836">
                  <c:v>#N/A</c:v>
                </c:pt>
                <c:pt idx="1837">
                  <c:v>#N/A</c:v>
                </c:pt>
                <c:pt idx="1838">
                  <c:v>#N/A</c:v>
                </c:pt>
                <c:pt idx="1839">
                  <c:v>#N/A</c:v>
                </c:pt>
                <c:pt idx="1840">
                  <c:v>#N/A</c:v>
                </c:pt>
                <c:pt idx="1841">
                  <c:v>#N/A</c:v>
                </c:pt>
                <c:pt idx="1842">
                  <c:v>#N/A</c:v>
                </c:pt>
                <c:pt idx="1843">
                  <c:v>#N/A</c:v>
                </c:pt>
                <c:pt idx="1844">
                  <c:v>#N/A</c:v>
                </c:pt>
                <c:pt idx="1845">
                  <c:v>#N/A</c:v>
                </c:pt>
                <c:pt idx="1846">
                  <c:v>#N/A</c:v>
                </c:pt>
                <c:pt idx="1847">
                  <c:v>#N/A</c:v>
                </c:pt>
                <c:pt idx="1848">
                  <c:v>#N/A</c:v>
                </c:pt>
                <c:pt idx="1849">
                  <c:v>#N/A</c:v>
                </c:pt>
                <c:pt idx="1850">
                  <c:v>#N/A</c:v>
                </c:pt>
                <c:pt idx="1851">
                  <c:v>#N/A</c:v>
                </c:pt>
                <c:pt idx="1852">
                  <c:v>#N/A</c:v>
                </c:pt>
                <c:pt idx="1853">
                  <c:v>#N/A</c:v>
                </c:pt>
                <c:pt idx="1854">
                  <c:v>#N/A</c:v>
                </c:pt>
                <c:pt idx="1855">
                  <c:v>#N/A</c:v>
                </c:pt>
                <c:pt idx="1856">
                  <c:v>#N/A</c:v>
                </c:pt>
                <c:pt idx="1857">
                  <c:v>#N/A</c:v>
                </c:pt>
                <c:pt idx="1858">
                  <c:v>#N/A</c:v>
                </c:pt>
                <c:pt idx="1859">
                  <c:v>#N/A</c:v>
                </c:pt>
                <c:pt idx="1860">
                  <c:v>#N/A</c:v>
                </c:pt>
                <c:pt idx="1861">
                  <c:v>#N/A</c:v>
                </c:pt>
                <c:pt idx="1862">
                  <c:v>#N/A</c:v>
                </c:pt>
                <c:pt idx="1863">
                  <c:v>#N/A</c:v>
                </c:pt>
                <c:pt idx="1864">
                  <c:v>#N/A</c:v>
                </c:pt>
                <c:pt idx="1865">
                  <c:v>#N/A</c:v>
                </c:pt>
                <c:pt idx="1866">
                  <c:v>#N/A</c:v>
                </c:pt>
                <c:pt idx="1867">
                  <c:v>#N/A</c:v>
                </c:pt>
                <c:pt idx="1868">
                  <c:v>#N/A</c:v>
                </c:pt>
                <c:pt idx="1869">
                  <c:v>#N/A</c:v>
                </c:pt>
                <c:pt idx="1870">
                  <c:v>#N/A</c:v>
                </c:pt>
                <c:pt idx="1871">
                  <c:v>#N/A</c:v>
                </c:pt>
                <c:pt idx="1872">
                  <c:v>#N/A</c:v>
                </c:pt>
                <c:pt idx="1873">
                  <c:v>#N/A</c:v>
                </c:pt>
                <c:pt idx="1874">
                  <c:v>#N/A</c:v>
                </c:pt>
                <c:pt idx="1875">
                  <c:v>#N/A</c:v>
                </c:pt>
                <c:pt idx="1876">
                  <c:v>#N/A</c:v>
                </c:pt>
                <c:pt idx="1877">
                  <c:v>#N/A</c:v>
                </c:pt>
                <c:pt idx="1878">
                  <c:v>#N/A</c:v>
                </c:pt>
                <c:pt idx="1879">
                  <c:v>#N/A</c:v>
                </c:pt>
                <c:pt idx="1880">
                  <c:v>#N/A</c:v>
                </c:pt>
                <c:pt idx="1881">
                  <c:v>#N/A</c:v>
                </c:pt>
                <c:pt idx="1882">
                  <c:v>#N/A</c:v>
                </c:pt>
                <c:pt idx="1883">
                  <c:v>#N/A</c:v>
                </c:pt>
                <c:pt idx="1884">
                  <c:v>#N/A</c:v>
                </c:pt>
                <c:pt idx="1885">
                  <c:v>#N/A</c:v>
                </c:pt>
                <c:pt idx="1886">
                  <c:v>#N/A</c:v>
                </c:pt>
                <c:pt idx="1887">
                  <c:v>#N/A</c:v>
                </c:pt>
                <c:pt idx="1888">
                  <c:v>#N/A</c:v>
                </c:pt>
                <c:pt idx="1889">
                  <c:v>#N/A</c:v>
                </c:pt>
                <c:pt idx="1890">
                  <c:v>#N/A</c:v>
                </c:pt>
                <c:pt idx="1891">
                  <c:v>#N/A</c:v>
                </c:pt>
                <c:pt idx="1892">
                  <c:v>#N/A</c:v>
                </c:pt>
                <c:pt idx="1893">
                  <c:v>#N/A</c:v>
                </c:pt>
                <c:pt idx="1894">
                  <c:v>#N/A</c:v>
                </c:pt>
                <c:pt idx="1895">
                  <c:v>#N/A</c:v>
                </c:pt>
                <c:pt idx="1896">
                  <c:v>#N/A</c:v>
                </c:pt>
                <c:pt idx="1897">
                  <c:v>#N/A</c:v>
                </c:pt>
                <c:pt idx="1898">
                  <c:v>#N/A</c:v>
                </c:pt>
                <c:pt idx="1899">
                  <c:v>#N/A</c:v>
                </c:pt>
                <c:pt idx="1900">
                  <c:v>#N/A</c:v>
                </c:pt>
                <c:pt idx="1901">
                  <c:v>#N/A</c:v>
                </c:pt>
                <c:pt idx="1902">
                  <c:v>#N/A</c:v>
                </c:pt>
                <c:pt idx="1903">
                  <c:v>#N/A</c:v>
                </c:pt>
                <c:pt idx="1904">
                  <c:v>#N/A</c:v>
                </c:pt>
                <c:pt idx="1905">
                  <c:v>#N/A</c:v>
                </c:pt>
                <c:pt idx="1906">
                  <c:v>#N/A</c:v>
                </c:pt>
                <c:pt idx="1907">
                  <c:v>#N/A</c:v>
                </c:pt>
                <c:pt idx="1908">
                  <c:v>#N/A</c:v>
                </c:pt>
                <c:pt idx="1909">
                  <c:v>#N/A</c:v>
                </c:pt>
                <c:pt idx="1910">
                  <c:v>#N/A</c:v>
                </c:pt>
                <c:pt idx="1911">
                  <c:v>#N/A</c:v>
                </c:pt>
                <c:pt idx="1912">
                  <c:v>#N/A</c:v>
                </c:pt>
                <c:pt idx="1913">
                  <c:v>#N/A</c:v>
                </c:pt>
                <c:pt idx="1914">
                  <c:v>#N/A</c:v>
                </c:pt>
                <c:pt idx="1915">
                  <c:v>#N/A</c:v>
                </c:pt>
                <c:pt idx="1916">
                  <c:v>#N/A</c:v>
                </c:pt>
                <c:pt idx="1917">
                  <c:v>#N/A</c:v>
                </c:pt>
                <c:pt idx="1918">
                  <c:v>#N/A</c:v>
                </c:pt>
                <c:pt idx="1919">
                  <c:v>#N/A</c:v>
                </c:pt>
                <c:pt idx="1920">
                  <c:v>#N/A</c:v>
                </c:pt>
                <c:pt idx="1921">
                  <c:v>#N/A</c:v>
                </c:pt>
                <c:pt idx="1922">
                  <c:v>#N/A</c:v>
                </c:pt>
                <c:pt idx="1923">
                  <c:v>#N/A</c:v>
                </c:pt>
                <c:pt idx="1924">
                  <c:v>#N/A</c:v>
                </c:pt>
                <c:pt idx="1925">
                  <c:v>#N/A</c:v>
                </c:pt>
                <c:pt idx="1926">
                  <c:v>#N/A</c:v>
                </c:pt>
                <c:pt idx="1927">
                  <c:v>#N/A</c:v>
                </c:pt>
                <c:pt idx="1928">
                  <c:v>#N/A</c:v>
                </c:pt>
                <c:pt idx="1929">
                  <c:v>#N/A</c:v>
                </c:pt>
                <c:pt idx="1930">
                  <c:v>#N/A</c:v>
                </c:pt>
                <c:pt idx="1931">
                  <c:v>#N/A</c:v>
                </c:pt>
                <c:pt idx="1932">
                  <c:v>#N/A</c:v>
                </c:pt>
                <c:pt idx="1933">
                  <c:v>#N/A</c:v>
                </c:pt>
                <c:pt idx="1934">
                  <c:v>#N/A</c:v>
                </c:pt>
                <c:pt idx="1935">
                  <c:v>#N/A</c:v>
                </c:pt>
                <c:pt idx="1936">
                  <c:v>#N/A</c:v>
                </c:pt>
                <c:pt idx="1937">
                  <c:v>#N/A</c:v>
                </c:pt>
                <c:pt idx="1938">
                  <c:v>#N/A</c:v>
                </c:pt>
                <c:pt idx="1939">
                  <c:v>#N/A</c:v>
                </c:pt>
                <c:pt idx="1940">
                  <c:v>#N/A</c:v>
                </c:pt>
                <c:pt idx="1941">
                  <c:v>#N/A</c:v>
                </c:pt>
                <c:pt idx="1942">
                  <c:v>#N/A</c:v>
                </c:pt>
                <c:pt idx="1943">
                  <c:v>#N/A</c:v>
                </c:pt>
                <c:pt idx="1944">
                  <c:v>#N/A</c:v>
                </c:pt>
                <c:pt idx="1945">
                  <c:v>#N/A</c:v>
                </c:pt>
                <c:pt idx="1946">
                  <c:v>#N/A</c:v>
                </c:pt>
                <c:pt idx="1947">
                  <c:v>#N/A</c:v>
                </c:pt>
                <c:pt idx="1948">
                  <c:v>#N/A</c:v>
                </c:pt>
                <c:pt idx="1949">
                  <c:v>#N/A</c:v>
                </c:pt>
                <c:pt idx="1950">
                  <c:v>#N/A</c:v>
                </c:pt>
                <c:pt idx="1951">
                  <c:v>#N/A</c:v>
                </c:pt>
                <c:pt idx="1952">
                  <c:v>#N/A</c:v>
                </c:pt>
                <c:pt idx="1953">
                  <c:v>#N/A</c:v>
                </c:pt>
                <c:pt idx="1954">
                  <c:v>#N/A</c:v>
                </c:pt>
                <c:pt idx="1955">
                  <c:v>#N/A</c:v>
                </c:pt>
                <c:pt idx="1956">
                  <c:v>#N/A</c:v>
                </c:pt>
                <c:pt idx="1957">
                  <c:v>#N/A</c:v>
                </c:pt>
                <c:pt idx="1958">
                  <c:v>#N/A</c:v>
                </c:pt>
                <c:pt idx="1959">
                  <c:v>#N/A</c:v>
                </c:pt>
                <c:pt idx="1960">
                  <c:v>#N/A</c:v>
                </c:pt>
                <c:pt idx="1961">
                  <c:v>#N/A</c:v>
                </c:pt>
                <c:pt idx="1962">
                  <c:v>#N/A</c:v>
                </c:pt>
                <c:pt idx="1963">
                  <c:v>#N/A</c:v>
                </c:pt>
                <c:pt idx="1964">
                  <c:v>#N/A</c:v>
                </c:pt>
                <c:pt idx="1965">
                  <c:v>#N/A</c:v>
                </c:pt>
                <c:pt idx="1966">
                  <c:v>#N/A</c:v>
                </c:pt>
                <c:pt idx="1967">
                  <c:v>#N/A</c:v>
                </c:pt>
                <c:pt idx="1968">
                  <c:v>#N/A</c:v>
                </c:pt>
                <c:pt idx="1969">
                  <c:v>#N/A</c:v>
                </c:pt>
                <c:pt idx="1970">
                  <c:v>#N/A</c:v>
                </c:pt>
                <c:pt idx="1971">
                  <c:v>#N/A</c:v>
                </c:pt>
                <c:pt idx="1972">
                  <c:v>#N/A</c:v>
                </c:pt>
                <c:pt idx="1973">
                  <c:v>#N/A</c:v>
                </c:pt>
                <c:pt idx="1974">
                  <c:v>#N/A</c:v>
                </c:pt>
                <c:pt idx="1975">
                  <c:v>#N/A</c:v>
                </c:pt>
                <c:pt idx="1976">
                  <c:v>#N/A</c:v>
                </c:pt>
                <c:pt idx="1977">
                  <c:v>#N/A</c:v>
                </c:pt>
                <c:pt idx="1978">
                  <c:v>#N/A</c:v>
                </c:pt>
                <c:pt idx="1979">
                  <c:v>#N/A</c:v>
                </c:pt>
                <c:pt idx="1980">
                  <c:v>#N/A</c:v>
                </c:pt>
                <c:pt idx="1981">
                  <c:v>#N/A</c:v>
                </c:pt>
                <c:pt idx="1982">
                  <c:v>#N/A</c:v>
                </c:pt>
                <c:pt idx="1983">
                  <c:v>#N/A</c:v>
                </c:pt>
                <c:pt idx="1984">
                  <c:v>#N/A</c:v>
                </c:pt>
                <c:pt idx="1985">
                  <c:v>#N/A</c:v>
                </c:pt>
                <c:pt idx="1986">
                  <c:v>#N/A</c:v>
                </c:pt>
                <c:pt idx="1987">
                  <c:v>#N/A</c:v>
                </c:pt>
                <c:pt idx="1988">
                  <c:v>#N/A</c:v>
                </c:pt>
                <c:pt idx="1989">
                  <c:v>#N/A</c:v>
                </c:pt>
                <c:pt idx="1990">
                  <c:v>#N/A</c:v>
                </c:pt>
                <c:pt idx="1991">
                  <c:v>#N/A</c:v>
                </c:pt>
                <c:pt idx="1992">
                  <c:v>#N/A</c:v>
                </c:pt>
                <c:pt idx="1993">
                  <c:v>#N/A</c:v>
                </c:pt>
                <c:pt idx="1994">
                  <c:v>#N/A</c:v>
                </c:pt>
                <c:pt idx="1995">
                  <c:v>#N/A</c:v>
                </c:pt>
                <c:pt idx="1996">
                  <c:v>#N/A</c:v>
                </c:pt>
                <c:pt idx="1997">
                  <c:v>#N/A</c:v>
                </c:pt>
                <c:pt idx="1998">
                  <c:v>#N/A</c:v>
                </c:pt>
                <c:pt idx="1999">
                  <c:v>#N/A</c:v>
                </c:pt>
                <c:pt idx="2000">
                  <c:v>#N/A</c:v>
                </c:pt>
                <c:pt idx="2001">
                  <c:v>#N/A</c:v>
                </c:pt>
                <c:pt idx="2002">
                  <c:v>#N/A</c:v>
                </c:pt>
                <c:pt idx="2003">
                  <c:v>#N/A</c:v>
                </c:pt>
                <c:pt idx="2004">
                  <c:v>#N/A</c:v>
                </c:pt>
                <c:pt idx="2005">
                  <c:v>#N/A</c:v>
                </c:pt>
                <c:pt idx="2006">
                  <c:v>#N/A</c:v>
                </c:pt>
                <c:pt idx="2007">
                  <c:v>#N/A</c:v>
                </c:pt>
                <c:pt idx="2008">
                  <c:v>#N/A</c:v>
                </c:pt>
                <c:pt idx="2009">
                  <c:v>#N/A</c:v>
                </c:pt>
                <c:pt idx="2010">
                  <c:v>#N/A</c:v>
                </c:pt>
                <c:pt idx="2011">
                  <c:v>#N/A</c:v>
                </c:pt>
                <c:pt idx="2012">
                  <c:v>#N/A</c:v>
                </c:pt>
                <c:pt idx="2013">
                  <c:v>#N/A</c:v>
                </c:pt>
                <c:pt idx="2014">
                  <c:v>#N/A</c:v>
                </c:pt>
                <c:pt idx="2015">
                  <c:v>#N/A</c:v>
                </c:pt>
                <c:pt idx="2016">
                  <c:v>#N/A</c:v>
                </c:pt>
                <c:pt idx="2017">
                  <c:v>#N/A</c:v>
                </c:pt>
                <c:pt idx="2018">
                  <c:v>#N/A</c:v>
                </c:pt>
                <c:pt idx="2019">
                  <c:v>#N/A</c:v>
                </c:pt>
                <c:pt idx="2020">
                  <c:v>#N/A</c:v>
                </c:pt>
                <c:pt idx="2021">
                  <c:v>#N/A</c:v>
                </c:pt>
                <c:pt idx="2022">
                  <c:v>#N/A</c:v>
                </c:pt>
                <c:pt idx="2023">
                  <c:v>#N/A</c:v>
                </c:pt>
                <c:pt idx="2024">
                  <c:v>#N/A</c:v>
                </c:pt>
                <c:pt idx="2025">
                  <c:v>#N/A</c:v>
                </c:pt>
                <c:pt idx="2026">
                  <c:v>#N/A</c:v>
                </c:pt>
                <c:pt idx="2027">
                  <c:v>#N/A</c:v>
                </c:pt>
                <c:pt idx="2028">
                  <c:v>#N/A</c:v>
                </c:pt>
                <c:pt idx="2029">
                  <c:v>#N/A</c:v>
                </c:pt>
                <c:pt idx="2030">
                  <c:v>#N/A</c:v>
                </c:pt>
                <c:pt idx="2031">
                  <c:v>#N/A</c:v>
                </c:pt>
                <c:pt idx="2032">
                  <c:v>#N/A</c:v>
                </c:pt>
                <c:pt idx="2033">
                  <c:v>#N/A</c:v>
                </c:pt>
                <c:pt idx="2034">
                  <c:v>#N/A</c:v>
                </c:pt>
                <c:pt idx="2035">
                  <c:v>#N/A</c:v>
                </c:pt>
                <c:pt idx="2036">
                  <c:v>#N/A</c:v>
                </c:pt>
                <c:pt idx="2037">
                  <c:v>#N/A</c:v>
                </c:pt>
                <c:pt idx="2038">
                  <c:v>#N/A</c:v>
                </c:pt>
                <c:pt idx="2039">
                  <c:v>#N/A</c:v>
                </c:pt>
                <c:pt idx="2040">
                  <c:v>#N/A</c:v>
                </c:pt>
                <c:pt idx="2041">
                  <c:v>#N/A</c:v>
                </c:pt>
                <c:pt idx="2042">
                  <c:v>#N/A</c:v>
                </c:pt>
                <c:pt idx="2043">
                  <c:v>#N/A</c:v>
                </c:pt>
                <c:pt idx="2044">
                  <c:v>#N/A</c:v>
                </c:pt>
                <c:pt idx="2045">
                  <c:v>#N/A</c:v>
                </c:pt>
                <c:pt idx="2046">
                  <c:v>#N/A</c:v>
                </c:pt>
                <c:pt idx="2047">
                  <c:v>#N/A</c:v>
                </c:pt>
                <c:pt idx="2048">
                  <c:v>#N/A</c:v>
                </c:pt>
                <c:pt idx="2049">
                  <c:v>#N/A</c:v>
                </c:pt>
                <c:pt idx="2050">
                  <c:v>#N/A</c:v>
                </c:pt>
                <c:pt idx="2051">
                  <c:v>#N/A</c:v>
                </c:pt>
                <c:pt idx="2052">
                  <c:v>#N/A</c:v>
                </c:pt>
                <c:pt idx="2053">
                  <c:v>#N/A</c:v>
                </c:pt>
                <c:pt idx="2054">
                  <c:v>#N/A</c:v>
                </c:pt>
                <c:pt idx="2055">
                  <c:v>#N/A</c:v>
                </c:pt>
                <c:pt idx="2056">
                  <c:v>#N/A</c:v>
                </c:pt>
                <c:pt idx="2057">
                  <c:v>#N/A</c:v>
                </c:pt>
                <c:pt idx="2058">
                  <c:v>#N/A</c:v>
                </c:pt>
                <c:pt idx="2059">
                  <c:v>#N/A</c:v>
                </c:pt>
                <c:pt idx="2060">
                  <c:v>#N/A</c:v>
                </c:pt>
                <c:pt idx="2061">
                  <c:v>#N/A</c:v>
                </c:pt>
                <c:pt idx="2062">
                  <c:v>#N/A</c:v>
                </c:pt>
                <c:pt idx="2063">
                  <c:v>#N/A</c:v>
                </c:pt>
                <c:pt idx="2064">
                  <c:v>#N/A</c:v>
                </c:pt>
                <c:pt idx="2065">
                  <c:v>#N/A</c:v>
                </c:pt>
                <c:pt idx="2066">
                  <c:v>#N/A</c:v>
                </c:pt>
                <c:pt idx="2067">
                  <c:v>#N/A</c:v>
                </c:pt>
                <c:pt idx="2068">
                  <c:v>#N/A</c:v>
                </c:pt>
                <c:pt idx="2069">
                  <c:v>#N/A</c:v>
                </c:pt>
                <c:pt idx="2070">
                  <c:v>#N/A</c:v>
                </c:pt>
                <c:pt idx="2071">
                  <c:v>#N/A</c:v>
                </c:pt>
                <c:pt idx="2072">
                  <c:v>#N/A</c:v>
                </c:pt>
                <c:pt idx="2073">
                  <c:v>#N/A</c:v>
                </c:pt>
                <c:pt idx="2074">
                  <c:v>#N/A</c:v>
                </c:pt>
                <c:pt idx="2075">
                  <c:v>#N/A</c:v>
                </c:pt>
                <c:pt idx="2076">
                  <c:v>#N/A</c:v>
                </c:pt>
                <c:pt idx="2077">
                  <c:v>#N/A</c:v>
                </c:pt>
                <c:pt idx="2078">
                  <c:v>#N/A</c:v>
                </c:pt>
                <c:pt idx="2079">
                  <c:v>#N/A</c:v>
                </c:pt>
                <c:pt idx="2080">
                  <c:v>#N/A</c:v>
                </c:pt>
                <c:pt idx="2081">
                  <c:v>#N/A</c:v>
                </c:pt>
                <c:pt idx="2082">
                  <c:v>#N/A</c:v>
                </c:pt>
                <c:pt idx="2083">
                  <c:v>#N/A</c:v>
                </c:pt>
                <c:pt idx="2084">
                  <c:v>#N/A</c:v>
                </c:pt>
                <c:pt idx="2085">
                  <c:v>#N/A</c:v>
                </c:pt>
                <c:pt idx="2086">
                  <c:v>#N/A</c:v>
                </c:pt>
                <c:pt idx="2087">
                  <c:v>#N/A</c:v>
                </c:pt>
                <c:pt idx="2088">
                  <c:v>#N/A</c:v>
                </c:pt>
                <c:pt idx="2089">
                  <c:v>#N/A</c:v>
                </c:pt>
                <c:pt idx="2090">
                  <c:v>#N/A</c:v>
                </c:pt>
                <c:pt idx="2091">
                  <c:v>#N/A</c:v>
                </c:pt>
                <c:pt idx="2092">
                  <c:v>#N/A</c:v>
                </c:pt>
                <c:pt idx="2093">
                  <c:v>#N/A</c:v>
                </c:pt>
                <c:pt idx="2094">
                  <c:v>#N/A</c:v>
                </c:pt>
                <c:pt idx="2095">
                  <c:v>#N/A</c:v>
                </c:pt>
                <c:pt idx="2096">
                  <c:v>#N/A</c:v>
                </c:pt>
                <c:pt idx="2097">
                  <c:v>#N/A</c:v>
                </c:pt>
                <c:pt idx="2098">
                  <c:v>#N/A</c:v>
                </c:pt>
                <c:pt idx="2099">
                  <c:v>#N/A</c:v>
                </c:pt>
                <c:pt idx="2100">
                  <c:v>#N/A</c:v>
                </c:pt>
                <c:pt idx="2101">
                  <c:v>#N/A</c:v>
                </c:pt>
                <c:pt idx="2102">
                  <c:v>#N/A</c:v>
                </c:pt>
                <c:pt idx="2103">
                  <c:v>#N/A</c:v>
                </c:pt>
                <c:pt idx="2104">
                  <c:v>#N/A</c:v>
                </c:pt>
                <c:pt idx="2105">
                  <c:v>#N/A</c:v>
                </c:pt>
                <c:pt idx="2106">
                  <c:v>#N/A</c:v>
                </c:pt>
                <c:pt idx="2107">
                  <c:v>#N/A</c:v>
                </c:pt>
                <c:pt idx="2108">
                  <c:v>#N/A</c:v>
                </c:pt>
                <c:pt idx="2109">
                  <c:v>#N/A</c:v>
                </c:pt>
                <c:pt idx="2110">
                  <c:v>#N/A</c:v>
                </c:pt>
                <c:pt idx="2111">
                  <c:v>#N/A</c:v>
                </c:pt>
                <c:pt idx="2112">
                  <c:v>#N/A</c:v>
                </c:pt>
                <c:pt idx="2113">
                  <c:v>#N/A</c:v>
                </c:pt>
                <c:pt idx="2114">
                  <c:v>#N/A</c:v>
                </c:pt>
                <c:pt idx="2115">
                  <c:v>#N/A</c:v>
                </c:pt>
                <c:pt idx="2116">
                  <c:v>#N/A</c:v>
                </c:pt>
                <c:pt idx="2117">
                  <c:v>#N/A</c:v>
                </c:pt>
                <c:pt idx="2118">
                  <c:v>#N/A</c:v>
                </c:pt>
                <c:pt idx="2119">
                  <c:v>#N/A</c:v>
                </c:pt>
                <c:pt idx="2120">
                  <c:v>#N/A</c:v>
                </c:pt>
                <c:pt idx="2121">
                  <c:v>#N/A</c:v>
                </c:pt>
                <c:pt idx="2122">
                  <c:v>#N/A</c:v>
                </c:pt>
                <c:pt idx="2123">
                  <c:v>#N/A</c:v>
                </c:pt>
                <c:pt idx="2124">
                  <c:v>#N/A</c:v>
                </c:pt>
                <c:pt idx="2125">
                  <c:v>#N/A</c:v>
                </c:pt>
                <c:pt idx="2126">
                  <c:v>#N/A</c:v>
                </c:pt>
                <c:pt idx="2127">
                  <c:v>#N/A</c:v>
                </c:pt>
                <c:pt idx="2128">
                  <c:v>#N/A</c:v>
                </c:pt>
                <c:pt idx="2129">
                  <c:v>#N/A</c:v>
                </c:pt>
                <c:pt idx="2130">
                  <c:v>#N/A</c:v>
                </c:pt>
                <c:pt idx="2131">
                  <c:v>#N/A</c:v>
                </c:pt>
                <c:pt idx="2132">
                  <c:v>#N/A</c:v>
                </c:pt>
                <c:pt idx="2133">
                  <c:v>#N/A</c:v>
                </c:pt>
                <c:pt idx="2134">
                  <c:v>#N/A</c:v>
                </c:pt>
                <c:pt idx="2135">
                  <c:v>#N/A</c:v>
                </c:pt>
                <c:pt idx="2136">
                  <c:v>#N/A</c:v>
                </c:pt>
                <c:pt idx="2137">
                  <c:v>#N/A</c:v>
                </c:pt>
                <c:pt idx="2138">
                  <c:v>#N/A</c:v>
                </c:pt>
                <c:pt idx="2139">
                  <c:v>#N/A</c:v>
                </c:pt>
                <c:pt idx="2140">
                  <c:v>#N/A</c:v>
                </c:pt>
                <c:pt idx="2141">
                  <c:v>#N/A</c:v>
                </c:pt>
                <c:pt idx="2142">
                  <c:v>#N/A</c:v>
                </c:pt>
                <c:pt idx="2143">
                  <c:v>#N/A</c:v>
                </c:pt>
                <c:pt idx="2144">
                  <c:v>#N/A</c:v>
                </c:pt>
                <c:pt idx="2145">
                  <c:v>#N/A</c:v>
                </c:pt>
                <c:pt idx="2146">
                  <c:v>#N/A</c:v>
                </c:pt>
                <c:pt idx="2147">
                  <c:v>#N/A</c:v>
                </c:pt>
                <c:pt idx="2148">
                  <c:v>#N/A</c:v>
                </c:pt>
                <c:pt idx="2149">
                  <c:v>#N/A</c:v>
                </c:pt>
                <c:pt idx="2150">
                  <c:v>#N/A</c:v>
                </c:pt>
                <c:pt idx="2151">
                  <c:v>#N/A</c:v>
                </c:pt>
                <c:pt idx="2152">
                  <c:v>#N/A</c:v>
                </c:pt>
                <c:pt idx="2153">
                  <c:v>#N/A</c:v>
                </c:pt>
                <c:pt idx="2154">
                  <c:v>#N/A</c:v>
                </c:pt>
                <c:pt idx="2155">
                  <c:v>#N/A</c:v>
                </c:pt>
                <c:pt idx="2156">
                  <c:v>#N/A</c:v>
                </c:pt>
                <c:pt idx="2157">
                  <c:v>#N/A</c:v>
                </c:pt>
                <c:pt idx="2158">
                  <c:v>#N/A</c:v>
                </c:pt>
                <c:pt idx="2159">
                  <c:v>#N/A</c:v>
                </c:pt>
                <c:pt idx="2160">
                  <c:v>#N/A</c:v>
                </c:pt>
                <c:pt idx="2161">
                  <c:v>#N/A</c:v>
                </c:pt>
                <c:pt idx="2162">
                  <c:v>#N/A</c:v>
                </c:pt>
                <c:pt idx="2163">
                  <c:v>#N/A</c:v>
                </c:pt>
                <c:pt idx="2164">
                  <c:v>#N/A</c:v>
                </c:pt>
                <c:pt idx="2165">
                  <c:v>#N/A</c:v>
                </c:pt>
                <c:pt idx="2166">
                  <c:v>#N/A</c:v>
                </c:pt>
                <c:pt idx="2167">
                  <c:v>#N/A</c:v>
                </c:pt>
                <c:pt idx="2168">
                  <c:v>#N/A</c:v>
                </c:pt>
                <c:pt idx="2169">
                  <c:v>#N/A</c:v>
                </c:pt>
                <c:pt idx="2170">
                  <c:v>#N/A</c:v>
                </c:pt>
                <c:pt idx="2171">
                  <c:v>#N/A</c:v>
                </c:pt>
                <c:pt idx="2172">
                  <c:v>#N/A</c:v>
                </c:pt>
                <c:pt idx="2173">
                  <c:v>#N/A</c:v>
                </c:pt>
                <c:pt idx="2174">
                  <c:v>#N/A</c:v>
                </c:pt>
                <c:pt idx="2175">
                  <c:v>#N/A</c:v>
                </c:pt>
                <c:pt idx="2176">
                  <c:v>#N/A</c:v>
                </c:pt>
                <c:pt idx="2177">
                  <c:v>#N/A</c:v>
                </c:pt>
                <c:pt idx="2178">
                  <c:v>#N/A</c:v>
                </c:pt>
                <c:pt idx="2179">
                  <c:v>#N/A</c:v>
                </c:pt>
                <c:pt idx="2180">
                  <c:v>#N/A</c:v>
                </c:pt>
                <c:pt idx="2181">
                  <c:v>#N/A</c:v>
                </c:pt>
                <c:pt idx="2182">
                  <c:v>#N/A</c:v>
                </c:pt>
                <c:pt idx="2183">
                  <c:v>#N/A</c:v>
                </c:pt>
                <c:pt idx="2184">
                  <c:v>#N/A</c:v>
                </c:pt>
                <c:pt idx="2185">
                  <c:v>#N/A</c:v>
                </c:pt>
                <c:pt idx="2186">
                  <c:v>#N/A</c:v>
                </c:pt>
                <c:pt idx="2187">
                  <c:v>#N/A</c:v>
                </c:pt>
                <c:pt idx="2188">
                  <c:v>#N/A</c:v>
                </c:pt>
                <c:pt idx="2189">
                  <c:v>#N/A</c:v>
                </c:pt>
                <c:pt idx="2190">
                  <c:v>#N/A</c:v>
                </c:pt>
                <c:pt idx="2191">
                  <c:v>#N/A</c:v>
                </c:pt>
                <c:pt idx="2192">
                  <c:v>#N/A</c:v>
                </c:pt>
                <c:pt idx="2193">
                  <c:v>#N/A</c:v>
                </c:pt>
                <c:pt idx="2194">
                  <c:v>#N/A</c:v>
                </c:pt>
                <c:pt idx="2195">
                  <c:v>#N/A</c:v>
                </c:pt>
                <c:pt idx="2196">
                  <c:v>#N/A</c:v>
                </c:pt>
                <c:pt idx="2197">
                  <c:v>#N/A</c:v>
                </c:pt>
                <c:pt idx="2198">
                  <c:v>#N/A</c:v>
                </c:pt>
                <c:pt idx="2199">
                  <c:v>#N/A</c:v>
                </c:pt>
                <c:pt idx="2200">
                  <c:v>#N/A</c:v>
                </c:pt>
                <c:pt idx="2201">
                  <c:v>#N/A</c:v>
                </c:pt>
                <c:pt idx="2202">
                  <c:v>#N/A</c:v>
                </c:pt>
                <c:pt idx="2203">
                  <c:v>#N/A</c:v>
                </c:pt>
                <c:pt idx="2204">
                  <c:v>#N/A</c:v>
                </c:pt>
                <c:pt idx="2205">
                  <c:v>#N/A</c:v>
                </c:pt>
                <c:pt idx="2206">
                  <c:v>#N/A</c:v>
                </c:pt>
                <c:pt idx="2207">
                  <c:v>#N/A</c:v>
                </c:pt>
                <c:pt idx="2208">
                  <c:v>#N/A</c:v>
                </c:pt>
                <c:pt idx="2209">
                  <c:v>#N/A</c:v>
                </c:pt>
                <c:pt idx="2210">
                  <c:v>#N/A</c:v>
                </c:pt>
                <c:pt idx="2211">
                  <c:v>#N/A</c:v>
                </c:pt>
                <c:pt idx="2212">
                  <c:v>#N/A</c:v>
                </c:pt>
                <c:pt idx="2213">
                  <c:v>#N/A</c:v>
                </c:pt>
                <c:pt idx="2214">
                  <c:v>#N/A</c:v>
                </c:pt>
                <c:pt idx="2215">
                  <c:v>#N/A</c:v>
                </c:pt>
                <c:pt idx="2216">
                  <c:v>#N/A</c:v>
                </c:pt>
                <c:pt idx="2217">
                  <c:v>#N/A</c:v>
                </c:pt>
                <c:pt idx="2218">
                  <c:v>#N/A</c:v>
                </c:pt>
                <c:pt idx="2219">
                  <c:v>#N/A</c:v>
                </c:pt>
                <c:pt idx="2220">
                  <c:v>#N/A</c:v>
                </c:pt>
                <c:pt idx="2221">
                  <c:v>#N/A</c:v>
                </c:pt>
                <c:pt idx="2222">
                  <c:v>#N/A</c:v>
                </c:pt>
                <c:pt idx="2223">
                  <c:v>#N/A</c:v>
                </c:pt>
                <c:pt idx="2224">
                  <c:v>#N/A</c:v>
                </c:pt>
                <c:pt idx="2225">
                  <c:v>#N/A</c:v>
                </c:pt>
                <c:pt idx="2226">
                  <c:v>#N/A</c:v>
                </c:pt>
                <c:pt idx="2227">
                  <c:v>#N/A</c:v>
                </c:pt>
                <c:pt idx="2228">
                  <c:v>#N/A</c:v>
                </c:pt>
                <c:pt idx="2229">
                  <c:v>#N/A</c:v>
                </c:pt>
                <c:pt idx="2230">
                  <c:v>#N/A</c:v>
                </c:pt>
                <c:pt idx="2231">
                  <c:v>#N/A</c:v>
                </c:pt>
                <c:pt idx="2232">
                  <c:v>#N/A</c:v>
                </c:pt>
                <c:pt idx="2233">
                  <c:v>#N/A</c:v>
                </c:pt>
                <c:pt idx="2234">
                  <c:v>#N/A</c:v>
                </c:pt>
                <c:pt idx="2235">
                  <c:v>#N/A</c:v>
                </c:pt>
                <c:pt idx="2236">
                  <c:v>#N/A</c:v>
                </c:pt>
                <c:pt idx="2237">
                  <c:v>#N/A</c:v>
                </c:pt>
                <c:pt idx="2238">
                  <c:v>#N/A</c:v>
                </c:pt>
                <c:pt idx="2239">
                  <c:v>#N/A</c:v>
                </c:pt>
                <c:pt idx="2240">
                  <c:v>#N/A</c:v>
                </c:pt>
                <c:pt idx="2241">
                  <c:v>#N/A</c:v>
                </c:pt>
                <c:pt idx="2242">
                  <c:v>#N/A</c:v>
                </c:pt>
                <c:pt idx="2243">
                  <c:v>#N/A</c:v>
                </c:pt>
                <c:pt idx="2244">
                  <c:v>#N/A</c:v>
                </c:pt>
                <c:pt idx="2245">
                  <c:v>#N/A</c:v>
                </c:pt>
                <c:pt idx="2246">
                  <c:v>#N/A</c:v>
                </c:pt>
                <c:pt idx="2247">
                  <c:v>#N/A</c:v>
                </c:pt>
                <c:pt idx="2248">
                  <c:v>#N/A</c:v>
                </c:pt>
                <c:pt idx="2249">
                  <c:v>#N/A</c:v>
                </c:pt>
                <c:pt idx="2250">
                  <c:v>#N/A</c:v>
                </c:pt>
                <c:pt idx="2251">
                  <c:v>#N/A</c:v>
                </c:pt>
                <c:pt idx="2252">
                  <c:v>#N/A</c:v>
                </c:pt>
                <c:pt idx="2253">
                  <c:v>#N/A</c:v>
                </c:pt>
                <c:pt idx="2254">
                  <c:v>#N/A</c:v>
                </c:pt>
                <c:pt idx="2255">
                  <c:v>#N/A</c:v>
                </c:pt>
                <c:pt idx="2256">
                  <c:v>#N/A</c:v>
                </c:pt>
                <c:pt idx="2257">
                  <c:v>#N/A</c:v>
                </c:pt>
                <c:pt idx="2258">
                  <c:v>#N/A</c:v>
                </c:pt>
                <c:pt idx="2259">
                  <c:v>#N/A</c:v>
                </c:pt>
                <c:pt idx="2260">
                  <c:v>#N/A</c:v>
                </c:pt>
                <c:pt idx="2261">
                  <c:v>#N/A</c:v>
                </c:pt>
                <c:pt idx="2262">
                  <c:v>#N/A</c:v>
                </c:pt>
                <c:pt idx="2263">
                  <c:v>#N/A</c:v>
                </c:pt>
                <c:pt idx="2264">
                  <c:v>#N/A</c:v>
                </c:pt>
                <c:pt idx="2265">
                  <c:v>#N/A</c:v>
                </c:pt>
                <c:pt idx="2266">
                  <c:v>#N/A</c:v>
                </c:pt>
                <c:pt idx="2267">
                  <c:v>#N/A</c:v>
                </c:pt>
                <c:pt idx="2268">
                  <c:v>#N/A</c:v>
                </c:pt>
                <c:pt idx="2269">
                  <c:v>#N/A</c:v>
                </c:pt>
                <c:pt idx="2270">
                  <c:v>#N/A</c:v>
                </c:pt>
                <c:pt idx="2271">
                  <c:v>#N/A</c:v>
                </c:pt>
                <c:pt idx="2272">
                  <c:v>#N/A</c:v>
                </c:pt>
                <c:pt idx="2273">
                  <c:v>#N/A</c:v>
                </c:pt>
                <c:pt idx="2274">
                  <c:v>#N/A</c:v>
                </c:pt>
                <c:pt idx="2275">
                  <c:v>#N/A</c:v>
                </c:pt>
                <c:pt idx="2276">
                  <c:v>#N/A</c:v>
                </c:pt>
                <c:pt idx="2277">
                  <c:v>#N/A</c:v>
                </c:pt>
                <c:pt idx="2278">
                  <c:v>#N/A</c:v>
                </c:pt>
                <c:pt idx="2279">
                  <c:v>#N/A</c:v>
                </c:pt>
                <c:pt idx="2280">
                  <c:v>#N/A</c:v>
                </c:pt>
                <c:pt idx="2281">
                  <c:v>#N/A</c:v>
                </c:pt>
                <c:pt idx="2282">
                  <c:v>#N/A</c:v>
                </c:pt>
                <c:pt idx="2283">
                  <c:v>#N/A</c:v>
                </c:pt>
                <c:pt idx="2284">
                  <c:v>#N/A</c:v>
                </c:pt>
                <c:pt idx="2285">
                  <c:v>#N/A</c:v>
                </c:pt>
                <c:pt idx="2286">
                  <c:v>#N/A</c:v>
                </c:pt>
                <c:pt idx="2287">
                  <c:v>#N/A</c:v>
                </c:pt>
                <c:pt idx="2288">
                  <c:v>#N/A</c:v>
                </c:pt>
                <c:pt idx="2289">
                  <c:v>#N/A</c:v>
                </c:pt>
                <c:pt idx="2290">
                  <c:v>#N/A</c:v>
                </c:pt>
                <c:pt idx="2291">
                  <c:v>#N/A</c:v>
                </c:pt>
                <c:pt idx="2292">
                  <c:v>#N/A</c:v>
                </c:pt>
                <c:pt idx="2293">
                  <c:v>#N/A</c:v>
                </c:pt>
                <c:pt idx="2294">
                  <c:v>#N/A</c:v>
                </c:pt>
                <c:pt idx="2295">
                  <c:v>#N/A</c:v>
                </c:pt>
                <c:pt idx="2296">
                  <c:v>#N/A</c:v>
                </c:pt>
                <c:pt idx="2297">
                  <c:v>#N/A</c:v>
                </c:pt>
                <c:pt idx="2298">
                  <c:v>#N/A</c:v>
                </c:pt>
                <c:pt idx="2299">
                  <c:v>#N/A</c:v>
                </c:pt>
                <c:pt idx="2300">
                  <c:v>#N/A</c:v>
                </c:pt>
                <c:pt idx="2301">
                  <c:v>#N/A</c:v>
                </c:pt>
                <c:pt idx="2302">
                  <c:v>#N/A</c:v>
                </c:pt>
                <c:pt idx="2303">
                  <c:v>#N/A</c:v>
                </c:pt>
                <c:pt idx="2304">
                  <c:v>#N/A</c:v>
                </c:pt>
                <c:pt idx="2305">
                  <c:v>#N/A</c:v>
                </c:pt>
                <c:pt idx="2306">
                  <c:v>#N/A</c:v>
                </c:pt>
                <c:pt idx="2307">
                  <c:v>#N/A</c:v>
                </c:pt>
                <c:pt idx="2308">
                  <c:v>#N/A</c:v>
                </c:pt>
                <c:pt idx="2309">
                  <c:v>#N/A</c:v>
                </c:pt>
                <c:pt idx="2310">
                  <c:v>#N/A</c:v>
                </c:pt>
                <c:pt idx="2311">
                  <c:v>#N/A</c:v>
                </c:pt>
                <c:pt idx="2312">
                  <c:v>#N/A</c:v>
                </c:pt>
                <c:pt idx="2313">
                  <c:v>#N/A</c:v>
                </c:pt>
                <c:pt idx="2314">
                  <c:v>#N/A</c:v>
                </c:pt>
                <c:pt idx="2315">
                  <c:v>#N/A</c:v>
                </c:pt>
                <c:pt idx="2316">
                  <c:v>#N/A</c:v>
                </c:pt>
                <c:pt idx="2317">
                  <c:v>#N/A</c:v>
                </c:pt>
                <c:pt idx="2318">
                  <c:v>#N/A</c:v>
                </c:pt>
                <c:pt idx="2319">
                  <c:v>#N/A</c:v>
                </c:pt>
                <c:pt idx="2320">
                  <c:v>#N/A</c:v>
                </c:pt>
                <c:pt idx="2321">
                  <c:v>#N/A</c:v>
                </c:pt>
                <c:pt idx="2322">
                  <c:v>#N/A</c:v>
                </c:pt>
                <c:pt idx="2323">
                  <c:v>#N/A</c:v>
                </c:pt>
                <c:pt idx="2324">
                  <c:v>#N/A</c:v>
                </c:pt>
                <c:pt idx="2325">
                  <c:v>#N/A</c:v>
                </c:pt>
                <c:pt idx="2326">
                  <c:v>#N/A</c:v>
                </c:pt>
                <c:pt idx="2327">
                  <c:v>#N/A</c:v>
                </c:pt>
                <c:pt idx="2328">
                  <c:v>#N/A</c:v>
                </c:pt>
                <c:pt idx="2329">
                  <c:v>#N/A</c:v>
                </c:pt>
                <c:pt idx="2330">
                  <c:v>#N/A</c:v>
                </c:pt>
                <c:pt idx="2331">
                  <c:v>#N/A</c:v>
                </c:pt>
                <c:pt idx="2332">
                  <c:v>#N/A</c:v>
                </c:pt>
                <c:pt idx="2333">
                  <c:v>#N/A</c:v>
                </c:pt>
                <c:pt idx="2334">
                  <c:v>#N/A</c:v>
                </c:pt>
                <c:pt idx="2335">
                  <c:v>#N/A</c:v>
                </c:pt>
                <c:pt idx="2336">
                  <c:v>#N/A</c:v>
                </c:pt>
                <c:pt idx="2337">
                  <c:v>#N/A</c:v>
                </c:pt>
                <c:pt idx="2338">
                  <c:v>#N/A</c:v>
                </c:pt>
                <c:pt idx="2339">
                  <c:v>#N/A</c:v>
                </c:pt>
                <c:pt idx="2340">
                  <c:v>#N/A</c:v>
                </c:pt>
                <c:pt idx="2341">
                  <c:v>#N/A</c:v>
                </c:pt>
                <c:pt idx="2342">
                  <c:v>#N/A</c:v>
                </c:pt>
                <c:pt idx="2343">
                  <c:v>#N/A</c:v>
                </c:pt>
                <c:pt idx="2344">
                  <c:v>#N/A</c:v>
                </c:pt>
                <c:pt idx="2345">
                  <c:v>#N/A</c:v>
                </c:pt>
                <c:pt idx="2346">
                  <c:v>#N/A</c:v>
                </c:pt>
                <c:pt idx="2347">
                  <c:v>#N/A</c:v>
                </c:pt>
                <c:pt idx="2348">
                  <c:v>#N/A</c:v>
                </c:pt>
                <c:pt idx="2349">
                  <c:v>#N/A</c:v>
                </c:pt>
                <c:pt idx="2350">
                  <c:v>#N/A</c:v>
                </c:pt>
                <c:pt idx="2351">
                  <c:v>#N/A</c:v>
                </c:pt>
                <c:pt idx="2352">
                  <c:v>#N/A</c:v>
                </c:pt>
                <c:pt idx="2353">
                  <c:v>#N/A</c:v>
                </c:pt>
                <c:pt idx="2354">
                  <c:v>#N/A</c:v>
                </c:pt>
                <c:pt idx="2355">
                  <c:v>#N/A</c:v>
                </c:pt>
                <c:pt idx="2356">
                  <c:v>#N/A</c:v>
                </c:pt>
                <c:pt idx="2357">
                  <c:v>#N/A</c:v>
                </c:pt>
                <c:pt idx="2358">
                  <c:v>#N/A</c:v>
                </c:pt>
                <c:pt idx="2359">
                  <c:v>#N/A</c:v>
                </c:pt>
                <c:pt idx="2360">
                  <c:v>#N/A</c:v>
                </c:pt>
                <c:pt idx="2361">
                  <c:v>#N/A</c:v>
                </c:pt>
                <c:pt idx="2362">
                  <c:v>#N/A</c:v>
                </c:pt>
                <c:pt idx="2363">
                  <c:v>#N/A</c:v>
                </c:pt>
                <c:pt idx="2364">
                  <c:v>#N/A</c:v>
                </c:pt>
                <c:pt idx="2365">
                  <c:v>#N/A</c:v>
                </c:pt>
                <c:pt idx="2366">
                  <c:v>#N/A</c:v>
                </c:pt>
                <c:pt idx="2367">
                  <c:v>#N/A</c:v>
                </c:pt>
                <c:pt idx="2368">
                  <c:v>#N/A</c:v>
                </c:pt>
                <c:pt idx="2369">
                  <c:v>#N/A</c:v>
                </c:pt>
                <c:pt idx="2370">
                  <c:v>#N/A</c:v>
                </c:pt>
                <c:pt idx="2371">
                  <c:v>#N/A</c:v>
                </c:pt>
                <c:pt idx="2372">
                  <c:v>#N/A</c:v>
                </c:pt>
                <c:pt idx="2373">
                  <c:v>#N/A</c:v>
                </c:pt>
                <c:pt idx="2374">
                  <c:v>#N/A</c:v>
                </c:pt>
                <c:pt idx="2375">
                  <c:v>#N/A</c:v>
                </c:pt>
                <c:pt idx="2376">
                  <c:v>#N/A</c:v>
                </c:pt>
                <c:pt idx="2377">
                  <c:v>#N/A</c:v>
                </c:pt>
                <c:pt idx="2378">
                  <c:v>#N/A</c:v>
                </c:pt>
                <c:pt idx="2379">
                  <c:v>#N/A</c:v>
                </c:pt>
                <c:pt idx="2380">
                  <c:v>#N/A</c:v>
                </c:pt>
                <c:pt idx="2381">
                  <c:v>#N/A</c:v>
                </c:pt>
                <c:pt idx="2382">
                  <c:v>#N/A</c:v>
                </c:pt>
                <c:pt idx="2383">
                  <c:v>#N/A</c:v>
                </c:pt>
                <c:pt idx="2384">
                  <c:v>#N/A</c:v>
                </c:pt>
                <c:pt idx="2385">
                  <c:v>#N/A</c:v>
                </c:pt>
                <c:pt idx="2386">
                  <c:v>#N/A</c:v>
                </c:pt>
                <c:pt idx="2387">
                  <c:v>#N/A</c:v>
                </c:pt>
                <c:pt idx="2388">
                  <c:v>#N/A</c:v>
                </c:pt>
                <c:pt idx="2389">
                  <c:v>#N/A</c:v>
                </c:pt>
                <c:pt idx="2390">
                  <c:v>#N/A</c:v>
                </c:pt>
                <c:pt idx="2391">
                  <c:v>#N/A</c:v>
                </c:pt>
                <c:pt idx="2392">
                  <c:v>#N/A</c:v>
                </c:pt>
                <c:pt idx="2393">
                  <c:v>#N/A</c:v>
                </c:pt>
                <c:pt idx="2394">
                  <c:v>#N/A</c:v>
                </c:pt>
                <c:pt idx="2395">
                  <c:v>#N/A</c:v>
                </c:pt>
                <c:pt idx="2396">
                  <c:v>#N/A</c:v>
                </c:pt>
                <c:pt idx="2397">
                  <c:v>#N/A</c:v>
                </c:pt>
                <c:pt idx="2398">
                  <c:v>#N/A</c:v>
                </c:pt>
                <c:pt idx="2399">
                  <c:v>#N/A</c:v>
                </c:pt>
                <c:pt idx="2400">
                  <c:v>#N/A</c:v>
                </c:pt>
                <c:pt idx="2401">
                  <c:v>#N/A</c:v>
                </c:pt>
                <c:pt idx="2402">
                  <c:v>#N/A</c:v>
                </c:pt>
                <c:pt idx="2403">
                  <c:v>#N/A</c:v>
                </c:pt>
                <c:pt idx="2404">
                  <c:v>#N/A</c:v>
                </c:pt>
                <c:pt idx="2405">
                  <c:v>#N/A</c:v>
                </c:pt>
                <c:pt idx="2406">
                  <c:v>#N/A</c:v>
                </c:pt>
                <c:pt idx="2407">
                  <c:v>#N/A</c:v>
                </c:pt>
                <c:pt idx="2408">
                  <c:v>#N/A</c:v>
                </c:pt>
                <c:pt idx="2409">
                  <c:v>#N/A</c:v>
                </c:pt>
                <c:pt idx="2410">
                  <c:v>#N/A</c:v>
                </c:pt>
                <c:pt idx="2411">
                  <c:v>#N/A</c:v>
                </c:pt>
                <c:pt idx="2412">
                  <c:v>#N/A</c:v>
                </c:pt>
                <c:pt idx="2413">
                  <c:v>#N/A</c:v>
                </c:pt>
                <c:pt idx="2414">
                  <c:v>#N/A</c:v>
                </c:pt>
                <c:pt idx="2415">
                  <c:v>#N/A</c:v>
                </c:pt>
                <c:pt idx="2416">
                  <c:v>#N/A</c:v>
                </c:pt>
                <c:pt idx="2417">
                  <c:v>#N/A</c:v>
                </c:pt>
                <c:pt idx="2418">
                  <c:v>#N/A</c:v>
                </c:pt>
                <c:pt idx="2419">
                  <c:v>#N/A</c:v>
                </c:pt>
                <c:pt idx="2420">
                  <c:v>#N/A</c:v>
                </c:pt>
                <c:pt idx="2421">
                  <c:v>#N/A</c:v>
                </c:pt>
                <c:pt idx="2422">
                  <c:v>#N/A</c:v>
                </c:pt>
                <c:pt idx="2423">
                  <c:v>#N/A</c:v>
                </c:pt>
                <c:pt idx="2424">
                  <c:v>#N/A</c:v>
                </c:pt>
                <c:pt idx="2425">
                  <c:v>#N/A</c:v>
                </c:pt>
                <c:pt idx="2426">
                  <c:v>#N/A</c:v>
                </c:pt>
                <c:pt idx="2427">
                  <c:v>#N/A</c:v>
                </c:pt>
                <c:pt idx="2428">
                  <c:v>#N/A</c:v>
                </c:pt>
                <c:pt idx="2429">
                  <c:v>#N/A</c:v>
                </c:pt>
                <c:pt idx="2430">
                  <c:v>#N/A</c:v>
                </c:pt>
                <c:pt idx="2431">
                  <c:v>#N/A</c:v>
                </c:pt>
                <c:pt idx="2432">
                  <c:v>#N/A</c:v>
                </c:pt>
                <c:pt idx="2433">
                  <c:v>#N/A</c:v>
                </c:pt>
                <c:pt idx="2434">
                  <c:v>#N/A</c:v>
                </c:pt>
                <c:pt idx="2435">
                  <c:v>#N/A</c:v>
                </c:pt>
                <c:pt idx="2436">
                  <c:v>#N/A</c:v>
                </c:pt>
                <c:pt idx="2437">
                  <c:v>#N/A</c:v>
                </c:pt>
                <c:pt idx="2438">
                  <c:v>#N/A</c:v>
                </c:pt>
                <c:pt idx="2439">
                  <c:v>#N/A</c:v>
                </c:pt>
                <c:pt idx="2440">
                  <c:v>#N/A</c:v>
                </c:pt>
                <c:pt idx="2441">
                  <c:v>#N/A</c:v>
                </c:pt>
                <c:pt idx="2442">
                  <c:v>#N/A</c:v>
                </c:pt>
                <c:pt idx="2443">
                  <c:v>#N/A</c:v>
                </c:pt>
                <c:pt idx="2444">
                  <c:v>#N/A</c:v>
                </c:pt>
                <c:pt idx="2445">
                  <c:v>#N/A</c:v>
                </c:pt>
                <c:pt idx="2446">
                  <c:v>#N/A</c:v>
                </c:pt>
                <c:pt idx="2447">
                  <c:v>#N/A</c:v>
                </c:pt>
                <c:pt idx="2448">
                  <c:v>#N/A</c:v>
                </c:pt>
                <c:pt idx="2449">
                  <c:v>#N/A</c:v>
                </c:pt>
                <c:pt idx="2450">
                  <c:v>#N/A</c:v>
                </c:pt>
                <c:pt idx="2451">
                  <c:v>#N/A</c:v>
                </c:pt>
                <c:pt idx="2452">
                  <c:v>#N/A</c:v>
                </c:pt>
                <c:pt idx="2453">
                  <c:v>#N/A</c:v>
                </c:pt>
                <c:pt idx="2454">
                  <c:v>#N/A</c:v>
                </c:pt>
                <c:pt idx="2455">
                  <c:v>#N/A</c:v>
                </c:pt>
                <c:pt idx="2456">
                  <c:v>#N/A</c:v>
                </c:pt>
                <c:pt idx="2457">
                  <c:v>#N/A</c:v>
                </c:pt>
                <c:pt idx="2458">
                  <c:v>#N/A</c:v>
                </c:pt>
                <c:pt idx="2459">
                  <c:v>#N/A</c:v>
                </c:pt>
                <c:pt idx="2460">
                  <c:v>#N/A</c:v>
                </c:pt>
                <c:pt idx="2461">
                  <c:v>#N/A</c:v>
                </c:pt>
                <c:pt idx="2462">
                  <c:v>#N/A</c:v>
                </c:pt>
                <c:pt idx="2463">
                  <c:v>#N/A</c:v>
                </c:pt>
                <c:pt idx="2464">
                  <c:v>#N/A</c:v>
                </c:pt>
                <c:pt idx="2465">
                  <c:v>#N/A</c:v>
                </c:pt>
                <c:pt idx="2466">
                  <c:v>#N/A</c:v>
                </c:pt>
                <c:pt idx="2467">
                  <c:v>#N/A</c:v>
                </c:pt>
                <c:pt idx="2468">
                  <c:v>#N/A</c:v>
                </c:pt>
                <c:pt idx="2469">
                  <c:v>#N/A</c:v>
                </c:pt>
                <c:pt idx="2470">
                  <c:v>#N/A</c:v>
                </c:pt>
                <c:pt idx="2471">
                  <c:v>#N/A</c:v>
                </c:pt>
                <c:pt idx="2472">
                  <c:v>#N/A</c:v>
                </c:pt>
                <c:pt idx="2473">
                  <c:v>#N/A</c:v>
                </c:pt>
                <c:pt idx="2474">
                  <c:v>#N/A</c:v>
                </c:pt>
                <c:pt idx="2475">
                  <c:v>#N/A</c:v>
                </c:pt>
                <c:pt idx="2476">
                  <c:v>#N/A</c:v>
                </c:pt>
                <c:pt idx="2477">
                  <c:v>#N/A</c:v>
                </c:pt>
                <c:pt idx="2478">
                  <c:v>#N/A</c:v>
                </c:pt>
                <c:pt idx="2479">
                  <c:v>#N/A</c:v>
                </c:pt>
                <c:pt idx="2480">
                  <c:v>#N/A</c:v>
                </c:pt>
                <c:pt idx="2481">
                  <c:v>#N/A</c:v>
                </c:pt>
                <c:pt idx="2482">
                  <c:v>#N/A</c:v>
                </c:pt>
                <c:pt idx="2483">
                  <c:v>#N/A</c:v>
                </c:pt>
                <c:pt idx="2484">
                  <c:v>#N/A</c:v>
                </c:pt>
                <c:pt idx="2485">
                  <c:v>#N/A</c:v>
                </c:pt>
                <c:pt idx="2486">
                  <c:v>#N/A</c:v>
                </c:pt>
                <c:pt idx="2487">
                  <c:v>#N/A</c:v>
                </c:pt>
                <c:pt idx="2488">
                  <c:v>#N/A</c:v>
                </c:pt>
                <c:pt idx="2489">
                  <c:v>#N/A</c:v>
                </c:pt>
                <c:pt idx="2490">
                  <c:v>#N/A</c:v>
                </c:pt>
                <c:pt idx="2491">
                  <c:v>#N/A</c:v>
                </c:pt>
                <c:pt idx="2492">
                  <c:v>#N/A</c:v>
                </c:pt>
                <c:pt idx="2493">
                  <c:v>#N/A</c:v>
                </c:pt>
                <c:pt idx="2494">
                  <c:v>#N/A</c:v>
                </c:pt>
                <c:pt idx="2495">
                  <c:v>#N/A</c:v>
                </c:pt>
                <c:pt idx="2496">
                  <c:v>#N/A</c:v>
                </c:pt>
                <c:pt idx="2497">
                  <c:v>#N/A</c:v>
                </c:pt>
                <c:pt idx="2498">
                  <c:v>#N/A</c:v>
                </c:pt>
                <c:pt idx="2499">
                  <c:v>#N/A</c:v>
                </c:pt>
                <c:pt idx="2500">
                  <c:v>#N/A</c:v>
                </c:pt>
                <c:pt idx="2501">
                  <c:v>#N/A</c:v>
                </c:pt>
                <c:pt idx="2502">
                  <c:v>#N/A</c:v>
                </c:pt>
                <c:pt idx="2503">
                  <c:v>#N/A</c:v>
                </c:pt>
                <c:pt idx="2504">
                  <c:v>#N/A</c:v>
                </c:pt>
                <c:pt idx="2505">
                  <c:v>#N/A</c:v>
                </c:pt>
                <c:pt idx="2506">
                  <c:v>#N/A</c:v>
                </c:pt>
                <c:pt idx="2507">
                  <c:v>#N/A</c:v>
                </c:pt>
                <c:pt idx="2508">
                  <c:v>#N/A</c:v>
                </c:pt>
                <c:pt idx="2509">
                  <c:v>#N/A</c:v>
                </c:pt>
                <c:pt idx="2510">
                  <c:v>#N/A</c:v>
                </c:pt>
                <c:pt idx="2511">
                  <c:v>#N/A</c:v>
                </c:pt>
                <c:pt idx="2512">
                  <c:v>#N/A</c:v>
                </c:pt>
                <c:pt idx="2513">
                  <c:v>#N/A</c:v>
                </c:pt>
                <c:pt idx="2514">
                  <c:v>#N/A</c:v>
                </c:pt>
                <c:pt idx="2515">
                  <c:v>#N/A</c:v>
                </c:pt>
                <c:pt idx="2516">
                  <c:v>#N/A</c:v>
                </c:pt>
                <c:pt idx="2517">
                  <c:v>#N/A</c:v>
                </c:pt>
                <c:pt idx="2518">
                  <c:v>#N/A</c:v>
                </c:pt>
                <c:pt idx="2519">
                  <c:v>#N/A</c:v>
                </c:pt>
                <c:pt idx="2520">
                  <c:v>#N/A</c:v>
                </c:pt>
                <c:pt idx="2521">
                  <c:v>#N/A</c:v>
                </c:pt>
                <c:pt idx="2522">
                  <c:v>#N/A</c:v>
                </c:pt>
                <c:pt idx="2523">
                  <c:v>#N/A</c:v>
                </c:pt>
                <c:pt idx="2524">
                  <c:v>#N/A</c:v>
                </c:pt>
                <c:pt idx="2525">
                  <c:v>#N/A</c:v>
                </c:pt>
                <c:pt idx="2526">
                  <c:v>#N/A</c:v>
                </c:pt>
                <c:pt idx="2527">
                  <c:v>#N/A</c:v>
                </c:pt>
                <c:pt idx="2528">
                  <c:v>#N/A</c:v>
                </c:pt>
                <c:pt idx="2529">
                  <c:v>#N/A</c:v>
                </c:pt>
                <c:pt idx="2530">
                  <c:v>#N/A</c:v>
                </c:pt>
                <c:pt idx="2531">
                  <c:v>#N/A</c:v>
                </c:pt>
                <c:pt idx="2532">
                  <c:v>#N/A</c:v>
                </c:pt>
                <c:pt idx="2533">
                  <c:v>#N/A</c:v>
                </c:pt>
                <c:pt idx="2534">
                  <c:v>#N/A</c:v>
                </c:pt>
                <c:pt idx="2535">
                  <c:v>#N/A</c:v>
                </c:pt>
                <c:pt idx="2536">
                  <c:v>#N/A</c:v>
                </c:pt>
                <c:pt idx="2537">
                  <c:v>#N/A</c:v>
                </c:pt>
                <c:pt idx="2538">
                  <c:v>#N/A</c:v>
                </c:pt>
                <c:pt idx="2539">
                  <c:v>#N/A</c:v>
                </c:pt>
                <c:pt idx="2540">
                  <c:v>#N/A</c:v>
                </c:pt>
                <c:pt idx="2541">
                  <c:v>#N/A</c:v>
                </c:pt>
                <c:pt idx="2542">
                  <c:v>#N/A</c:v>
                </c:pt>
                <c:pt idx="2543">
                  <c:v>#N/A</c:v>
                </c:pt>
                <c:pt idx="2544">
                  <c:v>#N/A</c:v>
                </c:pt>
                <c:pt idx="2545">
                  <c:v>#N/A</c:v>
                </c:pt>
                <c:pt idx="2546">
                  <c:v>#N/A</c:v>
                </c:pt>
                <c:pt idx="2547">
                  <c:v>#N/A</c:v>
                </c:pt>
                <c:pt idx="2548">
                  <c:v>#N/A</c:v>
                </c:pt>
                <c:pt idx="2549">
                  <c:v>#N/A</c:v>
                </c:pt>
                <c:pt idx="2550">
                  <c:v>#N/A</c:v>
                </c:pt>
                <c:pt idx="2551">
                  <c:v>#N/A</c:v>
                </c:pt>
                <c:pt idx="2552">
                  <c:v>#N/A</c:v>
                </c:pt>
                <c:pt idx="2553">
                  <c:v>#N/A</c:v>
                </c:pt>
                <c:pt idx="2554">
                  <c:v>#N/A</c:v>
                </c:pt>
                <c:pt idx="2555">
                  <c:v>#N/A</c:v>
                </c:pt>
                <c:pt idx="2556">
                  <c:v>#N/A</c:v>
                </c:pt>
                <c:pt idx="2557">
                  <c:v>#N/A</c:v>
                </c:pt>
                <c:pt idx="2558">
                  <c:v>#N/A</c:v>
                </c:pt>
                <c:pt idx="2559">
                  <c:v>#N/A</c:v>
                </c:pt>
                <c:pt idx="2560">
                  <c:v>#N/A</c:v>
                </c:pt>
                <c:pt idx="2561">
                  <c:v>#N/A</c:v>
                </c:pt>
                <c:pt idx="2562">
                  <c:v>#N/A</c:v>
                </c:pt>
                <c:pt idx="2563">
                  <c:v>#N/A</c:v>
                </c:pt>
                <c:pt idx="2564">
                  <c:v>#N/A</c:v>
                </c:pt>
                <c:pt idx="2565">
                  <c:v>#N/A</c:v>
                </c:pt>
                <c:pt idx="2566">
                  <c:v>#N/A</c:v>
                </c:pt>
                <c:pt idx="2567">
                  <c:v>#N/A</c:v>
                </c:pt>
                <c:pt idx="2568">
                  <c:v>#N/A</c:v>
                </c:pt>
                <c:pt idx="2569">
                  <c:v>#N/A</c:v>
                </c:pt>
                <c:pt idx="2570">
                  <c:v>#N/A</c:v>
                </c:pt>
                <c:pt idx="2571">
                  <c:v>#N/A</c:v>
                </c:pt>
                <c:pt idx="2572">
                  <c:v>#N/A</c:v>
                </c:pt>
                <c:pt idx="2573">
                  <c:v>#N/A</c:v>
                </c:pt>
                <c:pt idx="2574">
                  <c:v>#N/A</c:v>
                </c:pt>
                <c:pt idx="2575">
                  <c:v>#N/A</c:v>
                </c:pt>
                <c:pt idx="2576">
                  <c:v>#N/A</c:v>
                </c:pt>
                <c:pt idx="2577">
                  <c:v>#N/A</c:v>
                </c:pt>
                <c:pt idx="2578">
                  <c:v>#N/A</c:v>
                </c:pt>
                <c:pt idx="2579">
                  <c:v>#N/A</c:v>
                </c:pt>
                <c:pt idx="2580">
                  <c:v>#N/A</c:v>
                </c:pt>
                <c:pt idx="2581">
                  <c:v>#N/A</c:v>
                </c:pt>
                <c:pt idx="2582">
                  <c:v>#N/A</c:v>
                </c:pt>
                <c:pt idx="2583">
                  <c:v>#N/A</c:v>
                </c:pt>
                <c:pt idx="2584">
                  <c:v>#N/A</c:v>
                </c:pt>
                <c:pt idx="2585">
                  <c:v>#N/A</c:v>
                </c:pt>
                <c:pt idx="2586">
                  <c:v>#N/A</c:v>
                </c:pt>
                <c:pt idx="2587">
                  <c:v>#N/A</c:v>
                </c:pt>
                <c:pt idx="2588">
                  <c:v>#N/A</c:v>
                </c:pt>
                <c:pt idx="2589">
                  <c:v>#N/A</c:v>
                </c:pt>
                <c:pt idx="2590">
                  <c:v>#N/A</c:v>
                </c:pt>
                <c:pt idx="2591">
                  <c:v>#N/A</c:v>
                </c:pt>
                <c:pt idx="2592">
                  <c:v>#N/A</c:v>
                </c:pt>
                <c:pt idx="2593">
                  <c:v>#N/A</c:v>
                </c:pt>
                <c:pt idx="2594">
                  <c:v>#N/A</c:v>
                </c:pt>
                <c:pt idx="2595">
                  <c:v>#N/A</c:v>
                </c:pt>
                <c:pt idx="2596">
                  <c:v>#N/A</c:v>
                </c:pt>
                <c:pt idx="2597">
                  <c:v>#N/A</c:v>
                </c:pt>
                <c:pt idx="2598">
                  <c:v>#N/A</c:v>
                </c:pt>
                <c:pt idx="2599">
                  <c:v>#N/A</c:v>
                </c:pt>
                <c:pt idx="2600">
                  <c:v>#N/A</c:v>
                </c:pt>
                <c:pt idx="2601">
                  <c:v>#N/A</c:v>
                </c:pt>
                <c:pt idx="2602">
                  <c:v>#N/A</c:v>
                </c:pt>
                <c:pt idx="2603">
                  <c:v>#N/A</c:v>
                </c:pt>
                <c:pt idx="2604">
                  <c:v>#N/A</c:v>
                </c:pt>
                <c:pt idx="2605">
                  <c:v>#N/A</c:v>
                </c:pt>
                <c:pt idx="2606">
                  <c:v>#N/A</c:v>
                </c:pt>
                <c:pt idx="2607">
                  <c:v>#N/A</c:v>
                </c:pt>
                <c:pt idx="2608">
                  <c:v>#N/A</c:v>
                </c:pt>
                <c:pt idx="2609">
                  <c:v>#N/A</c:v>
                </c:pt>
                <c:pt idx="2610">
                  <c:v>#N/A</c:v>
                </c:pt>
                <c:pt idx="2611">
                  <c:v>#N/A</c:v>
                </c:pt>
                <c:pt idx="2612">
                  <c:v>#N/A</c:v>
                </c:pt>
                <c:pt idx="2613">
                  <c:v>#N/A</c:v>
                </c:pt>
                <c:pt idx="2614">
                  <c:v>#N/A</c:v>
                </c:pt>
                <c:pt idx="2615">
                  <c:v>#N/A</c:v>
                </c:pt>
                <c:pt idx="2616">
                  <c:v>#N/A</c:v>
                </c:pt>
                <c:pt idx="2617">
                  <c:v>#N/A</c:v>
                </c:pt>
                <c:pt idx="2618">
                  <c:v>#N/A</c:v>
                </c:pt>
                <c:pt idx="2619">
                  <c:v>#N/A</c:v>
                </c:pt>
                <c:pt idx="2620">
                  <c:v>#N/A</c:v>
                </c:pt>
                <c:pt idx="2621">
                  <c:v>#N/A</c:v>
                </c:pt>
                <c:pt idx="2622">
                  <c:v>#N/A</c:v>
                </c:pt>
                <c:pt idx="2623">
                  <c:v>#N/A</c:v>
                </c:pt>
                <c:pt idx="2624">
                  <c:v>#N/A</c:v>
                </c:pt>
                <c:pt idx="2625">
                  <c:v>#N/A</c:v>
                </c:pt>
                <c:pt idx="2626">
                  <c:v>#N/A</c:v>
                </c:pt>
                <c:pt idx="2627">
                  <c:v>#N/A</c:v>
                </c:pt>
                <c:pt idx="2628">
                  <c:v>#N/A</c:v>
                </c:pt>
                <c:pt idx="2629">
                  <c:v>#N/A</c:v>
                </c:pt>
                <c:pt idx="2630">
                  <c:v>#N/A</c:v>
                </c:pt>
                <c:pt idx="2631">
                  <c:v>#N/A</c:v>
                </c:pt>
                <c:pt idx="2632">
                  <c:v>#N/A</c:v>
                </c:pt>
                <c:pt idx="2633">
                  <c:v>#N/A</c:v>
                </c:pt>
                <c:pt idx="2634">
                  <c:v>#N/A</c:v>
                </c:pt>
                <c:pt idx="2635">
                  <c:v>#N/A</c:v>
                </c:pt>
                <c:pt idx="2636">
                  <c:v>#N/A</c:v>
                </c:pt>
                <c:pt idx="2637">
                  <c:v>#N/A</c:v>
                </c:pt>
                <c:pt idx="2638">
                  <c:v>#N/A</c:v>
                </c:pt>
                <c:pt idx="2639">
                  <c:v>#N/A</c:v>
                </c:pt>
                <c:pt idx="2640">
                  <c:v>#N/A</c:v>
                </c:pt>
                <c:pt idx="2641">
                  <c:v>#N/A</c:v>
                </c:pt>
                <c:pt idx="2642">
                  <c:v>#N/A</c:v>
                </c:pt>
                <c:pt idx="2643">
                  <c:v>#N/A</c:v>
                </c:pt>
                <c:pt idx="2644">
                  <c:v>#N/A</c:v>
                </c:pt>
                <c:pt idx="2645">
                  <c:v>#N/A</c:v>
                </c:pt>
                <c:pt idx="2646">
                  <c:v>#N/A</c:v>
                </c:pt>
                <c:pt idx="2647">
                  <c:v>#N/A</c:v>
                </c:pt>
                <c:pt idx="2648">
                  <c:v>#N/A</c:v>
                </c:pt>
                <c:pt idx="2649">
                  <c:v>#N/A</c:v>
                </c:pt>
                <c:pt idx="2650">
                  <c:v>#N/A</c:v>
                </c:pt>
                <c:pt idx="2651">
                  <c:v>#N/A</c:v>
                </c:pt>
                <c:pt idx="2652">
                  <c:v>#N/A</c:v>
                </c:pt>
                <c:pt idx="2653">
                  <c:v>#N/A</c:v>
                </c:pt>
                <c:pt idx="2654">
                  <c:v>#N/A</c:v>
                </c:pt>
                <c:pt idx="2655">
                  <c:v>#N/A</c:v>
                </c:pt>
                <c:pt idx="2656">
                  <c:v>#N/A</c:v>
                </c:pt>
                <c:pt idx="2657">
                  <c:v>#N/A</c:v>
                </c:pt>
                <c:pt idx="2658">
                  <c:v>#N/A</c:v>
                </c:pt>
                <c:pt idx="2659">
                  <c:v>#N/A</c:v>
                </c:pt>
                <c:pt idx="2660">
                  <c:v>#N/A</c:v>
                </c:pt>
                <c:pt idx="2661">
                  <c:v>#N/A</c:v>
                </c:pt>
                <c:pt idx="2662">
                  <c:v>#N/A</c:v>
                </c:pt>
                <c:pt idx="2663">
                  <c:v>#N/A</c:v>
                </c:pt>
                <c:pt idx="2664">
                  <c:v>#N/A</c:v>
                </c:pt>
                <c:pt idx="2665">
                  <c:v>#N/A</c:v>
                </c:pt>
                <c:pt idx="2666">
                  <c:v>#N/A</c:v>
                </c:pt>
                <c:pt idx="2667">
                  <c:v>#N/A</c:v>
                </c:pt>
                <c:pt idx="2668">
                  <c:v>#N/A</c:v>
                </c:pt>
                <c:pt idx="2669">
                  <c:v>#N/A</c:v>
                </c:pt>
                <c:pt idx="2670">
                  <c:v>#N/A</c:v>
                </c:pt>
                <c:pt idx="2671">
                  <c:v>#N/A</c:v>
                </c:pt>
                <c:pt idx="2672">
                  <c:v>#N/A</c:v>
                </c:pt>
                <c:pt idx="2673">
                  <c:v>#N/A</c:v>
                </c:pt>
                <c:pt idx="2674">
                  <c:v>#N/A</c:v>
                </c:pt>
                <c:pt idx="2675">
                  <c:v>#N/A</c:v>
                </c:pt>
                <c:pt idx="2676">
                  <c:v>#N/A</c:v>
                </c:pt>
                <c:pt idx="2677">
                  <c:v>#N/A</c:v>
                </c:pt>
                <c:pt idx="2678">
                  <c:v>#N/A</c:v>
                </c:pt>
                <c:pt idx="2679">
                  <c:v>#N/A</c:v>
                </c:pt>
                <c:pt idx="2680">
                  <c:v>#N/A</c:v>
                </c:pt>
                <c:pt idx="2681">
                  <c:v>#N/A</c:v>
                </c:pt>
                <c:pt idx="2682">
                  <c:v>#N/A</c:v>
                </c:pt>
                <c:pt idx="2683">
                  <c:v>#N/A</c:v>
                </c:pt>
                <c:pt idx="2684">
                  <c:v>#N/A</c:v>
                </c:pt>
                <c:pt idx="2685">
                  <c:v>#N/A</c:v>
                </c:pt>
                <c:pt idx="2686">
                  <c:v>#N/A</c:v>
                </c:pt>
                <c:pt idx="2687">
                  <c:v>#N/A</c:v>
                </c:pt>
                <c:pt idx="2688">
                  <c:v>#N/A</c:v>
                </c:pt>
                <c:pt idx="2689">
                  <c:v>#N/A</c:v>
                </c:pt>
                <c:pt idx="2690">
                  <c:v>#N/A</c:v>
                </c:pt>
                <c:pt idx="2691">
                  <c:v>#N/A</c:v>
                </c:pt>
                <c:pt idx="2692">
                  <c:v>#N/A</c:v>
                </c:pt>
                <c:pt idx="2693">
                  <c:v>#N/A</c:v>
                </c:pt>
                <c:pt idx="2694">
                  <c:v>#N/A</c:v>
                </c:pt>
                <c:pt idx="2695">
                  <c:v>#N/A</c:v>
                </c:pt>
                <c:pt idx="2696">
                  <c:v>#N/A</c:v>
                </c:pt>
                <c:pt idx="2697">
                  <c:v>#N/A</c:v>
                </c:pt>
                <c:pt idx="2698">
                  <c:v>#N/A</c:v>
                </c:pt>
                <c:pt idx="2699">
                  <c:v>#N/A</c:v>
                </c:pt>
                <c:pt idx="2700">
                  <c:v>#N/A</c:v>
                </c:pt>
                <c:pt idx="2701">
                  <c:v>#N/A</c:v>
                </c:pt>
                <c:pt idx="2702">
                  <c:v>#N/A</c:v>
                </c:pt>
                <c:pt idx="2703">
                  <c:v>#N/A</c:v>
                </c:pt>
                <c:pt idx="2704">
                  <c:v>#N/A</c:v>
                </c:pt>
                <c:pt idx="2705">
                  <c:v>#N/A</c:v>
                </c:pt>
                <c:pt idx="2706">
                  <c:v>#N/A</c:v>
                </c:pt>
                <c:pt idx="2707">
                  <c:v>#N/A</c:v>
                </c:pt>
                <c:pt idx="2708">
                  <c:v>#N/A</c:v>
                </c:pt>
                <c:pt idx="2709">
                  <c:v>#N/A</c:v>
                </c:pt>
                <c:pt idx="2710">
                  <c:v>#N/A</c:v>
                </c:pt>
                <c:pt idx="2711">
                  <c:v>#N/A</c:v>
                </c:pt>
                <c:pt idx="2712">
                  <c:v>#N/A</c:v>
                </c:pt>
                <c:pt idx="2713">
                  <c:v>#N/A</c:v>
                </c:pt>
                <c:pt idx="2714">
                  <c:v>#N/A</c:v>
                </c:pt>
                <c:pt idx="2715">
                  <c:v>#N/A</c:v>
                </c:pt>
                <c:pt idx="2716">
                  <c:v>#N/A</c:v>
                </c:pt>
                <c:pt idx="2717">
                  <c:v>#N/A</c:v>
                </c:pt>
                <c:pt idx="2718">
                  <c:v>#N/A</c:v>
                </c:pt>
                <c:pt idx="2719">
                  <c:v>#N/A</c:v>
                </c:pt>
                <c:pt idx="2720">
                  <c:v>#N/A</c:v>
                </c:pt>
                <c:pt idx="2721">
                  <c:v>#N/A</c:v>
                </c:pt>
                <c:pt idx="2722">
                  <c:v>#N/A</c:v>
                </c:pt>
                <c:pt idx="2723">
                  <c:v>#N/A</c:v>
                </c:pt>
                <c:pt idx="2724">
                  <c:v>#N/A</c:v>
                </c:pt>
                <c:pt idx="2725">
                  <c:v>#N/A</c:v>
                </c:pt>
                <c:pt idx="2726">
                  <c:v>#N/A</c:v>
                </c:pt>
                <c:pt idx="2727">
                  <c:v>#N/A</c:v>
                </c:pt>
                <c:pt idx="2728">
                  <c:v>#N/A</c:v>
                </c:pt>
                <c:pt idx="2729">
                  <c:v>#N/A</c:v>
                </c:pt>
                <c:pt idx="2730">
                  <c:v>#N/A</c:v>
                </c:pt>
                <c:pt idx="2731">
                  <c:v>#N/A</c:v>
                </c:pt>
                <c:pt idx="2732">
                  <c:v>#N/A</c:v>
                </c:pt>
                <c:pt idx="2733">
                  <c:v>#N/A</c:v>
                </c:pt>
                <c:pt idx="2734">
                  <c:v>#N/A</c:v>
                </c:pt>
                <c:pt idx="2735">
                  <c:v>#N/A</c:v>
                </c:pt>
                <c:pt idx="2736">
                  <c:v>#N/A</c:v>
                </c:pt>
                <c:pt idx="2737">
                  <c:v>#N/A</c:v>
                </c:pt>
                <c:pt idx="2738">
                  <c:v>#N/A</c:v>
                </c:pt>
                <c:pt idx="2739">
                  <c:v>#N/A</c:v>
                </c:pt>
                <c:pt idx="2740">
                  <c:v>#N/A</c:v>
                </c:pt>
                <c:pt idx="2741">
                  <c:v>#N/A</c:v>
                </c:pt>
                <c:pt idx="2742">
                  <c:v>#N/A</c:v>
                </c:pt>
                <c:pt idx="2743">
                  <c:v>#N/A</c:v>
                </c:pt>
                <c:pt idx="2744">
                  <c:v>#N/A</c:v>
                </c:pt>
                <c:pt idx="2745">
                  <c:v>#N/A</c:v>
                </c:pt>
                <c:pt idx="2746">
                  <c:v>#N/A</c:v>
                </c:pt>
                <c:pt idx="2747">
                  <c:v>#N/A</c:v>
                </c:pt>
                <c:pt idx="2748">
                  <c:v>#N/A</c:v>
                </c:pt>
                <c:pt idx="2749">
                  <c:v>#N/A</c:v>
                </c:pt>
                <c:pt idx="2750">
                  <c:v>#N/A</c:v>
                </c:pt>
                <c:pt idx="2751">
                  <c:v>#N/A</c:v>
                </c:pt>
                <c:pt idx="2752">
                  <c:v>#N/A</c:v>
                </c:pt>
                <c:pt idx="2753">
                  <c:v>#N/A</c:v>
                </c:pt>
                <c:pt idx="2754">
                  <c:v>#N/A</c:v>
                </c:pt>
                <c:pt idx="2755">
                  <c:v>#N/A</c:v>
                </c:pt>
                <c:pt idx="2756">
                  <c:v>#N/A</c:v>
                </c:pt>
                <c:pt idx="2757">
                  <c:v>#N/A</c:v>
                </c:pt>
                <c:pt idx="2758">
                  <c:v>#N/A</c:v>
                </c:pt>
                <c:pt idx="2759">
                  <c:v>#N/A</c:v>
                </c:pt>
                <c:pt idx="2760">
                  <c:v>#N/A</c:v>
                </c:pt>
                <c:pt idx="2761">
                  <c:v>#N/A</c:v>
                </c:pt>
                <c:pt idx="2762">
                  <c:v>#N/A</c:v>
                </c:pt>
                <c:pt idx="2763">
                  <c:v>#N/A</c:v>
                </c:pt>
                <c:pt idx="2764">
                  <c:v>#N/A</c:v>
                </c:pt>
                <c:pt idx="2765">
                  <c:v>#N/A</c:v>
                </c:pt>
                <c:pt idx="2766">
                  <c:v>#N/A</c:v>
                </c:pt>
                <c:pt idx="2767">
                  <c:v>#N/A</c:v>
                </c:pt>
                <c:pt idx="2768">
                  <c:v>#N/A</c:v>
                </c:pt>
                <c:pt idx="2769">
                  <c:v>#N/A</c:v>
                </c:pt>
                <c:pt idx="2770">
                  <c:v>#N/A</c:v>
                </c:pt>
                <c:pt idx="2771">
                  <c:v>#N/A</c:v>
                </c:pt>
                <c:pt idx="2772">
                  <c:v>#N/A</c:v>
                </c:pt>
                <c:pt idx="2773">
                  <c:v>#N/A</c:v>
                </c:pt>
                <c:pt idx="2774">
                  <c:v>#N/A</c:v>
                </c:pt>
                <c:pt idx="2775">
                  <c:v>#N/A</c:v>
                </c:pt>
                <c:pt idx="2776">
                  <c:v>#N/A</c:v>
                </c:pt>
                <c:pt idx="2777">
                  <c:v>#N/A</c:v>
                </c:pt>
                <c:pt idx="2778">
                  <c:v>#N/A</c:v>
                </c:pt>
                <c:pt idx="2779">
                  <c:v>#N/A</c:v>
                </c:pt>
                <c:pt idx="2780">
                  <c:v>#N/A</c:v>
                </c:pt>
                <c:pt idx="2781">
                  <c:v>#N/A</c:v>
                </c:pt>
                <c:pt idx="2782">
                  <c:v>#N/A</c:v>
                </c:pt>
                <c:pt idx="2783">
                  <c:v>#N/A</c:v>
                </c:pt>
                <c:pt idx="2784">
                  <c:v>#N/A</c:v>
                </c:pt>
                <c:pt idx="2785">
                  <c:v>#N/A</c:v>
                </c:pt>
                <c:pt idx="2786">
                  <c:v>#N/A</c:v>
                </c:pt>
                <c:pt idx="2787">
                  <c:v>#N/A</c:v>
                </c:pt>
                <c:pt idx="2788">
                  <c:v>#N/A</c:v>
                </c:pt>
                <c:pt idx="2789">
                  <c:v>#N/A</c:v>
                </c:pt>
                <c:pt idx="2790">
                  <c:v>#N/A</c:v>
                </c:pt>
                <c:pt idx="2791">
                  <c:v>#N/A</c:v>
                </c:pt>
                <c:pt idx="2792">
                  <c:v>#N/A</c:v>
                </c:pt>
                <c:pt idx="2793">
                  <c:v>#N/A</c:v>
                </c:pt>
                <c:pt idx="2794">
                  <c:v>#N/A</c:v>
                </c:pt>
                <c:pt idx="2795">
                  <c:v>#N/A</c:v>
                </c:pt>
                <c:pt idx="2796">
                  <c:v>#N/A</c:v>
                </c:pt>
                <c:pt idx="2797">
                  <c:v>#N/A</c:v>
                </c:pt>
                <c:pt idx="2798">
                  <c:v>#N/A</c:v>
                </c:pt>
                <c:pt idx="2799">
                  <c:v>#N/A</c:v>
                </c:pt>
                <c:pt idx="2800">
                  <c:v>#N/A</c:v>
                </c:pt>
                <c:pt idx="2801">
                  <c:v>#N/A</c:v>
                </c:pt>
                <c:pt idx="2802">
                  <c:v>#N/A</c:v>
                </c:pt>
                <c:pt idx="2803">
                  <c:v>#N/A</c:v>
                </c:pt>
                <c:pt idx="2804">
                  <c:v>#N/A</c:v>
                </c:pt>
                <c:pt idx="2805">
                  <c:v>#N/A</c:v>
                </c:pt>
                <c:pt idx="2806">
                  <c:v>#N/A</c:v>
                </c:pt>
                <c:pt idx="2807">
                  <c:v>#N/A</c:v>
                </c:pt>
                <c:pt idx="2808">
                  <c:v>#N/A</c:v>
                </c:pt>
                <c:pt idx="2809">
                  <c:v>#N/A</c:v>
                </c:pt>
                <c:pt idx="2810">
                  <c:v>#N/A</c:v>
                </c:pt>
                <c:pt idx="2811">
                  <c:v>#N/A</c:v>
                </c:pt>
                <c:pt idx="2812">
                  <c:v>#N/A</c:v>
                </c:pt>
                <c:pt idx="2813">
                  <c:v>#N/A</c:v>
                </c:pt>
                <c:pt idx="2814">
                  <c:v>#N/A</c:v>
                </c:pt>
                <c:pt idx="2815">
                  <c:v>#N/A</c:v>
                </c:pt>
                <c:pt idx="2816">
                  <c:v>#N/A</c:v>
                </c:pt>
                <c:pt idx="2817">
                  <c:v>#N/A</c:v>
                </c:pt>
                <c:pt idx="2818">
                  <c:v>#N/A</c:v>
                </c:pt>
                <c:pt idx="2819">
                  <c:v>#N/A</c:v>
                </c:pt>
                <c:pt idx="2820">
                  <c:v>#N/A</c:v>
                </c:pt>
                <c:pt idx="2821">
                  <c:v>#N/A</c:v>
                </c:pt>
                <c:pt idx="2822">
                  <c:v>#N/A</c:v>
                </c:pt>
                <c:pt idx="2823">
                  <c:v>#N/A</c:v>
                </c:pt>
                <c:pt idx="2824">
                  <c:v>#N/A</c:v>
                </c:pt>
                <c:pt idx="2825">
                  <c:v>#N/A</c:v>
                </c:pt>
                <c:pt idx="2826">
                  <c:v>#N/A</c:v>
                </c:pt>
                <c:pt idx="2827">
                  <c:v>#N/A</c:v>
                </c:pt>
                <c:pt idx="2828">
                  <c:v>#N/A</c:v>
                </c:pt>
                <c:pt idx="2829">
                  <c:v>#N/A</c:v>
                </c:pt>
                <c:pt idx="2830">
                  <c:v>#N/A</c:v>
                </c:pt>
                <c:pt idx="2831">
                  <c:v>#N/A</c:v>
                </c:pt>
                <c:pt idx="2832">
                  <c:v>#N/A</c:v>
                </c:pt>
                <c:pt idx="2833">
                  <c:v>#N/A</c:v>
                </c:pt>
                <c:pt idx="2834">
                  <c:v>#N/A</c:v>
                </c:pt>
                <c:pt idx="2835">
                  <c:v>#N/A</c:v>
                </c:pt>
                <c:pt idx="2836">
                  <c:v>#N/A</c:v>
                </c:pt>
                <c:pt idx="2837">
                  <c:v>#N/A</c:v>
                </c:pt>
                <c:pt idx="2838">
                  <c:v>#N/A</c:v>
                </c:pt>
                <c:pt idx="2839">
                  <c:v>#N/A</c:v>
                </c:pt>
                <c:pt idx="2840">
                  <c:v>#N/A</c:v>
                </c:pt>
                <c:pt idx="2841">
                  <c:v>#N/A</c:v>
                </c:pt>
                <c:pt idx="2842">
                  <c:v>#N/A</c:v>
                </c:pt>
                <c:pt idx="2843">
                  <c:v>#N/A</c:v>
                </c:pt>
                <c:pt idx="2844">
                  <c:v>#N/A</c:v>
                </c:pt>
                <c:pt idx="2845">
                  <c:v>#N/A</c:v>
                </c:pt>
                <c:pt idx="2846">
                  <c:v>#N/A</c:v>
                </c:pt>
                <c:pt idx="2847">
                  <c:v>#N/A</c:v>
                </c:pt>
                <c:pt idx="2848">
                  <c:v>#N/A</c:v>
                </c:pt>
                <c:pt idx="2849">
                  <c:v>#N/A</c:v>
                </c:pt>
                <c:pt idx="2850">
                  <c:v>#N/A</c:v>
                </c:pt>
                <c:pt idx="2851">
                  <c:v>#N/A</c:v>
                </c:pt>
                <c:pt idx="2852">
                  <c:v>#N/A</c:v>
                </c:pt>
                <c:pt idx="2853">
                  <c:v>#N/A</c:v>
                </c:pt>
                <c:pt idx="2854">
                  <c:v>#N/A</c:v>
                </c:pt>
                <c:pt idx="2855">
                  <c:v>#N/A</c:v>
                </c:pt>
                <c:pt idx="2856">
                  <c:v>#N/A</c:v>
                </c:pt>
                <c:pt idx="2857">
                  <c:v>#N/A</c:v>
                </c:pt>
                <c:pt idx="2858">
                  <c:v>#N/A</c:v>
                </c:pt>
                <c:pt idx="2859">
                  <c:v>#N/A</c:v>
                </c:pt>
                <c:pt idx="2860">
                  <c:v>#N/A</c:v>
                </c:pt>
                <c:pt idx="2861">
                  <c:v>#N/A</c:v>
                </c:pt>
                <c:pt idx="2862">
                  <c:v>#N/A</c:v>
                </c:pt>
                <c:pt idx="2863">
                  <c:v>#N/A</c:v>
                </c:pt>
                <c:pt idx="2864">
                  <c:v>#N/A</c:v>
                </c:pt>
                <c:pt idx="2865">
                  <c:v>#N/A</c:v>
                </c:pt>
                <c:pt idx="2866">
                  <c:v>#N/A</c:v>
                </c:pt>
                <c:pt idx="2867">
                  <c:v>#N/A</c:v>
                </c:pt>
                <c:pt idx="2868">
                  <c:v>#N/A</c:v>
                </c:pt>
                <c:pt idx="2869">
                  <c:v>#N/A</c:v>
                </c:pt>
                <c:pt idx="2870">
                  <c:v>#N/A</c:v>
                </c:pt>
                <c:pt idx="2871">
                  <c:v>#N/A</c:v>
                </c:pt>
                <c:pt idx="2872">
                  <c:v>#N/A</c:v>
                </c:pt>
                <c:pt idx="2873">
                  <c:v>#N/A</c:v>
                </c:pt>
                <c:pt idx="2874">
                  <c:v>#N/A</c:v>
                </c:pt>
                <c:pt idx="2875">
                  <c:v>#N/A</c:v>
                </c:pt>
                <c:pt idx="2876">
                  <c:v>#N/A</c:v>
                </c:pt>
                <c:pt idx="2877">
                  <c:v>#N/A</c:v>
                </c:pt>
                <c:pt idx="2878">
                  <c:v>#N/A</c:v>
                </c:pt>
                <c:pt idx="2879">
                  <c:v>#N/A</c:v>
                </c:pt>
                <c:pt idx="2880">
                  <c:v>#N/A</c:v>
                </c:pt>
                <c:pt idx="2881">
                  <c:v>#N/A</c:v>
                </c:pt>
                <c:pt idx="2882">
                  <c:v>#N/A</c:v>
                </c:pt>
                <c:pt idx="2883">
                  <c:v>#N/A</c:v>
                </c:pt>
                <c:pt idx="2884">
                  <c:v>#N/A</c:v>
                </c:pt>
                <c:pt idx="2885">
                  <c:v>#N/A</c:v>
                </c:pt>
                <c:pt idx="2886">
                  <c:v>#N/A</c:v>
                </c:pt>
                <c:pt idx="2887">
                  <c:v>#N/A</c:v>
                </c:pt>
                <c:pt idx="2888">
                  <c:v>#N/A</c:v>
                </c:pt>
                <c:pt idx="2889">
                  <c:v>#N/A</c:v>
                </c:pt>
                <c:pt idx="2890">
                  <c:v>#N/A</c:v>
                </c:pt>
                <c:pt idx="2891">
                  <c:v>#N/A</c:v>
                </c:pt>
                <c:pt idx="2892">
                  <c:v>#N/A</c:v>
                </c:pt>
                <c:pt idx="2893">
                  <c:v>#N/A</c:v>
                </c:pt>
                <c:pt idx="2894">
                  <c:v>#N/A</c:v>
                </c:pt>
                <c:pt idx="2895">
                  <c:v>#N/A</c:v>
                </c:pt>
                <c:pt idx="2896">
                  <c:v>#N/A</c:v>
                </c:pt>
                <c:pt idx="2897">
                  <c:v>#N/A</c:v>
                </c:pt>
                <c:pt idx="2898">
                  <c:v>#N/A</c:v>
                </c:pt>
                <c:pt idx="2899">
                  <c:v>#N/A</c:v>
                </c:pt>
                <c:pt idx="2900">
                  <c:v>#N/A</c:v>
                </c:pt>
                <c:pt idx="2901">
                  <c:v>#N/A</c:v>
                </c:pt>
                <c:pt idx="2902">
                  <c:v>#N/A</c:v>
                </c:pt>
                <c:pt idx="2903">
                  <c:v>#N/A</c:v>
                </c:pt>
                <c:pt idx="2904">
                  <c:v>#N/A</c:v>
                </c:pt>
                <c:pt idx="2905">
                  <c:v>#N/A</c:v>
                </c:pt>
                <c:pt idx="2906">
                  <c:v>#N/A</c:v>
                </c:pt>
                <c:pt idx="2907">
                  <c:v>#N/A</c:v>
                </c:pt>
                <c:pt idx="2908">
                  <c:v>#N/A</c:v>
                </c:pt>
                <c:pt idx="2909">
                  <c:v>#N/A</c:v>
                </c:pt>
                <c:pt idx="2910">
                  <c:v>#N/A</c:v>
                </c:pt>
                <c:pt idx="2911">
                  <c:v>#N/A</c:v>
                </c:pt>
                <c:pt idx="2912">
                  <c:v>#N/A</c:v>
                </c:pt>
                <c:pt idx="2913">
                  <c:v>#N/A</c:v>
                </c:pt>
                <c:pt idx="2914">
                  <c:v>#N/A</c:v>
                </c:pt>
                <c:pt idx="2915">
                  <c:v>#N/A</c:v>
                </c:pt>
                <c:pt idx="2916">
                  <c:v>#N/A</c:v>
                </c:pt>
                <c:pt idx="2917">
                  <c:v>#N/A</c:v>
                </c:pt>
                <c:pt idx="2918">
                  <c:v>#N/A</c:v>
                </c:pt>
                <c:pt idx="2919">
                  <c:v>#N/A</c:v>
                </c:pt>
                <c:pt idx="2920">
                  <c:v>#N/A</c:v>
                </c:pt>
                <c:pt idx="2921">
                  <c:v>#N/A</c:v>
                </c:pt>
                <c:pt idx="2922">
                  <c:v>#N/A</c:v>
                </c:pt>
                <c:pt idx="2923">
                  <c:v>#N/A</c:v>
                </c:pt>
                <c:pt idx="2924">
                  <c:v>#N/A</c:v>
                </c:pt>
                <c:pt idx="2925">
                  <c:v>#N/A</c:v>
                </c:pt>
                <c:pt idx="2926">
                  <c:v>#N/A</c:v>
                </c:pt>
                <c:pt idx="2927">
                  <c:v>#N/A</c:v>
                </c:pt>
                <c:pt idx="2928">
                  <c:v>#N/A</c:v>
                </c:pt>
                <c:pt idx="2929">
                  <c:v>#N/A</c:v>
                </c:pt>
                <c:pt idx="2930">
                  <c:v>#N/A</c:v>
                </c:pt>
                <c:pt idx="2931">
                  <c:v>#N/A</c:v>
                </c:pt>
                <c:pt idx="2932">
                  <c:v>#N/A</c:v>
                </c:pt>
                <c:pt idx="2933">
                  <c:v>#N/A</c:v>
                </c:pt>
                <c:pt idx="2934">
                  <c:v>#N/A</c:v>
                </c:pt>
                <c:pt idx="2935">
                  <c:v>#N/A</c:v>
                </c:pt>
                <c:pt idx="2936">
                  <c:v>#N/A</c:v>
                </c:pt>
                <c:pt idx="2937">
                  <c:v>#N/A</c:v>
                </c:pt>
                <c:pt idx="2938">
                  <c:v>#N/A</c:v>
                </c:pt>
                <c:pt idx="2939">
                  <c:v>#N/A</c:v>
                </c:pt>
                <c:pt idx="2940">
                  <c:v>#N/A</c:v>
                </c:pt>
                <c:pt idx="2941">
                  <c:v>#N/A</c:v>
                </c:pt>
                <c:pt idx="2942">
                  <c:v>#N/A</c:v>
                </c:pt>
                <c:pt idx="2943">
                  <c:v>#N/A</c:v>
                </c:pt>
                <c:pt idx="2944">
                  <c:v>#N/A</c:v>
                </c:pt>
                <c:pt idx="2945">
                  <c:v>#N/A</c:v>
                </c:pt>
                <c:pt idx="2946">
                  <c:v>#N/A</c:v>
                </c:pt>
                <c:pt idx="2947">
                  <c:v>#N/A</c:v>
                </c:pt>
                <c:pt idx="2948">
                  <c:v>#N/A</c:v>
                </c:pt>
                <c:pt idx="2949">
                  <c:v>#N/A</c:v>
                </c:pt>
                <c:pt idx="2950">
                  <c:v>#N/A</c:v>
                </c:pt>
                <c:pt idx="2951">
                  <c:v>#N/A</c:v>
                </c:pt>
                <c:pt idx="2952">
                  <c:v>#N/A</c:v>
                </c:pt>
                <c:pt idx="2953">
                  <c:v>#N/A</c:v>
                </c:pt>
                <c:pt idx="2954">
                  <c:v>#N/A</c:v>
                </c:pt>
                <c:pt idx="2955">
                  <c:v>#N/A</c:v>
                </c:pt>
                <c:pt idx="2956">
                  <c:v>#N/A</c:v>
                </c:pt>
                <c:pt idx="2957">
                  <c:v>#N/A</c:v>
                </c:pt>
                <c:pt idx="2958">
                  <c:v>#N/A</c:v>
                </c:pt>
                <c:pt idx="2959">
                  <c:v>#N/A</c:v>
                </c:pt>
                <c:pt idx="2960">
                  <c:v>#N/A</c:v>
                </c:pt>
                <c:pt idx="2961">
                  <c:v>#N/A</c:v>
                </c:pt>
                <c:pt idx="2962">
                  <c:v>#N/A</c:v>
                </c:pt>
                <c:pt idx="2963">
                  <c:v>#N/A</c:v>
                </c:pt>
                <c:pt idx="2964">
                  <c:v>#N/A</c:v>
                </c:pt>
                <c:pt idx="2965">
                  <c:v>#N/A</c:v>
                </c:pt>
                <c:pt idx="2966">
                  <c:v>#N/A</c:v>
                </c:pt>
                <c:pt idx="2967">
                  <c:v>#N/A</c:v>
                </c:pt>
                <c:pt idx="2968">
                  <c:v>#N/A</c:v>
                </c:pt>
                <c:pt idx="2969">
                  <c:v>#N/A</c:v>
                </c:pt>
                <c:pt idx="2970">
                  <c:v>#N/A</c:v>
                </c:pt>
                <c:pt idx="2971">
                  <c:v>#N/A</c:v>
                </c:pt>
                <c:pt idx="2972">
                  <c:v>#N/A</c:v>
                </c:pt>
                <c:pt idx="2973">
                  <c:v>#N/A</c:v>
                </c:pt>
                <c:pt idx="2974">
                  <c:v>#N/A</c:v>
                </c:pt>
                <c:pt idx="2975">
                  <c:v>#N/A</c:v>
                </c:pt>
                <c:pt idx="2976">
                  <c:v>#N/A</c:v>
                </c:pt>
                <c:pt idx="2977">
                  <c:v>#N/A</c:v>
                </c:pt>
                <c:pt idx="2978">
                  <c:v>#N/A</c:v>
                </c:pt>
                <c:pt idx="2979">
                  <c:v>#N/A</c:v>
                </c:pt>
                <c:pt idx="2980">
                  <c:v>#N/A</c:v>
                </c:pt>
                <c:pt idx="2981">
                  <c:v>#N/A</c:v>
                </c:pt>
                <c:pt idx="2982">
                  <c:v>#N/A</c:v>
                </c:pt>
                <c:pt idx="2983">
                  <c:v>#N/A</c:v>
                </c:pt>
                <c:pt idx="2984">
                  <c:v>#N/A</c:v>
                </c:pt>
                <c:pt idx="2985">
                  <c:v>#N/A</c:v>
                </c:pt>
                <c:pt idx="2986">
                  <c:v>#N/A</c:v>
                </c:pt>
                <c:pt idx="2987">
                  <c:v>#N/A</c:v>
                </c:pt>
                <c:pt idx="2988">
                  <c:v>#N/A</c:v>
                </c:pt>
                <c:pt idx="2989">
                  <c:v>#N/A</c:v>
                </c:pt>
                <c:pt idx="2990">
                  <c:v>#N/A</c:v>
                </c:pt>
                <c:pt idx="2991">
                  <c:v>#N/A</c:v>
                </c:pt>
                <c:pt idx="2992">
                  <c:v>#N/A</c:v>
                </c:pt>
                <c:pt idx="2993">
                  <c:v>#N/A</c:v>
                </c:pt>
                <c:pt idx="2994">
                  <c:v>#N/A</c:v>
                </c:pt>
                <c:pt idx="2995">
                  <c:v>#N/A</c:v>
                </c:pt>
                <c:pt idx="2996">
                  <c:v>#N/A</c:v>
                </c:pt>
                <c:pt idx="2997">
                  <c:v>#N/A</c:v>
                </c:pt>
                <c:pt idx="2998">
                  <c:v>#N/A</c:v>
                </c:pt>
                <c:pt idx="2999">
                  <c:v>#N/A</c:v>
                </c:pt>
                <c:pt idx="3000">
                  <c:v>#N/A</c:v>
                </c:pt>
                <c:pt idx="3001">
                  <c:v>#N/A</c:v>
                </c:pt>
                <c:pt idx="3002">
                  <c:v>#N/A</c:v>
                </c:pt>
                <c:pt idx="3003">
                  <c:v>#N/A</c:v>
                </c:pt>
                <c:pt idx="3004">
                  <c:v>#N/A</c:v>
                </c:pt>
                <c:pt idx="3005">
                  <c:v>#N/A</c:v>
                </c:pt>
                <c:pt idx="3006">
                  <c:v>#N/A</c:v>
                </c:pt>
                <c:pt idx="3007">
                  <c:v>#N/A</c:v>
                </c:pt>
                <c:pt idx="3008">
                  <c:v>#N/A</c:v>
                </c:pt>
                <c:pt idx="3009">
                  <c:v>#N/A</c:v>
                </c:pt>
                <c:pt idx="3010">
                  <c:v>#N/A</c:v>
                </c:pt>
                <c:pt idx="3011">
                  <c:v>#N/A</c:v>
                </c:pt>
                <c:pt idx="3012">
                  <c:v>#N/A</c:v>
                </c:pt>
                <c:pt idx="3013">
                  <c:v>#N/A</c:v>
                </c:pt>
                <c:pt idx="3014">
                  <c:v>#N/A</c:v>
                </c:pt>
                <c:pt idx="3015">
                  <c:v>#N/A</c:v>
                </c:pt>
                <c:pt idx="3016">
                  <c:v>#N/A</c:v>
                </c:pt>
                <c:pt idx="3017">
                  <c:v>#N/A</c:v>
                </c:pt>
                <c:pt idx="3018">
                  <c:v>#N/A</c:v>
                </c:pt>
                <c:pt idx="3019">
                  <c:v>#N/A</c:v>
                </c:pt>
                <c:pt idx="3020">
                  <c:v>#N/A</c:v>
                </c:pt>
                <c:pt idx="3021">
                  <c:v>#N/A</c:v>
                </c:pt>
                <c:pt idx="3022">
                  <c:v>#N/A</c:v>
                </c:pt>
                <c:pt idx="3023">
                  <c:v>#N/A</c:v>
                </c:pt>
                <c:pt idx="3024">
                  <c:v>#N/A</c:v>
                </c:pt>
                <c:pt idx="3025">
                  <c:v>#N/A</c:v>
                </c:pt>
                <c:pt idx="3026">
                  <c:v>#N/A</c:v>
                </c:pt>
                <c:pt idx="3027">
                  <c:v>#N/A</c:v>
                </c:pt>
                <c:pt idx="3028">
                  <c:v>#N/A</c:v>
                </c:pt>
                <c:pt idx="3029">
                  <c:v>#N/A</c:v>
                </c:pt>
                <c:pt idx="3030">
                  <c:v>#N/A</c:v>
                </c:pt>
                <c:pt idx="3031">
                  <c:v>#N/A</c:v>
                </c:pt>
                <c:pt idx="3032">
                  <c:v>#N/A</c:v>
                </c:pt>
                <c:pt idx="3033">
                  <c:v>#N/A</c:v>
                </c:pt>
                <c:pt idx="3034">
                  <c:v>#N/A</c:v>
                </c:pt>
                <c:pt idx="3035">
                  <c:v>#N/A</c:v>
                </c:pt>
                <c:pt idx="3036">
                  <c:v>#N/A</c:v>
                </c:pt>
                <c:pt idx="3037">
                  <c:v>#N/A</c:v>
                </c:pt>
                <c:pt idx="3038">
                  <c:v>#N/A</c:v>
                </c:pt>
                <c:pt idx="3039">
                  <c:v>#N/A</c:v>
                </c:pt>
                <c:pt idx="3040">
                  <c:v>#N/A</c:v>
                </c:pt>
                <c:pt idx="3041">
                  <c:v>#N/A</c:v>
                </c:pt>
                <c:pt idx="3042">
                  <c:v>#N/A</c:v>
                </c:pt>
                <c:pt idx="3043">
                  <c:v>#N/A</c:v>
                </c:pt>
                <c:pt idx="3044">
                  <c:v>#N/A</c:v>
                </c:pt>
                <c:pt idx="3045">
                  <c:v>#N/A</c:v>
                </c:pt>
                <c:pt idx="3046">
                  <c:v>#N/A</c:v>
                </c:pt>
                <c:pt idx="3047">
                  <c:v>#N/A</c:v>
                </c:pt>
                <c:pt idx="3048">
                  <c:v>#N/A</c:v>
                </c:pt>
                <c:pt idx="3049">
                  <c:v>#N/A</c:v>
                </c:pt>
                <c:pt idx="3050">
                  <c:v>#N/A</c:v>
                </c:pt>
                <c:pt idx="3051">
                  <c:v>#N/A</c:v>
                </c:pt>
                <c:pt idx="3052">
                  <c:v>#N/A</c:v>
                </c:pt>
                <c:pt idx="3053">
                  <c:v>#N/A</c:v>
                </c:pt>
                <c:pt idx="3054">
                  <c:v>#N/A</c:v>
                </c:pt>
                <c:pt idx="3055">
                  <c:v>#N/A</c:v>
                </c:pt>
                <c:pt idx="3056">
                  <c:v>#N/A</c:v>
                </c:pt>
                <c:pt idx="3057">
                  <c:v>#N/A</c:v>
                </c:pt>
                <c:pt idx="3058">
                  <c:v>#N/A</c:v>
                </c:pt>
                <c:pt idx="3059">
                  <c:v>#N/A</c:v>
                </c:pt>
                <c:pt idx="3060">
                  <c:v>#N/A</c:v>
                </c:pt>
                <c:pt idx="3061">
                  <c:v>#N/A</c:v>
                </c:pt>
                <c:pt idx="3062">
                  <c:v>#N/A</c:v>
                </c:pt>
                <c:pt idx="3063">
                  <c:v>#N/A</c:v>
                </c:pt>
                <c:pt idx="3064">
                  <c:v>#N/A</c:v>
                </c:pt>
                <c:pt idx="3065">
                  <c:v>#N/A</c:v>
                </c:pt>
                <c:pt idx="3066">
                  <c:v>#N/A</c:v>
                </c:pt>
                <c:pt idx="3067">
                  <c:v>#N/A</c:v>
                </c:pt>
                <c:pt idx="3068">
                  <c:v>#N/A</c:v>
                </c:pt>
                <c:pt idx="3069">
                  <c:v>#N/A</c:v>
                </c:pt>
                <c:pt idx="3070">
                  <c:v>#N/A</c:v>
                </c:pt>
                <c:pt idx="3071">
                  <c:v>#N/A</c:v>
                </c:pt>
                <c:pt idx="3072">
                  <c:v>#N/A</c:v>
                </c:pt>
                <c:pt idx="3073">
                  <c:v>#N/A</c:v>
                </c:pt>
                <c:pt idx="3074">
                  <c:v>#N/A</c:v>
                </c:pt>
                <c:pt idx="3075">
                  <c:v>#N/A</c:v>
                </c:pt>
                <c:pt idx="3076">
                  <c:v>#N/A</c:v>
                </c:pt>
                <c:pt idx="3077">
                  <c:v>#N/A</c:v>
                </c:pt>
                <c:pt idx="3078">
                  <c:v>#N/A</c:v>
                </c:pt>
                <c:pt idx="3079">
                  <c:v>#N/A</c:v>
                </c:pt>
                <c:pt idx="3080">
                  <c:v>#N/A</c:v>
                </c:pt>
                <c:pt idx="3081">
                  <c:v>#N/A</c:v>
                </c:pt>
                <c:pt idx="3082">
                  <c:v>#N/A</c:v>
                </c:pt>
                <c:pt idx="3083">
                  <c:v>#N/A</c:v>
                </c:pt>
                <c:pt idx="3084">
                  <c:v>#N/A</c:v>
                </c:pt>
                <c:pt idx="3085">
                  <c:v>#N/A</c:v>
                </c:pt>
                <c:pt idx="3086">
                  <c:v>#N/A</c:v>
                </c:pt>
                <c:pt idx="3087">
                  <c:v>#N/A</c:v>
                </c:pt>
                <c:pt idx="3088">
                  <c:v>#N/A</c:v>
                </c:pt>
                <c:pt idx="3089">
                  <c:v>#N/A</c:v>
                </c:pt>
                <c:pt idx="3090">
                  <c:v>#N/A</c:v>
                </c:pt>
                <c:pt idx="3091">
                  <c:v>#N/A</c:v>
                </c:pt>
                <c:pt idx="3092">
                  <c:v>#N/A</c:v>
                </c:pt>
                <c:pt idx="3093">
                  <c:v>#N/A</c:v>
                </c:pt>
                <c:pt idx="3094">
                  <c:v>#N/A</c:v>
                </c:pt>
                <c:pt idx="3095">
                  <c:v>#N/A</c:v>
                </c:pt>
                <c:pt idx="3096">
                  <c:v>#N/A</c:v>
                </c:pt>
                <c:pt idx="3097">
                  <c:v>#N/A</c:v>
                </c:pt>
                <c:pt idx="3098">
                  <c:v>#N/A</c:v>
                </c:pt>
                <c:pt idx="3099">
                  <c:v>#N/A</c:v>
                </c:pt>
                <c:pt idx="3100">
                  <c:v>#N/A</c:v>
                </c:pt>
                <c:pt idx="3101">
                  <c:v>#N/A</c:v>
                </c:pt>
                <c:pt idx="3102">
                  <c:v>#N/A</c:v>
                </c:pt>
                <c:pt idx="3103">
                  <c:v>#N/A</c:v>
                </c:pt>
                <c:pt idx="3104">
                  <c:v>#N/A</c:v>
                </c:pt>
                <c:pt idx="3105">
                  <c:v>#N/A</c:v>
                </c:pt>
                <c:pt idx="3106">
                  <c:v>#N/A</c:v>
                </c:pt>
                <c:pt idx="3107">
                  <c:v>#N/A</c:v>
                </c:pt>
                <c:pt idx="3108">
                  <c:v>#N/A</c:v>
                </c:pt>
                <c:pt idx="3109">
                  <c:v>#N/A</c:v>
                </c:pt>
                <c:pt idx="3110">
                  <c:v>#N/A</c:v>
                </c:pt>
                <c:pt idx="3111">
                  <c:v>#N/A</c:v>
                </c:pt>
                <c:pt idx="3112">
                  <c:v>#N/A</c:v>
                </c:pt>
                <c:pt idx="3113">
                  <c:v>#N/A</c:v>
                </c:pt>
                <c:pt idx="3114">
                  <c:v>#N/A</c:v>
                </c:pt>
                <c:pt idx="3115">
                  <c:v>#N/A</c:v>
                </c:pt>
                <c:pt idx="3116">
                  <c:v>#N/A</c:v>
                </c:pt>
                <c:pt idx="3117">
                  <c:v>#N/A</c:v>
                </c:pt>
                <c:pt idx="3118">
                  <c:v>7.9123234985599993</c:v>
                </c:pt>
                <c:pt idx="3119">
                  <c:v>#N/A</c:v>
                </c:pt>
                <c:pt idx="3120">
                  <c:v>#N/A</c:v>
                </c:pt>
                <c:pt idx="3121">
                  <c:v>8.0775818655999991</c:v>
                </c:pt>
                <c:pt idx="3122">
                  <c:v>8.2289399961599994</c:v>
                </c:pt>
                <c:pt idx="3123">
                  <c:v>8.4019207167999994</c:v>
                </c:pt>
                <c:pt idx="3124">
                  <c:v>8.5749014374399994</c:v>
                </c:pt>
                <c:pt idx="3125">
                  <c:v>8.7988496918399992</c:v>
                </c:pt>
                <c:pt idx="3126">
                  <c:v>#N/A</c:v>
                </c:pt>
                <c:pt idx="3127">
                  <c:v>#N/A</c:v>
                </c:pt>
                <c:pt idx="3128">
                  <c:v>8.4111875411200003</c:v>
                </c:pt>
                <c:pt idx="3129">
                  <c:v>8.4374435433600006</c:v>
                </c:pt>
                <c:pt idx="3130">
                  <c:v>8.1084712799999998</c:v>
                </c:pt>
                <c:pt idx="3131">
                  <c:v>8.1795169331200004</c:v>
                </c:pt>
                <c:pt idx="3132">
                  <c:v>8.36639789024</c:v>
                </c:pt>
                <c:pt idx="3133">
                  <c:v>#N/A</c:v>
                </c:pt>
                <c:pt idx="3134">
                  <c:v>#N/A</c:v>
                </c:pt>
                <c:pt idx="3135">
                  <c:v>8.0279460112799992</c:v>
                </c:pt>
                <c:pt idx="3136">
                  <c:v>8.2518452556799993</c:v>
                </c:pt>
                <c:pt idx="3137">
                  <c:v>9.0640590664000005</c:v>
                </c:pt>
                <c:pt idx="3138">
                  <c:v>8.4772886327999988</c:v>
                </c:pt>
                <c:pt idx="3139">
                  <c:v>8.1777268851200002</c:v>
                </c:pt>
                <c:pt idx="3140">
                  <c:v>#N/A</c:v>
                </c:pt>
                <c:pt idx="3141">
                  <c:v>#N/A</c:v>
                </c:pt>
                <c:pt idx="3142">
                  <c:v>8.2333156630399991</c:v>
                </c:pt>
                <c:pt idx="3143">
                  <c:v>8.5421422070399995</c:v>
                </c:pt>
                <c:pt idx="3144">
                  <c:v>8.6317019047999999</c:v>
                </c:pt>
                <c:pt idx="3145">
                  <c:v>8.5591276669600003</c:v>
                </c:pt>
                <c:pt idx="3146">
                  <c:v>8.338316687999999</c:v>
                </c:pt>
                <c:pt idx="3147">
                  <c:v>#N/A</c:v>
                </c:pt>
                <c:pt idx="3148">
                  <c:v>#N/A</c:v>
                </c:pt>
                <c:pt idx="3149">
                  <c:v>7.8750768719999993</c:v>
                </c:pt>
                <c:pt idx="3150">
                  <c:v>7.9924309587199991</c:v>
                </c:pt>
                <c:pt idx="3151">
                  <c:v>8.009416418639999</c:v>
                </c:pt>
                <c:pt idx="3152">
                  <c:v>7.7963261032800002</c:v>
                </c:pt>
                <c:pt idx="3153">
                  <c:v>7.5662503279999997</c:v>
                </c:pt>
                <c:pt idx="3154">
                  <c:v>#N/A</c:v>
                </c:pt>
                <c:pt idx="3155">
                  <c:v>#N/A</c:v>
                </c:pt>
                <c:pt idx="3156">
                  <c:v>7.7515462544</c:v>
                </c:pt>
                <c:pt idx="3157">
                  <c:v>7.7515462544</c:v>
                </c:pt>
                <c:pt idx="3158">
                  <c:v>7.3562482780799998</c:v>
                </c:pt>
                <c:pt idx="3159">
                  <c:v>7.3562482780799998</c:v>
                </c:pt>
                <c:pt idx="3160">
                  <c:v>6.9624944344799999</c:v>
                </c:pt>
                <c:pt idx="3161">
                  <c:v>#N/A</c:v>
                </c:pt>
                <c:pt idx="3162">
                  <c:v>#N/A</c:v>
                </c:pt>
                <c:pt idx="3163">
                  <c:v>6.9733033635199995</c:v>
                </c:pt>
                <c:pt idx="3164">
                  <c:v>7.0026418852000001</c:v>
                </c:pt>
                <c:pt idx="3165">
                  <c:v>6.9994797326599993</c:v>
                </c:pt>
                <c:pt idx="3166">
                  <c:v>6.9173880252399993</c:v>
                </c:pt>
                <c:pt idx="3167">
                  <c:v>6.9189369253799997</c:v>
                </c:pt>
                <c:pt idx="3168">
                  <c:v>#N/A</c:v>
                </c:pt>
                <c:pt idx="3169">
                  <c:v>#N/A</c:v>
                </c:pt>
                <c:pt idx="3170">
                  <c:v>6.815160616</c:v>
                </c:pt>
                <c:pt idx="3171">
                  <c:v>6.7996716145999994</c:v>
                </c:pt>
                <c:pt idx="3172">
                  <c:v>6.6447816005999991</c:v>
                </c:pt>
                <c:pt idx="3173">
                  <c:v>6.50383168786</c:v>
                </c:pt>
                <c:pt idx="3174">
                  <c:v>6.815160616</c:v>
                </c:pt>
                <c:pt idx="3175">
                  <c:v>#N/A</c:v>
                </c:pt>
                <c:pt idx="3176">
                  <c:v>#N/A</c:v>
                </c:pt>
                <c:pt idx="3177">
                  <c:v>7.0660824386799996</c:v>
                </c:pt>
                <c:pt idx="3178">
                  <c:v>7.0536912375599998</c:v>
                </c:pt>
                <c:pt idx="3179">
                  <c:v>6.9700506299999994</c:v>
                </c:pt>
                <c:pt idx="3180">
                  <c:v>6.9607572291599995</c:v>
                </c:pt>
                <c:pt idx="3181">
                  <c:v>6.7268733080200001</c:v>
                </c:pt>
                <c:pt idx="3182">
                  <c:v>#N/A</c:v>
                </c:pt>
                <c:pt idx="3183">
                  <c:v>#N/A</c:v>
                </c:pt>
                <c:pt idx="3184">
                  <c:v>#N/A</c:v>
                </c:pt>
                <c:pt idx="3185">
                  <c:v>#N/A</c:v>
                </c:pt>
                <c:pt idx="3186">
                  <c:v>6.6974442053600001</c:v>
                </c:pt>
                <c:pt idx="3187">
                  <c:v>6.7919271138999999</c:v>
                </c:pt>
                <c:pt idx="3188">
                  <c:v>6.87092102104</c:v>
                </c:pt>
                <c:pt idx="3189">
                  <c:v>#N/A</c:v>
                </c:pt>
                <c:pt idx="3190">
                  <c:v>#N/A</c:v>
                </c:pt>
                <c:pt idx="3191">
                  <c:v>6.7516557102600006</c:v>
                </c:pt>
                <c:pt idx="3192">
                  <c:v>6.5394563910799999</c:v>
                </c:pt>
                <c:pt idx="3193">
                  <c:v>6.4805981857599999</c:v>
                </c:pt>
                <c:pt idx="3194">
                  <c:v>6.5379074909399995</c:v>
                </c:pt>
                <c:pt idx="3195">
                  <c:v>#N/A</c:v>
                </c:pt>
                <c:pt idx="3196">
                  <c:v>#N/A</c:v>
                </c:pt>
                <c:pt idx="3197">
                  <c:v>#N/A</c:v>
                </c:pt>
                <c:pt idx="3198">
                  <c:v>#N/A</c:v>
                </c:pt>
                <c:pt idx="3199">
                  <c:v>#N/A</c:v>
                </c:pt>
                <c:pt idx="3200">
                  <c:v>#N/A</c:v>
                </c:pt>
                <c:pt idx="3201">
                  <c:v>#N/A</c:v>
                </c:pt>
                <c:pt idx="3202">
                  <c:v>6.8753035047999997</c:v>
                </c:pt>
                <c:pt idx="3203">
                  <c:v>#N/A</c:v>
                </c:pt>
                <c:pt idx="3204">
                  <c:v>#N/A</c:v>
                </c:pt>
                <c:pt idx="3205">
                  <c:v>7.1794514593000001</c:v>
                </c:pt>
                <c:pt idx="3206">
                  <c:v>6.9673277577000006</c:v>
                </c:pt>
                <c:pt idx="3207">
                  <c:v>6.9688874908000003</c:v>
                </c:pt>
                <c:pt idx="3208">
                  <c:v>6.8565867076</c:v>
                </c:pt>
                <c:pt idx="3209">
                  <c:v>6.8472283090000001</c:v>
                </c:pt>
                <c:pt idx="3210">
                  <c:v>#N/A</c:v>
                </c:pt>
                <c:pt idx="3211">
                  <c:v>#N/A</c:v>
                </c:pt>
                <c:pt idx="3212">
                  <c:v>6.7754805863999996</c:v>
                </c:pt>
                <c:pt idx="3213">
                  <c:v>6.7739208532999999</c:v>
                </c:pt>
                <c:pt idx="3214">
                  <c:v>6.7442859244000006</c:v>
                </c:pt>
                <c:pt idx="3215">
                  <c:v>6.7115315293000002</c:v>
                </c:pt>
                <c:pt idx="3216">
                  <c:v>6.7052925969000006</c:v>
                </c:pt>
                <c:pt idx="3217">
                  <c:v>#N/A</c:v>
                </c:pt>
                <c:pt idx="3218">
                  <c:v>#N/A</c:v>
                </c:pt>
                <c:pt idx="3219">
                  <c:v>6.7442859244000006</c:v>
                </c:pt>
                <c:pt idx="3220">
                  <c:v>6.6522616714999998</c:v>
                </c:pt>
                <c:pt idx="3221">
                  <c:v>6.6460227391000002</c:v>
                </c:pt>
                <c:pt idx="3222">
                  <c:v>6.6709784687000004</c:v>
                </c:pt>
                <c:pt idx="3223">
                  <c:v>6.6148280770999994</c:v>
                </c:pt>
                <c:pt idx="3224">
                  <c:v>#N/A</c:v>
                </c:pt>
                <c:pt idx="3225">
                  <c:v>#N/A</c:v>
                </c:pt>
                <c:pt idx="3226">
                  <c:v>6.6431196996000006</c:v>
                </c:pt>
                <c:pt idx="3227">
                  <c:v>6.6399898434400004</c:v>
                </c:pt>
                <c:pt idx="3228">
                  <c:v>6.6352950592000006</c:v>
                </c:pt>
                <c:pt idx="3229">
                  <c:v>6.6243405626400005</c:v>
                </c:pt>
                <c:pt idx="3230">
                  <c:v>6.6806779735199999</c:v>
                </c:pt>
                <c:pt idx="3231">
                  <c:v>#N/A</c:v>
                </c:pt>
                <c:pt idx="3232">
                  <c:v>#N/A</c:v>
                </c:pt>
                <c:pt idx="3233">
                  <c:v>6.6634637646400003</c:v>
                </c:pt>
                <c:pt idx="3234">
                  <c:v>6.6869376858400003</c:v>
                </c:pt>
                <c:pt idx="3235">
                  <c:v>6.6885026139200008</c:v>
                </c:pt>
                <c:pt idx="3236">
                  <c:v>6.6493794119200009</c:v>
                </c:pt>
                <c:pt idx="3237">
                  <c:v>6.6759831892800001</c:v>
                </c:pt>
                <c:pt idx="3238">
                  <c:v>#N/A</c:v>
                </c:pt>
                <c:pt idx="3239">
                  <c:v>#N/A</c:v>
                </c:pt>
                <c:pt idx="3240">
                  <c:v>6.7182362474400001</c:v>
                </c:pt>
                <c:pt idx="3241">
                  <c:v>6.7542295932799998</c:v>
                </c:pt>
                <c:pt idx="3242">
                  <c:v>6.7479698809600004</c:v>
                </c:pt>
                <c:pt idx="3243">
                  <c:v>6.7542295932799998</c:v>
                </c:pt>
                <c:pt idx="3244">
                  <c:v>6.7370153844000003</c:v>
                </c:pt>
                <c:pt idx="3245">
                  <c:v>#N/A</c:v>
                </c:pt>
                <c:pt idx="3246">
                  <c:v>#N/A</c:v>
                </c:pt>
                <c:pt idx="3247">
                  <c:v>6.7370153844000003</c:v>
                </c:pt>
                <c:pt idx="3248">
                  <c:v>6.7385803124800008</c:v>
                </c:pt>
                <c:pt idx="3249">
                  <c:v>6.7229310316800008</c:v>
                </c:pt>
                <c:pt idx="3250">
                  <c:v>6.7229310316800008</c:v>
                </c:pt>
                <c:pt idx="3251">
                  <c:v>6.7057168228000004</c:v>
                </c:pt>
                <c:pt idx="3252">
                  <c:v>#N/A</c:v>
                </c:pt>
                <c:pt idx="3253">
                  <c:v>#N/A</c:v>
                </c:pt>
                <c:pt idx="3254">
                  <c:v>6.7166713193600005</c:v>
                </c:pt>
                <c:pt idx="3255">
                  <c:v>6.7213661036000012</c:v>
                </c:pt>
                <c:pt idx="3256">
                  <c:v>6.7486867376899999</c:v>
                </c:pt>
                <c:pt idx="3257">
                  <c:v>6.7345517177600005</c:v>
                </c:pt>
                <c:pt idx="3258">
                  <c:v>6.7439750643799998</c:v>
                </c:pt>
                <c:pt idx="3259">
                  <c:v>#N/A</c:v>
                </c:pt>
                <c:pt idx="3260">
                  <c:v>#N/A</c:v>
                </c:pt>
                <c:pt idx="3261">
                  <c:v>6.7204166978300002</c:v>
                </c:pt>
                <c:pt idx="3262">
                  <c:v>6.6167598850100005</c:v>
                </c:pt>
                <c:pt idx="3263">
                  <c:v>6.5115325144200007</c:v>
                </c:pt>
                <c:pt idx="3264">
                  <c:v>6.5272380921200011</c:v>
                </c:pt>
                <c:pt idx="3265">
                  <c:v>6.7047111201299998</c:v>
                </c:pt>
                <c:pt idx="3266">
                  <c:v>#N/A</c:v>
                </c:pt>
                <c:pt idx="3267">
                  <c:v>#N/A</c:v>
                </c:pt>
                <c:pt idx="3268">
                  <c:v>6.7455456221500008</c:v>
                </c:pt>
                <c:pt idx="3269">
                  <c:v>6.7424045066100007</c:v>
                </c:pt>
                <c:pt idx="3270">
                  <c:v>6.7628217576200003</c:v>
                </c:pt>
                <c:pt idx="3271">
                  <c:v>6.94500645894</c:v>
                </c:pt>
                <c:pt idx="3272">
                  <c:v>7.32822255482</c:v>
                </c:pt>
                <c:pt idx="3273">
                  <c:v>#N/A</c:v>
                </c:pt>
                <c:pt idx="3274">
                  <c:v>#N/A</c:v>
                </c:pt>
                <c:pt idx="3275">
                  <c:v>7.7240031128600002</c:v>
                </c:pt>
                <c:pt idx="3276">
                  <c:v>7.7726904037300004</c:v>
                </c:pt>
                <c:pt idx="3277">
                  <c:v>7.7569848260300001</c:v>
                </c:pt>
                <c:pt idx="3278">
                  <c:v>7.7852548658900007</c:v>
                </c:pt>
                <c:pt idx="3279">
                  <c:v>7.7774020770400005</c:v>
                </c:pt>
                <c:pt idx="3280">
                  <c:v>#N/A</c:v>
                </c:pt>
                <c:pt idx="3281">
                  <c:v>#N/A</c:v>
                </c:pt>
                <c:pt idx="3282">
                  <c:v>7.5590945470100008</c:v>
                </c:pt>
                <c:pt idx="3283">
                  <c:v>8.1182131131300004</c:v>
                </c:pt>
                <c:pt idx="3284">
                  <c:v>8.8956392092800005</c:v>
                </c:pt>
                <c:pt idx="3285">
                  <c:v>8.9616026356200003</c:v>
                </c:pt>
                <c:pt idx="3286">
                  <c:v>8.5155642289400006</c:v>
                </c:pt>
                <c:pt idx="3287">
                  <c:v>#N/A</c:v>
                </c:pt>
                <c:pt idx="3288">
                  <c:v>#N/A</c:v>
                </c:pt>
                <c:pt idx="3289">
                  <c:v>#N/A</c:v>
                </c:pt>
                <c:pt idx="3290">
                  <c:v>9.0136014399699995</c:v>
                </c:pt>
                <c:pt idx="3291">
                  <c:v>8.9585349274200006</c:v>
                </c:pt>
                <c:pt idx="3292">
                  <c:v>9.008881453179999</c:v>
                </c:pt>
                <c:pt idx="3293">
                  <c:v>9.0608013078700012</c:v>
                </c:pt>
                <c:pt idx="3294">
                  <c:v>#N/A</c:v>
                </c:pt>
                <c:pt idx="3295">
                  <c:v>#N/A</c:v>
                </c:pt>
                <c:pt idx="3296">
                  <c:v>9.1693610040400007</c:v>
                </c:pt>
                <c:pt idx="3297">
                  <c:v>9.0497880053599999</c:v>
                </c:pt>
                <c:pt idx="3298">
                  <c:v>9.123734465070001</c:v>
                </c:pt>
                <c:pt idx="3299">
                  <c:v>9.0859745707500004</c:v>
                </c:pt>
                <c:pt idx="3300">
                  <c:v>9.0891212286100007</c:v>
                </c:pt>
                <c:pt idx="3301">
                  <c:v>#N/A</c:v>
                </c:pt>
                <c:pt idx="3302">
                  <c:v>#N/A</c:v>
                </c:pt>
                <c:pt idx="3303">
                  <c:v>9.2008275826399988</c:v>
                </c:pt>
                <c:pt idx="3304">
                  <c:v>9.2039742405000009</c:v>
                </c:pt>
                <c:pt idx="3305">
                  <c:v>8.8106420080000003</c:v>
                </c:pt>
                <c:pt idx="3306">
                  <c:v>9.1253077939999994</c:v>
                </c:pt>
                <c:pt idx="3307">
                  <c:v>9.0403480317800007</c:v>
                </c:pt>
                <c:pt idx="3308">
                  <c:v>#N/A</c:v>
                </c:pt>
                <c:pt idx="3309">
                  <c:v>#N/A</c:v>
                </c:pt>
                <c:pt idx="3310">
                  <c:v>9.1048545179099989</c:v>
                </c:pt>
                <c:pt idx="3311">
                  <c:v>9.09856120219</c:v>
                </c:pt>
                <c:pt idx="3312">
                  <c:v>9.1064278468400008</c:v>
                </c:pt>
                <c:pt idx="3313">
                  <c:v>8.8106420080000003</c:v>
                </c:pt>
                <c:pt idx="3314">
                  <c:v>9.657092972340001</c:v>
                </c:pt>
                <c:pt idx="3315">
                  <c:v>#N/A</c:v>
                </c:pt>
                <c:pt idx="3316">
                  <c:v>#N/A</c:v>
                </c:pt>
                <c:pt idx="3317">
                  <c:v>#N/A</c:v>
                </c:pt>
                <c:pt idx="3318">
                  <c:v>#N/A</c:v>
                </c:pt>
                <c:pt idx="3319">
                  <c:v>#N/A</c:v>
                </c:pt>
                <c:pt idx="3320">
                  <c:v>#N/A</c:v>
                </c:pt>
                <c:pt idx="3321">
                  <c:v>#N/A</c:v>
                </c:pt>
                <c:pt idx="3322">
                  <c:v>#N/A</c:v>
                </c:pt>
                <c:pt idx="3323">
                  <c:v>#N/A</c:v>
                </c:pt>
                <c:pt idx="3324">
                  <c:v>9.1588993478399985</c:v>
                </c:pt>
                <c:pt idx="3325">
                  <c:v>9.2251310579999988</c:v>
                </c:pt>
                <c:pt idx="3326">
                  <c:v>9.2251310579999988</c:v>
                </c:pt>
                <c:pt idx="3327">
                  <c:v>9.4616728800000001</c:v>
                </c:pt>
                <c:pt idx="3328">
                  <c:v>8.8545488701999986</c:v>
                </c:pt>
                <c:pt idx="3329">
                  <c:v>#N/A</c:v>
                </c:pt>
                <c:pt idx="3330">
                  <c:v>#N/A</c:v>
                </c:pt>
                <c:pt idx="3331">
                  <c:v>9.2109385486799997</c:v>
                </c:pt>
                <c:pt idx="3332">
                  <c:v>9.2093616031999996</c:v>
                </c:pt>
                <c:pt idx="3333">
                  <c:v>8.9255114167999992</c:v>
                </c:pt>
                <c:pt idx="3334">
                  <c:v>8.909741962</c:v>
                </c:pt>
                <c:pt idx="3335">
                  <c:v>8.9696658902399999</c:v>
                </c:pt>
                <c:pt idx="3336">
                  <c:v>#N/A</c:v>
                </c:pt>
                <c:pt idx="3337">
                  <c:v>#N/A</c:v>
                </c:pt>
                <c:pt idx="3338">
                  <c:v>8.9870122905199992</c:v>
                </c:pt>
                <c:pt idx="3339">
                  <c:v>8.953896435439999</c:v>
                </c:pt>
                <c:pt idx="3340">
                  <c:v>8.9081650165199999</c:v>
                </c:pt>
                <c:pt idx="3341">
                  <c:v>9.1462837839999995</c:v>
                </c:pt>
                <c:pt idx="3342">
                  <c:v>9.229861894439999</c:v>
                </c:pt>
                <c:pt idx="3343">
                  <c:v>#N/A</c:v>
                </c:pt>
                <c:pt idx="3344">
                  <c:v>#N/A</c:v>
                </c:pt>
                <c:pt idx="3345">
                  <c:v>9.1052832015199989</c:v>
                </c:pt>
                <c:pt idx="3346">
                  <c:v>9.1096911314</c:v>
                </c:pt>
                <c:pt idx="3347">
                  <c:v>9.1254518426999987</c:v>
                </c:pt>
                <c:pt idx="3348">
                  <c:v>9.1254518426999987</c:v>
                </c:pt>
                <c:pt idx="3349">
                  <c:v>9.1254518426999987</c:v>
                </c:pt>
                <c:pt idx="3350">
                  <c:v>#N/A</c:v>
                </c:pt>
                <c:pt idx="3351">
                  <c:v>#N/A</c:v>
                </c:pt>
                <c:pt idx="3352">
                  <c:v>8.9899097255199987</c:v>
                </c:pt>
                <c:pt idx="3353">
                  <c:v>8.9836054409999999</c:v>
                </c:pt>
                <c:pt idx="3354">
                  <c:v>9.1412125539999991</c:v>
                </c:pt>
                <c:pt idx="3355">
                  <c:v>9.024583290379999</c:v>
                </c:pt>
                <c:pt idx="3356">
                  <c:v>9.0781697087999991</c:v>
                </c:pt>
                <c:pt idx="3357">
                  <c:v>#N/A</c:v>
                </c:pt>
                <c:pt idx="3358">
                  <c:v>#N/A</c:v>
                </c:pt>
                <c:pt idx="3359">
                  <c:v>9.1412125539999991</c:v>
                </c:pt>
                <c:pt idx="3360">
                  <c:v>9.1049629180100009</c:v>
                </c:pt>
                <c:pt idx="3361">
                  <c:v>8.9836054409999999</c:v>
                </c:pt>
                <c:pt idx="3362">
                  <c:v>8.9836054409999999</c:v>
                </c:pt>
                <c:pt idx="3363">
                  <c:v>9.1412125539999991</c:v>
                </c:pt>
                <c:pt idx="3364">
                  <c:v>#N/A</c:v>
                </c:pt>
                <c:pt idx="3365">
                  <c:v>#N/A</c:v>
                </c:pt>
                <c:pt idx="3366">
                  <c:v>9.2200161104999996</c:v>
                </c:pt>
                <c:pt idx="3367">
                  <c:v>9.1412125539999991</c:v>
                </c:pt>
                <c:pt idx="3368">
                  <c:v>9.2042553991999991</c:v>
                </c:pt>
                <c:pt idx="3369">
                  <c:v>9.1427886251299988</c:v>
                </c:pt>
                <c:pt idx="3370">
                  <c:v>9.1412125539999991</c:v>
                </c:pt>
                <c:pt idx="3371">
                  <c:v>#N/A</c:v>
                </c:pt>
                <c:pt idx="3372">
                  <c:v>#N/A</c:v>
                </c:pt>
                <c:pt idx="3373">
                  <c:v>9.1412125539999991</c:v>
                </c:pt>
                <c:pt idx="3374">
                  <c:v>9.2200161104999996</c:v>
                </c:pt>
                <c:pt idx="3375">
                  <c:v>9.2200161104999996</c:v>
                </c:pt>
                <c:pt idx="3376">
                  <c:v>9.2278964661499998</c:v>
                </c:pt>
                <c:pt idx="3377">
                  <c:v>9.0929989214999996</c:v>
                </c:pt>
                <c:pt idx="3378">
                  <c:v>#N/A</c:v>
                </c:pt>
                <c:pt idx="3379">
                  <c:v>#N/A</c:v>
                </c:pt>
                <c:pt idx="3380">
                  <c:v>#N/A</c:v>
                </c:pt>
                <c:pt idx="3381">
                  <c:v>#N/A</c:v>
                </c:pt>
                <c:pt idx="3382">
                  <c:v>9.3261527399999995</c:v>
                </c:pt>
                <c:pt idx="3383">
                  <c:v>9.1707168610000007</c:v>
                </c:pt>
                <c:pt idx="3384">
                  <c:v>9.3245983812100004</c:v>
                </c:pt>
                <c:pt idx="3385">
                  <c:v>#N/A</c:v>
                </c:pt>
                <c:pt idx="3386">
                  <c:v>#N/A</c:v>
                </c:pt>
                <c:pt idx="3387">
                  <c:v>9.3261527399999995</c:v>
                </c:pt>
                <c:pt idx="3388">
                  <c:v>9.3261527399999995</c:v>
                </c:pt>
                <c:pt idx="3389">
                  <c:v>9.3261527399999995</c:v>
                </c:pt>
                <c:pt idx="3390">
                  <c:v>9.3261527399999995</c:v>
                </c:pt>
                <c:pt idx="3391">
                  <c:v>9.3261527399999995</c:v>
                </c:pt>
                <c:pt idx="3392">
                  <c:v>#N/A</c:v>
                </c:pt>
                <c:pt idx="3393">
                  <c:v>#N/A</c:v>
                </c:pt>
                <c:pt idx="3394">
                  <c:v>9.3261527399999995</c:v>
                </c:pt>
                <c:pt idx="3395">
                  <c:v>9.3261527399999995</c:v>
                </c:pt>
                <c:pt idx="3396">
                  <c:v>9.3261527399999995</c:v>
                </c:pt>
                <c:pt idx="3397">
                  <c:v>9.3261527399999995</c:v>
                </c:pt>
                <c:pt idx="3398">
                  <c:v>9.3261527399999995</c:v>
                </c:pt>
                <c:pt idx="3399">
                  <c:v>#N/A</c:v>
                </c:pt>
                <c:pt idx="3400">
                  <c:v>#N/A</c:v>
                </c:pt>
                <c:pt idx="3401">
                  <c:v>9.3261527399999995</c:v>
                </c:pt>
                <c:pt idx="3402">
                  <c:v>9.3261527399999995</c:v>
                </c:pt>
                <c:pt idx="3403">
                  <c:v>9.1707168610000007</c:v>
                </c:pt>
                <c:pt idx="3404">
                  <c:v>9.1707168610000007</c:v>
                </c:pt>
                <c:pt idx="3405">
                  <c:v>9.1396296851999992</c:v>
                </c:pt>
                <c:pt idx="3406">
                  <c:v>#N/A</c:v>
                </c:pt>
                <c:pt idx="3407">
                  <c:v>#N/A</c:v>
                </c:pt>
                <c:pt idx="3408">
                  <c:v>#N/A</c:v>
                </c:pt>
                <c:pt idx="3409">
                  <c:v>#N/A</c:v>
                </c:pt>
                <c:pt idx="3410">
                  <c:v>#N/A</c:v>
                </c:pt>
                <c:pt idx="3411">
                  <c:v>8.6342287539999987</c:v>
                </c:pt>
                <c:pt idx="3412">
                  <c:v>8.6342287539999987</c:v>
                </c:pt>
                <c:pt idx="3413">
                  <c:v>#N/A</c:v>
                </c:pt>
                <c:pt idx="3414">
                  <c:v>#N/A</c:v>
                </c:pt>
                <c:pt idx="3415">
                  <c:v>8.6342287539999987</c:v>
                </c:pt>
                <c:pt idx="3416">
                  <c:v>8.6342287539999987</c:v>
                </c:pt>
                <c:pt idx="3417">
                  <c:v>8.6342287539999987</c:v>
                </c:pt>
                <c:pt idx="3418">
                  <c:v>8.6342287539999987</c:v>
                </c:pt>
                <c:pt idx="3419">
                  <c:v>8.6342287539999987</c:v>
                </c:pt>
                <c:pt idx="3420">
                  <c:v>#N/A</c:v>
                </c:pt>
                <c:pt idx="3421">
                  <c:v>#N/A</c:v>
                </c:pt>
                <c:pt idx="3422">
                  <c:v>8.6342287539999987</c:v>
                </c:pt>
                <c:pt idx="3423">
                  <c:v>8.6342287539999987</c:v>
                </c:pt>
                <c:pt idx="3424">
                  <c:v>8.6342287539999987</c:v>
                </c:pt>
                <c:pt idx="3425">
                  <c:v>8.6342287539999987</c:v>
                </c:pt>
                <c:pt idx="3426">
                  <c:v>8.6342287539999987</c:v>
                </c:pt>
                <c:pt idx="3427">
                  <c:v>#N/A</c:v>
                </c:pt>
                <c:pt idx="3428">
                  <c:v>#N/A</c:v>
                </c:pt>
                <c:pt idx="3429">
                  <c:v>8.7786287866099997</c:v>
                </c:pt>
                <c:pt idx="3430">
                  <c:v>8.8098906493399998</c:v>
                </c:pt>
                <c:pt idx="3431">
                  <c:v>8.7830947669999997</c:v>
                </c:pt>
                <c:pt idx="3432">
                  <c:v>8.7830947669999997</c:v>
                </c:pt>
                <c:pt idx="3433">
                  <c:v>8.7830947669999997</c:v>
                </c:pt>
                <c:pt idx="3434">
                  <c:v>#N/A</c:v>
                </c:pt>
                <c:pt idx="3435">
                  <c:v>#N/A</c:v>
                </c:pt>
                <c:pt idx="3436">
                  <c:v>8.7830947669999997</c:v>
                </c:pt>
                <c:pt idx="3437">
                  <c:v>8.7830947669999997</c:v>
                </c:pt>
                <c:pt idx="3438">
                  <c:v>8.8111121560000001</c:v>
                </c:pt>
                <c:pt idx="3439">
                  <c:v>8.8111121560000001</c:v>
                </c:pt>
                <c:pt idx="3440">
                  <c:v>#N/A</c:v>
                </c:pt>
                <c:pt idx="3441">
                  <c:v>#N/A</c:v>
                </c:pt>
                <c:pt idx="3442">
                  <c:v>#N/A</c:v>
                </c:pt>
                <c:pt idx="3443">
                  <c:v>8.8111121560000001</c:v>
                </c:pt>
                <c:pt idx="3444">
                  <c:v>8.8111121560000001</c:v>
                </c:pt>
                <c:pt idx="3445">
                  <c:v>8.8111121560000001</c:v>
                </c:pt>
                <c:pt idx="3446">
                  <c:v>8.8111121560000001</c:v>
                </c:pt>
                <c:pt idx="3447">
                  <c:v>8.8111121560000001</c:v>
                </c:pt>
                <c:pt idx="3448">
                  <c:v>#N/A</c:v>
                </c:pt>
                <c:pt idx="3449">
                  <c:v>#N/A</c:v>
                </c:pt>
                <c:pt idx="3450">
                  <c:v>8.8111121560000001</c:v>
                </c:pt>
                <c:pt idx="3451">
                  <c:v>8.8111121560000001</c:v>
                </c:pt>
                <c:pt idx="3452">
                  <c:v>8.8111121560000001</c:v>
                </c:pt>
                <c:pt idx="3453">
                  <c:v>8.8111121560000001</c:v>
                </c:pt>
                <c:pt idx="3454">
                  <c:v>8.8111121560000001</c:v>
                </c:pt>
                <c:pt idx="3455">
                  <c:v>#N/A</c:v>
                </c:pt>
                <c:pt idx="3456">
                  <c:v>#N/A</c:v>
                </c:pt>
                <c:pt idx="3457">
                  <c:v>8.8484473770000012</c:v>
                </c:pt>
                <c:pt idx="3458">
                  <c:v>8.9007166864000009</c:v>
                </c:pt>
                <c:pt idx="3459">
                  <c:v>8.9604530400000009</c:v>
                </c:pt>
                <c:pt idx="3460">
                  <c:v>8.9604530400000009</c:v>
                </c:pt>
                <c:pt idx="3461">
                  <c:v>8.9604530400000009</c:v>
                </c:pt>
                <c:pt idx="3462">
                  <c:v>#N/A</c:v>
                </c:pt>
                <c:pt idx="3463">
                  <c:v>#N/A</c:v>
                </c:pt>
                <c:pt idx="3464">
                  <c:v>8.9604530400000009</c:v>
                </c:pt>
                <c:pt idx="3465">
                  <c:v>8.8111121560000001</c:v>
                </c:pt>
                <c:pt idx="3466">
                  <c:v>8.6617712720000011</c:v>
                </c:pt>
                <c:pt idx="3467">
                  <c:v>8.5871008300000007</c:v>
                </c:pt>
                <c:pt idx="3468">
                  <c:v>8.611263074</c:v>
                </c:pt>
                <c:pt idx="3469">
                  <c:v>#N/A</c:v>
                </c:pt>
                <c:pt idx="3470">
                  <c:v>#N/A</c:v>
                </c:pt>
                <c:pt idx="3471">
                  <c:v>8.7597331269999987</c:v>
                </c:pt>
                <c:pt idx="3472">
                  <c:v>8.5370280474999998</c:v>
                </c:pt>
                <c:pt idx="3473">
                  <c:v>8.5028799353100002</c:v>
                </c:pt>
                <c:pt idx="3474">
                  <c:v>8.7597331269999987</c:v>
                </c:pt>
                <c:pt idx="3475">
                  <c:v>8.4657624220599992</c:v>
                </c:pt>
                <c:pt idx="3476">
                  <c:v>#N/A</c:v>
                </c:pt>
                <c:pt idx="3477">
                  <c:v>#N/A</c:v>
                </c:pt>
                <c:pt idx="3478">
                  <c:v>8.611263074</c:v>
                </c:pt>
                <c:pt idx="3479">
                  <c:v>8.611263074</c:v>
                </c:pt>
                <c:pt idx="3480">
                  <c:v>8.7745801322999988</c:v>
                </c:pt>
                <c:pt idx="3481">
                  <c:v>8.5013952347799986</c:v>
                </c:pt>
                <c:pt idx="3482">
                  <c:v>8.6468958867199994</c:v>
                </c:pt>
                <c:pt idx="3483">
                  <c:v>#N/A</c:v>
                </c:pt>
                <c:pt idx="3484">
                  <c:v>#N/A</c:v>
                </c:pt>
                <c:pt idx="3485">
                  <c:v>8.5518750527999998</c:v>
                </c:pt>
                <c:pt idx="3486">
                  <c:v>8.5221810421999997</c:v>
                </c:pt>
                <c:pt idx="3487">
                  <c:v>8.5132728390200008</c:v>
                </c:pt>
                <c:pt idx="3488">
                  <c:v>8.6439264856599998</c:v>
                </c:pt>
                <c:pt idx="3489">
                  <c:v>8.4627930209999995</c:v>
                </c:pt>
                <c:pt idx="3490">
                  <c:v>#N/A</c:v>
                </c:pt>
                <c:pt idx="3491">
                  <c:v>#N/A</c:v>
                </c:pt>
                <c:pt idx="3492">
                  <c:v>8.5073340368999997</c:v>
                </c:pt>
                <c:pt idx="3493">
                  <c:v>8.5073340368999997</c:v>
                </c:pt>
                <c:pt idx="3494">
                  <c:v>8.4627930209999995</c:v>
                </c:pt>
                <c:pt idx="3495">
                  <c:v>8.7537943248799994</c:v>
                </c:pt>
                <c:pt idx="3496">
                  <c:v>8.611263074</c:v>
                </c:pt>
                <c:pt idx="3497">
                  <c:v>#N/A</c:v>
                </c:pt>
                <c:pt idx="3498">
                  <c:v>#N/A</c:v>
                </c:pt>
                <c:pt idx="3499">
                  <c:v>8.6266538910000001</c:v>
                </c:pt>
                <c:pt idx="3500">
                  <c:v>8.4311281637500013</c:v>
                </c:pt>
                <c:pt idx="3501">
                  <c:v>8.4531799374999999</c:v>
                </c:pt>
                <c:pt idx="3502">
                  <c:v>8.4531799374999999</c:v>
                </c:pt>
                <c:pt idx="3503">
                  <c:v>8.6001917625000015</c:v>
                </c:pt>
                <c:pt idx="3504">
                  <c:v>#N/A</c:v>
                </c:pt>
                <c:pt idx="3505">
                  <c:v>#N/A</c:v>
                </c:pt>
                <c:pt idx="3506">
                  <c:v>8.6736976750000014</c:v>
                </c:pt>
                <c:pt idx="3507">
                  <c:v>8.6560562560000012</c:v>
                </c:pt>
                <c:pt idx="3508">
                  <c:v>8.5266858500000016</c:v>
                </c:pt>
                <c:pt idx="3509">
                  <c:v>8.5266858500000016</c:v>
                </c:pt>
                <c:pt idx="3510">
                  <c:v>8.5266858500000016</c:v>
                </c:pt>
                <c:pt idx="3511">
                  <c:v>#N/A</c:v>
                </c:pt>
                <c:pt idx="3512">
                  <c:v>#N/A</c:v>
                </c:pt>
                <c:pt idx="3513">
                  <c:v>8.5266858500000016</c:v>
                </c:pt>
                <c:pt idx="3514">
                  <c:v>8.5266858500000016</c:v>
                </c:pt>
                <c:pt idx="3515">
                  <c:v>8.5266858500000016</c:v>
                </c:pt>
                <c:pt idx="3516">
                  <c:v>8.5266858500000016</c:v>
                </c:pt>
                <c:pt idx="3517">
                  <c:v>8.5266858500000016</c:v>
                </c:pt>
                <c:pt idx="3518">
                  <c:v>#N/A</c:v>
                </c:pt>
                <c:pt idx="3519">
                  <c:v>#N/A</c:v>
                </c:pt>
                <c:pt idx="3520">
                  <c:v>8.5266858500000016</c:v>
                </c:pt>
                <c:pt idx="3521">
                  <c:v>8.6442953100000004</c:v>
                </c:pt>
                <c:pt idx="3522">
                  <c:v>8.5884308165000007</c:v>
                </c:pt>
                <c:pt idx="3523">
                  <c:v>8.6001917625000015</c:v>
                </c:pt>
                <c:pt idx="3524">
                  <c:v>8.6001917625000015</c:v>
                </c:pt>
                <c:pt idx="3525">
                  <c:v>#N/A</c:v>
                </c:pt>
                <c:pt idx="3526">
                  <c:v>#N/A</c:v>
                </c:pt>
                <c:pt idx="3527">
                  <c:v>8.6001917625000015</c:v>
                </c:pt>
                <c:pt idx="3528">
                  <c:v>8.5266858500000016</c:v>
                </c:pt>
                <c:pt idx="3529">
                  <c:v>8.5266858500000016</c:v>
                </c:pt>
                <c:pt idx="3530">
                  <c:v>8.2500974219999996</c:v>
                </c:pt>
                <c:pt idx="3531">
                  <c:v>8.2500974219999996</c:v>
                </c:pt>
                <c:pt idx="3532">
                  <c:v>#N/A</c:v>
                </c:pt>
                <c:pt idx="3533">
                  <c:v>#N/A</c:v>
                </c:pt>
                <c:pt idx="3534">
                  <c:v>8.3212189515000006</c:v>
                </c:pt>
                <c:pt idx="3535">
                  <c:v>8.3894956198199999</c:v>
                </c:pt>
                <c:pt idx="3536">
                  <c:v>8.3909180504100007</c:v>
                </c:pt>
                <c:pt idx="3537">
                  <c:v>8.3212189515000006</c:v>
                </c:pt>
                <c:pt idx="3538">
                  <c:v>8.2500974219999996</c:v>
                </c:pt>
                <c:pt idx="3539">
                  <c:v>#N/A</c:v>
                </c:pt>
                <c:pt idx="3540">
                  <c:v>#N/A</c:v>
                </c:pt>
                <c:pt idx="3541">
                  <c:v>#N/A</c:v>
                </c:pt>
                <c:pt idx="3542">
                  <c:v>8.2500974219999996</c:v>
                </c:pt>
                <c:pt idx="3543">
                  <c:v>8.3212189515000006</c:v>
                </c:pt>
                <c:pt idx="3544">
                  <c:v>8.2500974219999996</c:v>
                </c:pt>
                <c:pt idx="3545">
                  <c:v>8.2500974219999996</c:v>
                </c:pt>
                <c:pt idx="3546">
                  <c:v>#N/A</c:v>
                </c:pt>
                <c:pt idx="3547">
                  <c:v>#N/A</c:v>
                </c:pt>
                <c:pt idx="3548">
                  <c:v>8.2500974219999996</c:v>
                </c:pt>
                <c:pt idx="3549">
                  <c:v>8.2500974219999996</c:v>
                </c:pt>
                <c:pt idx="3550">
                  <c:v>8.2500974219999996</c:v>
                </c:pt>
                <c:pt idx="3551">
                  <c:v>8.2500974219999996</c:v>
                </c:pt>
                <c:pt idx="3552">
                  <c:v>8.1761310313200006</c:v>
                </c:pt>
                <c:pt idx="3553">
                  <c:v>#N/A</c:v>
                </c:pt>
                <c:pt idx="3554">
                  <c:v>#N/A</c:v>
                </c:pt>
                <c:pt idx="3555">
                  <c:v>8.1789758925000005</c:v>
                </c:pt>
                <c:pt idx="3556">
                  <c:v>8.1789758925000005</c:v>
                </c:pt>
                <c:pt idx="3557">
                  <c:v>8.1789758925000005</c:v>
                </c:pt>
                <c:pt idx="3558">
                  <c:v>8.1789758925000005</c:v>
                </c:pt>
                <c:pt idx="3559">
                  <c:v>8.1789758925000005</c:v>
                </c:pt>
                <c:pt idx="3560">
                  <c:v>#N/A</c:v>
                </c:pt>
                <c:pt idx="3561">
                  <c:v>#N/A</c:v>
                </c:pt>
                <c:pt idx="3562">
                  <c:v>#N/A</c:v>
                </c:pt>
                <c:pt idx="3563">
                  <c:v>#N/A</c:v>
                </c:pt>
                <c:pt idx="3564">
                  <c:v>#N/A</c:v>
                </c:pt>
                <c:pt idx="3565">
                  <c:v>#N/A</c:v>
                </c:pt>
                <c:pt idx="3566">
                  <c:v>#N/A</c:v>
                </c:pt>
                <c:pt idx="3567">
                  <c:v>#N/A</c:v>
                </c:pt>
                <c:pt idx="3568">
                  <c:v>#N/A</c:v>
                </c:pt>
                <c:pt idx="3569">
                  <c:v>7.958352647499999</c:v>
                </c:pt>
                <c:pt idx="3570">
                  <c:v>8.0746137992199998</c:v>
                </c:pt>
                <c:pt idx="3571">
                  <c:v>8.027555714</c:v>
                </c:pt>
                <c:pt idx="3572">
                  <c:v>7.9929541807499991</c:v>
                </c:pt>
                <c:pt idx="3573">
                  <c:v>8.027555714</c:v>
                </c:pt>
                <c:pt idx="3574">
                  <c:v>#N/A</c:v>
                </c:pt>
                <c:pt idx="3575">
                  <c:v>#N/A</c:v>
                </c:pt>
                <c:pt idx="3576">
                  <c:v>8.0939906578399992</c:v>
                </c:pt>
                <c:pt idx="3577">
                  <c:v>8.027555714</c:v>
                </c:pt>
                <c:pt idx="3578">
                  <c:v>8.0967587805000001</c:v>
                </c:pt>
                <c:pt idx="3579">
                  <c:v>7.9652729541499987</c:v>
                </c:pt>
                <c:pt idx="3580">
                  <c:v>8.0953747191699996</c:v>
                </c:pt>
                <c:pt idx="3581">
                  <c:v>#N/A</c:v>
                </c:pt>
                <c:pt idx="3582">
                  <c:v>#N/A</c:v>
                </c:pt>
                <c:pt idx="3583">
                  <c:v>8.027555714</c:v>
                </c:pt>
                <c:pt idx="3584">
                  <c:v>8.1244400071000005</c:v>
                </c:pt>
                <c:pt idx="3585">
                  <c:v>8.027555714</c:v>
                </c:pt>
                <c:pt idx="3586">
                  <c:v>8.0967587805000001</c:v>
                </c:pt>
                <c:pt idx="3587">
                  <c:v>8.027555714</c:v>
                </c:pt>
                <c:pt idx="3588">
                  <c:v>#N/A</c:v>
                </c:pt>
                <c:pt idx="3589">
                  <c:v>#N/A</c:v>
                </c:pt>
                <c:pt idx="3590">
                  <c:v>8.027555714</c:v>
                </c:pt>
                <c:pt idx="3591">
                  <c:v>8.0770719960000008</c:v>
                </c:pt>
                <c:pt idx="3592">
                  <c:v>8.0770719960000008</c:v>
                </c:pt>
                <c:pt idx="3593">
                  <c:v>8.0770719960000008</c:v>
                </c:pt>
                <c:pt idx="3594">
                  <c:v>8.0770719960000008</c:v>
                </c:pt>
                <c:pt idx="3595">
                  <c:v>#N/A</c:v>
                </c:pt>
                <c:pt idx="3596">
                  <c:v>#N/A</c:v>
                </c:pt>
                <c:pt idx="3597">
                  <c:v>8.0882127849599996</c:v>
                </c:pt>
                <c:pt idx="3598">
                  <c:v>8.0589682139400001</c:v>
                </c:pt>
                <c:pt idx="3599">
                  <c:v>8.0770719960000008</c:v>
                </c:pt>
                <c:pt idx="3600">
                  <c:v>8.0770719960000008</c:v>
                </c:pt>
                <c:pt idx="3601">
                  <c:v>8.0770719960000008</c:v>
                </c:pt>
                <c:pt idx="3602">
                  <c:v>#N/A</c:v>
                </c:pt>
                <c:pt idx="3603">
                  <c:v>#N/A</c:v>
                </c:pt>
                <c:pt idx="3604">
                  <c:v>8.0589682139400001</c:v>
                </c:pt>
                <c:pt idx="3605">
                  <c:v>8.0074420650000011</c:v>
                </c:pt>
                <c:pt idx="3606">
                  <c:v>8.0492200236000002</c:v>
                </c:pt>
                <c:pt idx="3607">
                  <c:v>8.0492200236000002</c:v>
                </c:pt>
                <c:pt idx="3608">
                  <c:v>8.0074420650000011</c:v>
                </c:pt>
                <c:pt idx="3609">
                  <c:v>#N/A</c:v>
                </c:pt>
                <c:pt idx="3610">
                  <c:v>#N/A</c:v>
                </c:pt>
                <c:pt idx="3611">
                  <c:v>8.0492200236000002</c:v>
                </c:pt>
                <c:pt idx="3612">
                  <c:v>8.0492200236000002</c:v>
                </c:pt>
                <c:pt idx="3613">
                  <c:v>8.0770719960000008</c:v>
                </c:pt>
                <c:pt idx="3614">
                  <c:v>8.0770719960000008</c:v>
                </c:pt>
                <c:pt idx="3615">
                  <c:v>8.0492200236000002</c:v>
                </c:pt>
                <c:pt idx="3616">
                  <c:v>#N/A</c:v>
                </c:pt>
                <c:pt idx="3617">
                  <c:v>#N/A</c:v>
                </c:pt>
                <c:pt idx="3618">
                  <c:v>8.0492200236000002</c:v>
                </c:pt>
                <c:pt idx="3619">
                  <c:v>8.0492200236000002</c:v>
                </c:pt>
                <c:pt idx="3620">
                  <c:v>8.0102272622400008</c:v>
                </c:pt>
                <c:pt idx="3621">
                  <c:v>8.2630077798000006</c:v>
                </c:pt>
                <c:pt idx="3622">
                  <c:v>8.2615757160599994</c:v>
                </c:pt>
                <c:pt idx="3623">
                  <c:v>#N/A</c:v>
                </c:pt>
                <c:pt idx="3624">
                  <c:v>#N/A</c:v>
                </c:pt>
                <c:pt idx="3625">
                  <c:v>8.1627633179999997</c:v>
                </c:pt>
                <c:pt idx="3626">
                  <c:v>8.2186138038600003</c:v>
                </c:pt>
                <c:pt idx="3627">
                  <c:v>8.225774122559999</c:v>
                </c:pt>
                <c:pt idx="3628">
                  <c:v>8.2343665050000006</c:v>
                </c:pt>
                <c:pt idx="3629">
                  <c:v>8.1670595092199996</c:v>
                </c:pt>
                <c:pt idx="3630">
                  <c:v>#N/A</c:v>
                </c:pt>
                <c:pt idx="3631">
                  <c:v>#N/A</c:v>
                </c:pt>
                <c:pt idx="3632">
                  <c:v>8.1341220431999997</c:v>
                </c:pt>
                <c:pt idx="3633">
                  <c:v>8.0983204496999992</c:v>
                </c:pt>
                <c:pt idx="3634">
                  <c:v>7.9193124821999996</c:v>
                </c:pt>
                <c:pt idx="3635">
                  <c:v>8.1627633179999997</c:v>
                </c:pt>
                <c:pt idx="3636">
                  <c:v>8.1627633179999997</c:v>
                </c:pt>
                <c:pt idx="3637">
                  <c:v>#N/A</c:v>
                </c:pt>
                <c:pt idx="3638">
                  <c:v>#N/A</c:v>
                </c:pt>
                <c:pt idx="3639">
                  <c:v>7.8763505699999996</c:v>
                </c:pt>
                <c:pt idx="3640">
                  <c:v>8.0195569439999996</c:v>
                </c:pt>
                <c:pt idx="3641">
                  <c:v>8.0195569439999996</c:v>
                </c:pt>
                <c:pt idx="3642">
                  <c:v>8.0911601310000005</c:v>
                </c:pt>
                <c:pt idx="3643">
                  <c:v>8.0911601310000005</c:v>
                </c:pt>
                <c:pt idx="3644">
                  <c:v>#N/A</c:v>
                </c:pt>
                <c:pt idx="3645">
                  <c:v>#N/A</c:v>
                </c:pt>
                <c:pt idx="3646">
                  <c:v>8.0567906012399995</c:v>
                </c:pt>
                <c:pt idx="3647">
                  <c:v>8.0625188561999988</c:v>
                </c:pt>
                <c:pt idx="3648">
                  <c:v>8.0052363066000005</c:v>
                </c:pt>
                <c:pt idx="3649">
                  <c:v>7.8763505699999996</c:v>
                </c:pt>
                <c:pt idx="3650">
                  <c:v>7.8763505699999996</c:v>
                </c:pt>
                <c:pt idx="3651">
                  <c:v>#N/A</c:v>
                </c:pt>
                <c:pt idx="3652">
                  <c:v>#N/A</c:v>
                </c:pt>
                <c:pt idx="3653">
                  <c:v>#N/A</c:v>
                </c:pt>
                <c:pt idx="3654">
                  <c:v>8.0938295350000011</c:v>
                </c:pt>
                <c:pt idx="3655">
                  <c:v>8.0938295350000011</c:v>
                </c:pt>
                <c:pt idx="3656">
                  <c:v>8.0938295350000011</c:v>
                </c:pt>
                <c:pt idx="3657">
                  <c:v>8.2409900720000007</c:v>
                </c:pt>
                <c:pt idx="3658">
                  <c:v>#N/A</c:v>
                </c:pt>
                <c:pt idx="3659">
                  <c:v>#N/A</c:v>
                </c:pt>
                <c:pt idx="3660">
                  <c:v>8.2409900720000007</c:v>
                </c:pt>
                <c:pt idx="3661">
                  <c:v>8.2409900720000007</c:v>
                </c:pt>
                <c:pt idx="3662">
                  <c:v>8.2012567270099996</c:v>
                </c:pt>
                <c:pt idx="3663">
                  <c:v>8.1674098035</c:v>
                </c:pt>
                <c:pt idx="3664">
                  <c:v>8.1674098035</c:v>
                </c:pt>
                <c:pt idx="3665">
                  <c:v>#N/A</c:v>
                </c:pt>
                <c:pt idx="3666">
                  <c:v>#N/A</c:v>
                </c:pt>
                <c:pt idx="3667">
                  <c:v>8.2012567270099996</c:v>
                </c:pt>
                <c:pt idx="3668">
                  <c:v>8.2012567270099996</c:v>
                </c:pt>
                <c:pt idx="3669">
                  <c:v>8.2409900720000007</c:v>
                </c:pt>
                <c:pt idx="3670">
                  <c:v>8.2409900720000007</c:v>
                </c:pt>
                <c:pt idx="3671">
                  <c:v>8.2409900720000007</c:v>
                </c:pt>
                <c:pt idx="3672">
                  <c:v>#N/A</c:v>
                </c:pt>
                <c:pt idx="3673">
                  <c:v>#N/A</c:v>
                </c:pt>
                <c:pt idx="3674">
                  <c:v>#N/A</c:v>
                </c:pt>
                <c:pt idx="3675">
                  <c:v>#N/A</c:v>
                </c:pt>
                <c:pt idx="3676">
                  <c:v>#N/A</c:v>
                </c:pt>
                <c:pt idx="3677">
                  <c:v>#N/A</c:v>
                </c:pt>
                <c:pt idx="3678">
                  <c:v>#N/A</c:v>
                </c:pt>
                <c:pt idx="3679">
                  <c:v>#N/A</c:v>
                </c:pt>
                <c:pt idx="3680">
                  <c:v>#N/A</c:v>
                </c:pt>
                <c:pt idx="3681">
                  <c:v>8.2409900720000007</c:v>
                </c:pt>
                <c:pt idx="3682">
                  <c:v>8.2409900720000007</c:v>
                </c:pt>
                <c:pt idx="3683">
                  <c:v>8.1925180399999995</c:v>
                </c:pt>
                <c:pt idx="3684">
                  <c:v>8.1925180399999995</c:v>
                </c:pt>
                <c:pt idx="3685">
                  <c:v>8.1925180399999995</c:v>
                </c:pt>
                <c:pt idx="3686">
                  <c:v>#N/A</c:v>
                </c:pt>
                <c:pt idx="3687">
                  <c:v>#N/A</c:v>
                </c:pt>
                <c:pt idx="3688">
                  <c:v>8.1925180399999995</c:v>
                </c:pt>
                <c:pt idx="3689">
                  <c:v>8.1925180399999995</c:v>
                </c:pt>
                <c:pt idx="3690">
                  <c:v>8.1925180399999995</c:v>
                </c:pt>
                <c:pt idx="3691">
                  <c:v>8.1925180399999995</c:v>
                </c:pt>
                <c:pt idx="3692">
                  <c:v>8.1925180399999995</c:v>
                </c:pt>
                <c:pt idx="3693">
                  <c:v>#N/A</c:v>
                </c:pt>
                <c:pt idx="3694">
                  <c:v>#N/A</c:v>
                </c:pt>
                <c:pt idx="3695">
                  <c:v>8.1925180399999995</c:v>
                </c:pt>
                <c:pt idx="3696">
                  <c:v>8.1925180399999995</c:v>
                </c:pt>
                <c:pt idx="3697">
                  <c:v>8.1983698385999997</c:v>
                </c:pt>
                <c:pt idx="3698">
                  <c:v>8.2364065295</c:v>
                </c:pt>
                <c:pt idx="3699">
                  <c:v>8.2364065295</c:v>
                </c:pt>
                <c:pt idx="3700">
                  <c:v>#N/A</c:v>
                </c:pt>
                <c:pt idx="3701">
                  <c:v>#N/A</c:v>
                </c:pt>
                <c:pt idx="3702">
                  <c:v>8.2217770330000004</c:v>
                </c:pt>
                <c:pt idx="3703">
                  <c:v>8.3388130050000004</c:v>
                </c:pt>
                <c:pt idx="3704">
                  <c:v>8.3388130050000004</c:v>
                </c:pt>
                <c:pt idx="3705">
                  <c:v>8.2656655224999991</c:v>
                </c:pt>
                <c:pt idx="3706">
                  <c:v>8.2656655224999991</c:v>
                </c:pt>
                <c:pt idx="3707">
                  <c:v>#N/A</c:v>
                </c:pt>
                <c:pt idx="3708">
                  <c:v>#N/A</c:v>
                </c:pt>
                <c:pt idx="3709">
                  <c:v>8.0462230750000003</c:v>
                </c:pt>
                <c:pt idx="3710">
                  <c:v>8.0462230750000003</c:v>
                </c:pt>
                <c:pt idx="3711">
                  <c:v>8.0471646690000007</c:v>
                </c:pt>
                <c:pt idx="3712">
                  <c:v>7.9746676900000004</c:v>
                </c:pt>
                <c:pt idx="3713">
                  <c:v>8.119661648000001</c:v>
                </c:pt>
                <c:pt idx="3714">
                  <c:v>#N/A</c:v>
                </c:pt>
                <c:pt idx="3715">
                  <c:v>#N/A</c:v>
                </c:pt>
                <c:pt idx="3716">
                  <c:v>8.0471646690000007</c:v>
                </c:pt>
                <c:pt idx="3717">
                  <c:v>8.119661648000001</c:v>
                </c:pt>
                <c:pt idx="3718">
                  <c:v>8.119661648000001</c:v>
                </c:pt>
                <c:pt idx="3719">
                  <c:v>8.119661648000001</c:v>
                </c:pt>
                <c:pt idx="3720">
                  <c:v>8.119661648000001</c:v>
                </c:pt>
                <c:pt idx="3721">
                  <c:v>#N/A</c:v>
                </c:pt>
                <c:pt idx="3722">
                  <c:v>#N/A</c:v>
                </c:pt>
                <c:pt idx="3723">
                  <c:v>8.119661648000001</c:v>
                </c:pt>
                <c:pt idx="3724">
                  <c:v>8.119661648000001</c:v>
                </c:pt>
                <c:pt idx="3725">
                  <c:v>8.119661648000001</c:v>
                </c:pt>
                <c:pt idx="3726">
                  <c:v>8.119661648000001</c:v>
                </c:pt>
                <c:pt idx="3727">
                  <c:v>8.2284071164999997</c:v>
                </c:pt>
                <c:pt idx="3728">
                  <c:v>#N/A</c:v>
                </c:pt>
                <c:pt idx="3729">
                  <c:v>#N/A</c:v>
                </c:pt>
                <c:pt idx="3730">
                  <c:v>8.2646556059999998</c:v>
                </c:pt>
                <c:pt idx="3731">
                  <c:v>8.119661648000001</c:v>
                </c:pt>
                <c:pt idx="3732">
                  <c:v>8.119661648000001</c:v>
                </c:pt>
                <c:pt idx="3733">
                  <c:v>8.119661648000001</c:v>
                </c:pt>
                <c:pt idx="3734">
                  <c:v>8.119661648000001</c:v>
                </c:pt>
                <c:pt idx="3735">
                  <c:v>#N/A</c:v>
                </c:pt>
                <c:pt idx="3736">
                  <c:v>#N/A</c:v>
                </c:pt>
                <c:pt idx="3737">
                  <c:v>8.119661648000001</c:v>
                </c:pt>
                <c:pt idx="3738">
                  <c:v>8.119661648000001</c:v>
                </c:pt>
                <c:pt idx="3739">
                  <c:v>8.119661648000001</c:v>
                </c:pt>
                <c:pt idx="3740">
                  <c:v>8.2211574186000007</c:v>
                </c:pt>
                <c:pt idx="3741">
                  <c:v>8.119661648000001</c:v>
                </c:pt>
                <c:pt idx="3742">
                  <c:v>#N/A</c:v>
                </c:pt>
                <c:pt idx="3743">
                  <c:v>#N/A</c:v>
                </c:pt>
                <c:pt idx="3744">
                  <c:v>8.1294042480000002</c:v>
                </c:pt>
                <c:pt idx="3745">
                  <c:v>8.1294042480000002</c:v>
                </c:pt>
                <c:pt idx="3746">
                  <c:v>#N/A</c:v>
                </c:pt>
                <c:pt idx="3747">
                  <c:v>7.33388397516</c:v>
                </c:pt>
                <c:pt idx="3748">
                  <c:v>8.0423034882</c:v>
                </c:pt>
                <c:pt idx="3749">
                  <c:v>#N/A</c:v>
                </c:pt>
                <c:pt idx="3750">
                  <c:v>#N/A</c:v>
                </c:pt>
                <c:pt idx="3751">
                  <c:v>8.1294042480000002</c:v>
                </c:pt>
                <c:pt idx="3752">
                  <c:v>8.1294042480000002</c:v>
                </c:pt>
                <c:pt idx="3753">
                  <c:v>8.1294042480000002</c:v>
                </c:pt>
                <c:pt idx="3754">
                  <c:v>8.1294042480000002</c:v>
                </c:pt>
                <c:pt idx="3755">
                  <c:v>8.1294042480000002</c:v>
                </c:pt>
                <c:pt idx="3756">
                  <c:v>#N/A</c:v>
                </c:pt>
                <c:pt idx="3757">
                  <c:v>#N/A</c:v>
                </c:pt>
                <c:pt idx="3758">
                  <c:v>8.1294042480000002</c:v>
                </c:pt>
                <c:pt idx="3759">
                  <c:v>8.1294042480000002</c:v>
                </c:pt>
                <c:pt idx="3760">
                  <c:v>8.1294042480000002</c:v>
                </c:pt>
                <c:pt idx="3761">
                  <c:v>7.7519676221999996</c:v>
                </c:pt>
                <c:pt idx="3762">
                  <c:v>7.7519676221999996</c:v>
                </c:pt>
                <c:pt idx="3763">
                  <c:v>#N/A</c:v>
                </c:pt>
                <c:pt idx="3764">
                  <c:v>#N/A</c:v>
                </c:pt>
                <c:pt idx="3765">
                  <c:v>7.7519676221999996</c:v>
                </c:pt>
                <c:pt idx="3766">
                  <c:v>7.7519676221999996</c:v>
                </c:pt>
                <c:pt idx="3767">
                  <c:v>7.9726228803600003</c:v>
                </c:pt>
                <c:pt idx="3768">
                  <c:v>7.9842363149999995</c:v>
                </c:pt>
                <c:pt idx="3769">
                  <c:v>7.9842363149999995</c:v>
                </c:pt>
                <c:pt idx="3770">
                  <c:v>#N/A</c:v>
                </c:pt>
                <c:pt idx="3771">
                  <c:v>#N/A</c:v>
                </c:pt>
                <c:pt idx="3772">
                  <c:v>#N/A</c:v>
                </c:pt>
                <c:pt idx="3773">
                  <c:v>#N/A</c:v>
                </c:pt>
                <c:pt idx="3774">
                  <c:v>#N/A</c:v>
                </c:pt>
                <c:pt idx="3775">
                  <c:v>7.9348537035</c:v>
                </c:pt>
                <c:pt idx="3776">
                  <c:v>7.9348537035</c:v>
                </c:pt>
                <c:pt idx="3777">
                  <c:v>#N/A</c:v>
                </c:pt>
                <c:pt idx="3778">
                  <c:v>#N/A</c:v>
                </c:pt>
                <c:pt idx="3779">
                  <c:v>8.0063388720000006</c:v>
                </c:pt>
                <c:pt idx="3780">
                  <c:v>8.0063388720000006</c:v>
                </c:pt>
                <c:pt idx="3781">
                  <c:v>8.0063388720000006</c:v>
                </c:pt>
                <c:pt idx="3782">
                  <c:v>8.0063388720000006</c:v>
                </c:pt>
                <c:pt idx="3783">
                  <c:v>8.0063388720000006</c:v>
                </c:pt>
                <c:pt idx="3784">
                  <c:v>#N/A</c:v>
                </c:pt>
                <c:pt idx="3785">
                  <c:v>#N/A</c:v>
                </c:pt>
                <c:pt idx="3786">
                  <c:v>8.0063388720000006</c:v>
                </c:pt>
                <c:pt idx="3787">
                  <c:v>8.0778240404999995</c:v>
                </c:pt>
                <c:pt idx="3788">
                  <c:v>8.0420814562500009</c:v>
                </c:pt>
                <c:pt idx="3789">
                  <c:v>8.2822716224100006</c:v>
                </c:pt>
                <c:pt idx="3790">
                  <c:v>8.1493092090000001</c:v>
                </c:pt>
                <c:pt idx="3791">
                  <c:v>#N/A</c:v>
                </c:pt>
                <c:pt idx="3792">
                  <c:v>#N/A</c:v>
                </c:pt>
                <c:pt idx="3793">
                  <c:v>8.1793329797700007</c:v>
                </c:pt>
                <c:pt idx="3794">
                  <c:v>8.0063388720000006</c:v>
                </c:pt>
                <c:pt idx="3795">
                  <c:v>8.1493092090000001</c:v>
                </c:pt>
                <c:pt idx="3796">
                  <c:v>8.1493092090000001</c:v>
                </c:pt>
                <c:pt idx="3797">
                  <c:v>8.1493092090000001</c:v>
                </c:pt>
                <c:pt idx="3798">
                  <c:v>#N/A</c:v>
                </c:pt>
                <c:pt idx="3799">
                  <c:v>#N/A</c:v>
                </c:pt>
                <c:pt idx="3800">
                  <c:v>8.1493092090000001</c:v>
                </c:pt>
                <c:pt idx="3801">
                  <c:v>8.1493092090000001</c:v>
                </c:pt>
                <c:pt idx="3802">
                  <c:v>8.3637647145000003</c:v>
                </c:pt>
                <c:pt idx="3803">
                  <c:v>8.02934888319</c:v>
                </c:pt>
                <c:pt idx="3804">
                  <c:v>8.1675692864999991</c:v>
                </c:pt>
                <c:pt idx="3805">
                  <c:v>#N/A</c:v>
                </c:pt>
                <c:pt idx="3806">
                  <c:v>#N/A</c:v>
                </c:pt>
                <c:pt idx="3807">
                  <c:v>8.1675692864999991</c:v>
                </c:pt>
                <c:pt idx="3808">
                  <c:v>8.1675692864999991</c:v>
                </c:pt>
                <c:pt idx="3809">
                  <c:v>8.1675692864999991</c:v>
                </c:pt>
                <c:pt idx="3810">
                  <c:v>8.1815309434000003</c:v>
                </c:pt>
                <c:pt idx="3811">
                  <c:v>8.1675692864999991</c:v>
                </c:pt>
                <c:pt idx="3812">
                  <c:v>8.1675692864999991</c:v>
                </c:pt>
                <c:pt idx="3813">
                  <c:v>#N/A</c:v>
                </c:pt>
                <c:pt idx="3814">
                  <c:v>7.9581444330000002</c:v>
                </c:pt>
                <c:pt idx="3815">
                  <c:v>7.9581444330000002</c:v>
                </c:pt>
                <c:pt idx="3816">
                  <c:v>7.9581444330000002</c:v>
                </c:pt>
                <c:pt idx="3817">
                  <c:v>7.9581444330000002</c:v>
                </c:pt>
                <c:pt idx="3818">
                  <c:v>8.0698376881999998</c:v>
                </c:pt>
                <c:pt idx="3819">
                  <c:v>8.0698376881999998</c:v>
                </c:pt>
                <c:pt idx="3820">
                  <c:v>#N/A</c:v>
                </c:pt>
                <c:pt idx="3821">
                  <c:v>8.0698376881999998</c:v>
                </c:pt>
                <c:pt idx="3822">
                  <c:v>8.0321412145700002</c:v>
                </c:pt>
                <c:pt idx="3823">
                  <c:v>7.9581444330000002</c:v>
                </c:pt>
                <c:pt idx="3824">
                  <c:v>#N/A</c:v>
                </c:pt>
                <c:pt idx="3825">
                  <c:v>#N/A</c:v>
                </c:pt>
                <c:pt idx="3826">
                  <c:v>#N/A</c:v>
                </c:pt>
                <c:pt idx="3827">
                  <c:v>#N/A</c:v>
                </c:pt>
                <c:pt idx="3828">
                  <c:v>8.0139910606000004</c:v>
                </c:pt>
                <c:pt idx="3829">
                  <c:v>8.0139910606000004</c:v>
                </c:pt>
                <c:pt idx="3830">
                  <c:v>8.0279527174999998</c:v>
                </c:pt>
                <c:pt idx="3831">
                  <c:v>8.0949686706200001</c:v>
                </c:pt>
                <c:pt idx="3832">
                  <c:v>8.376994139999999</c:v>
                </c:pt>
                <c:pt idx="3833">
                  <c:v>#N/A</c:v>
                </c:pt>
                <c:pt idx="3834">
                  <c:v>#N/A</c:v>
                </c:pt>
                <c:pt idx="3835">
                  <c:v>8.3503942799999997</c:v>
                </c:pt>
                <c:pt idx="3836">
                  <c:v>8.3503942799999997</c:v>
                </c:pt>
                <c:pt idx="3837">
                  <c:v>8.3503942799999997</c:v>
                </c:pt>
                <c:pt idx="3838">
                  <c:v>8.211221042</c:v>
                </c:pt>
                <c:pt idx="3839">
                  <c:v>8.0957072544600006</c:v>
                </c:pt>
                <c:pt idx="3840">
                  <c:v>#N/A</c:v>
                </c:pt>
                <c:pt idx="3841">
                  <c:v>#N/A</c:v>
                </c:pt>
                <c:pt idx="3842">
                  <c:v>8.211221042</c:v>
                </c:pt>
                <c:pt idx="3843">
                  <c:v>8.3503942799999997</c:v>
                </c:pt>
                <c:pt idx="3844">
                  <c:v>8.3156009705000002</c:v>
                </c:pt>
                <c:pt idx="3845">
                  <c:v>8.3503942799999997</c:v>
                </c:pt>
                <c:pt idx="3846">
                  <c:v>8.3503942799999997</c:v>
                </c:pt>
                <c:pt idx="3847">
                  <c:v>8.3503942799999997</c:v>
                </c:pt>
                <c:pt idx="3848">
                  <c:v>8.3503942799999997</c:v>
                </c:pt>
                <c:pt idx="3849">
                  <c:v>8.3503942799999997</c:v>
                </c:pt>
                <c:pt idx="3850">
                  <c:v>8.4923509827600014</c:v>
                </c:pt>
                <c:pt idx="3851">
                  <c:v>8.4895675179999994</c:v>
                </c:pt>
                <c:pt idx="3852">
                  <c:v>8.4895675179999994</c:v>
                </c:pt>
                <c:pt idx="3853">
                  <c:v>8.8277584863400005</c:v>
                </c:pt>
                <c:pt idx="3854">
                  <c:v>#N/A</c:v>
                </c:pt>
                <c:pt idx="3855">
                  <c:v>#N/A</c:v>
                </c:pt>
                <c:pt idx="3856">
                  <c:v>8.9070872320000003</c:v>
                </c:pt>
                <c:pt idx="3857">
                  <c:v>8.9070872320000003</c:v>
                </c:pt>
                <c:pt idx="3858">
                  <c:v>8.5062683065599991</c:v>
                </c:pt>
                <c:pt idx="3859">
                  <c:v>8.9070872320000003</c:v>
                </c:pt>
                <c:pt idx="3860">
                  <c:v>8.4965261799</c:v>
                </c:pt>
                <c:pt idx="3861">
                  <c:v>#N/A</c:v>
                </c:pt>
                <c:pt idx="3862">
                  <c:v>#N/A</c:v>
                </c:pt>
                <c:pt idx="3863">
                  <c:v>9.0100754281200004</c:v>
                </c:pt>
                <c:pt idx="3864">
                  <c:v>8.9605752128499994</c:v>
                </c:pt>
                <c:pt idx="3865">
                  <c:v>8.9578176885499996</c:v>
                </c:pt>
                <c:pt idx="3866">
                  <c:v>8.8613043380499992</c:v>
                </c:pt>
                <c:pt idx="3867">
                  <c:v>9.0998301900000005</c:v>
                </c:pt>
                <c:pt idx="3868">
                  <c:v>#N/A</c:v>
                </c:pt>
                <c:pt idx="3869">
                  <c:v>#N/A</c:v>
                </c:pt>
                <c:pt idx="3870">
                  <c:v>9.0998301900000005</c:v>
                </c:pt>
                <c:pt idx="3871">
                  <c:v>9.2377064049999991</c:v>
                </c:pt>
                <c:pt idx="3872">
                  <c:v>9.3659312849500012</c:v>
                </c:pt>
                <c:pt idx="3873">
                  <c:v>9.5851544667999988</c:v>
                </c:pt>
                <c:pt idx="3874">
                  <c:v>9.6375474285000013</c:v>
                </c:pt>
                <c:pt idx="3875">
                  <c:v>#N/A</c:v>
                </c:pt>
                <c:pt idx="3876">
                  <c:v>#N/A</c:v>
                </c:pt>
                <c:pt idx="3877">
                  <c:v>9.4210817709499999</c:v>
                </c:pt>
                <c:pt idx="3878">
                  <c:v>9.6609863850499984</c:v>
                </c:pt>
                <c:pt idx="3879">
                  <c:v>9.6513350500000001</c:v>
                </c:pt>
                <c:pt idx="3880">
                  <c:v>9.6651226714999989</c:v>
                </c:pt>
                <c:pt idx="3881">
                  <c:v>10.044282262749999</c:v>
                </c:pt>
                <c:pt idx="3882">
                  <c:v>#N/A</c:v>
                </c:pt>
                <c:pt idx="3883">
                  <c:v>#N/A</c:v>
                </c:pt>
                <c:pt idx="3884">
                  <c:v>9.3066445125000001</c:v>
                </c:pt>
                <c:pt idx="3885">
                  <c:v>10.02773711695</c:v>
                </c:pt>
                <c:pt idx="3886">
                  <c:v>10.307625833400001</c:v>
                </c:pt>
                <c:pt idx="3887">
                  <c:v>9.968450344499999</c:v>
                </c:pt>
                <c:pt idx="3888">
                  <c:v>10.0732362679</c:v>
                </c:pt>
                <c:pt idx="3889">
                  <c:v>#N/A</c:v>
                </c:pt>
                <c:pt idx="3890">
                  <c:v>#N/A</c:v>
                </c:pt>
                <c:pt idx="3891">
                  <c:v>10.2662629689</c:v>
                </c:pt>
                <c:pt idx="3892">
                  <c:v>9.5382765537000012</c:v>
                </c:pt>
                <c:pt idx="3893">
                  <c:v>9.5189738836000011</c:v>
                </c:pt>
                <c:pt idx="3894">
                  <c:v>9.4845048298500014</c:v>
                </c:pt>
                <c:pt idx="3895">
                  <c:v>9.3749527003199997</c:v>
                </c:pt>
                <c:pt idx="3896">
                  <c:v>#N/A</c:v>
                </c:pt>
                <c:pt idx="3897">
                  <c:v>#N/A</c:v>
                </c:pt>
                <c:pt idx="3898">
                  <c:v>9.3722126878399994</c:v>
                </c:pt>
                <c:pt idx="3899">
                  <c:v>9.0708113150399985</c:v>
                </c:pt>
                <c:pt idx="3900">
                  <c:v>9.5804536363199997</c:v>
                </c:pt>
                <c:pt idx="3901">
                  <c:v>9.7640344724799988</c:v>
                </c:pt>
                <c:pt idx="3902">
                  <c:v>9.8941850652799985</c:v>
                </c:pt>
                <c:pt idx="3903">
                  <c:v>#N/A</c:v>
                </c:pt>
                <c:pt idx="3904">
                  <c:v>#N/A</c:v>
                </c:pt>
                <c:pt idx="3905">
                  <c:v>9.9667953959999984</c:v>
                </c:pt>
                <c:pt idx="3906">
                  <c:v>9.9092551339199986</c:v>
                </c:pt>
                <c:pt idx="3907">
                  <c:v>9.9750154334399994</c:v>
                </c:pt>
                <c:pt idx="3908">
                  <c:v>10.13941618224</c:v>
                </c:pt>
                <c:pt idx="3909">
                  <c:v>10.24216665024</c:v>
                </c:pt>
                <c:pt idx="3910">
                  <c:v>#N/A</c:v>
                </c:pt>
                <c:pt idx="3911">
                  <c:v>#N/A</c:v>
                </c:pt>
                <c:pt idx="3912">
                  <c:v>10.220246550399999</c:v>
                </c:pt>
                <c:pt idx="3913">
                  <c:v>10.292856881119999</c:v>
                </c:pt>
                <c:pt idx="3914">
                  <c:v>10.22572657536</c:v>
                </c:pt>
                <c:pt idx="3915">
                  <c:v>10.283266837439999</c:v>
                </c:pt>
                <c:pt idx="3916">
                  <c:v>10.321627012159999</c:v>
                </c:pt>
                <c:pt idx="3917">
                  <c:v>#N/A</c:v>
                </c:pt>
                <c:pt idx="3918">
                  <c:v>#N/A</c:v>
                </c:pt>
                <c:pt idx="3919">
                  <c:v>10.258606725119998</c:v>
                </c:pt>
                <c:pt idx="3920">
                  <c:v>10.42026746144</c:v>
                </c:pt>
                <c:pt idx="3921">
                  <c:v>10.429857505119998</c:v>
                </c:pt>
                <c:pt idx="3922">
                  <c:v>10.416157442719999</c:v>
                </c:pt>
                <c:pt idx="3923">
                  <c:v>#N/A</c:v>
                </c:pt>
                <c:pt idx="3924">
                  <c:v>#N/A</c:v>
                </c:pt>
                <c:pt idx="3925">
                  <c:v>#N/A</c:v>
                </c:pt>
                <c:pt idx="3926">
                  <c:v>#N/A</c:v>
                </c:pt>
                <c:pt idx="3927">
                  <c:v>#N/A</c:v>
                </c:pt>
                <c:pt idx="3928">
                  <c:v>#N/A</c:v>
                </c:pt>
                <c:pt idx="3929">
                  <c:v>#N/A</c:v>
                </c:pt>
                <c:pt idx="3930">
                  <c:v>#N/A</c:v>
                </c:pt>
                <c:pt idx="3931">
                  <c:v>#N/A</c:v>
                </c:pt>
                <c:pt idx="3932">
                  <c:v>#N/A</c:v>
                </c:pt>
                <c:pt idx="3933">
                  <c:v>10.501247205459999</c:v>
                </c:pt>
                <c:pt idx="3934">
                  <c:v>10.803510246929998</c:v>
                </c:pt>
                <c:pt idx="3935">
                  <c:v>10.940280853929998</c:v>
                </c:pt>
                <c:pt idx="3936">
                  <c:v>11.037387984899999</c:v>
                </c:pt>
                <c:pt idx="3937">
                  <c:v>10.963531857119998</c:v>
                </c:pt>
                <c:pt idx="3938">
                  <c:v>#N/A</c:v>
                </c:pt>
                <c:pt idx="3939">
                  <c:v>#N/A</c:v>
                </c:pt>
                <c:pt idx="3940">
                  <c:v>11.09893475805</c:v>
                </c:pt>
                <c:pt idx="3941">
                  <c:v>11.07568375486</c:v>
                </c:pt>
                <c:pt idx="3942">
                  <c:v>11.094831639839999</c:v>
                </c:pt>
                <c:pt idx="3943">
                  <c:v>11.092096227699999</c:v>
                </c:pt>
                <c:pt idx="3944">
                  <c:v>11.089360815559999</c:v>
                </c:pt>
                <c:pt idx="3945">
                  <c:v>#N/A</c:v>
                </c:pt>
                <c:pt idx="3946">
                  <c:v>#N/A</c:v>
                </c:pt>
                <c:pt idx="3947">
                  <c:v>11.13586282194</c:v>
                </c:pt>
                <c:pt idx="3948">
                  <c:v>11.089360815559999</c:v>
                </c:pt>
                <c:pt idx="3949">
                  <c:v>11.115347230889999</c:v>
                </c:pt>
                <c:pt idx="3950">
                  <c:v>11.016872393849999</c:v>
                </c:pt>
                <c:pt idx="3951">
                  <c:v>10.736492649499999</c:v>
                </c:pt>
                <c:pt idx="3952">
                  <c:v>#N/A</c:v>
                </c:pt>
                <c:pt idx="3953">
                  <c:v>#N/A</c:v>
                </c:pt>
                <c:pt idx="3954">
                  <c:v>10.877366374709998</c:v>
                </c:pt>
                <c:pt idx="3955">
                  <c:v>10.617502221409998</c:v>
                </c:pt>
                <c:pt idx="3956">
                  <c:v>10.618635013680001</c:v>
                </c:pt>
                <c:pt idx="3957">
                  <c:v>10.487353086779999</c:v>
                </c:pt>
                <c:pt idx="3958">
                  <c:v>10.32705094446</c:v>
                </c:pt>
                <c:pt idx="3959">
                  <c:v>#N/A</c:v>
                </c:pt>
                <c:pt idx="3960">
                  <c:v>#N/A</c:v>
                </c:pt>
                <c:pt idx="3961">
                  <c:v>10.362980734979999</c:v>
                </c:pt>
                <c:pt idx="3962">
                  <c:v>10.24966370334</c:v>
                </c:pt>
                <c:pt idx="3963">
                  <c:v>10.140492416759999</c:v>
                </c:pt>
                <c:pt idx="3964">
                  <c:v>10.06586900568</c:v>
                </c:pt>
                <c:pt idx="3965">
                  <c:v>9.8682551578199984</c:v>
                </c:pt>
                <c:pt idx="3966">
                  <c:v>#N/A</c:v>
                </c:pt>
                <c:pt idx="3967">
                  <c:v>#N/A</c:v>
                </c:pt>
                <c:pt idx="3968">
                  <c:v>9.8668732428000006</c:v>
                </c:pt>
                <c:pt idx="3969">
                  <c:v>9.9097126084199996</c:v>
                </c:pt>
                <c:pt idx="3970">
                  <c:v>9.9636072941999991</c:v>
                </c:pt>
                <c:pt idx="3971">
                  <c:v>9.879310477979999</c:v>
                </c:pt>
                <c:pt idx="3972">
                  <c:v>9.9166221835199995</c:v>
                </c:pt>
                <c:pt idx="3973">
                  <c:v>#N/A</c:v>
                </c:pt>
                <c:pt idx="3974">
                  <c:v>#N/A</c:v>
                </c:pt>
                <c:pt idx="3975">
                  <c:v>9.9428785688999994</c:v>
                </c:pt>
                <c:pt idx="3976">
                  <c:v>9.8889838831199999</c:v>
                </c:pt>
                <c:pt idx="3977">
                  <c:v>9.8958934582199998</c:v>
                </c:pt>
                <c:pt idx="3978">
                  <c:v>9.9594615491399985</c:v>
                </c:pt>
                <c:pt idx="3979">
                  <c:v>9.8571998376599996</c:v>
                </c:pt>
                <c:pt idx="3980">
                  <c:v>#N/A</c:v>
                </c:pt>
                <c:pt idx="3981">
                  <c:v>#N/A</c:v>
                </c:pt>
                <c:pt idx="3982">
                  <c:v>9.9332051637599985</c:v>
                </c:pt>
                <c:pt idx="3983">
                  <c:v>9.8544360076200004</c:v>
                </c:pt>
                <c:pt idx="3984">
                  <c:v>9.8185062170999995</c:v>
                </c:pt>
                <c:pt idx="3985">
                  <c:v>9.8019232368600004</c:v>
                </c:pt>
                <c:pt idx="3986">
                  <c:v>9.6691062250200002</c:v>
                </c:pt>
                <c:pt idx="3987">
                  <c:v>#N/A</c:v>
                </c:pt>
                <c:pt idx="3988">
                  <c:v>#N/A</c:v>
                </c:pt>
                <c:pt idx="3989">
                  <c:v>9.9460457639400008</c:v>
                </c:pt>
                <c:pt idx="3990">
                  <c:v>9.9432483948600012</c:v>
                </c:pt>
                <c:pt idx="3991">
                  <c:v>10.010385252779999</c:v>
                </c:pt>
                <c:pt idx="3992">
                  <c:v>9.5012640802200004</c:v>
                </c:pt>
                <c:pt idx="3993">
                  <c:v>10.03975762812</c:v>
                </c:pt>
                <c:pt idx="3994">
                  <c:v>#N/A</c:v>
                </c:pt>
                <c:pt idx="3995">
                  <c:v>#N/A</c:v>
                </c:pt>
                <c:pt idx="3996">
                  <c:v>9.9166733886000014</c:v>
                </c:pt>
                <c:pt idx="3997">
                  <c:v>10.017378675480002</c:v>
                </c:pt>
                <c:pt idx="3998">
                  <c:v>9.9838102465199992</c:v>
                </c:pt>
                <c:pt idx="3999">
                  <c:v>9.9866076156000005</c:v>
                </c:pt>
                <c:pt idx="4000">
                  <c:v>9.9852089310600007</c:v>
                </c:pt>
                <c:pt idx="4001">
                  <c:v>#N/A</c:v>
                </c:pt>
                <c:pt idx="4002">
                  <c:v>#N/A</c:v>
                </c:pt>
                <c:pt idx="4003">
                  <c:v>10.0425549972</c:v>
                </c:pt>
                <c:pt idx="4004">
                  <c:v>10.1684366058</c:v>
                </c:pt>
                <c:pt idx="4005">
                  <c:v>10.250958993660001</c:v>
                </c:pt>
                <c:pt idx="4006">
                  <c:v>10.881765721199999</c:v>
                </c:pt>
                <c:pt idx="4007">
                  <c:v>11.327946089459999</c:v>
                </c:pt>
                <c:pt idx="4008">
                  <c:v>#N/A</c:v>
                </c:pt>
                <c:pt idx="4009">
                  <c:v>#N/A</c:v>
                </c:pt>
                <c:pt idx="4010">
                  <c:v>11.2943776605</c:v>
                </c:pt>
                <c:pt idx="4011">
                  <c:v>11.122339462079999</c:v>
                </c:pt>
                <c:pt idx="4012">
                  <c:v>10.8467986077</c:v>
                </c:pt>
                <c:pt idx="4013">
                  <c:v>10.91113809654</c:v>
                </c:pt>
                <c:pt idx="4014">
                  <c:v>10.905543358379999</c:v>
                </c:pt>
                <c:pt idx="4015">
                  <c:v>#N/A</c:v>
                </c:pt>
                <c:pt idx="4016">
                  <c:v>#N/A</c:v>
                </c:pt>
                <c:pt idx="4017">
                  <c:v>#N/A</c:v>
                </c:pt>
                <c:pt idx="4018">
                  <c:v>9.8265005722800005</c:v>
                </c:pt>
                <c:pt idx="4019">
                  <c:v>11.434270568000001</c:v>
                </c:pt>
                <c:pt idx="4020">
                  <c:v>10.671521055720001</c:v>
                </c:pt>
                <c:pt idx="4021">
                  <c:v>10.182078498479999</c:v>
                </c:pt>
                <c:pt idx="4022">
                  <c:v>#N/A</c:v>
                </c:pt>
                <c:pt idx="4023">
                  <c:v>#N/A</c:v>
                </c:pt>
                <c:pt idx="4024">
                  <c:v>9.9004050039999996</c:v>
                </c:pt>
                <c:pt idx="4025">
                  <c:v>9.9031938504799992</c:v>
                </c:pt>
                <c:pt idx="4026">
                  <c:v>10.4581743</c:v>
                </c:pt>
                <c:pt idx="4027">
                  <c:v>9.9031938504799992</c:v>
                </c:pt>
                <c:pt idx="4028">
                  <c:v>9.9004050039999996</c:v>
                </c:pt>
                <c:pt idx="4029">
                  <c:v>#N/A</c:v>
                </c:pt>
                <c:pt idx="4030">
                  <c:v>#N/A</c:v>
                </c:pt>
                <c:pt idx="4031">
                  <c:v>9.9004050039999996</c:v>
                </c:pt>
                <c:pt idx="4032">
                  <c:v>9.7609626800000004</c:v>
                </c:pt>
                <c:pt idx="4033">
                  <c:v>10.4581743</c:v>
                </c:pt>
                <c:pt idx="4034">
                  <c:v>9.7609626800000004</c:v>
                </c:pt>
                <c:pt idx="4035">
                  <c:v>10.45259660704</c:v>
                </c:pt>
                <c:pt idx="4036">
                  <c:v>#N/A</c:v>
                </c:pt>
                <c:pt idx="4037">
                  <c:v>#N/A</c:v>
                </c:pt>
                <c:pt idx="4038">
                  <c:v>9.9004050039999996</c:v>
                </c:pt>
                <c:pt idx="4039">
                  <c:v>10.394030830960002</c:v>
                </c:pt>
                <c:pt idx="4040">
                  <c:v>10.299210050640001</c:v>
                </c:pt>
                <c:pt idx="4041">
                  <c:v>9.9004050039999996</c:v>
                </c:pt>
                <c:pt idx="4042">
                  <c:v>10.300604473880002</c:v>
                </c:pt>
                <c:pt idx="4043">
                  <c:v>#N/A</c:v>
                </c:pt>
                <c:pt idx="4044">
                  <c:v>#N/A</c:v>
                </c:pt>
                <c:pt idx="4045">
                  <c:v>9.9394488547200002</c:v>
                </c:pt>
                <c:pt idx="4046">
                  <c:v>9.2031933840000004</c:v>
                </c:pt>
                <c:pt idx="4047">
                  <c:v>10.123512722399999</c:v>
                </c:pt>
                <c:pt idx="4048">
                  <c:v>10.26113085756</c:v>
                </c:pt>
                <c:pt idx="4049">
                  <c:v>10.547513862119999</c:v>
                </c:pt>
                <c:pt idx="4050">
                  <c:v>#N/A</c:v>
                </c:pt>
                <c:pt idx="4051">
                  <c:v>#N/A</c:v>
                </c:pt>
                <c:pt idx="4052">
                  <c:v>10.565586575999999</c:v>
                </c:pt>
                <c:pt idx="4053">
                  <c:v>10.565586575999999</c:v>
                </c:pt>
                <c:pt idx="4054">
                  <c:v>10.565586575999999</c:v>
                </c:pt>
                <c:pt idx="4055">
                  <c:v>10.565586575999999</c:v>
                </c:pt>
                <c:pt idx="4056">
                  <c:v>#N/A</c:v>
                </c:pt>
                <c:pt idx="4057">
                  <c:v>#N/A</c:v>
                </c:pt>
                <c:pt idx="4058">
                  <c:v>#N/A</c:v>
                </c:pt>
                <c:pt idx="4059">
                  <c:v>#N/A</c:v>
                </c:pt>
                <c:pt idx="4060">
                  <c:v>#N/A</c:v>
                </c:pt>
                <c:pt idx="4061">
                  <c:v>#N/A</c:v>
                </c:pt>
                <c:pt idx="4062">
                  <c:v>#N/A</c:v>
                </c:pt>
                <c:pt idx="4063">
                  <c:v>#N/A</c:v>
                </c:pt>
                <c:pt idx="4064">
                  <c:v>#N/A</c:v>
                </c:pt>
                <c:pt idx="4065">
                  <c:v>#N/A</c:v>
                </c:pt>
                <c:pt idx="4066">
                  <c:v>10.565586575999999</c:v>
                </c:pt>
                <c:pt idx="4067">
                  <c:v>11.121670079999999</c:v>
                </c:pt>
                <c:pt idx="4068">
                  <c:v>11.47478310504</c:v>
                </c:pt>
                <c:pt idx="4069">
                  <c:v>11.538732708</c:v>
                </c:pt>
                <c:pt idx="4070">
                  <c:v>11.121670079999999</c:v>
                </c:pt>
                <c:pt idx="4071">
                  <c:v>#N/A</c:v>
                </c:pt>
                <c:pt idx="4072">
                  <c:v>#N/A</c:v>
                </c:pt>
                <c:pt idx="4073">
                  <c:v>11.50119707148</c:v>
                </c:pt>
                <c:pt idx="4074">
                  <c:v>11.452539764879999</c:v>
                </c:pt>
                <c:pt idx="4075">
                  <c:v>11.460881017439998</c:v>
                </c:pt>
                <c:pt idx="4076">
                  <c:v>11.948844292199999</c:v>
                </c:pt>
                <c:pt idx="4077">
                  <c:v>11.80022543484</c:v>
                </c:pt>
                <c:pt idx="4078">
                  <c:v>#N/A</c:v>
                </c:pt>
                <c:pt idx="4079">
                  <c:v>#N/A</c:v>
                </c:pt>
                <c:pt idx="4080">
                  <c:v>11.85992771672</c:v>
                </c:pt>
                <c:pt idx="4081">
                  <c:v>11.85992771672</c:v>
                </c:pt>
                <c:pt idx="4082">
                  <c:v>11.48782977384</c:v>
                </c:pt>
                <c:pt idx="4083">
                  <c:v>11.80161386</c:v>
                </c:pt>
                <c:pt idx="4084">
                  <c:v>11.902968896680001</c:v>
                </c:pt>
                <c:pt idx="4085">
                  <c:v>#N/A</c:v>
                </c:pt>
                <c:pt idx="4086">
                  <c:v>#N/A</c:v>
                </c:pt>
                <c:pt idx="4087">
                  <c:v>11.80161386</c:v>
                </c:pt>
                <c:pt idx="4088">
                  <c:v>11.914076297959999</c:v>
                </c:pt>
                <c:pt idx="4089">
                  <c:v>12.076522041680001</c:v>
                </c:pt>
                <c:pt idx="4090">
                  <c:v>11.112954980640001</c:v>
                </c:pt>
                <c:pt idx="4091">
                  <c:v>11.107401279999999</c:v>
                </c:pt>
                <c:pt idx="4092">
                  <c:v>#N/A</c:v>
                </c:pt>
                <c:pt idx="4093">
                  <c:v>#N/A</c:v>
                </c:pt>
                <c:pt idx="4094">
                  <c:v>11.31427662884</c:v>
                </c:pt>
                <c:pt idx="4095">
                  <c:v>11.315665054</c:v>
                </c:pt>
                <c:pt idx="4096">
                  <c:v>12.12234007196</c:v>
                </c:pt>
                <c:pt idx="4097">
                  <c:v>11.940456376</c:v>
                </c:pt>
                <c:pt idx="4098">
                  <c:v>11.107401279999999</c:v>
                </c:pt>
                <c:pt idx="4099">
                  <c:v>#N/A</c:v>
                </c:pt>
                <c:pt idx="4100">
                  <c:v>#N/A</c:v>
                </c:pt>
                <c:pt idx="4101">
                  <c:v>11.912687872799999</c:v>
                </c:pt>
                <c:pt idx="4102">
                  <c:v>12.13344747324</c:v>
                </c:pt>
                <c:pt idx="4103">
                  <c:v>12.440289433599999</c:v>
                </c:pt>
                <c:pt idx="4104">
                  <c:v>12.654106908239999</c:v>
                </c:pt>
                <c:pt idx="4105">
                  <c:v>12.63050368052</c:v>
                </c:pt>
                <c:pt idx="4106">
                  <c:v>#N/A</c:v>
                </c:pt>
                <c:pt idx="4107">
                  <c:v>#N/A</c:v>
                </c:pt>
                <c:pt idx="4108">
                  <c:v>12.565784893419998</c:v>
                </c:pt>
                <c:pt idx="4109">
                  <c:v>12.0450306992</c:v>
                </c:pt>
                <c:pt idx="4110">
                  <c:v>12.017404481999998</c:v>
                </c:pt>
                <c:pt idx="4111">
                  <c:v>#N/A</c:v>
                </c:pt>
                <c:pt idx="4112">
                  <c:v>#N/A</c:v>
                </c:pt>
                <c:pt idx="4113">
                  <c:v>#N/A</c:v>
                </c:pt>
                <c:pt idx="4114">
                  <c:v>#N/A</c:v>
                </c:pt>
                <c:pt idx="4115">
                  <c:v>11.998066129959998</c:v>
                </c:pt>
                <c:pt idx="4116">
                  <c:v>12.296429275719998</c:v>
                </c:pt>
                <c:pt idx="4117">
                  <c:v>11.464880137999998</c:v>
                </c:pt>
                <c:pt idx="4118">
                  <c:v>12.096139201019998</c:v>
                </c:pt>
                <c:pt idx="4119">
                  <c:v>12.684577627379998</c:v>
                </c:pt>
                <c:pt idx="4120">
                  <c:v>#N/A</c:v>
                </c:pt>
                <c:pt idx="4121">
                  <c:v>#N/A</c:v>
                </c:pt>
                <c:pt idx="4122">
                  <c:v>12.440085605159998</c:v>
                </c:pt>
                <c:pt idx="4123">
                  <c:v>12.36687612958</c:v>
                </c:pt>
                <c:pt idx="4124">
                  <c:v>12.850334930579999</c:v>
                </c:pt>
                <c:pt idx="4125">
                  <c:v>12.766074968119998</c:v>
                </c:pt>
                <c:pt idx="4126">
                  <c:v>13.104496128819999</c:v>
                </c:pt>
                <c:pt idx="4127">
                  <c:v>#N/A</c:v>
                </c:pt>
                <c:pt idx="4128">
                  <c:v>#N/A</c:v>
                </c:pt>
                <c:pt idx="4129">
                  <c:v>13.491263169619998</c:v>
                </c:pt>
                <c:pt idx="4130">
                  <c:v>13.778575828499999</c:v>
                </c:pt>
                <c:pt idx="4131">
                  <c:v>13.958146240299998</c:v>
                </c:pt>
                <c:pt idx="4132">
                  <c:v>14.133572719519998</c:v>
                </c:pt>
                <c:pt idx="4133">
                  <c:v>14.141860584679998</c:v>
                </c:pt>
                <c:pt idx="4134">
                  <c:v>#N/A</c:v>
                </c:pt>
                <c:pt idx="4135">
                  <c:v>#N/A</c:v>
                </c:pt>
                <c:pt idx="4136">
                  <c:v>14.155673693279999</c:v>
                </c:pt>
                <c:pt idx="4137">
                  <c:v>13.951239685999999</c:v>
                </c:pt>
                <c:pt idx="4138">
                  <c:v>#N/A</c:v>
                </c:pt>
                <c:pt idx="4139">
                  <c:v>#N/A</c:v>
                </c:pt>
                <c:pt idx="4140">
                  <c:v>#N/A</c:v>
                </c:pt>
                <c:pt idx="4141">
                  <c:v>#N/A</c:v>
                </c:pt>
                <c:pt idx="4142">
                  <c:v>#N/A</c:v>
                </c:pt>
                <c:pt idx="4143">
                  <c:v>14.516998755000001</c:v>
                </c:pt>
                <c:pt idx="4144">
                  <c:v>13.8257131</c:v>
                </c:pt>
                <c:pt idx="4145">
                  <c:v>13.586528263370001</c:v>
                </c:pt>
                <c:pt idx="4146">
                  <c:v>13.799444245110001</c:v>
                </c:pt>
                <c:pt idx="4147">
                  <c:v>13.82433052869</c:v>
                </c:pt>
                <c:pt idx="4148">
                  <c:v>#N/A</c:v>
                </c:pt>
                <c:pt idx="4149">
                  <c:v>#N/A</c:v>
                </c:pt>
                <c:pt idx="4150">
                  <c:v>13.146870586790001</c:v>
                </c:pt>
                <c:pt idx="4151">
                  <c:v>13.69022111162</c:v>
                </c:pt>
                <c:pt idx="4152">
                  <c:v>13.377759995560002</c:v>
                </c:pt>
                <c:pt idx="4153">
                  <c:v>14.330351628150002</c:v>
                </c:pt>
                <c:pt idx="4154">
                  <c:v>13.4247674201</c:v>
                </c:pt>
                <c:pt idx="4155">
                  <c:v>#N/A</c:v>
                </c:pt>
                <c:pt idx="4156">
                  <c:v>#N/A</c:v>
                </c:pt>
                <c:pt idx="4157">
                  <c:v>13.47453998726</c:v>
                </c:pt>
                <c:pt idx="4158">
                  <c:v>13.272684576</c:v>
                </c:pt>
                <c:pt idx="4159">
                  <c:v>13.520164840490001</c:v>
                </c:pt>
                <c:pt idx="4160">
                  <c:v>13.37637742425</c:v>
                </c:pt>
                <c:pt idx="4161">
                  <c:v>13.567172265029999</c:v>
                </c:pt>
                <c:pt idx="4162">
                  <c:v>#N/A</c:v>
                </c:pt>
                <c:pt idx="4163">
                  <c:v>#N/A</c:v>
                </c:pt>
                <c:pt idx="4164">
                  <c:v>13.500808842150001</c:v>
                </c:pt>
                <c:pt idx="4165">
                  <c:v>13.546433695380001</c:v>
                </c:pt>
                <c:pt idx="4166">
                  <c:v>13.22152943753</c:v>
                </c:pt>
                <c:pt idx="4167">
                  <c:v>12.828879185490001</c:v>
                </c:pt>
                <c:pt idx="4168">
                  <c:v>13.14410544417</c:v>
                </c:pt>
                <c:pt idx="4169">
                  <c:v>#N/A</c:v>
                </c:pt>
                <c:pt idx="4170">
                  <c:v>#N/A</c:v>
                </c:pt>
                <c:pt idx="4171">
                  <c:v>13.247465058000001</c:v>
                </c:pt>
                <c:pt idx="4172">
                  <c:v>13.313619689999999</c:v>
                </c:pt>
                <c:pt idx="4173">
                  <c:v>13.237817507500001</c:v>
                </c:pt>
                <c:pt idx="4174">
                  <c:v>13.341184119999999</c:v>
                </c:pt>
                <c:pt idx="4175">
                  <c:v>13.163393546500002</c:v>
                </c:pt>
                <c:pt idx="4176">
                  <c:v>#N/A</c:v>
                </c:pt>
                <c:pt idx="4177">
                  <c:v>#N/A</c:v>
                </c:pt>
                <c:pt idx="4178">
                  <c:v>#N/A</c:v>
                </c:pt>
                <c:pt idx="4179">
                  <c:v>13.152367774500002</c:v>
                </c:pt>
                <c:pt idx="4180">
                  <c:v>13.230926400000001</c:v>
                </c:pt>
                <c:pt idx="4181">
                  <c:v>13.294324589</c:v>
                </c:pt>
                <c:pt idx="4182">
                  <c:v>13.2957028105</c:v>
                </c:pt>
                <c:pt idx="4183">
                  <c:v>#N/A</c:v>
                </c:pt>
                <c:pt idx="4184">
                  <c:v>#N/A</c:v>
                </c:pt>
                <c:pt idx="4185">
                  <c:v>13.299837475</c:v>
                </c:pt>
                <c:pt idx="4186">
                  <c:v>13.236439286000001</c:v>
                </c:pt>
                <c:pt idx="4187">
                  <c:v>13.1082646865</c:v>
                </c:pt>
                <c:pt idx="4188">
                  <c:v>12.935986999000001</c:v>
                </c:pt>
                <c:pt idx="4189">
                  <c:v>12.975955422500002</c:v>
                </c:pt>
                <c:pt idx="4190">
                  <c:v>#N/A</c:v>
                </c:pt>
                <c:pt idx="4191">
                  <c:v>#N/A</c:v>
                </c:pt>
                <c:pt idx="4192">
                  <c:v>12.8326203865</c:v>
                </c:pt>
                <c:pt idx="4193">
                  <c:v>12.905666126</c:v>
                </c:pt>
                <c:pt idx="4194">
                  <c:v>12.8656977025</c:v>
                </c:pt>
                <c:pt idx="4195">
                  <c:v>12.828485722</c:v>
                </c:pt>
                <c:pt idx="4196">
                  <c:v>12.787139077000001</c:v>
                </c:pt>
                <c:pt idx="4197">
                  <c:v>#N/A</c:v>
                </c:pt>
                <c:pt idx="4198">
                  <c:v>#N/A</c:v>
                </c:pt>
                <c:pt idx="4199">
                  <c:v>12.50368810812</c:v>
                </c:pt>
                <c:pt idx="4200">
                  <c:v>12.609709910159999</c:v>
                </c:pt>
                <c:pt idx="4201">
                  <c:v>12.48441141684</c:v>
                </c:pt>
                <c:pt idx="4202">
                  <c:v>12.529849332</c:v>
                </c:pt>
                <c:pt idx="4203">
                  <c:v>12.551879836319999</c:v>
                </c:pt>
                <c:pt idx="4204">
                  <c:v>#N/A</c:v>
                </c:pt>
                <c:pt idx="4205">
                  <c:v>#N/A</c:v>
                </c:pt>
                <c:pt idx="4206">
                  <c:v>12.73225459044</c:v>
                </c:pt>
                <c:pt idx="4207">
                  <c:v>12.19113032808</c:v>
                </c:pt>
                <c:pt idx="4208">
                  <c:v>12.40042011912</c:v>
                </c:pt>
                <c:pt idx="4209">
                  <c:v>12.385274147400001</c:v>
                </c:pt>
                <c:pt idx="4210">
                  <c:v>12.31229810184</c:v>
                </c:pt>
                <c:pt idx="4211">
                  <c:v>#N/A</c:v>
                </c:pt>
                <c:pt idx="4212">
                  <c:v>#N/A</c:v>
                </c:pt>
                <c:pt idx="4213">
                  <c:v>11.842772978520001</c:v>
                </c:pt>
                <c:pt idx="4214">
                  <c:v>12.131923347719999</c:v>
                </c:pt>
                <c:pt idx="4215">
                  <c:v>11.841396072</c:v>
                </c:pt>
                <c:pt idx="4216">
                  <c:v>12.316428821400001</c:v>
                </c:pt>
                <c:pt idx="4217">
                  <c:v>12.30128284968</c:v>
                </c:pt>
                <c:pt idx="4218">
                  <c:v>#N/A</c:v>
                </c:pt>
                <c:pt idx="4219">
                  <c:v>#N/A</c:v>
                </c:pt>
                <c:pt idx="4220">
                  <c:v>12.50506501464</c:v>
                </c:pt>
                <c:pt idx="4221">
                  <c:v>12.30679047576</c:v>
                </c:pt>
                <c:pt idx="4222">
                  <c:v>12.59456393844</c:v>
                </c:pt>
                <c:pt idx="4223">
                  <c:v>12.173230543319999</c:v>
                </c:pt>
                <c:pt idx="4224">
                  <c:v>12.640001853599999</c:v>
                </c:pt>
                <c:pt idx="4225">
                  <c:v>#N/A</c:v>
                </c:pt>
                <c:pt idx="4226">
                  <c:v>#N/A</c:v>
                </c:pt>
                <c:pt idx="4227">
                  <c:v>12.598694657999999</c:v>
                </c:pt>
                <c:pt idx="4228">
                  <c:v>12.47752688424</c:v>
                </c:pt>
                <c:pt idx="4229">
                  <c:v>12.4747730712</c:v>
                </c:pt>
                <c:pt idx="4230">
                  <c:v>12.524061375239999</c:v>
                </c:pt>
                <c:pt idx="4231">
                  <c:v>12.5688001522</c:v>
                </c:pt>
                <c:pt idx="4232">
                  <c:v>#N/A</c:v>
                </c:pt>
                <c:pt idx="4233">
                  <c:v>#N/A</c:v>
                </c:pt>
                <c:pt idx="4234">
                  <c:v>12.791095950219999</c:v>
                </c:pt>
                <c:pt idx="4235">
                  <c:v>12.876379243799999</c:v>
                </c:pt>
                <c:pt idx="4236">
                  <c:v>12.83303855362</c:v>
                </c:pt>
                <c:pt idx="4237">
                  <c:v>12.92950654144</c:v>
                </c:pt>
                <c:pt idx="4238">
                  <c:v>12.675054747479999</c:v>
                </c:pt>
                <c:pt idx="4239">
                  <c:v>#N/A</c:v>
                </c:pt>
                <c:pt idx="4240">
                  <c:v>#N/A</c:v>
                </c:pt>
                <c:pt idx="4241">
                  <c:v>12.914127586859999</c:v>
                </c:pt>
                <c:pt idx="4242">
                  <c:v>12.765930388179999</c:v>
                </c:pt>
                <c:pt idx="4243">
                  <c:v>12.83164046684</c:v>
                </c:pt>
                <c:pt idx="4244">
                  <c:v>12.792494036999999</c:v>
                </c:pt>
                <c:pt idx="4245">
                  <c:v>12.845621334639999</c:v>
                </c:pt>
                <c:pt idx="4246">
                  <c:v>#N/A</c:v>
                </c:pt>
                <c:pt idx="4247">
                  <c:v>#N/A</c:v>
                </c:pt>
                <c:pt idx="4248">
                  <c:v>13.016187921799999</c:v>
                </c:pt>
                <c:pt idx="4249">
                  <c:v>12.942089322459998</c:v>
                </c:pt>
                <c:pt idx="4250">
                  <c:v>12.686239441719998</c:v>
                </c:pt>
                <c:pt idx="4251">
                  <c:v>12.726783958339999</c:v>
                </c:pt>
                <c:pt idx="4252">
                  <c:v>12.935098888559999</c:v>
                </c:pt>
                <c:pt idx="4253">
                  <c:v>#N/A</c:v>
                </c:pt>
                <c:pt idx="4254">
                  <c:v>#N/A</c:v>
                </c:pt>
                <c:pt idx="4255">
                  <c:v>13.1000731286</c:v>
                </c:pt>
                <c:pt idx="4256">
                  <c:v>13.190948769299998</c:v>
                </c:pt>
                <c:pt idx="4257">
                  <c:v>13.234289459479999</c:v>
                </c:pt>
                <c:pt idx="4258">
                  <c:v>13.299999538139998</c:v>
                </c:pt>
                <c:pt idx="4259">
                  <c:v>13.06372287232</c:v>
                </c:pt>
                <c:pt idx="4260">
                  <c:v>#N/A</c:v>
                </c:pt>
                <c:pt idx="4261">
                  <c:v>#N/A</c:v>
                </c:pt>
                <c:pt idx="4262">
                  <c:v>13.472241410199999</c:v>
                </c:pt>
                <c:pt idx="4263">
                  <c:v>13.571177299699999</c:v>
                </c:pt>
                <c:pt idx="4264">
                  <c:v>13.5768307791</c:v>
                </c:pt>
                <c:pt idx="4265">
                  <c:v>13.5259494645</c:v>
                </c:pt>
                <c:pt idx="4266">
                  <c:v>13.801556585250001</c:v>
                </c:pt>
                <c:pt idx="4267">
                  <c:v>#N/A</c:v>
                </c:pt>
                <c:pt idx="4268">
                  <c:v>#N/A</c:v>
                </c:pt>
                <c:pt idx="4269">
                  <c:v>13.678593408299999</c:v>
                </c:pt>
                <c:pt idx="4270">
                  <c:v>13.73371483245</c:v>
                </c:pt>
                <c:pt idx="4271">
                  <c:v>12.86873248425</c:v>
                </c:pt>
                <c:pt idx="4272">
                  <c:v>13.992361515000001</c:v>
                </c:pt>
                <c:pt idx="4273">
                  <c:v>13.962680748150001</c:v>
                </c:pt>
                <c:pt idx="4274">
                  <c:v>#N/A</c:v>
                </c:pt>
                <c:pt idx="4275">
                  <c:v>#N/A</c:v>
                </c:pt>
                <c:pt idx="4276">
                  <c:v>#N/A</c:v>
                </c:pt>
                <c:pt idx="4277">
                  <c:v>#N/A</c:v>
                </c:pt>
                <c:pt idx="4278">
                  <c:v>14.105431102999999</c:v>
                </c:pt>
                <c:pt idx="4279">
                  <c:v>13.589551107750001</c:v>
                </c:pt>
                <c:pt idx="4280">
                  <c:v>13.913212803399999</c:v>
                </c:pt>
                <c:pt idx="4281">
                  <c:v>#N/A</c:v>
                </c:pt>
                <c:pt idx="4282">
                  <c:v>#N/A</c:v>
                </c:pt>
                <c:pt idx="4283">
                  <c:v>14.133698499999999</c:v>
                </c:pt>
                <c:pt idx="4284">
                  <c:v>14.17185948595</c:v>
                </c:pt>
                <c:pt idx="4285">
                  <c:v>13.76480896915</c:v>
                </c:pt>
                <c:pt idx="4286">
                  <c:v>14.214260581449999</c:v>
                </c:pt>
                <c:pt idx="4287">
                  <c:v>14.194473403550001</c:v>
                </c:pt>
                <c:pt idx="4288">
                  <c:v>#N/A</c:v>
                </c:pt>
                <c:pt idx="4289">
                  <c:v>#N/A</c:v>
                </c:pt>
                <c:pt idx="4290">
                  <c:v>14.143592088949999</c:v>
                </c:pt>
                <c:pt idx="4291">
                  <c:v>#N/A</c:v>
                </c:pt>
                <c:pt idx="4292">
                  <c:v>#N/A</c:v>
                </c:pt>
                <c:pt idx="4293">
                  <c:v>#N/A</c:v>
                </c:pt>
                <c:pt idx="4294">
                  <c:v>#N/A</c:v>
                </c:pt>
                <c:pt idx="4295">
                  <c:v>#N/A</c:v>
                </c:pt>
                <c:pt idx="4296">
                  <c:v>#N/A</c:v>
                </c:pt>
                <c:pt idx="4297">
                  <c:v>#N/A</c:v>
                </c:pt>
                <c:pt idx="4298">
                  <c:v>14.34356060076</c:v>
                </c:pt>
                <c:pt idx="4299">
                  <c:v>14.374534131699999</c:v>
                </c:pt>
                <c:pt idx="4300">
                  <c:v>14.45056007128</c:v>
                </c:pt>
                <c:pt idx="4301">
                  <c:v>13.514314704229999</c:v>
                </c:pt>
                <c:pt idx="4302">
                  <c:v>#N/A</c:v>
                </c:pt>
                <c:pt idx="4303">
                  <c:v>#N/A</c:v>
                </c:pt>
                <c:pt idx="4304">
                  <c:v>14.634993369150001</c:v>
                </c:pt>
                <c:pt idx="4305">
                  <c:v>14.404099774870001</c:v>
                </c:pt>
                <c:pt idx="4306">
                  <c:v>14.49279670438</c:v>
                </c:pt>
                <c:pt idx="4307">
                  <c:v>14.457599510130001</c:v>
                </c:pt>
                <c:pt idx="4308">
                  <c:v>14.484349377759999</c:v>
                </c:pt>
                <c:pt idx="4309">
                  <c:v>#N/A</c:v>
                </c:pt>
                <c:pt idx="4310">
                  <c:v>#N/A</c:v>
                </c:pt>
                <c:pt idx="4311">
                  <c:v>14.66596690009</c:v>
                </c:pt>
                <c:pt idx="4312">
                  <c:v>14.68849310441</c:v>
                </c:pt>
                <c:pt idx="4313">
                  <c:v>14.6842694411</c:v>
                </c:pt>
                <c:pt idx="4314">
                  <c:v>14.656111685699999</c:v>
                </c:pt>
                <c:pt idx="4315">
                  <c:v>14.68849310441</c:v>
                </c:pt>
                <c:pt idx="4316">
                  <c:v>#N/A</c:v>
                </c:pt>
                <c:pt idx="4317">
                  <c:v>#N/A</c:v>
                </c:pt>
                <c:pt idx="4318">
                  <c:v>14.60120406267</c:v>
                </c:pt>
                <c:pt idx="4319">
                  <c:v>14.557559541800002</c:v>
                </c:pt>
                <c:pt idx="4320">
                  <c:v>14.658927461240001</c:v>
                </c:pt>
                <c:pt idx="4321">
                  <c:v>14.64907224685</c:v>
                </c:pt>
                <c:pt idx="4322">
                  <c:v>14.503096329570001</c:v>
                </c:pt>
                <c:pt idx="4323">
                  <c:v>#N/A</c:v>
                </c:pt>
                <c:pt idx="4324">
                  <c:v>#N/A</c:v>
                </c:pt>
                <c:pt idx="4325">
                  <c:v>14.56139186463</c:v>
                </c:pt>
                <c:pt idx="4326">
                  <c:v>14.56971979821</c:v>
                </c:pt>
                <c:pt idx="4327">
                  <c:v>14.6571631008</c:v>
                </c:pt>
                <c:pt idx="4328">
                  <c:v>14.629403322200002</c:v>
                </c:pt>
                <c:pt idx="4329">
                  <c:v>14.58915164323</c:v>
                </c:pt>
                <c:pt idx="4330">
                  <c:v>#N/A</c:v>
                </c:pt>
                <c:pt idx="4331">
                  <c:v>#N/A</c:v>
                </c:pt>
                <c:pt idx="4332">
                  <c:v>14.578047731790001</c:v>
                </c:pt>
                <c:pt idx="4333">
                  <c:v>14.573883765000001</c:v>
                </c:pt>
                <c:pt idx="4334">
                  <c:v>14.66549103438</c:v>
                </c:pt>
                <c:pt idx="4335">
                  <c:v>14.5877636543</c:v>
                </c:pt>
                <c:pt idx="4336">
                  <c:v>14.56139186463</c:v>
                </c:pt>
                <c:pt idx="4337">
                  <c:v>#N/A</c:v>
                </c:pt>
                <c:pt idx="4338">
                  <c:v>#N/A</c:v>
                </c:pt>
                <c:pt idx="4339">
                  <c:v>14.540572030680002</c:v>
                </c:pt>
                <c:pt idx="4340">
                  <c:v>14.54889996426</c:v>
                </c:pt>
                <c:pt idx="4341">
                  <c:v>14.53363208603</c:v>
                </c:pt>
                <c:pt idx="4342">
                  <c:v>14.532244097100001</c:v>
                </c:pt>
                <c:pt idx="4343">
                  <c:v>14.54196001961</c:v>
                </c:pt>
                <c:pt idx="4344">
                  <c:v>#N/A</c:v>
                </c:pt>
                <c:pt idx="4345">
                  <c:v>#N/A</c:v>
                </c:pt>
                <c:pt idx="4346">
                  <c:v>14.475336550970001</c:v>
                </c:pt>
                <c:pt idx="4347">
                  <c:v>14.301837934720002</c:v>
                </c:pt>
                <c:pt idx="4348">
                  <c:v>14.318493801880001</c:v>
                </c:pt>
                <c:pt idx="4349">
                  <c:v>14.193574798180002</c:v>
                </c:pt>
                <c:pt idx="4350">
                  <c:v>14.061715849830001</c:v>
                </c:pt>
                <c:pt idx="4351">
                  <c:v>#N/A</c:v>
                </c:pt>
                <c:pt idx="4352">
                  <c:v>#N/A</c:v>
                </c:pt>
                <c:pt idx="4353">
                  <c:v>13.734271289919999</c:v>
                </c:pt>
                <c:pt idx="4354">
                  <c:v>13.628453910559999</c:v>
                </c:pt>
                <c:pt idx="4355">
                  <c:v>13.595471870239999</c:v>
                </c:pt>
                <c:pt idx="4356">
                  <c:v>13.717780269759997</c:v>
                </c:pt>
                <c:pt idx="4357">
                  <c:v>13.672429964319997</c:v>
                </c:pt>
                <c:pt idx="4358">
                  <c:v>#N/A</c:v>
                </c:pt>
                <c:pt idx="4359">
                  <c:v>#N/A</c:v>
                </c:pt>
                <c:pt idx="4360">
                  <c:v>13.713657514719999</c:v>
                </c:pt>
                <c:pt idx="4361">
                  <c:v>13.706786256319997</c:v>
                </c:pt>
                <c:pt idx="4362">
                  <c:v>13.695792242879998</c:v>
                </c:pt>
                <c:pt idx="4363">
                  <c:v>13.669681460959998</c:v>
                </c:pt>
                <c:pt idx="4364">
                  <c:v>13.653190440799998</c:v>
                </c:pt>
                <c:pt idx="4365">
                  <c:v>#N/A</c:v>
                </c:pt>
                <c:pt idx="4366">
                  <c:v>#N/A</c:v>
                </c:pt>
                <c:pt idx="4367">
                  <c:v>13.371468846399999</c:v>
                </c:pt>
                <c:pt idx="4368">
                  <c:v>13.115858033919999</c:v>
                </c:pt>
                <c:pt idx="4369">
                  <c:v>13.223049664959998</c:v>
                </c:pt>
                <c:pt idx="4370">
                  <c:v>13.430561668639999</c:v>
                </c:pt>
                <c:pt idx="4371">
                  <c:v>13.513016769439998</c:v>
                </c:pt>
                <c:pt idx="4372">
                  <c:v>#N/A</c:v>
                </c:pt>
                <c:pt idx="4373">
                  <c:v>#N/A</c:v>
                </c:pt>
                <c:pt idx="4374">
                  <c:v>13.540501803039998</c:v>
                </c:pt>
                <c:pt idx="4375">
                  <c:v>13.40307663504</c:v>
                </c:pt>
                <c:pt idx="4376">
                  <c:v>13.360474832959998</c:v>
                </c:pt>
                <c:pt idx="4377">
                  <c:v>13.359100581279998</c:v>
                </c:pt>
                <c:pt idx="4378">
                  <c:v>13.3164987792</c:v>
                </c:pt>
                <c:pt idx="4379">
                  <c:v>#N/A</c:v>
                </c:pt>
                <c:pt idx="4380">
                  <c:v>#N/A</c:v>
                </c:pt>
                <c:pt idx="4381">
                  <c:v>13.390708369919999</c:v>
                </c:pt>
                <c:pt idx="4382">
                  <c:v>13.458046702239999</c:v>
                </c:pt>
                <c:pt idx="4383">
                  <c:v>#N/A</c:v>
                </c:pt>
                <c:pt idx="4384">
                  <c:v>13.134323232</c:v>
                </c:pt>
                <c:pt idx="4385">
                  <c:v>12.997507365000001</c:v>
                </c:pt>
                <c:pt idx="4386">
                  <c:v>#N/A</c:v>
                </c:pt>
                <c:pt idx="4387">
                  <c:v>#N/A</c:v>
                </c:pt>
                <c:pt idx="4388">
                  <c:v>13.271139099000001</c:v>
                </c:pt>
                <c:pt idx="4389">
                  <c:v>12.997507365000001</c:v>
                </c:pt>
                <c:pt idx="4390">
                  <c:v>12.77176118445</c:v>
                </c:pt>
                <c:pt idx="4391">
                  <c:v>12.860691498000001</c:v>
                </c:pt>
                <c:pt idx="4392">
                  <c:v>12.862059656670002</c:v>
                </c:pt>
                <c:pt idx="4393">
                  <c:v>#N/A</c:v>
                </c:pt>
                <c:pt idx="4394">
                  <c:v>#N/A</c:v>
                </c:pt>
                <c:pt idx="4395">
                  <c:v>12.860691498000001</c:v>
                </c:pt>
                <c:pt idx="4396">
                  <c:v>#N/A</c:v>
                </c:pt>
                <c:pt idx="4397">
                  <c:v>12.997507365000001</c:v>
                </c:pt>
                <c:pt idx="4398">
                  <c:v>#N/A</c:v>
                </c:pt>
                <c:pt idx="4399">
                  <c:v>12.860691498000001</c:v>
                </c:pt>
                <c:pt idx="4400">
                  <c:v>#N/A</c:v>
                </c:pt>
                <c:pt idx="4401">
                  <c:v>#N/A</c:v>
                </c:pt>
                <c:pt idx="4402">
                  <c:v>12.751238804400002</c:v>
                </c:pt>
                <c:pt idx="4403">
                  <c:v>12.587059764000001</c:v>
                </c:pt>
                <c:pt idx="4404">
                  <c:v>12.587059764000001</c:v>
                </c:pt>
                <c:pt idx="4405">
                  <c:v>12.587059764000001</c:v>
                </c:pt>
                <c:pt idx="4406">
                  <c:v>12.7922835645</c:v>
                </c:pt>
                <c:pt idx="4407">
                  <c:v>#N/A</c:v>
                </c:pt>
                <c:pt idx="4408">
                  <c:v>#N/A</c:v>
                </c:pt>
                <c:pt idx="4409">
                  <c:v>12.7922835645</c:v>
                </c:pt>
                <c:pt idx="4410">
                  <c:v>#N/A</c:v>
                </c:pt>
                <c:pt idx="4411">
                  <c:v>#N/A</c:v>
                </c:pt>
                <c:pt idx="4412">
                  <c:v>#N/A</c:v>
                </c:pt>
                <c:pt idx="4413">
                  <c:v>#N/A</c:v>
                </c:pt>
                <c:pt idx="4414">
                  <c:v>#N/A</c:v>
                </c:pt>
                <c:pt idx="4415">
                  <c:v>#N/A</c:v>
                </c:pt>
                <c:pt idx="4416">
                  <c:v>#N/A</c:v>
                </c:pt>
                <c:pt idx="4417">
                  <c:v>#N/A</c:v>
                </c:pt>
                <c:pt idx="4418">
                  <c:v>12.845378661500002</c:v>
                </c:pt>
                <c:pt idx="4419">
                  <c:v>12.776686797000002</c:v>
                </c:pt>
                <c:pt idx="4420">
                  <c:v>12.776686797000002</c:v>
                </c:pt>
                <c:pt idx="4421">
                  <c:v>#N/A</c:v>
                </c:pt>
                <c:pt idx="4422">
                  <c:v>#N/A</c:v>
                </c:pt>
                <c:pt idx="4423">
                  <c:v>12.776686797000002</c:v>
                </c:pt>
                <c:pt idx="4424">
                  <c:v>12.776686797000002</c:v>
                </c:pt>
                <c:pt idx="4425">
                  <c:v>12.691508885020001</c:v>
                </c:pt>
                <c:pt idx="4426">
                  <c:v>12.7079949325</c:v>
                </c:pt>
                <c:pt idx="4427">
                  <c:v>12.434601311790001</c:v>
                </c:pt>
                <c:pt idx="4428">
                  <c:v>#N/A</c:v>
                </c:pt>
                <c:pt idx="4429">
                  <c:v>#N/A</c:v>
                </c:pt>
                <c:pt idx="4430">
                  <c:v>12.434601311790001</c:v>
                </c:pt>
                <c:pt idx="4431">
                  <c:v>12.484059454230001</c:v>
                </c:pt>
                <c:pt idx="4432">
                  <c:v>12.433227474500001</c:v>
                </c:pt>
                <c:pt idx="4433">
                  <c:v>12.409872240570001</c:v>
                </c:pt>
                <c:pt idx="4434">
                  <c:v>12.295843745500001</c:v>
                </c:pt>
                <c:pt idx="4435">
                  <c:v>#N/A</c:v>
                </c:pt>
                <c:pt idx="4436">
                  <c:v>#N/A</c:v>
                </c:pt>
                <c:pt idx="4437">
                  <c:v>12.364535610000001</c:v>
                </c:pt>
                <c:pt idx="4438">
                  <c:v>12.504667013580001</c:v>
                </c:pt>
                <c:pt idx="4439">
                  <c:v>12.28485304718</c:v>
                </c:pt>
                <c:pt idx="4440">
                  <c:v>12.28485304718</c:v>
                </c:pt>
                <c:pt idx="4441">
                  <c:v>12.191432111460001</c:v>
                </c:pt>
                <c:pt idx="4442">
                  <c:v>#N/A</c:v>
                </c:pt>
                <c:pt idx="4443">
                  <c:v>#N/A</c:v>
                </c:pt>
                <c:pt idx="4444">
                  <c:v>12.411347489999999</c:v>
                </c:pt>
                <c:pt idx="4445">
                  <c:v>12.170015733249999</c:v>
                </c:pt>
                <c:pt idx="4446">
                  <c:v>12.135539767999999</c:v>
                </c:pt>
                <c:pt idx="4447">
                  <c:v>12.409968451389998</c:v>
                </c:pt>
                <c:pt idx="4448">
                  <c:v>12.409968451389998</c:v>
                </c:pt>
                <c:pt idx="4449">
                  <c:v>#N/A</c:v>
                </c:pt>
                <c:pt idx="4450">
                  <c:v>#N/A</c:v>
                </c:pt>
                <c:pt idx="4451">
                  <c:v>11.997635906999999</c:v>
                </c:pt>
                <c:pt idx="4452">
                  <c:v>11.721828185</c:v>
                </c:pt>
                <c:pt idx="4453">
                  <c:v>11.770094536349998</c:v>
                </c:pt>
                <c:pt idx="4454">
                  <c:v>12.109338034409999</c:v>
                </c:pt>
                <c:pt idx="4455">
                  <c:v>11.997635906999999</c:v>
                </c:pt>
                <c:pt idx="4456">
                  <c:v>#N/A</c:v>
                </c:pt>
                <c:pt idx="4457">
                  <c:v>#N/A</c:v>
                </c:pt>
                <c:pt idx="4458">
                  <c:v>12.135539767999999</c:v>
                </c:pt>
                <c:pt idx="4459">
                  <c:v>#N/A</c:v>
                </c:pt>
                <c:pt idx="4460">
                  <c:v>#N/A</c:v>
                </c:pt>
                <c:pt idx="4461">
                  <c:v>11.816981849089998</c:v>
                </c:pt>
                <c:pt idx="4462">
                  <c:v>11.81146569465</c:v>
                </c:pt>
                <c:pt idx="4463">
                  <c:v>#N/A</c:v>
                </c:pt>
                <c:pt idx="4464">
                  <c:v>#N/A</c:v>
                </c:pt>
                <c:pt idx="4465">
                  <c:v>11.785263961059998</c:v>
                </c:pt>
                <c:pt idx="4466">
                  <c:v>11.487391621299999</c:v>
                </c:pt>
                <c:pt idx="4467">
                  <c:v>11.768715497739999</c:v>
                </c:pt>
                <c:pt idx="4468">
                  <c:v>11.634948752569999</c:v>
                </c:pt>
                <c:pt idx="4469">
                  <c:v>11.583924324</c:v>
                </c:pt>
                <c:pt idx="4470">
                  <c:v>#N/A</c:v>
                </c:pt>
                <c:pt idx="4471">
                  <c:v>#N/A</c:v>
                </c:pt>
                <c:pt idx="4472">
                  <c:v>11.583924324</c:v>
                </c:pt>
                <c:pt idx="4473">
                  <c:v>11.438312806079999</c:v>
                </c:pt>
                <c:pt idx="4474">
                  <c:v>11.397226912380001</c:v>
                </c:pt>
                <c:pt idx="4475">
                  <c:v>11.380792554899999</c:v>
                </c:pt>
                <c:pt idx="4476">
                  <c:v>#N/A</c:v>
                </c:pt>
                <c:pt idx="4477">
                  <c:v>#N/A</c:v>
                </c:pt>
                <c:pt idx="4478">
                  <c:v>#N/A</c:v>
                </c:pt>
                <c:pt idx="4479">
                  <c:v>11.39311832301</c:v>
                </c:pt>
                <c:pt idx="4480">
                  <c:v>11.432834686920001</c:v>
                </c:pt>
                <c:pt idx="4481">
                  <c:v>11.435573746499999</c:v>
                </c:pt>
                <c:pt idx="4482">
                  <c:v>11.37942302511</c:v>
                </c:pt>
                <c:pt idx="4483">
                  <c:v>11.33696760162</c:v>
                </c:pt>
                <c:pt idx="4484">
                  <c:v>#N/A</c:v>
                </c:pt>
                <c:pt idx="4485">
                  <c:v>#N/A</c:v>
                </c:pt>
                <c:pt idx="4486">
                  <c:v>11.28218641002</c:v>
                </c:pt>
                <c:pt idx="4487">
                  <c:v>11.326011363300001</c:v>
                </c:pt>
                <c:pt idx="4488">
                  <c:v>11.23836145674</c:v>
                </c:pt>
                <c:pt idx="4489">
                  <c:v>11.017867160550001</c:v>
                </c:pt>
                <c:pt idx="4490">
                  <c:v>10.823393930370001</c:v>
                </c:pt>
                <c:pt idx="4491">
                  <c:v>#N/A</c:v>
                </c:pt>
                <c:pt idx="4492">
                  <c:v>#N/A</c:v>
                </c:pt>
                <c:pt idx="4493">
                  <c:v>10.7234182557</c:v>
                </c:pt>
                <c:pt idx="4494">
                  <c:v>10.597421515019999</c:v>
                </c:pt>
                <c:pt idx="4495">
                  <c:v>10.624812110820001</c:v>
                </c:pt>
                <c:pt idx="4496">
                  <c:v>10.416643582740001</c:v>
                </c:pt>
                <c:pt idx="4497">
                  <c:v>10.27558201437</c:v>
                </c:pt>
                <c:pt idx="4498">
                  <c:v>#N/A</c:v>
                </c:pt>
                <c:pt idx="4499">
                  <c:v>#N/A</c:v>
                </c:pt>
                <c:pt idx="4500">
                  <c:v>10.085217373560001</c:v>
                </c:pt>
                <c:pt idx="4501">
                  <c:v>9.9660682818299993</c:v>
                </c:pt>
                <c:pt idx="4502">
                  <c:v>9.60177335769</c:v>
                </c:pt>
                <c:pt idx="4503">
                  <c:v>#N/A</c:v>
                </c:pt>
                <c:pt idx="4504">
                  <c:v>#N/A</c:v>
                </c:pt>
                <c:pt idx="4505">
                  <c:v>#N/A</c:v>
                </c:pt>
                <c:pt idx="4506">
                  <c:v>#N/A</c:v>
                </c:pt>
                <c:pt idx="4507">
                  <c:v>#N/A</c:v>
                </c:pt>
                <c:pt idx="4508">
                  <c:v>9.7113146325000006</c:v>
                </c:pt>
                <c:pt idx="4509">
                  <c:v>9.7099275000000009</c:v>
                </c:pt>
                <c:pt idx="4510">
                  <c:v>9.7584771374999999</c:v>
                </c:pt>
                <c:pt idx="4511">
                  <c:v>9.7515414749999998</c:v>
                </c:pt>
                <c:pt idx="4512">
                  <c:v>#N/A</c:v>
                </c:pt>
                <c:pt idx="4513">
                  <c:v>#N/A</c:v>
                </c:pt>
                <c:pt idx="4514">
                  <c:v>9.7792841250000002</c:v>
                </c:pt>
                <c:pt idx="4515">
                  <c:v>9.7792841250000002</c:v>
                </c:pt>
                <c:pt idx="4516">
                  <c:v>9.8236723650000002</c:v>
                </c:pt>
                <c:pt idx="4517">
                  <c:v>9.8389308225000018</c:v>
                </c:pt>
                <c:pt idx="4518">
                  <c:v>9.8486407500000013</c:v>
                </c:pt>
                <c:pt idx="4519">
                  <c:v>#N/A</c:v>
                </c:pt>
                <c:pt idx="4520">
                  <c:v>#N/A</c:v>
                </c:pt>
                <c:pt idx="4521">
                  <c:v>9.8472536174999998</c:v>
                </c:pt>
                <c:pt idx="4522">
                  <c:v>9.8430922199999991</c:v>
                </c:pt>
                <c:pt idx="4523">
                  <c:v>9.8430922199999991</c:v>
                </c:pt>
                <c:pt idx="4524">
                  <c:v>9.7140888975000017</c:v>
                </c:pt>
                <c:pt idx="4525">
                  <c:v>9.7681870650000011</c:v>
                </c:pt>
                <c:pt idx="4526">
                  <c:v>#N/A</c:v>
                </c:pt>
                <c:pt idx="4527">
                  <c:v>#N/A</c:v>
                </c:pt>
                <c:pt idx="4528">
                  <c:v>9.6669263925000006</c:v>
                </c:pt>
                <c:pt idx="4529">
                  <c:v>9.5684399850000013</c:v>
                </c:pt>
                <c:pt idx="4530">
                  <c:v>9.5601171900000015</c:v>
                </c:pt>
                <c:pt idx="4531">
                  <c:v>9.499083360000002</c:v>
                </c:pt>
                <c:pt idx="4532">
                  <c:v>9.4685664450000022</c:v>
                </c:pt>
                <c:pt idx="4533">
                  <c:v>#N/A</c:v>
                </c:pt>
                <c:pt idx="4534">
                  <c:v>#N/A</c:v>
                </c:pt>
                <c:pt idx="4535">
                  <c:v>#N/A</c:v>
                </c:pt>
                <c:pt idx="4536">
                  <c:v>9.4012251502900011</c:v>
                </c:pt>
                <c:pt idx="4537">
                  <c:v>9.4109731248199999</c:v>
                </c:pt>
                <c:pt idx="4538">
                  <c:v>9.5585853105599998</c:v>
                </c:pt>
                <c:pt idx="4539">
                  <c:v>9.6031474798399987</c:v>
                </c:pt>
                <c:pt idx="4540">
                  <c:v>#N/A</c:v>
                </c:pt>
                <c:pt idx="4541">
                  <c:v>#N/A</c:v>
                </c:pt>
                <c:pt idx="4542">
                  <c:v>9.5585853105599998</c:v>
                </c:pt>
                <c:pt idx="4543">
                  <c:v>9.5516224716100009</c:v>
                </c:pt>
                <c:pt idx="4544">
                  <c:v>9.6588501914399991</c:v>
                </c:pt>
                <c:pt idx="4545">
                  <c:v>9.7591150723200002</c:v>
                </c:pt>
                <c:pt idx="4546">
                  <c:v>9.8914090123699996</c:v>
                </c:pt>
                <c:pt idx="4547">
                  <c:v>#N/A</c:v>
                </c:pt>
                <c:pt idx="4548">
                  <c:v>#N/A</c:v>
                </c:pt>
                <c:pt idx="4549">
                  <c:v>10.179670544899999</c:v>
                </c:pt>
                <c:pt idx="4550">
                  <c:v>10.26600974788</c:v>
                </c:pt>
                <c:pt idx="4551">
                  <c:v>10.224232714179999</c:v>
                </c:pt>
                <c:pt idx="4552">
                  <c:v>10.420584772569999</c:v>
                </c:pt>
                <c:pt idx="4553">
                  <c:v>10.2632246123</c:v>
                </c:pt>
                <c:pt idx="4554">
                  <c:v>#N/A</c:v>
                </c:pt>
                <c:pt idx="4555">
                  <c:v>#N/A</c:v>
                </c:pt>
                <c:pt idx="4556">
                  <c:v>10.484642890910001</c:v>
                </c:pt>
                <c:pt idx="4557">
                  <c:v>10.426155043730001</c:v>
                </c:pt>
                <c:pt idx="4558">
                  <c:v>10.508316543339999</c:v>
                </c:pt>
                <c:pt idx="4559">
                  <c:v>10.747838203220001</c:v>
                </c:pt>
                <c:pt idx="4560">
                  <c:v>10.79657807587</c:v>
                </c:pt>
                <c:pt idx="4561">
                  <c:v>#N/A</c:v>
                </c:pt>
                <c:pt idx="4562">
                  <c:v>#N/A</c:v>
                </c:pt>
                <c:pt idx="4563">
                  <c:v>10.174100273740001</c:v>
                </c:pt>
                <c:pt idx="4564">
                  <c:v>10.326478530959999</c:v>
                </c:pt>
                <c:pt idx="4565">
                  <c:v>10.195428310639999</c:v>
                </c:pt>
                <c:pt idx="4566">
                  <c:v>10.3306609848</c:v>
                </c:pt>
                <c:pt idx="4567">
                  <c:v>10.32926683352</c:v>
                </c:pt>
                <c:pt idx="4568">
                  <c:v>#N/A</c:v>
                </c:pt>
                <c:pt idx="4569">
                  <c:v>#N/A</c:v>
                </c:pt>
                <c:pt idx="4570">
                  <c:v>10.615067845920001</c:v>
                </c:pt>
                <c:pt idx="4571">
                  <c:v>10.424069120559999</c:v>
                </c:pt>
                <c:pt idx="4572">
                  <c:v>10.80885487384</c:v>
                </c:pt>
                <c:pt idx="4573">
                  <c:v>10.21355227728</c:v>
                </c:pt>
                <c:pt idx="4574">
                  <c:v>10.358544010399999</c:v>
                </c:pt>
                <c:pt idx="4575">
                  <c:v>#N/A</c:v>
                </c:pt>
                <c:pt idx="4576">
                  <c:v>#N/A</c:v>
                </c:pt>
                <c:pt idx="4577">
                  <c:v>10.350179102719999</c:v>
                </c:pt>
                <c:pt idx="4578">
                  <c:v>10.424069120559999</c:v>
                </c:pt>
                <c:pt idx="4579">
                  <c:v>10.350179102719999</c:v>
                </c:pt>
                <c:pt idx="4580">
                  <c:v>10.0169769468</c:v>
                </c:pt>
                <c:pt idx="4581">
                  <c:v>10.273500782319999</c:v>
                </c:pt>
                <c:pt idx="4582">
                  <c:v>#N/A</c:v>
                </c:pt>
                <c:pt idx="4583">
                  <c:v>#N/A</c:v>
                </c:pt>
                <c:pt idx="4584">
                  <c:v>10.3306609848</c:v>
                </c:pt>
                <c:pt idx="4585">
                  <c:v>9.8887150290400001</c:v>
                </c:pt>
                <c:pt idx="4586">
                  <c:v>9.78275953176</c:v>
                </c:pt>
                <c:pt idx="4587">
                  <c:v>10.26653002592</c:v>
                </c:pt>
                <c:pt idx="4588">
                  <c:v>10.3306609848</c:v>
                </c:pt>
                <c:pt idx="4589">
                  <c:v>#N/A</c:v>
                </c:pt>
                <c:pt idx="4590">
                  <c:v>#N/A</c:v>
                </c:pt>
                <c:pt idx="4591">
                  <c:v>10.02255355192</c:v>
                </c:pt>
                <c:pt idx="4592">
                  <c:v>10.23446454648</c:v>
                </c:pt>
                <c:pt idx="4593">
                  <c:v>10.263741723360001</c:v>
                </c:pt>
                <c:pt idx="4594">
                  <c:v>10.036495064719999</c:v>
                </c:pt>
                <c:pt idx="4595">
                  <c:v>10.422756161060001</c:v>
                </c:pt>
                <c:pt idx="4596">
                  <c:v>#N/A</c:v>
                </c:pt>
                <c:pt idx="4597">
                  <c:v>#N/A</c:v>
                </c:pt>
                <c:pt idx="4598">
                  <c:v>10.25550144866</c:v>
                </c:pt>
                <c:pt idx="4599">
                  <c:v>9.2380352815600002</c:v>
                </c:pt>
                <c:pt idx="4600">
                  <c:v>9.9307485487500013</c:v>
                </c:pt>
                <c:pt idx="4601">
                  <c:v>8.8840128069800013</c:v>
                </c:pt>
                <c:pt idx="4602">
                  <c:v>10.187205774430002</c:v>
                </c:pt>
                <c:pt idx="4603">
                  <c:v>#N/A</c:v>
                </c:pt>
                <c:pt idx="4604">
                  <c:v>#N/A</c:v>
                </c:pt>
                <c:pt idx="4605">
                  <c:v>7.9153292643300004</c:v>
                </c:pt>
                <c:pt idx="4606">
                  <c:v>10.15096725341</c:v>
                </c:pt>
                <c:pt idx="4607">
                  <c:v>10.181630617350001</c:v>
                </c:pt>
                <c:pt idx="4608">
                  <c:v>10.040857901080003</c:v>
                </c:pt>
                <c:pt idx="4609">
                  <c:v>10.0770964221</c:v>
                </c:pt>
                <c:pt idx="4610">
                  <c:v>#N/A</c:v>
                </c:pt>
                <c:pt idx="4611">
                  <c:v>#N/A</c:v>
                </c:pt>
                <c:pt idx="4612">
                  <c:v>9.96141191269</c:v>
                </c:pt>
                <c:pt idx="4613">
                  <c:v>9.9140230775100004</c:v>
                </c:pt>
                <c:pt idx="4614">
                  <c:v>9.8136702500700004</c:v>
                </c:pt>
                <c:pt idx="4615">
                  <c:v>9.7007733191999996</c:v>
                </c:pt>
                <c:pt idx="4616">
                  <c:v>9.7425869973000019</c:v>
                </c:pt>
                <c:pt idx="4617">
                  <c:v>#N/A</c:v>
                </c:pt>
                <c:pt idx="4618">
                  <c:v>#N/A</c:v>
                </c:pt>
                <c:pt idx="4619">
                  <c:v>9.7648876256200019</c:v>
                </c:pt>
                <c:pt idx="4620">
                  <c:v>9.6965919513899994</c:v>
                </c:pt>
                <c:pt idx="4621">
                  <c:v>9.3035433772500014</c:v>
                </c:pt>
                <c:pt idx="4622">
                  <c:v>9.5153993462899997</c:v>
                </c:pt>
                <c:pt idx="4623">
                  <c:v>9.5502440780400004</c:v>
                </c:pt>
                <c:pt idx="4624">
                  <c:v>#N/A</c:v>
                </c:pt>
                <c:pt idx="4625">
                  <c:v>#N/A</c:v>
                </c:pt>
                <c:pt idx="4626">
                  <c:v>9.8014092584700006</c:v>
                </c:pt>
                <c:pt idx="4627">
                  <c:v>8.4258713702700003</c:v>
                </c:pt>
                <c:pt idx="4628">
                  <c:v>9.072935621760001</c:v>
                </c:pt>
                <c:pt idx="4629">
                  <c:v>9.3087421168799995</c:v>
                </c:pt>
                <c:pt idx="4630">
                  <c:v>9.2750554747200002</c:v>
                </c:pt>
                <c:pt idx="4631">
                  <c:v>#N/A</c:v>
                </c:pt>
                <c:pt idx="4632">
                  <c:v>#N/A</c:v>
                </c:pt>
                <c:pt idx="4633">
                  <c:v>9.0364417594200006</c:v>
                </c:pt>
                <c:pt idx="4634">
                  <c:v>8.7781775028600002</c:v>
                </c:pt>
                <c:pt idx="4635">
                  <c:v>8.8230930257400004</c:v>
                </c:pt>
                <c:pt idx="4636">
                  <c:v>8.7094006084500002</c:v>
                </c:pt>
                <c:pt idx="4637">
                  <c:v>8.5704432095400005</c:v>
                </c:pt>
                <c:pt idx="4638">
                  <c:v>#N/A</c:v>
                </c:pt>
                <c:pt idx="4639">
                  <c:v>#N/A</c:v>
                </c:pt>
                <c:pt idx="4640">
                  <c:v>9.787373157570002</c:v>
                </c:pt>
                <c:pt idx="4641">
                  <c:v>9.2203146812100005</c:v>
                </c:pt>
                <c:pt idx="4642">
                  <c:v>8.1156735403800013</c:v>
                </c:pt>
                <c:pt idx="4643">
                  <c:v>7.9851378020100006</c:v>
                </c:pt>
                <c:pt idx="4644">
                  <c:v>8.41183526937</c:v>
                </c:pt>
                <c:pt idx="4645">
                  <c:v>#N/A</c:v>
                </c:pt>
                <c:pt idx="4646">
                  <c:v>#N/A</c:v>
                </c:pt>
                <c:pt idx="4647">
                  <c:v>7.7366988160800005</c:v>
                </c:pt>
                <c:pt idx="4648">
                  <c:v>8.2405948383900007</c:v>
                </c:pt>
                <c:pt idx="4649">
                  <c:v>8.9157312916800002</c:v>
                </c:pt>
                <c:pt idx="4650">
                  <c:v>8.6392201039500005</c:v>
                </c:pt>
                <c:pt idx="4651">
                  <c:v>8.1184807605600007</c:v>
                </c:pt>
                <c:pt idx="4652">
                  <c:v>#N/A</c:v>
                </c:pt>
                <c:pt idx="4653">
                  <c:v>#N/A</c:v>
                </c:pt>
                <c:pt idx="4654">
                  <c:v>8.0693544074100014</c:v>
                </c:pt>
                <c:pt idx="4655">
                  <c:v>7.9991739029100009</c:v>
                </c:pt>
                <c:pt idx="4656">
                  <c:v>#N/A</c:v>
                </c:pt>
                <c:pt idx="4657">
                  <c:v>#N/A</c:v>
                </c:pt>
                <c:pt idx="4658">
                  <c:v>#N/A</c:v>
                </c:pt>
                <c:pt idx="4659">
                  <c:v>#N/A</c:v>
                </c:pt>
                <c:pt idx="4660">
                  <c:v>#N/A</c:v>
                </c:pt>
                <c:pt idx="4661">
                  <c:v>#N/A</c:v>
                </c:pt>
                <c:pt idx="4662">
                  <c:v>#N/A</c:v>
                </c:pt>
                <c:pt idx="4663">
                  <c:v>#N/A</c:v>
                </c:pt>
                <c:pt idx="4664">
                  <c:v>7.7251937949999991</c:v>
                </c:pt>
                <c:pt idx="4665">
                  <c:v>7.5987815328999995</c:v>
                </c:pt>
                <c:pt idx="4666">
                  <c:v>#N/A</c:v>
                </c:pt>
                <c:pt idx="4667">
                  <c:v>#N/A</c:v>
                </c:pt>
                <c:pt idx="4668">
                  <c:v>7.1408882279599997</c:v>
                </c:pt>
                <c:pt idx="4669">
                  <c:v>6.8655904127199996</c:v>
                </c:pt>
                <c:pt idx="4670">
                  <c:v>6.5523689188499992</c:v>
                </c:pt>
                <c:pt idx="4671">
                  <c:v>6.3641551063900001</c:v>
                </c:pt>
                <c:pt idx="4672">
                  <c:v>5.6351777282799995</c:v>
                </c:pt>
                <c:pt idx="4673">
                  <c:v>#N/A</c:v>
                </c:pt>
                <c:pt idx="4674">
                  <c:v>#N/A</c:v>
                </c:pt>
                <c:pt idx="4675">
                  <c:v>5.4076356564999992</c:v>
                </c:pt>
                <c:pt idx="4676">
                  <c:v>5.8627198000599998</c:v>
                </c:pt>
                <c:pt idx="4677">
                  <c:v>5.9961549656099997</c:v>
                </c:pt>
                <c:pt idx="4678">
                  <c:v>6.3290405891399999</c:v>
                </c:pt>
                <c:pt idx="4679">
                  <c:v>6.7419873119999991</c:v>
                </c:pt>
                <c:pt idx="4680">
                  <c:v>#N/A</c:v>
                </c:pt>
                <c:pt idx="4681">
                  <c:v>#N/A</c:v>
                </c:pt>
                <c:pt idx="4682">
                  <c:v>6.8080026044299995</c:v>
                </c:pt>
                <c:pt idx="4683">
                  <c:v>6.4203383339899993</c:v>
                </c:pt>
                <c:pt idx="4684">
                  <c:v>6.2265061987699992</c:v>
                </c:pt>
                <c:pt idx="4685">
                  <c:v>6.2405520056699997</c:v>
                </c:pt>
                <c:pt idx="4686">
                  <c:v>6.5467505960899999</c:v>
                </c:pt>
                <c:pt idx="4687">
                  <c:v>#N/A</c:v>
                </c:pt>
                <c:pt idx="4688">
                  <c:v>#N/A</c:v>
                </c:pt>
                <c:pt idx="4689">
                  <c:v>6.8212551399299999</c:v>
                </c:pt>
                <c:pt idx="4690">
                  <c:v>7.0434275398700006</c:v>
                </c:pt>
                <c:pt idx="4691">
                  <c:v>7.0870183272</c:v>
                </c:pt>
                <c:pt idx="4692">
                  <c:v>7.4807415676000009</c:v>
                </c:pt>
                <c:pt idx="4693">
                  <c:v>8.1050741345200006</c:v>
                </c:pt>
                <c:pt idx="4694">
                  <c:v>#N/A</c:v>
                </c:pt>
                <c:pt idx="4695">
                  <c:v>#N/A</c:v>
                </c:pt>
                <c:pt idx="4696">
                  <c:v>8.3595880863500014</c:v>
                </c:pt>
                <c:pt idx="4697">
                  <c:v>8.8967390786100005</c:v>
                </c:pt>
                <c:pt idx="4698">
                  <c:v>8.9853268076999999</c:v>
                </c:pt>
                <c:pt idx="4699">
                  <c:v>8.5817604862900012</c:v>
                </c:pt>
                <c:pt idx="4700">
                  <c:v>8.4439573521500009</c:v>
                </c:pt>
                <c:pt idx="4701">
                  <c:v>#N/A</c:v>
                </c:pt>
                <c:pt idx="4702">
                  <c:v>#N/A</c:v>
                </c:pt>
                <c:pt idx="4703">
                  <c:v>8.6225389647600004</c:v>
                </c:pt>
                <c:pt idx="4704">
                  <c:v>8.6900343774</c:v>
                </c:pt>
                <c:pt idx="4705">
                  <c:v>9.4704500860500005</c:v>
                </c:pt>
                <c:pt idx="4706">
                  <c:v>9.6110655290500002</c:v>
                </c:pt>
                <c:pt idx="4707">
                  <c:v>8.9628283368200012</c:v>
                </c:pt>
                <c:pt idx="4708">
                  <c:v>#N/A</c:v>
                </c:pt>
                <c:pt idx="4709">
                  <c:v>#N/A</c:v>
                </c:pt>
                <c:pt idx="4710">
                  <c:v>8.1571018484300009</c:v>
                </c:pt>
                <c:pt idx="4711">
                  <c:v>7.9377417573500004</c:v>
                </c:pt>
                <c:pt idx="4712">
                  <c:v>7.8083755497900009</c:v>
                </c:pt>
                <c:pt idx="4713">
                  <c:v>7.9405540662099998</c:v>
                </c:pt>
                <c:pt idx="4714">
                  <c:v>8.1599141572900002</c:v>
                </c:pt>
                <c:pt idx="4715">
                  <c:v>#N/A</c:v>
                </c:pt>
                <c:pt idx="4716">
                  <c:v>#N/A</c:v>
                </c:pt>
                <c:pt idx="4717">
                  <c:v>8.4429567920499995</c:v>
                </c:pt>
                <c:pt idx="4718">
                  <c:v>8.4926462973000003</c:v>
                </c:pt>
                <c:pt idx="4719">
                  <c:v>8.4983250979000005</c:v>
                </c:pt>
                <c:pt idx="4720">
                  <c:v>8.4997447980499992</c:v>
                </c:pt>
                <c:pt idx="4721">
                  <c:v>8.5224600004499997</c:v>
                </c:pt>
                <c:pt idx="4722">
                  <c:v>#N/A</c:v>
                </c:pt>
                <c:pt idx="4723">
                  <c:v>#N/A</c:v>
                </c:pt>
                <c:pt idx="4724">
                  <c:v>8.5111023992500012</c:v>
                </c:pt>
                <c:pt idx="4725">
                  <c:v>8.4685113947499993</c:v>
                </c:pt>
                <c:pt idx="4726">
                  <c:v>8.3038261773500004</c:v>
                </c:pt>
                <c:pt idx="4727">
                  <c:v>8.1107469569500008</c:v>
                </c:pt>
                <c:pt idx="4728">
                  <c:v>8.3194428790000003</c:v>
                </c:pt>
                <c:pt idx="4729">
                  <c:v>#N/A</c:v>
                </c:pt>
                <c:pt idx="4730">
                  <c:v>#N/A</c:v>
                </c:pt>
                <c:pt idx="4731">
                  <c:v>8.3222822792999995</c:v>
                </c:pt>
                <c:pt idx="4732">
                  <c:v>8.376230885</c:v>
                </c:pt>
                <c:pt idx="4733">
                  <c:v>8.5068432987999998</c:v>
                </c:pt>
                <c:pt idx="4734">
                  <c:v>8.6544921144</c:v>
                </c:pt>
                <c:pt idx="4735">
                  <c:v>9.2848389810000018</c:v>
                </c:pt>
                <c:pt idx="4736">
                  <c:v>#N/A</c:v>
                </c:pt>
                <c:pt idx="4737">
                  <c:v>#N/A</c:v>
                </c:pt>
                <c:pt idx="4738">
                  <c:v>9.4353271968999994</c:v>
                </c:pt>
                <c:pt idx="4739">
                  <c:v>9.8839524443000002</c:v>
                </c:pt>
                <c:pt idx="4740">
                  <c:v>10.338256492299999</c:v>
                </c:pt>
                <c:pt idx="4741">
                  <c:v>11.476856012600001</c:v>
                </c:pt>
                <c:pt idx="4742">
                  <c:v>10.632134423350001</c:v>
                </c:pt>
                <c:pt idx="4743">
                  <c:v>#N/A</c:v>
                </c:pt>
                <c:pt idx="4744">
                  <c:v>#N/A</c:v>
                </c:pt>
                <c:pt idx="4745">
                  <c:v>10.217581979549999</c:v>
                </c:pt>
                <c:pt idx="4746">
                  <c:v>10.369489895600001</c:v>
                </c:pt>
                <c:pt idx="4747">
                  <c:v>10.761327137</c:v>
                </c:pt>
                <c:pt idx="4748">
                  <c:v>#N/A</c:v>
                </c:pt>
              </c:numCache>
            </c:numRef>
          </c:val>
          <c:smooth val="0"/>
          <c:extLst>
            <c:ext xmlns:c16="http://schemas.microsoft.com/office/drawing/2014/chart" uri="{C3380CC4-5D6E-409C-BE32-E72D297353CC}">
              <c16:uniqueId val="{00000004-DA18-4098-8A78-63D9F51D0E1A}"/>
            </c:ext>
          </c:extLst>
        </c:ser>
        <c:ser>
          <c:idx val="5"/>
          <c:order val="5"/>
          <c:tx>
            <c:strRef>
              <c:f>'[2026 State of the EU ETS - KPI analysis.xlsx]International price comparison'!$CW$6</c:f>
              <c:strCache>
                <c:ptCount val="1"/>
                <c:pt idx="0">
                  <c:v>UK</c:v>
                </c:pt>
              </c:strCache>
            </c:strRef>
          </c:tx>
          <c:spPr>
            <a:ln w="15875" cap="rnd">
              <a:solidFill>
                <a:schemeClr val="accent6"/>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comparison'!$CW$7:$CW$4755</c:f>
              <c:numCache>
                <c:formatCode>General</c:formatCode>
                <c:ptCount val="47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#N/A</c:v>
                </c:pt>
                <c:pt idx="424">
                  <c:v>#N/A</c:v>
                </c:pt>
                <c:pt idx="425">
                  <c:v>#N/A</c:v>
                </c:pt>
                <c:pt idx="426">
                  <c:v>#N/A</c:v>
                </c:pt>
                <c:pt idx="427">
                  <c:v>#N/A</c:v>
                </c:pt>
                <c:pt idx="428">
                  <c:v>#N/A</c:v>
                </c:pt>
                <c:pt idx="429">
                  <c:v>#N/A</c:v>
                </c:pt>
                <c:pt idx="430">
                  <c:v>#N/A</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#N/A</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#N/A</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#N/A</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#N/A</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#N/A</c:v>
                </c:pt>
                <c:pt idx="531">
                  <c:v>#N/A</c:v>
                </c:pt>
                <c:pt idx="532">
                  <c:v>#N/A</c:v>
                </c:pt>
                <c:pt idx="533">
                  <c:v>#N/A</c:v>
                </c:pt>
                <c:pt idx="534">
                  <c:v>#N/A</c:v>
                </c:pt>
                <c:pt idx="535">
                  <c:v>#N/A</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#N/A</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#N/A</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#N/A</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#N/A</c:v>
                </c:pt>
                <c:pt idx="616">
                  <c:v>#N/A</c:v>
                </c:pt>
                <c:pt idx="617">
                  <c:v>#N/A</c:v>
                </c:pt>
                <c:pt idx="618">
                  <c:v>#N/A</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#N/A</c:v>
                </c:pt>
                <c:pt idx="636">
                  <c:v>#N/A</c:v>
                </c:pt>
                <c:pt idx="637">
                  <c:v>#N/A</c:v>
                </c:pt>
                <c:pt idx="638">
                  <c:v>#N/A</c:v>
                </c:pt>
                <c:pt idx="639">
                  <c:v>#N/A</c:v>
                </c:pt>
                <c:pt idx="640">
                  <c:v>#N/A</c:v>
                </c:pt>
                <c:pt idx="641">
                  <c:v>#N/A</c:v>
                </c:pt>
                <c:pt idx="642">
                  <c:v>#N/A</c:v>
                </c:pt>
                <c:pt idx="643">
                  <c:v>#N/A</c:v>
                </c:pt>
                <c:pt idx="644">
                  <c:v>#N/A</c:v>
                </c:pt>
                <c:pt idx="645">
                  <c:v>#N/A</c:v>
                </c:pt>
                <c:pt idx="646">
                  <c:v>#N/A</c:v>
                </c:pt>
                <c:pt idx="647">
                  <c:v>#N/A</c:v>
                </c:pt>
                <c:pt idx="648">
                  <c:v>#N/A</c:v>
                </c:pt>
                <c:pt idx="649">
                  <c:v>#N/A</c:v>
                </c:pt>
                <c:pt idx="650">
                  <c:v>#N/A</c:v>
                </c:pt>
                <c:pt idx="651">
                  <c:v>#N/A</c:v>
                </c:pt>
                <c:pt idx="652">
                  <c:v>#N/A</c:v>
                </c:pt>
                <c:pt idx="653">
                  <c:v>#N/A</c:v>
                </c:pt>
                <c:pt idx="654">
                  <c:v>#N/A</c:v>
                </c:pt>
                <c:pt idx="655">
                  <c:v>#N/A</c:v>
                </c:pt>
                <c:pt idx="656">
                  <c:v>#N/A</c:v>
                </c:pt>
                <c:pt idx="657">
                  <c:v>#N/A</c:v>
                </c:pt>
                <c:pt idx="658">
                  <c:v>#N/A</c:v>
                </c:pt>
                <c:pt idx="659">
                  <c:v>#N/A</c:v>
                </c:pt>
                <c:pt idx="660">
                  <c:v>#N/A</c:v>
                </c:pt>
                <c:pt idx="661">
                  <c:v>#N/A</c:v>
                </c:pt>
                <c:pt idx="662">
                  <c:v>#N/A</c:v>
                </c:pt>
                <c:pt idx="663">
                  <c:v>#N/A</c:v>
                </c:pt>
                <c:pt idx="664">
                  <c:v>#N/A</c:v>
                </c:pt>
                <c:pt idx="665">
                  <c:v>#N/A</c:v>
                </c:pt>
                <c:pt idx="666">
                  <c:v>#N/A</c:v>
                </c:pt>
                <c:pt idx="667">
                  <c:v>#N/A</c:v>
                </c:pt>
                <c:pt idx="668">
                  <c:v>#N/A</c:v>
                </c:pt>
                <c:pt idx="669">
                  <c:v>#N/A</c:v>
                </c:pt>
                <c:pt idx="670">
                  <c:v>#N/A</c:v>
                </c:pt>
                <c:pt idx="671">
                  <c:v>#N/A</c:v>
                </c:pt>
                <c:pt idx="672">
                  <c:v>#N/A</c:v>
                </c:pt>
                <c:pt idx="673">
                  <c:v>#N/A</c:v>
                </c:pt>
                <c:pt idx="674">
                  <c:v>#N/A</c:v>
                </c:pt>
                <c:pt idx="675">
                  <c:v>#N/A</c:v>
                </c:pt>
                <c:pt idx="676">
                  <c:v>#N/A</c:v>
                </c:pt>
                <c:pt idx="677">
                  <c:v>#N/A</c:v>
                </c:pt>
                <c:pt idx="678">
                  <c:v>#N/A</c:v>
                </c:pt>
                <c:pt idx="679">
                  <c:v>#N/A</c:v>
                </c:pt>
                <c:pt idx="680">
                  <c:v>#N/A</c:v>
                </c:pt>
                <c:pt idx="681">
                  <c:v>#N/A</c:v>
                </c:pt>
                <c:pt idx="682">
                  <c:v>#N/A</c:v>
                </c:pt>
                <c:pt idx="683">
                  <c:v>#N/A</c:v>
                </c:pt>
                <c:pt idx="684">
                  <c:v>#N/A</c:v>
                </c:pt>
                <c:pt idx="685">
                  <c:v>#N/A</c:v>
                </c:pt>
                <c:pt idx="686">
                  <c:v>#N/A</c:v>
                </c:pt>
                <c:pt idx="687">
                  <c:v>#N/A</c:v>
                </c:pt>
                <c:pt idx="688">
                  <c:v>#N/A</c:v>
                </c:pt>
                <c:pt idx="689">
                  <c:v>#N/A</c:v>
                </c:pt>
                <c:pt idx="690">
                  <c:v>#N/A</c:v>
                </c:pt>
                <c:pt idx="691">
                  <c:v>#N/A</c:v>
                </c:pt>
                <c:pt idx="692">
                  <c:v>#N/A</c:v>
                </c:pt>
                <c:pt idx="693">
                  <c:v>#N/A</c:v>
                </c:pt>
                <c:pt idx="694">
                  <c:v>#N/A</c:v>
                </c:pt>
                <c:pt idx="695">
                  <c:v>#N/A</c:v>
                </c:pt>
                <c:pt idx="696">
                  <c:v>#N/A</c:v>
                </c:pt>
                <c:pt idx="697">
                  <c:v>#N/A</c:v>
                </c:pt>
                <c:pt idx="698">
                  <c:v>#N/A</c:v>
                </c:pt>
                <c:pt idx="699">
                  <c:v>#N/A</c:v>
                </c:pt>
                <c:pt idx="700">
                  <c:v>#N/A</c:v>
                </c:pt>
                <c:pt idx="701">
                  <c:v>#N/A</c:v>
                </c:pt>
                <c:pt idx="702">
                  <c:v>#N/A</c:v>
                </c:pt>
                <c:pt idx="703">
                  <c:v>#N/A</c:v>
                </c:pt>
                <c:pt idx="704">
                  <c:v>#N/A</c:v>
                </c:pt>
                <c:pt idx="705">
                  <c:v>#N/A</c:v>
                </c:pt>
                <c:pt idx="706">
                  <c:v>#N/A</c:v>
                </c:pt>
                <c:pt idx="707">
                  <c:v>#N/A</c:v>
                </c:pt>
                <c:pt idx="708">
                  <c:v>#N/A</c:v>
                </c:pt>
                <c:pt idx="709">
                  <c:v>#N/A</c:v>
                </c:pt>
                <c:pt idx="710">
                  <c:v>#N/A</c:v>
                </c:pt>
                <c:pt idx="711">
                  <c:v>#N/A</c:v>
                </c:pt>
                <c:pt idx="712">
                  <c:v>#N/A</c:v>
                </c:pt>
                <c:pt idx="713">
                  <c:v>#N/A</c:v>
                </c:pt>
                <c:pt idx="714">
                  <c:v>#N/A</c:v>
                </c:pt>
                <c:pt idx="715">
                  <c:v>#N/A</c:v>
                </c:pt>
                <c:pt idx="716">
                  <c:v>#N/A</c:v>
                </c:pt>
                <c:pt idx="717">
                  <c:v>#N/A</c:v>
                </c:pt>
                <c:pt idx="718">
                  <c:v>#N/A</c:v>
                </c:pt>
                <c:pt idx="719">
                  <c:v>#N/A</c:v>
                </c:pt>
                <c:pt idx="720">
                  <c:v>#N/A</c:v>
                </c:pt>
                <c:pt idx="721">
                  <c:v>#N/A</c:v>
                </c:pt>
                <c:pt idx="722">
                  <c:v>#N/A</c:v>
                </c:pt>
                <c:pt idx="723">
                  <c:v>#N/A</c:v>
                </c:pt>
                <c:pt idx="724">
                  <c:v>#N/A</c:v>
                </c:pt>
                <c:pt idx="725">
                  <c:v>#N/A</c:v>
                </c:pt>
                <c:pt idx="726">
                  <c:v>#N/A</c:v>
                </c:pt>
                <c:pt idx="727">
                  <c:v>#N/A</c:v>
                </c:pt>
                <c:pt idx="728">
                  <c:v>#N/A</c:v>
                </c:pt>
                <c:pt idx="729">
                  <c:v>#N/A</c:v>
                </c:pt>
                <c:pt idx="730">
                  <c:v>#N/A</c:v>
                </c:pt>
                <c:pt idx="731">
                  <c:v>#N/A</c:v>
                </c:pt>
                <c:pt idx="732">
                  <c:v>#N/A</c:v>
                </c:pt>
                <c:pt idx="733">
                  <c:v>#N/A</c:v>
                </c:pt>
                <c:pt idx="734">
                  <c:v>#N/A</c:v>
                </c:pt>
                <c:pt idx="735">
                  <c:v>#N/A</c:v>
                </c:pt>
                <c:pt idx="736">
                  <c:v>#N/A</c:v>
                </c:pt>
                <c:pt idx="737">
                  <c:v>#N/A</c:v>
                </c:pt>
                <c:pt idx="738">
                  <c:v>#N/A</c:v>
                </c:pt>
                <c:pt idx="739">
                  <c:v>#N/A</c:v>
                </c:pt>
                <c:pt idx="740">
                  <c:v>#N/A</c:v>
                </c:pt>
                <c:pt idx="741">
                  <c:v>#N/A</c:v>
                </c:pt>
                <c:pt idx="742">
                  <c:v>#N/A</c:v>
                </c:pt>
                <c:pt idx="743">
                  <c:v>#N/A</c:v>
                </c:pt>
                <c:pt idx="744">
                  <c:v>#N/A</c:v>
                </c:pt>
                <c:pt idx="745">
                  <c:v>#N/A</c:v>
                </c:pt>
                <c:pt idx="746">
                  <c:v>#N/A</c:v>
                </c:pt>
                <c:pt idx="747">
                  <c:v>#N/A</c:v>
                </c:pt>
                <c:pt idx="748">
                  <c:v>#N/A</c:v>
                </c:pt>
                <c:pt idx="749">
                  <c:v>#N/A</c:v>
                </c:pt>
                <c:pt idx="750">
                  <c:v>#N/A</c:v>
                </c:pt>
                <c:pt idx="751">
                  <c:v>#N/A</c:v>
                </c:pt>
                <c:pt idx="752">
                  <c:v>#N/A</c:v>
                </c:pt>
                <c:pt idx="753">
                  <c:v>#N/A</c:v>
                </c:pt>
                <c:pt idx="754">
                  <c:v>#N/A</c:v>
                </c:pt>
                <c:pt idx="755">
                  <c:v>#N/A</c:v>
                </c:pt>
                <c:pt idx="756">
                  <c:v>#N/A</c:v>
                </c:pt>
                <c:pt idx="757">
                  <c:v>#N/A</c:v>
                </c:pt>
                <c:pt idx="758">
                  <c:v>#N/A</c:v>
                </c:pt>
                <c:pt idx="759">
                  <c:v>#N/A</c:v>
                </c:pt>
                <c:pt idx="760">
                  <c:v>#N/A</c:v>
                </c:pt>
                <c:pt idx="761">
                  <c:v>#N/A</c:v>
                </c:pt>
                <c:pt idx="762">
                  <c:v>#N/A</c:v>
                </c:pt>
                <c:pt idx="763">
                  <c:v>#N/A</c:v>
                </c:pt>
                <c:pt idx="764">
                  <c:v>#N/A</c:v>
                </c:pt>
                <c:pt idx="765">
                  <c:v>#N/A</c:v>
                </c:pt>
                <c:pt idx="766">
                  <c:v>#N/A</c:v>
                </c:pt>
                <c:pt idx="767">
                  <c:v>#N/A</c:v>
                </c:pt>
                <c:pt idx="768">
                  <c:v>#N/A</c:v>
                </c:pt>
                <c:pt idx="769">
                  <c:v>#N/A</c:v>
                </c:pt>
                <c:pt idx="770">
                  <c:v>#N/A</c:v>
                </c:pt>
                <c:pt idx="771">
                  <c:v>#N/A</c:v>
                </c:pt>
                <c:pt idx="772">
                  <c:v>#N/A</c:v>
                </c:pt>
                <c:pt idx="773">
                  <c:v>#N/A</c:v>
                </c:pt>
                <c:pt idx="774">
                  <c:v>#N/A</c:v>
                </c:pt>
                <c:pt idx="775">
                  <c:v>#N/A</c:v>
                </c:pt>
                <c:pt idx="776">
                  <c:v>#N/A</c:v>
                </c:pt>
                <c:pt idx="777">
                  <c:v>#N/A</c:v>
                </c:pt>
                <c:pt idx="778">
                  <c:v>#N/A</c:v>
                </c:pt>
                <c:pt idx="779">
                  <c:v>#N/A</c:v>
                </c:pt>
                <c:pt idx="780">
                  <c:v>#N/A</c:v>
                </c:pt>
                <c:pt idx="781">
                  <c:v>#N/A</c:v>
                </c:pt>
                <c:pt idx="782">
                  <c:v>#N/A</c:v>
                </c:pt>
                <c:pt idx="783">
                  <c:v>#N/A</c:v>
                </c:pt>
                <c:pt idx="784">
                  <c:v>#N/A</c:v>
                </c:pt>
                <c:pt idx="785">
                  <c:v>#N/A</c:v>
                </c:pt>
                <c:pt idx="786">
                  <c:v>#N/A</c:v>
                </c:pt>
                <c:pt idx="787">
                  <c:v>#N/A</c:v>
                </c:pt>
                <c:pt idx="788">
                  <c:v>#N/A</c:v>
                </c:pt>
                <c:pt idx="789">
                  <c:v>#N/A</c:v>
                </c:pt>
                <c:pt idx="790">
                  <c:v>#N/A</c:v>
                </c:pt>
                <c:pt idx="791">
                  <c:v>#N/A</c:v>
                </c:pt>
                <c:pt idx="792">
                  <c:v>#N/A</c:v>
                </c:pt>
                <c:pt idx="793">
                  <c:v>#N/A</c:v>
                </c:pt>
                <c:pt idx="794">
                  <c:v>#N/A</c:v>
                </c:pt>
                <c:pt idx="795">
                  <c:v>#N/A</c:v>
                </c:pt>
                <c:pt idx="796">
                  <c:v>#N/A</c:v>
                </c:pt>
                <c:pt idx="797">
                  <c:v>#N/A</c:v>
                </c:pt>
                <c:pt idx="798">
                  <c:v>#N/A</c:v>
                </c:pt>
                <c:pt idx="799">
                  <c:v>#N/A</c:v>
                </c:pt>
                <c:pt idx="800">
                  <c:v>#N/A</c:v>
                </c:pt>
                <c:pt idx="801">
                  <c:v>#N/A</c:v>
                </c:pt>
                <c:pt idx="802">
                  <c:v>#N/A</c:v>
                </c:pt>
                <c:pt idx="803">
                  <c:v>#N/A</c:v>
                </c:pt>
                <c:pt idx="804">
                  <c:v>#N/A</c:v>
                </c:pt>
                <c:pt idx="805">
                  <c:v>#N/A</c:v>
                </c:pt>
                <c:pt idx="806">
                  <c:v>#N/A</c:v>
                </c:pt>
                <c:pt idx="807">
                  <c:v>#N/A</c:v>
                </c:pt>
                <c:pt idx="808">
                  <c:v>#N/A</c:v>
                </c:pt>
                <c:pt idx="809">
                  <c:v>#N/A</c:v>
                </c:pt>
                <c:pt idx="810">
                  <c:v>#N/A</c:v>
                </c:pt>
                <c:pt idx="811">
                  <c:v>#N/A</c:v>
                </c:pt>
                <c:pt idx="812">
                  <c:v>#N/A</c:v>
                </c:pt>
                <c:pt idx="813">
                  <c:v>#N/A</c:v>
                </c:pt>
                <c:pt idx="814">
                  <c:v>#N/A</c:v>
                </c:pt>
                <c:pt idx="815">
                  <c:v>#N/A</c:v>
                </c:pt>
                <c:pt idx="816">
                  <c:v>#N/A</c:v>
                </c:pt>
                <c:pt idx="817">
                  <c:v>#N/A</c:v>
                </c:pt>
                <c:pt idx="818">
                  <c:v>#N/A</c:v>
                </c:pt>
                <c:pt idx="819">
                  <c:v>#N/A</c:v>
                </c:pt>
                <c:pt idx="820">
                  <c:v>#N/A</c:v>
                </c:pt>
                <c:pt idx="821">
                  <c:v>#N/A</c:v>
                </c:pt>
                <c:pt idx="822">
                  <c:v>#N/A</c:v>
                </c:pt>
                <c:pt idx="823">
                  <c:v>#N/A</c:v>
                </c:pt>
                <c:pt idx="824">
                  <c:v>#N/A</c:v>
                </c:pt>
                <c:pt idx="825">
                  <c:v>#N/A</c:v>
                </c:pt>
                <c:pt idx="826">
                  <c:v>#N/A</c:v>
                </c:pt>
                <c:pt idx="827">
                  <c:v>#N/A</c:v>
                </c:pt>
                <c:pt idx="828">
                  <c:v>#N/A</c:v>
                </c:pt>
                <c:pt idx="829">
                  <c:v>#N/A</c:v>
                </c:pt>
                <c:pt idx="830">
                  <c:v>#N/A</c:v>
                </c:pt>
                <c:pt idx="831">
                  <c:v>#N/A</c:v>
                </c:pt>
                <c:pt idx="832">
                  <c:v>#N/A</c:v>
                </c:pt>
                <c:pt idx="833">
                  <c:v>#N/A</c:v>
                </c:pt>
                <c:pt idx="834">
                  <c:v>#N/A</c:v>
                </c:pt>
                <c:pt idx="835">
                  <c:v>#N/A</c:v>
                </c:pt>
                <c:pt idx="836">
                  <c:v>#N/A</c:v>
                </c:pt>
                <c:pt idx="837">
                  <c:v>#N/A</c:v>
                </c:pt>
                <c:pt idx="838">
                  <c:v>#N/A</c:v>
                </c:pt>
                <c:pt idx="839">
                  <c:v>#N/A</c:v>
                </c:pt>
                <c:pt idx="840">
                  <c:v>#N/A</c:v>
                </c:pt>
                <c:pt idx="841">
                  <c:v>#N/A</c:v>
                </c:pt>
                <c:pt idx="842">
                  <c:v>#N/A</c:v>
                </c:pt>
                <c:pt idx="843">
                  <c:v>#N/A</c:v>
                </c:pt>
                <c:pt idx="844">
                  <c:v>#N/A</c:v>
                </c:pt>
                <c:pt idx="845">
                  <c:v>#N/A</c:v>
                </c:pt>
                <c:pt idx="846">
                  <c:v>#N/A</c:v>
                </c:pt>
                <c:pt idx="847">
                  <c:v>#N/A</c:v>
                </c:pt>
                <c:pt idx="848">
                  <c:v>#N/A</c:v>
                </c:pt>
                <c:pt idx="849">
                  <c:v>#N/A</c:v>
                </c:pt>
                <c:pt idx="850">
                  <c:v>#N/A</c:v>
                </c:pt>
                <c:pt idx="851">
                  <c:v>#N/A</c:v>
                </c:pt>
                <c:pt idx="852">
                  <c:v>#N/A</c:v>
                </c:pt>
                <c:pt idx="853">
                  <c:v>#N/A</c:v>
                </c:pt>
                <c:pt idx="854">
                  <c:v>#N/A</c:v>
                </c:pt>
                <c:pt idx="855">
                  <c:v>#N/A</c:v>
                </c:pt>
                <c:pt idx="856">
                  <c:v>#N/A</c:v>
                </c:pt>
                <c:pt idx="857">
                  <c:v>#N/A</c:v>
                </c:pt>
                <c:pt idx="858">
                  <c:v>#N/A</c:v>
                </c:pt>
                <c:pt idx="859">
                  <c:v>#N/A</c:v>
                </c:pt>
                <c:pt idx="860">
                  <c:v>#N/A</c:v>
                </c:pt>
                <c:pt idx="861">
                  <c:v>#N/A</c:v>
                </c:pt>
                <c:pt idx="862">
                  <c:v>#N/A</c:v>
                </c:pt>
                <c:pt idx="863">
                  <c:v>#N/A</c:v>
                </c:pt>
                <c:pt idx="864">
                  <c:v>#N/A</c:v>
                </c:pt>
                <c:pt idx="865">
                  <c:v>#N/A</c:v>
                </c:pt>
                <c:pt idx="866">
                  <c:v>#N/A</c:v>
                </c:pt>
                <c:pt idx="867">
                  <c:v>#N/A</c:v>
                </c:pt>
                <c:pt idx="868">
                  <c:v>#N/A</c:v>
                </c:pt>
                <c:pt idx="869">
                  <c:v>#N/A</c:v>
                </c:pt>
                <c:pt idx="870">
                  <c:v>#N/A</c:v>
                </c:pt>
                <c:pt idx="871">
                  <c:v>#N/A</c:v>
                </c:pt>
                <c:pt idx="872">
                  <c:v>#N/A</c:v>
                </c:pt>
                <c:pt idx="873">
                  <c:v>#N/A</c:v>
                </c:pt>
                <c:pt idx="874">
                  <c:v>#N/A</c:v>
                </c:pt>
                <c:pt idx="875">
                  <c:v>#N/A</c:v>
                </c:pt>
                <c:pt idx="876">
                  <c:v>#N/A</c:v>
                </c:pt>
                <c:pt idx="877">
                  <c:v>#N/A</c:v>
                </c:pt>
                <c:pt idx="878">
                  <c:v>#N/A</c:v>
                </c:pt>
                <c:pt idx="879">
                  <c:v>#N/A</c:v>
                </c:pt>
                <c:pt idx="880">
                  <c:v>#N/A</c:v>
                </c:pt>
                <c:pt idx="881">
                  <c:v>#N/A</c:v>
                </c:pt>
                <c:pt idx="882">
                  <c:v>#N/A</c:v>
                </c:pt>
                <c:pt idx="883">
                  <c:v>#N/A</c:v>
                </c:pt>
                <c:pt idx="884">
                  <c:v>#N/A</c:v>
                </c:pt>
                <c:pt idx="885">
                  <c:v>#N/A</c:v>
                </c:pt>
                <c:pt idx="886">
                  <c:v>#N/A</c:v>
                </c:pt>
                <c:pt idx="887">
                  <c:v>#N/A</c:v>
                </c:pt>
                <c:pt idx="888">
                  <c:v>#N/A</c:v>
                </c:pt>
                <c:pt idx="889">
                  <c:v>#N/A</c:v>
                </c:pt>
                <c:pt idx="890">
                  <c:v>#N/A</c:v>
                </c:pt>
                <c:pt idx="891">
                  <c:v>#N/A</c:v>
                </c:pt>
                <c:pt idx="892">
                  <c:v>#N/A</c:v>
                </c:pt>
                <c:pt idx="893">
                  <c:v>#N/A</c:v>
                </c:pt>
                <c:pt idx="894">
                  <c:v>#N/A</c:v>
                </c:pt>
                <c:pt idx="895">
                  <c:v>#N/A</c:v>
                </c:pt>
                <c:pt idx="896">
                  <c:v>#N/A</c:v>
                </c:pt>
                <c:pt idx="897">
                  <c:v>#N/A</c:v>
                </c:pt>
                <c:pt idx="898">
                  <c:v>#N/A</c:v>
                </c:pt>
                <c:pt idx="899">
                  <c:v>#N/A</c:v>
                </c:pt>
                <c:pt idx="900">
                  <c:v>#N/A</c:v>
                </c:pt>
                <c:pt idx="901">
                  <c:v>#N/A</c:v>
                </c:pt>
                <c:pt idx="902">
                  <c:v>#N/A</c:v>
                </c:pt>
                <c:pt idx="903">
                  <c:v>#N/A</c:v>
                </c:pt>
                <c:pt idx="904">
                  <c:v>#N/A</c:v>
                </c:pt>
                <c:pt idx="905">
                  <c:v>#N/A</c:v>
                </c:pt>
                <c:pt idx="906">
                  <c:v>#N/A</c:v>
                </c:pt>
                <c:pt idx="907">
                  <c:v>#N/A</c:v>
                </c:pt>
                <c:pt idx="908">
                  <c:v>#N/A</c:v>
                </c:pt>
                <c:pt idx="909">
                  <c:v>#N/A</c:v>
                </c:pt>
                <c:pt idx="910">
                  <c:v>#N/A</c:v>
                </c:pt>
                <c:pt idx="911">
                  <c:v>#N/A</c:v>
                </c:pt>
                <c:pt idx="912">
                  <c:v>#N/A</c:v>
                </c:pt>
                <c:pt idx="913">
                  <c:v>#N/A</c:v>
                </c:pt>
                <c:pt idx="914">
                  <c:v>#N/A</c:v>
                </c:pt>
                <c:pt idx="915">
                  <c:v>#N/A</c:v>
                </c:pt>
                <c:pt idx="916">
                  <c:v>#N/A</c:v>
                </c:pt>
                <c:pt idx="917">
                  <c:v>#N/A</c:v>
                </c:pt>
                <c:pt idx="918">
                  <c:v>#N/A</c:v>
                </c:pt>
                <c:pt idx="919">
                  <c:v>#N/A</c:v>
                </c:pt>
                <c:pt idx="920">
                  <c:v>#N/A</c:v>
                </c:pt>
                <c:pt idx="921">
                  <c:v>#N/A</c:v>
                </c:pt>
                <c:pt idx="922">
                  <c:v>#N/A</c:v>
                </c:pt>
                <c:pt idx="923">
                  <c:v>#N/A</c:v>
                </c:pt>
                <c:pt idx="924">
                  <c:v>#N/A</c:v>
                </c:pt>
                <c:pt idx="925">
                  <c:v>#N/A</c:v>
                </c:pt>
                <c:pt idx="926">
                  <c:v>#N/A</c:v>
                </c:pt>
                <c:pt idx="927">
                  <c:v>#N/A</c:v>
                </c:pt>
                <c:pt idx="928">
                  <c:v>#N/A</c:v>
                </c:pt>
                <c:pt idx="929">
                  <c:v>#N/A</c:v>
                </c:pt>
                <c:pt idx="930">
                  <c:v>#N/A</c:v>
                </c:pt>
                <c:pt idx="931">
                  <c:v>#N/A</c:v>
                </c:pt>
                <c:pt idx="932">
                  <c:v>#N/A</c:v>
                </c:pt>
                <c:pt idx="933">
                  <c:v>#N/A</c:v>
                </c:pt>
                <c:pt idx="934">
                  <c:v>#N/A</c:v>
                </c:pt>
                <c:pt idx="935">
                  <c:v>#N/A</c:v>
                </c:pt>
                <c:pt idx="936">
                  <c:v>#N/A</c:v>
                </c:pt>
                <c:pt idx="937">
                  <c:v>#N/A</c:v>
                </c:pt>
                <c:pt idx="938">
                  <c:v>#N/A</c:v>
                </c:pt>
                <c:pt idx="939">
                  <c:v>#N/A</c:v>
                </c:pt>
                <c:pt idx="940">
                  <c:v>#N/A</c:v>
                </c:pt>
                <c:pt idx="941">
                  <c:v>#N/A</c:v>
                </c:pt>
                <c:pt idx="942">
                  <c:v>#N/A</c:v>
                </c:pt>
                <c:pt idx="943">
                  <c:v>#N/A</c:v>
                </c:pt>
                <c:pt idx="944">
                  <c:v>#N/A</c:v>
                </c:pt>
                <c:pt idx="945">
                  <c:v>#N/A</c:v>
                </c:pt>
                <c:pt idx="946">
                  <c:v>#N/A</c:v>
                </c:pt>
                <c:pt idx="947">
                  <c:v>#N/A</c:v>
                </c:pt>
                <c:pt idx="948">
                  <c:v>#N/A</c:v>
                </c:pt>
                <c:pt idx="949">
                  <c:v>#N/A</c:v>
                </c:pt>
                <c:pt idx="950">
                  <c:v>#N/A</c:v>
                </c:pt>
                <c:pt idx="951">
                  <c:v>#N/A</c:v>
                </c:pt>
                <c:pt idx="952">
                  <c:v>#N/A</c:v>
                </c:pt>
                <c:pt idx="953">
                  <c:v>#N/A</c:v>
                </c:pt>
                <c:pt idx="954">
                  <c:v>#N/A</c:v>
                </c:pt>
                <c:pt idx="955">
                  <c:v>#N/A</c:v>
                </c:pt>
                <c:pt idx="956">
                  <c:v>#N/A</c:v>
                </c:pt>
                <c:pt idx="957">
                  <c:v>#N/A</c:v>
                </c:pt>
                <c:pt idx="958">
                  <c:v>#N/A</c:v>
                </c:pt>
                <c:pt idx="959">
                  <c:v>#N/A</c:v>
                </c:pt>
                <c:pt idx="960">
                  <c:v>#N/A</c:v>
                </c:pt>
                <c:pt idx="961">
                  <c:v>#N/A</c:v>
                </c:pt>
                <c:pt idx="962">
                  <c:v>#N/A</c:v>
                </c:pt>
                <c:pt idx="963">
                  <c:v>#N/A</c:v>
                </c:pt>
                <c:pt idx="964">
                  <c:v>#N/A</c:v>
                </c:pt>
                <c:pt idx="965">
                  <c:v>#N/A</c:v>
                </c:pt>
                <c:pt idx="966">
                  <c:v>#N/A</c:v>
                </c:pt>
                <c:pt idx="967">
                  <c:v>#N/A</c:v>
                </c:pt>
                <c:pt idx="968">
                  <c:v>#N/A</c:v>
                </c:pt>
                <c:pt idx="969">
                  <c:v>#N/A</c:v>
                </c:pt>
                <c:pt idx="970">
                  <c:v>#N/A</c:v>
                </c:pt>
                <c:pt idx="971">
                  <c:v>#N/A</c:v>
                </c:pt>
                <c:pt idx="972">
                  <c:v>#N/A</c:v>
                </c:pt>
                <c:pt idx="973">
                  <c:v>#N/A</c:v>
                </c:pt>
                <c:pt idx="974">
                  <c:v>#N/A</c:v>
                </c:pt>
                <c:pt idx="975">
                  <c:v>#N/A</c:v>
                </c:pt>
                <c:pt idx="976">
                  <c:v>#N/A</c:v>
                </c:pt>
                <c:pt idx="977">
                  <c:v>#N/A</c:v>
                </c:pt>
                <c:pt idx="978">
                  <c:v>#N/A</c:v>
                </c:pt>
                <c:pt idx="979">
                  <c:v>#N/A</c:v>
                </c:pt>
                <c:pt idx="980">
                  <c:v>#N/A</c:v>
                </c:pt>
                <c:pt idx="981">
                  <c:v>#N/A</c:v>
                </c:pt>
                <c:pt idx="982">
                  <c:v>#N/A</c:v>
                </c:pt>
                <c:pt idx="983">
                  <c:v>#N/A</c:v>
                </c:pt>
                <c:pt idx="984">
                  <c:v>#N/A</c:v>
                </c:pt>
                <c:pt idx="985">
                  <c:v>#N/A</c:v>
                </c:pt>
                <c:pt idx="986">
                  <c:v>#N/A</c:v>
                </c:pt>
                <c:pt idx="987">
                  <c:v>#N/A</c:v>
                </c:pt>
                <c:pt idx="988">
                  <c:v>#N/A</c:v>
                </c:pt>
                <c:pt idx="989">
                  <c:v>#N/A</c:v>
                </c:pt>
                <c:pt idx="990">
                  <c:v>#N/A</c:v>
                </c:pt>
                <c:pt idx="991">
                  <c:v>#N/A</c:v>
                </c:pt>
                <c:pt idx="992">
                  <c:v>#N/A</c:v>
                </c:pt>
                <c:pt idx="993">
                  <c:v>#N/A</c:v>
                </c:pt>
                <c:pt idx="994">
                  <c:v>#N/A</c:v>
                </c:pt>
                <c:pt idx="995">
                  <c:v>#N/A</c:v>
                </c:pt>
                <c:pt idx="996">
                  <c:v>#N/A</c:v>
                </c:pt>
                <c:pt idx="997">
                  <c:v>#N/A</c:v>
                </c:pt>
                <c:pt idx="998">
                  <c:v>#N/A</c:v>
                </c:pt>
                <c:pt idx="999">
                  <c:v>#N/A</c:v>
                </c:pt>
                <c:pt idx="1000">
                  <c:v>#N/A</c:v>
                </c:pt>
                <c:pt idx="1001">
                  <c:v>#N/A</c:v>
                </c:pt>
                <c:pt idx="1002">
                  <c:v>#N/A</c:v>
                </c:pt>
                <c:pt idx="1003">
                  <c:v>#N/A</c:v>
                </c:pt>
                <c:pt idx="1004">
                  <c:v>#N/A</c:v>
                </c:pt>
                <c:pt idx="1005">
                  <c:v>#N/A</c:v>
                </c:pt>
                <c:pt idx="1006">
                  <c:v>#N/A</c:v>
                </c:pt>
                <c:pt idx="1007">
                  <c:v>#N/A</c:v>
                </c:pt>
                <c:pt idx="1008">
                  <c:v>#N/A</c:v>
                </c:pt>
                <c:pt idx="1009">
                  <c:v>#N/A</c:v>
                </c:pt>
                <c:pt idx="1010">
                  <c:v>#N/A</c:v>
                </c:pt>
                <c:pt idx="1011">
                  <c:v>#N/A</c:v>
                </c:pt>
                <c:pt idx="1012">
                  <c:v>#N/A</c:v>
                </c:pt>
                <c:pt idx="1013">
                  <c:v>#N/A</c:v>
                </c:pt>
                <c:pt idx="1014">
                  <c:v>#N/A</c:v>
                </c:pt>
                <c:pt idx="1015">
                  <c:v>#N/A</c:v>
                </c:pt>
                <c:pt idx="1016">
                  <c:v>#N/A</c:v>
                </c:pt>
                <c:pt idx="1017">
                  <c:v>#N/A</c:v>
                </c:pt>
                <c:pt idx="1018">
                  <c:v>#N/A</c:v>
                </c:pt>
                <c:pt idx="1019">
                  <c:v>#N/A</c:v>
                </c:pt>
                <c:pt idx="1020">
                  <c:v>#N/A</c:v>
                </c:pt>
                <c:pt idx="1021">
                  <c:v>#N/A</c:v>
                </c:pt>
                <c:pt idx="1022">
                  <c:v>#N/A</c:v>
                </c:pt>
                <c:pt idx="1023">
                  <c:v>#N/A</c:v>
                </c:pt>
                <c:pt idx="1024">
                  <c:v>#N/A</c:v>
                </c:pt>
                <c:pt idx="1025">
                  <c:v>#N/A</c:v>
                </c:pt>
                <c:pt idx="1026">
                  <c:v>#N/A</c:v>
                </c:pt>
                <c:pt idx="1027">
                  <c:v>#N/A</c:v>
                </c:pt>
                <c:pt idx="1028">
                  <c:v>#N/A</c:v>
                </c:pt>
                <c:pt idx="1029">
                  <c:v>#N/A</c:v>
                </c:pt>
                <c:pt idx="1030">
                  <c:v>#N/A</c:v>
                </c:pt>
                <c:pt idx="1031">
                  <c:v>#N/A</c:v>
                </c:pt>
                <c:pt idx="1032">
                  <c:v>#N/A</c:v>
                </c:pt>
                <c:pt idx="1033">
                  <c:v>#N/A</c:v>
                </c:pt>
                <c:pt idx="1034">
                  <c:v>#N/A</c:v>
                </c:pt>
                <c:pt idx="1035">
                  <c:v>#N/A</c:v>
                </c:pt>
                <c:pt idx="1036">
                  <c:v>#N/A</c:v>
                </c:pt>
                <c:pt idx="1037">
                  <c:v>#N/A</c:v>
                </c:pt>
                <c:pt idx="1038">
                  <c:v>#N/A</c:v>
                </c:pt>
                <c:pt idx="1039">
                  <c:v>#N/A</c:v>
                </c:pt>
                <c:pt idx="1040">
                  <c:v>#N/A</c:v>
                </c:pt>
                <c:pt idx="1041">
                  <c:v>#N/A</c:v>
                </c:pt>
                <c:pt idx="1042">
                  <c:v>#N/A</c:v>
                </c:pt>
                <c:pt idx="1043">
                  <c:v>#N/A</c:v>
                </c:pt>
                <c:pt idx="1044">
                  <c:v>#N/A</c:v>
                </c:pt>
                <c:pt idx="1045">
                  <c:v>#N/A</c:v>
                </c:pt>
                <c:pt idx="1046">
                  <c:v>#N/A</c:v>
                </c:pt>
                <c:pt idx="1047">
                  <c:v>#N/A</c:v>
                </c:pt>
                <c:pt idx="1048">
                  <c:v>#N/A</c:v>
                </c:pt>
                <c:pt idx="1049">
                  <c:v>#N/A</c:v>
                </c:pt>
                <c:pt idx="1050">
                  <c:v>#N/A</c:v>
                </c:pt>
                <c:pt idx="1051">
                  <c:v>#N/A</c:v>
                </c:pt>
                <c:pt idx="1052">
                  <c:v>#N/A</c:v>
                </c:pt>
                <c:pt idx="1053">
                  <c:v>#N/A</c:v>
                </c:pt>
                <c:pt idx="1054">
                  <c:v>#N/A</c:v>
                </c:pt>
                <c:pt idx="1055">
                  <c:v>#N/A</c:v>
                </c:pt>
                <c:pt idx="1056">
                  <c:v>#N/A</c:v>
                </c:pt>
                <c:pt idx="1057">
                  <c:v>#N/A</c:v>
                </c:pt>
                <c:pt idx="1058">
                  <c:v>#N/A</c:v>
                </c:pt>
                <c:pt idx="1059">
                  <c:v>#N/A</c:v>
                </c:pt>
                <c:pt idx="1060">
                  <c:v>#N/A</c:v>
                </c:pt>
                <c:pt idx="1061">
                  <c:v>#N/A</c:v>
                </c:pt>
                <c:pt idx="1062">
                  <c:v>#N/A</c:v>
                </c:pt>
                <c:pt idx="1063">
                  <c:v>#N/A</c:v>
                </c:pt>
                <c:pt idx="1064">
                  <c:v>#N/A</c:v>
                </c:pt>
                <c:pt idx="1065">
                  <c:v>#N/A</c:v>
                </c:pt>
                <c:pt idx="1066">
                  <c:v>#N/A</c:v>
                </c:pt>
                <c:pt idx="1067">
                  <c:v>#N/A</c:v>
                </c:pt>
                <c:pt idx="1068">
                  <c:v>#N/A</c:v>
                </c:pt>
                <c:pt idx="1069">
                  <c:v>#N/A</c:v>
                </c:pt>
                <c:pt idx="1070">
                  <c:v>#N/A</c:v>
                </c:pt>
                <c:pt idx="1071">
                  <c:v>#N/A</c:v>
                </c:pt>
                <c:pt idx="1072">
                  <c:v>#N/A</c:v>
                </c:pt>
                <c:pt idx="1073">
                  <c:v>#N/A</c:v>
                </c:pt>
                <c:pt idx="1074">
                  <c:v>#N/A</c:v>
                </c:pt>
                <c:pt idx="1075">
                  <c:v>#N/A</c:v>
                </c:pt>
                <c:pt idx="1076">
                  <c:v>#N/A</c:v>
                </c:pt>
                <c:pt idx="1077">
                  <c:v>#N/A</c:v>
                </c:pt>
                <c:pt idx="1078">
                  <c:v>#N/A</c:v>
                </c:pt>
                <c:pt idx="1079">
                  <c:v>#N/A</c:v>
                </c:pt>
                <c:pt idx="1080">
                  <c:v>#N/A</c:v>
                </c:pt>
                <c:pt idx="1081">
                  <c:v>#N/A</c:v>
                </c:pt>
                <c:pt idx="1082">
                  <c:v>#N/A</c:v>
                </c:pt>
                <c:pt idx="1083">
                  <c:v>#N/A</c:v>
                </c:pt>
                <c:pt idx="1084">
                  <c:v>#N/A</c:v>
                </c:pt>
                <c:pt idx="1085">
                  <c:v>#N/A</c:v>
                </c:pt>
                <c:pt idx="1086">
                  <c:v>#N/A</c:v>
                </c:pt>
                <c:pt idx="1087">
                  <c:v>#N/A</c:v>
                </c:pt>
                <c:pt idx="1088">
                  <c:v>#N/A</c:v>
                </c:pt>
                <c:pt idx="1089">
                  <c:v>#N/A</c:v>
                </c:pt>
                <c:pt idx="1090">
                  <c:v>#N/A</c:v>
                </c:pt>
                <c:pt idx="1091">
                  <c:v>#N/A</c:v>
                </c:pt>
                <c:pt idx="1092">
                  <c:v>#N/A</c:v>
                </c:pt>
                <c:pt idx="1093">
                  <c:v>#N/A</c:v>
                </c:pt>
                <c:pt idx="1094">
                  <c:v>#N/A</c:v>
                </c:pt>
                <c:pt idx="1095">
                  <c:v>#N/A</c:v>
                </c:pt>
                <c:pt idx="1096">
                  <c:v>#N/A</c:v>
                </c:pt>
                <c:pt idx="1097">
                  <c:v>#N/A</c:v>
                </c:pt>
                <c:pt idx="1098">
                  <c:v>#N/A</c:v>
                </c:pt>
                <c:pt idx="1099">
                  <c:v>#N/A</c:v>
                </c:pt>
                <c:pt idx="1100">
                  <c:v>#N/A</c:v>
                </c:pt>
                <c:pt idx="1101">
                  <c:v>#N/A</c:v>
                </c:pt>
                <c:pt idx="1102">
                  <c:v>#N/A</c:v>
                </c:pt>
                <c:pt idx="1103">
                  <c:v>#N/A</c:v>
                </c:pt>
                <c:pt idx="1104">
                  <c:v>#N/A</c:v>
                </c:pt>
                <c:pt idx="1105">
                  <c:v>#N/A</c:v>
                </c:pt>
                <c:pt idx="1106">
                  <c:v>#N/A</c:v>
                </c:pt>
                <c:pt idx="1107">
                  <c:v>#N/A</c:v>
                </c:pt>
                <c:pt idx="1108">
                  <c:v>#N/A</c:v>
                </c:pt>
                <c:pt idx="1109">
                  <c:v>#N/A</c:v>
                </c:pt>
                <c:pt idx="1110">
                  <c:v>#N/A</c:v>
                </c:pt>
                <c:pt idx="1111">
                  <c:v>#N/A</c:v>
                </c:pt>
                <c:pt idx="1112">
                  <c:v>#N/A</c:v>
                </c:pt>
                <c:pt idx="1113">
                  <c:v>#N/A</c:v>
                </c:pt>
                <c:pt idx="1114">
                  <c:v>#N/A</c:v>
                </c:pt>
                <c:pt idx="1115">
                  <c:v>#N/A</c:v>
                </c:pt>
                <c:pt idx="1116">
                  <c:v>#N/A</c:v>
                </c:pt>
                <c:pt idx="1117">
                  <c:v>#N/A</c:v>
                </c:pt>
                <c:pt idx="1118">
                  <c:v>#N/A</c:v>
                </c:pt>
                <c:pt idx="1119">
                  <c:v>#N/A</c:v>
                </c:pt>
                <c:pt idx="1120">
                  <c:v>#N/A</c:v>
                </c:pt>
                <c:pt idx="1121">
                  <c:v>#N/A</c:v>
                </c:pt>
                <c:pt idx="1122">
                  <c:v>#N/A</c:v>
                </c:pt>
                <c:pt idx="1123">
                  <c:v>#N/A</c:v>
                </c:pt>
                <c:pt idx="1124">
                  <c:v>#N/A</c:v>
                </c:pt>
                <c:pt idx="1125">
                  <c:v>#N/A</c:v>
                </c:pt>
                <c:pt idx="1126">
                  <c:v>#N/A</c:v>
                </c:pt>
                <c:pt idx="1127">
                  <c:v>#N/A</c:v>
                </c:pt>
                <c:pt idx="1128">
                  <c:v>#N/A</c:v>
                </c:pt>
                <c:pt idx="1129">
                  <c:v>#N/A</c:v>
                </c:pt>
                <c:pt idx="1130">
                  <c:v>#N/A</c:v>
                </c:pt>
                <c:pt idx="1131">
                  <c:v>#N/A</c:v>
                </c:pt>
                <c:pt idx="1132">
                  <c:v>#N/A</c:v>
                </c:pt>
                <c:pt idx="1133">
                  <c:v>#N/A</c:v>
                </c:pt>
                <c:pt idx="1134">
                  <c:v>#N/A</c:v>
                </c:pt>
                <c:pt idx="1135">
                  <c:v>#N/A</c:v>
                </c:pt>
                <c:pt idx="1136">
                  <c:v>#N/A</c:v>
                </c:pt>
                <c:pt idx="1137">
                  <c:v>#N/A</c:v>
                </c:pt>
                <c:pt idx="1138">
                  <c:v>#N/A</c:v>
                </c:pt>
                <c:pt idx="1139">
                  <c:v>#N/A</c:v>
                </c:pt>
                <c:pt idx="1140">
                  <c:v>#N/A</c:v>
                </c:pt>
                <c:pt idx="1141">
                  <c:v>#N/A</c:v>
                </c:pt>
                <c:pt idx="1142">
                  <c:v>#N/A</c:v>
                </c:pt>
                <c:pt idx="1143">
                  <c:v>#N/A</c:v>
                </c:pt>
                <c:pt idx="1144">
                  <c:v>#N/A</c:v>
                </c:pt>
                <c:pt idx="1145">
                  <c:v>#N/A</c:v>
                </c:pt>
                <c:pt idx="1146">
                  <c:v>#N/A</c:v>
                </c:pt>
                <c:pt idx="1147">
                  <c:v>#N/A</c:v>
                </c:pt>
                <c:pt idx="1148">
                  <c:v>#N/A</c:v>
                </c:pt>
                <c:pt idx="1149">
                  <c:v>#N/A</c:v>
                </c:pt>
                <c:pt idx="1150">
                  <c:v>#N/A</c:v>
                </c:pt>
                <c:pt idx="1151">
                  <c:v>#N/A</c:v>
                </c:pt>
                <c:pt idx="1152">
                  <c:v>#N/A</c:v>
                </c:pt>
                <c:pt idx="1153">
                  <c:v>#N/A</c:v>
                </c:pt>
                <c:pt idx="1154">
                  <c:v>#N/A</c:v>
                </c:pt>
                <c:pt idx="1155">
                  <c:v>#N/A</c:v>
                </c:pt>
                <c:pt idx="1156">
                  <c:v>#N/A</c:v>
                </c:pt>
                <c:pt idx="1157">
                  <c:v>#N/A</c:v>
                </c:pt>
                <c:pt idx="1158">
                  <c:v>#N/A</c:v>
                </c:pt>
                <c:pt idx="1159">
                  <c:v>#N/A</c:v>
                </c:pt>
                <c:pt idx="1160">
                  <c:v>#N/A</c:v>
                </c:pt>
                <c:pt idx="1161">
                  <c:v>#N/A</c:v>
                </c:pt>
                <c:pt idx="1162">
                  <c:v>#N/A</c:v>
                </c:pt>
                <c:pt idx="1163">
                  <c:v>#N/A</c:v>
                </c:pt>
                <c:pt idx="1164">
                  <c:v>#N/A</c:v>
                </c:pt>
                <c:pt idx="1165">
                  <c:v>#N/A</c:v>
                </c:pt>
                <c:pt idx="1166">
                  <c:v>#N/A</c:v>
                </c:pt>
                <c:pt idx="1167">
                  <c:v>#N/A</c:v>
                </c:pt>
                <c:pt idx="1168">
                  <c:v>#N/A</c:v>
                </c:pt>
                <c:pt idx="1169">
                  <c:v>#N/A</c:v>
                </c:pt>
                <c:pt idx="1170">
                  <c:v>#N/A</c:v>
                </c:pt>
                <c:pt idx="1171">
                  <c:v>#N/A</c:v>
                </c:pt>
                <c:pt idx="1172">
                  <c:v>#N/A</c:v>
                </c:pt>
                <c:pt idx="1173">
                  <c:v>#N/A</c:v>
                </c:pt>
                <c:pt idx="1174">
                  <c:v>#N/A</c:v>
                </c:pt>
                <c:pt idx="1175">
                  <c:v>#N/A</c:v>
                </c:pt>
                <c:pt idx="1176">
                  <c:v>#N/A</c:v>
                </c:pt>
                <c:pt idx="1177">
                  <c:v>#N/A</c:v>
                </c:pt>
                <c:pt idx="1178">
                  <c:v>#N/A</c:v>
                </c:pt>
                <c:pt idx="1179">
                  <c:v>#N/A</c:v>
                </c:pt>
                <c:pt idx="1180">
                  <c:v>#N/A</c:v>
                </c:pt>
                <c:pt idx="1181">
                  <c:v>#N/A</c:v>
                </c:pt>
                <c:pt idx="1182">
                  <c:v>#N/A</c:v>
                </c:pt>
                <c:pt idx="1183">
                  <c:v>#N/A</c:v>
                </c:pt>
                <c:pt idx="1184">
                  <c:v>#N/A</c:v>
                </c:pt>
                <c:pt idx="1185">
                  <c:v>#N/A</c:v>
                </c:pt>
                <c:pt idx="1186">
                  <c:v>#N/A</c:v>
                </c:pt>
                <c:pt idx="1187">
                  <c:v>#N/A</c:v>
                </c:pt>
                <c:pt idx="1188">
                  <c:v>#N/A</c:v>
                </c:pt>
                <c:pt idx="1189">
                  <c:v>#N/A</c:v>
                </c:pt>
                <c:pt idx="1190">
                  <c:v>#N/A</c:v>
                </c:pt>
                <c:pt idx="1191">
                  <c:v>#N/A</c:v>
                </c:pt>
                <c:pt idx="1192">
                  <c:v>#N/A</c:v>
                </c:pt>
                <c:pt idx="1193">
                  <c:v>#N/A</c:v>
                </c:pt>
                <c:pt idx="1194">
                  <c:v>#N/A</c:v>
                </c:pt>
                <c:pt idx="1195">
                  <c:v>#N/A</c:v>
                </c:pt>
                <c:pt idx="1196">
                  <c:v>#N/A</c:v>
                </c:pt>
                <c:pt idx="1197">
                  <c:v>#N/A</c:v>
                </c:pt>
                <c:pt idx="1198">
                  <c:v>#N/A</c:v>
                </c:pt>
                <c:pt idx="1199">
                  <c:v>#N/A</c:v>
                </c:pt>
                <c:pt idx="1200">
                  <c:v>#N/A</c:v>
                </c:pt>
                <c:pt idx="1201">
                  <c:v>#N/A</c:v>
                </c:pt>
                <c:pt idx="1202">
                  <c:v>#N/A</c:v>
                </c:pt>
                <c:pt idx="1203">
                  <c:v>#N/A</c:v>
                </c:pt>
                <c:pt idx="1204">
                  <c:v>#N/A</c:v>
                </c:pt>
                <c:pt idx="1205">
                  <c:v>#N/A</c:v>
                </c:pt>
                <c:pt idx="1206">
                  <c:v>#N/A</c:v>
                </c:pt>
                <c:pt idx="1207">
                  <c:v>#N/A</c:v>
                </c:pt>
                <c:pt idx="1208">
                  <c:v>#N/A</c:v>
                </c:pt>
                <c:pt idx="1209">
                  <c:v>#N/A</c:v>
                </c:pt>
                <c:pt idx="1210">
                  <c:v>#N/A</c:v>
                </c:pt>
                <c:pt idx="1211">
                  <c:v>#N/A</c:v>
                </c:pt>
                <c:pt idx="1212">
                  <c:v>#N/A</c:v>
                </c:pt>
                <c:pt idx="1213">
                  <c:v>#N/A</c:v>
                </c:pt>
                <c:pt idx="1214">
                  <c:v>#N/A</c:v>
                </c:pt>
                <c:pt idx="1215">
                  <c:v>#N/A</c:v>
                </c:pt>
                <c:pt idx="1216">
                  <c:v>#N/A</c:v>
                </c:pt>
                <c:pt idx="1217">
                  <c:v>#N/A</c:v>
                </c:pt>
                <c:pt idx="1218">
                  <c:v>#N/A</c:v>
                </c:pt>
                <c:pt idx="1219">
                  <c:v>#N/A</c:v>
                </c:pt>
                <c:pt idx="1220">
                  <c:v>#N/A</c:v>
                </c:pt>
                <c:pt idx="1221">
                  <c:v>#N/A</c:v>
                </c:pt>
                <c:pt idx="1222">
                  <c:v>#N/A</c:v>
                </c:pt>
                <c:pt idx="1223">
                  <c:v>#N/A</c:v>
                </c:pt>
                <c:pt idx="1224">
                  <c:v>#N/A</c:v>
                </c:pt>
                <c:pt idx="1225">
                  <c:v>#N/A</c:v>
                </c:pt>
                <c:pt idx="1226">
                  <c:v>#N/A</c:v>
                </c:pt>
                <c:pt idx="1227">
                  <c:v>#N/A</c:v>
                </c:pt>
                <c:pt idx="1228">
                  <c:v>#N/A</c:v>
                </c:pt>
                <c:pt idx="1229">
                  <c:v>#N/A</c:v>
                </c:pt>
                <c:pt idx="1230">
                  <c:v>#N/A</c:v>
                </c:pt>
                <c:pt idx="1231">
                  <c:v>#N/A</c:v>
                </c:pt>
                <c:pt idx="1232">
                  <c:v>#N/A</c:v>
                </c:pt>
                <c:pt idx="1233">
                  <c:v>#N/A</c:v>
                </c:pt>
                <c:pt idx="1234">
                  <c:v>#N/A</c:v>
                </c:pt>
                <c:pt idx="1235">
                  <c:v>#N/A</c:v>
                </c:pt>
                <c:pt idx="1236">
                  <c:v>#N/A</c:v>
                </c:pt>
                <c:pt idx="1237">
                  <c:v>#N/A</c:v>
                </c:pt>
                <c:pt idx="1238">
                  <c:v>#N/A</c:v>
                </c:pt>
                <c:pt idx="1239">
                  <c:v>#N/A</c:v>
                </c:pt>
                <c:pt idx="1240">
                  <c:v>#N/A</c:v>
                </c:pt>
                <c:pt idx="1241">
                  <c:v>#N/A</c:v>
                </c:pt>
                <c:pt idx="1242">
                  <c:v>#N/A</c:v>
                </c:pt>
                <c:pt idx="1243">
                  <c:v>#N/A</c:v>
                </c:pt>
                <c:pt idx="1244">
                  <c:v>#N/A</c:v>
                </c:pt>
                <c:pt idx="1245">
                  <c:v>#N/A</c:v>
                </c:pt>
                <c:pt idx="1246">
                  <c:v>#N/A</c:v>
                </c:pt>
                <c:pt idx="1247">
                  <c:v>#N/A</c:v>
                </c:pt>
                <c:pt idx="1248">
                  <c:v>#N/A</c:v>
                </c:pt>
                <c:pt idx="1249">
                  <c:v>#N/A</c:v>
                </c:pt>
                <c:pt idx="1250">
                  <c:v>#N/A</c:v>
                </c:pt>
                <c:pt idx="1251">
                  <c:v>#N/A</c:v>
                </c:pt>
                <c:pt idx="1252">
                  <c:v>#N/A</c:v>
                </c:pt>
                <c:pt idx="1253">
                  <c:v>#N/A</c:v>
                </c:pt>
                <c:pt idx="1254">
                  <c:v>#N/A</c:v>
                </c:pt>
                <c:pt idx="1255">
                  <c:v>#N/A</c:v>
                </c:pt>
                <c:pt idx="1256">
                  <c:v>#N/A</c:v>
                </c:pt>
                <c:pt idx="1257">
                  <c:v>#N/A</c:v>
                </c:pt>
                <c:pt idx="1258">
                  <c:v>#N/A</c:v>
                </c:pt>
                <c:pt idx="1259">
                  <c:v>#N/A</c:v>
                </c:pt>
                <c:pt idx="1260">
                  <c:v>#N/A</c:v>
                </c:pt>
                <c:pt idx="1261">
                  <c:v>#N/A</c:v>
                </c:pt>
                <c:pt idx="1262">
                  <c:v>#N/A</c:v>
                </c:pt>
                <c:pt idx="1263">
                  <c:v>#N/A</c:v>
                </c:pt>
                <c:pt idx="1264">
                  <c:v>#N/A</c:v>
                </c:pt>
                <c:pt idx="1265">
                  <c:v>#N/A</c:v>
                </c:pt>
                <c:pt idx="1266">
                  <c:v>#N/A</c:v>
                </c:pt>
                <c:pt idx="1267">
                  <c:v>#N/A</c:v>
                </c:pt>
                <c:pt idx="1268">
                  <c:v>#N/A</c:v>
                </c:pt>
                <c:pt idx="1269">
                  <c:v>#N/A</c:v>
                </c:pt>
                <c:pt idx="1270">
                  <c:v>#N/A</c:v>
                </c:pt>
                <c:pt idx="1271">
                  <c:v>#N/A</c:v>
                </c:pt>
                <c:pt idx="1272">
                  <c:v>#N/A</c:v>
                </c:pt>
                <c:pt idx="1273">
                  <c:v>#N/A</c:v>
                </c:pt>
                <c:pt idx="1274">
                  <c:v>#N/A</c:v>
                </c:pt>
                <c:pt idx="1275">
                  <c:v>#N/A</c:v>
                </c:pt>
                <c:pt idx="1276">
                  <c:v>#N/A</c:v>
                </c:pt>
                <c:pt idx="1277">
                  <c:v>#N/A</c:v>
                </c:pt>
                <c:pt idx="1278">
                  <c:v>#N/A</c:v>
                </c:pt>
                <c:pt idx="1279">
                  <c:v>#N/A</c:v>
                </c:pt>
                <c:pt idx="1280">
                  <c:v>#N/A</c:v>
                </c:pt>
                <c:pt idx="1281">
                  <c:v>#N/A</c:v>
                </c:pt>
                <c:pt idx="1282">
                  <c:v>#N/A</c:v>
                </c:pt>
                <c:pt idx="1283">
                  <c:v>#N/A</c:v>
                </c:pt>
                <c:pt idx="1284">
                  <c:v>#N/A</c:v>
                </c:pt>
                <c:pt idx="1285">
                  <c:v>#N/A</c:v>
                </c:pt>
                <c:pt idx="1286">
                  <c:v>#N/A</c:v>
                </c:pt>
                <c:pt idx="1287">
                  <c:v>#N/A</c:v>
                </c:pt>
                <c:pt idx="1288">
                  <c:v>#N/A</c:v>
                </c:pt>
                <c:pt idx="1289">
                  <c:v>#N/A</c:v>
                </c:pt>
                <c:pt idx="1290">
                  <c:v>#N/A</c:v>
                </c:pt>
                <c:pt idx="1291">
                  <c:v>#N/A</c:v>
                </c:pt>
                <c:pt idx="1292">
                  <c:v>#N/A</c:v>
                </c:pt>
                <c:pt idx="1293">
                  <c:v>#N/A</c:v>
                </c:pt>
                <c:pt idx="1294">
                  <c:v>#N/A</c:v>
                </c:pt>
                <c:pt idx="1295">
                  <c:v>#N/A</c:v>
                </c:pt>
                <c:pt idx="1296">
                  <c:v>#N/A</c:v>
                </c:pt>
                <c:pt idx="1297">
                  <c:v>#N/A</c:v>
                </c:pt>
                <c:pt idx="1298">
                  <c:v>#N/A</c:v>
                </c:pt>
                <c:pt idx="1299">
                  <c:v>#N/A</c:v>
                </c:pt>
                <c:pt idx="1300">
                  <c:v>#N/A</c:v>
                </c:pt>
                <c:pt idx="1301">
                  <c:v>#N/A</c:v>
                </c:pt>
                <c:pt idx="1302">
                  <c:v>#N/A</c:v>
                </c:pt>
                <c:pt idx="1303">
                  <c:v>#N/A</c:v>
                </c:pt>
                <c:pt idx="1304">
                  <c:v>#N/A</c:v>
                </c:pt>
                <c:pt idx="1305">
                  <c:v>#N/A</c:v>
                </c:pt>
                <c:pt idx="1306">
                  <c:v>#N/A</c:v>
                </c:pt>
                <c:pt idx="1307">
                  <c:v>#N/A</c:v>
                </c:pt>
                <c:pt idx="1308">
                  <c:v>#N/A</c:v>
                </c:pt>
                <c:pt idx="1309">
                  <c:v>#N/A</c:v>
                </c:pt>
                <c:pt idx="1310">
                  <c:v>#N/A</c:v>
                </c:pt>
                <c:pt idx="1311">
                  <c:v>#N/A</c:v>
                </c:pt>
                <c:pt idx="1312">
                  <c:v>#N/A</c:v>
                </c:pt>
                <c:pt idx="1313">
                  <c:v>#N/A</c:v>
                </c:pt>
                <c:pt idx="1314">
                  <c:v>#N/A</c:v>
                </c:pt>
                <c:pt idx="1315">
                  <c:v>#N/A</c:v>
                </c:pt>
                <c:pt idx="1316">
                  <c:v>#N/A</c:v>
                </c:pt>
                <c:pt idx="1317">
                  <c:v>#N/A</c:v>
                </c:pt>
                <c:pt idx="1318">
                  <c:v>#N/A</c:v>
                </c:pt>
                <c:pt idx="1319">
                  <c:v>#N/A</c:v>
                </c:pt>
                <c:pt idx="1320">
                  <c:v>#N/A</c:v>
                </c:pt>
                <c:pt idx="1321">
                  <c:v>#N/A</c:v>
                </c:pt>
                <c:pt idx="1322">
                  <c:v>#N/A</c:v>
                </c:pt>
                <c:pt idx="1323">
                  <c:v>#N/A</c:v>
                </c:pt>
                <c:pt idx="1324">
                  <c:v>#N/A</c:v>
                </c:pt>
                <c:pt idx="1325">
                  <c:v>#N/A</c:v>
                </c:pt>
                <c:pt idx="1326">
                  <c:v>#N/A</c:v>
                </c:pt>
                <c:pt idx="1327">
                  <c:v>#N/A</c:v>
                </c:pt>
                <c:pt idx="1328">
                  <c:v>#N/A</c:v>
                </c:pt>
                <c:pt idx="1329">
                  <c:v>#N/A</c:v>
                </c:pt>
                <c:pt idx="1330">
                  <c:v>#N/A</c:v>
                </c:pt>
                <c:pt idx="1331">
                  <c:v>#N/A</c:v>
                </c:pt>
                <c:pt idx="1332">
                  <c:v>#N/A</c:v>
                </c:pt>
                <c:pt idx="1333">
                  <c:v>#N/A</c:v>
                </c:pt>
                <c:pt idx="1334">
                  <c:v>#N/A</c:v>
                </c:pt>
                <c:pt idx="1335">
                  <c:v>#N/A</c:v>
                </c:pt>
                <c:pt idx="1336">
                  <c:v>#N/A</c:v>
                </c:pt>
                <c:pt idx="1337">
                  <c:v>#N/A</c:v>
                </c:pt>
                <c:pt idx="1338">
                  <c:v>#N/A</c:v>
                </c:pt>
                <c:pt idx="1339">
                  <c:v>#N/A</c:v>
                </c:pt>
                <c:pt idx="1340">
                  <c:v>#N/A</c:v>
                </c:pt>
                <c:pt idx="1341">
                  <c:v>#N/A</c:v>
                </c:pt>
                <c:pt idx="1342">
                  <c:v>#N/A</c:v>
                </c:pt>
                <c:pt idx="1343">
                  <c:v>#N/A</c:v>
                </c:pt>
                <c:pt idx="1344">
                  <c:v>#N/A</c:v>
                </c:pt>
                <c:pt idx="1345">
                  <c:v>#N/A</c:v>
                </c:pt>
                <c:pt idx="1346">
                  <c:v>#N/A</c:v>
                </c:pt>
                <c:pt idx="1347">
                  <c:v>#N/A</c:v>
                </c:pt>
                <c:pt idx="1348">
                  <c:v>#N/A</c:v>
                </c:pt>
                <c:pt idx="1349">
                  <c:v>#N/A</c:v>
                </c:pt>
                <c:pt idx="1350">
                  <c:v>#N/A</c:v>
                </c:pt>
                <c:pt idx="1351">
                  <c:v>#N/A</c:v>
                </c:pt>
                <c:pt idx="1352">
                  <c:v>#N/A</c:v>
                </c:pt>
                <c:pt idx="1353">
                  <c:v>#N/A</c:v>
                </c:pt>
                <c:pt idx="1354">
                  <c:v>#N/A</c:v>
                </c:pt>
                <c:pt idx="1355">
                  <c:v>#N/A</c:v>
                </c:pt>
                <c:pt idx="1356">
                  <c:v>#N/A</c:v>
                </c:pt>
                <c:pt idx="1357">
                  <c:v>#N/A</c:v>
                </c:pt>
                <c:pt idx="1358">
                  <c:v>#N/A</c:v>
                </c:pt>
                <c:pt idx="1359">
                  <c:v>#N/A</c:v>
                </c:pt>
                <c:pt idx="1360">
                  <c:v>#N/A</c:v>
                </c:pt>
                <c:pt idx="1361">
                  <c:v>#N/A</c:v>
                </c:pt>
                <c:pt idx="1362">
                  <c:v>#N/A</c:v>
                </c:pt>
                <c:pt idx="1363">
                  <c:v>#N/A</c:v>
                </c:pt>
                <c:pt idx="1364">
                  <c:v>#N/A</c:v>
                </c:pt>
                <c:pt idx="1365">
                  <c:v>#N/A</c:v>
                </c:pt>
                <c:pt idx="1366">
                  <c:v>#N/A</c:v>
                </c:pt>
                <c:pt idx="1367">
                  <c:v>#N/A</c:v>
                </c:pt>
                <c:pt idx="1368">
                  <c:v>#N/A</c:v>
                </c:pt>
                <c:pt idx="1369">
                  <c:v>#N/A</c:v>
                </c:pt>
                <c:pt idx="1370">
                  <c:v>#N/A</c:v>
                </c:pt>
                <c:pt idx="1371">
                  <c:v>#N/A</c:v>
                </c:pt>
                <c:pt idx="1372">
                  <c:v>#N/A</c:v>
                </c:pt>
                <c:pt idx="1373">
                  <c:v>#N/A</c:v>
                </c:pt>
                <c:pt idx="1374">
                  <c:v>#N/A</c:v>
                </c:pt>
                <c:pt idx="1375">
                  <c:v>#N/A</c:v>
                </c:pt>
                <c:pt idx="1376">
                  <c:v>#N/A</c:v>
                </c:pt>
                <c:pt idx="1377">
                  <c:v>#N/A</c:v>
                </c:pt>
                <c:pt idx="1378">
                  <c:v>#N/A</c:v>
                </c:pt>
                <c:pt idx="1379">
                  <c:v>#N/A</c:v>
                </c:pt>
                <c:pt idx="1380">
                  <c:v>#N/A</c:v>
                </c:pt>
                <c:pt idx="1381">
                  <c:v>#N/A</c:v>
                </c:pt>
                <c:pt idx="1382">
                  <c:v>#N/A</c:v>
                </c:pt>
                <c:pt idx="1383">
                  <c:v>#N/A</c:v>
                </c:pt>
                <c:pt idx="1384">
                  <c:v>#N/A</c:v>
                </c:pt>
                <c:pt idx="1385">
                  <c:v>#N/A</c:v>
                </c:pt>
                <c:pt idx="1386">
                  <c:v>#N/A</c:v>
                </c:pt>
                <c:pt idx="1387">
                  <c:v>#N/A</c:v>
                </c:pt>
                <c:pt idx="1388">
                  <c:v>#N/A</c:v>
                </c:pt>
                <c:pt idx="1389">
                  <c:v>#N/A</c:v>
                </c:pt>
                <c:pt idx="1390">
                  <c:v>#N/A</c:v>
                </c:pt>
                <c:pt idx="1391">
                  <c:v>#N/A</c:v>
                </c:pt>
                <c:pt idx="1392">
                  <c:v>#N/A</c:v>
                </c:pt>
                <c:pt idx="1393">
                  <c:v>#N/A</c:v>
                </c:pt>
                <c:pt idx="1394">
                  <c:v>#N/A</c:v>
                </c:pt>
                <c:pt idx="1395">
                  <c:v>#N/A</c:v>
                </c:pt>
                <c:pt idx="1396">
                  <c:v>#N/A</c:v>
                </c:pt>
                <c:pt idx="1397">
                  <c:v>#N/A</c:v>
                </c:pt>
                <c:pt idx="1398">
                  <c:v>#N/A</c:v>
                </c:pt>
                <c:pt idx="1399">
                  <c:v>#N/A</c:v>
                </c:pt>
                <c:pt idx="1400">
                  <c:v>#N/A</c:v>
                </c:pt>
                <c:pt idx="1401">
                  <c:v>#N/A</c:v>
                </c:pt>
                <c:pt idx="1402">
                  <c:v>#N/A</c:v>
                </c:pt>
                <c:pt idx="1403">
                  <c:v>#N/A</c:v>
                </c:pt>
                <c:pt idx="1404">
                  <c:v>#N/A</c:v>
                </c:pt>
                <c:pt idx="1405">
                  <c:v>#N/A</c:v>
                </c:pt>
                <c:pt idx="1406">
                  <c:v>#N/A</c:v>
                </c:pt>
                <c:pt idx="1407">
                  <c:v>#N/A</c:v>
                </c:pt>
                <c:pt idx="1408">
                  <c:v>#N/A</c:v>
                </c:pt>
                <c:pt idx="1409">
                  <c:v>#N/A</c:v>
                </c:pt>
                <c:pt idx="1410">
                  <c:v>#N/A</c:v>
                </c:pt>
                <c:pt idx="1411">
                  <c:v>#N/A</c:v>
                </c:pt>
                <c:pt idx="1412">
                  <c:v>#N/A</c:v>
                </c:pt>
                <c:pt idx="1413">
                  <c:v>#N/A</c:v>
                </c:pt>
                <c:pt idx="1414">
                  <c:v>#N/A</c:v>
                </c:pt>
                <c:pt idx="1415">
                  <c:v>#N/A</c:v>
                </c:pt>
                <c:pt idx="1416">
                  <c:v>#N/A</c:v>
                </c:pt>
                <c:pt idx="1417">
                  <c:v>#N/A</c:v>
                </c:pt>
                <c:pt idx="1418">
                  <c:v>#N/A</c:v>
                </c:pt>
                <c:pt idx="1419">
                  <c:v>#N/A</c:v>
                </c:pt>
                <c:pt idx="1420">
                  <c:v>#N/A</c:v>
                </c:pt>
                <c:pt idx="1421">
                  <c:v>#N/A</c:v>
                </c:pt>
                <c:pt idx="1422">
                  <c:v>#N/A</c:v>
                </c:pt>
                <c:pt idx="1423">
                  <c:v>#N/A</c:v>
                </c:pt>
                <c:pt idx="1424">
                  <c:v>#N/A</c:v>
                </c:pt>
                <c:pt idx="1425">
                  <c:v>#N/A</c:v>
                </c:pt>
                <c:pt idx="1426">
                  <c:v>#N/A</c:v>
                </c:pt>
                <c:pt idx="1427">
                  <c:v>#N/A</c:v>
                </c:pt>
                <c:pt idx="1428">
                  <c:v>#N/A</c:v>
                </c:pt>
                <c:pt idx="1429">
                  <c:v>#N/A</c:v>
                </c:pt>
                <c:pt idx="1430">
                  <c:v>#N/A</c:v>
                </c:pt>
                <c:pt idx="1431">
                  <c:v>#N/A</c:v>
                </c:pt>
                <c:pt idx="1432">
                  <c:v>#N/A</c:v>
                </c:pt>
                <c:pt idx="1433">
                  <c:v>#N/A</c:v>
                </c:pt>
                <c:pt idx="1434">
                  <c:v>#N/A</c:v>
                </c:pt>
                <c:pt idx="1435">
                  <c:v>#N/A</c:v>
                </c:pt>
                <c:pt idx="1436">
                  <c:v>#N/A</c:v>
                </c:pt>
                <c:pt idx="1437">
                  <c:v>#N/A</c:v>
                </c:pt>
                <c:pt idx="1438">
                  <c:v>#N/A</c:v>
                </c:pt>
                <c:pt idx="1439">
                  <c:v>#N/A</c:v>
                </c:pt>
                <c:pt idx="1440">
                  <c:v>#N/A</c:v>
                </c:pt>
                <c:pt idx="1441">
                  <c:v>#N/A</c:v>
                </c:pt>
                <c:pt idx="1442">
                  <c:v>#N/A</c:v>
                </c:pt>
                <c:pt idx="1443">
                  <c:v>#N/A</c:v>
                </c:pt>
                <c:pt idx="1444">
                  <c:v>#N/A</c:v>
                </c:pt>
                <c:pt idx="1445">
                  <c:v>#N/A</c:v>
                </c:pt>
                <c:pt idx="1446">
                  <c:v>#N/A</c:v>
                </c:pt>
                <c:pt idx="1447">
                  <c:v>#N/A</c:v>
                </c:pt>
                <c:pt idx="1448">
                  <c:v>#N/A</c:v>
                </c:pt>
                <c:pt idx="1449">
                  <c:v>#N/A</c:v>
                </c:pt>
                <c:pt idx="1450">
                  <c:v>#N/A</c:v>
                </c:pt>
                <c:pt idx="1451">
                  <c:v>#N/A</c:v>
                </c:pt>
                <c:pt idx="1452">
                  <c:v>#N/A</c:v>
                </c:pt>
                <c:pt idx="1453">
                  <c:v>#N/A</c:v>
                </c:pt>
                <c:pt idx="1454">
                  <c:v>#N/A</c:v>
                </c:pt>
                <c:pt idx="1455">
                  <c:v>#N/A</c:v>
                </c:pt>
                <c:pt idx="1456">
                  <c:v>#N/A</c:v>
                </c:pt>
                <c:pt idx="1457">
                  <c:v>#N/A</c:v>
                </c:pt>
                <c:pt idx="1458">
                  <c:v>#N/A</c:v>
                </c:pt>
                <c:pt idx="1459">
                  <c:v>#N/A</c:v>
                </c:pt>
                <c:pt idx="1460">
                  <c:v>#N/A</c:v>
                </c:pt>
                <c:pt idx="1461">
                  <c:v>#N/A</c:v>
                </c:pt>
                <c:pt idx="1462">
                  <c:v>#N/A</c:v>
                </c:pt>
                <c:pt idx="1463">
                  <c:v>#N/A</c:v>
                </c:pt>
                <c:pt idx="1464">
                  <c:v>#N/A</c:v>
                </c:pt>
                <c:pt idx="1465">
                  <c:v>#N/A</c:v>
                </c:pt>
                <c:pt idx="1466">
                  <c:v>#N/A</c:v>
                </c:pt>
                <c:pt idx="1467">
                  <c:v>#N/A</c:v>
                </c:pt>
                <c:pt idx="1468">
                  <c:v>#N/A</c:v>
                </c:pt>
                <c:pt idx="1469">
                  <c:v>#N/A</c:v>
                </c:pt>
                <c:pt idx="1470">
                  <c:v>#N/A</c:v>
                </c:pt>
                <c:pt idx="1471">
                  <c:v>#N/A</c:v>
                </c:pt>
                <c:pt idx="1472">
                  <c:v>#N/A</c:v>
                </c:pt>
                <c:pt idx="1473">
                  <c:v>#N/A</c:v>
                </c:pt>
                <c:pt idx="1474">
                  <c:v>#N/A</c:v>
                </c:pt>
                <c:pt idx="1475">
                  <c:v>#N/A</c:v>
                </c:pt>
                <c:pt idx="1476">
                  <c:v>#N/A</c:v>
                </c:pt>
                <c:pt idx="1477">
                  <c:v>#N/A</c:v>
                </c:pt>
                <c:pt idx="1478">
                  <c:v>#N/A</c:v>
                </c:pt>
                <c:pt idx="1479">
                  <c:v>#N/A</c:v>
                </c:pt>
                <c:pt idx="1480">
                  <c:v>#N/A</c:v>
                </c:pt>
                <c:pt idx="1481">
                  <c:v>#N/A</c:v>
                </c:pt>
                <c:pt idx="1482">
                  <c:v>#N/A</c:v>
                </c:pt>
                <c:pt idx="1483">
                  <c:v>#N/A</c:v>
                </c:pt>
                <c:pt idx="1484">
                  <c:v>#N/A</c:v>
                </c:pt>
                <c:pt idx="1485">
                  <c:v>#N/A</c:v>
                </c:pt>
                <c:pt idx="1486">
                  <c:v>#N/A</c:v>
                </c:pt>
                <c:pt idx="1487">
                  <c:v>#N/A</c:v>
                </c:pt>
                <c:pt idx="1488">
                  <c:v>#N/A</c:v>
                </c:pt>
                <c:pt idx="1489">
                  <c:v>#N/A</c:v>
                </c:pt>
                <c:pt idx="1490">
                  <c:v>#N/A</c:v>
                </c:pt>
                <c:pt idx="1491">
                  <c:v>#N/A</c:v>
                </c:pt>
                <c:pt idx="1492">
                  <c:v>#N/A</c:v>
                </c:pt>
                <c:pt idx="1493">
                  <c:v>#N/A</c:v>
                </c:pt>
                <c:pt idx="1494">
                  <c:v>#N/A</c:v>
                </c:pt>
                <c:pt idx="1495">
                  <c:v>#N/A</c:v>
                </c:pt>
                <c:pt idx="1496">
                  <c:v>#N/A</c:v>
                </c:pt>
                <c:pt idx="1497">
                  <c:v>#N/A</c:v>
                </c:pt>
                <c:pt idx="1498">
                  <c:v>#N/A</c:v>
                </c:pt>
                <c:pt idx="1499">
                  <c:v>#N/A</c:v>
                </c:pt>
                <c:pt idx="1500">
                  <c:v>#N/A</c:v>
                </c:pt>
                <c:pt idx="1501">
                  <c:v>#N/A</c:v>
                </c:pt>
                <c:pt idx="1502">
                  <c:v>#N/A</c:v>
                </c:pt>
                <c:pt idx="1503">
                  <c:v>#N/A</c:v>
                </c:pt>
                <c:pt idx="1504">
                  <c:v>#N/A</c:v>
                </c:pt>
                <c:pt idx="1505">
                  <c:v>#N/A</c:v>
                </c:pt>
                <c:pt idx="1506">
                  <c:v>#N/A</c:v>
                </c:pt>
                <c:pt idx="1507">
                  <c:v>#N/A</c:v>
                </c:pt>
                <c:pt idx="1508">
                  <c:v>#N/A</c:v>
                </c:pt>
                <c:pt idx="1509">
                  <c:v>#N/A</c:v>
                </c:pt>
                <c:pt idx="1510">
                  <c:v>#N/A</c:v>
                </c:pt>
                <c:pt idx="1511">
                  <c:v>#N/A</c:v>
                </c:pt>
                <c:pt idx="1512">
                  <c:v>#N/A</c:v>
                </c:pt>
                <c:pt idx="1513">
                  <c:v>#N/A</c:v>
                </c:pt>
                <c:pt idx="1514">
                  <c:v>#N/A</c:v>
                </c:pt>
                <c:pt idx="1515">
                  <c:v>#N/A</c:v>
                </c:pt>
                <c:pt idx="1516">
                  <c:v>#N/A</c:v>
                </c:pt>
                <c:pt idx="1517">
                  <c:v>#N/A</c:v>
                </c:pt>
                <c:pt idx="1518">
                  <c:v>#N/A</c:v>
                </c:pt>
                <c:pt idx="1519">
                  <c:v>#N/A</c:v>
                </c:pt>
                <c:pt idx="1520">
                  <c:v>#N/A</c:v>
                </c:pt>
                <c:pt idx="1521">
                  <c:v>#N/A</c:v>
                </c:pt>
                <c:pt idx="1522">
                  <c:v>#N/A</c:v>
                </c:pt>
                <c:pt idx="1523">
                  <c:v>#N/A</c:v>
                </c:pt>
                <c:pt idx="1524">
                  <c:v>#N/A</c:v>
                </c:pt>
                <c:pt idx="1525">
                  <c:v>#N/A</c:v>
                </c:pt>
                <c:pt idx="1526">
                  <c:v>#N/A</c:v>
                </c:pt>
                <c:pt idx="1527">
                  <c:v>#N/A</c:v>
                </c:pt>
                <c:pt idx="1528">
                  <c:v>#N/A</c:v>
                </c:pt>
                <c:pt idx="1529">
                  <c:v>#N/A</c:v>
                </c:pt>
                <c:pt idx="1530">
                  <c:v>#N/A</c:v>
                </c:pt>
                <c:pt idx="1531">
                  <c:v>#N/A</c:v>
                </c:pt>
                <c:pt idx="1532">
                  <c:v>#N/A</c:v>
                </c:pt>
                <c:pt idx="1533">
                  <c:v>#N/A</c:v>
                </c:pt>
                <c:pt idx="1534">
                  <c:v>#N/A</c:v>
                </c:pt>
                <c:pt idx="1535">
                  <c:v>#N/A</c:v>
                </c:pt>
                <c:pt idx="1536">
                  <c:v>#N/A</c:v>
                </c:pt>
                <c:pt idx="1537">
                  <c:v>#N/A</c:v>
                </c:pt>
                <c:pt idx="1538">
                  <c:v>#N/A</c:v>
                </c:pt>
                <c:pt idx="1539">
                  <c:v>#N/A</c:v>
                </c:pt>
                <c:pt idx="1540">
                  <c:v>#N/A</c:v>
                </c:pt>
                <c:pt idx="1541">
                  <c:v>#N/A</c:v>
                </c:pt>
                <c:pt idx="1542">
                  <c:v>#N/A</c:v>
                </c:pt>
                <c:pt idx="1543">
                  <c:v>#N/A</c:v>
                </c:pt>
                <c:pt idx="1544">
                  <c:v>#N/A</c:v>
                </c:pt>
                <c:pt idx="1545">
                  <c:v>#N/A</c:v>
                </c:pt>
                <c:pt idx="1546">
                  <c:v>#N/A</c:v>
                </c:pt>
                <c:pt idx="1547">
                  <c:v>#N/A</c:v>
                </c:pt>
                <c:pt idx="1548">
                  <c:v>#N/A</c:v>
                </c:pt>
                <c:pt idx="1549">
                  <c:v>#N/A</c:v>
                </c:pt>
                <c:pt idx="1550">
                  <c:v>#N/A</c:v>
                </c:pt>
                <c:pt idx="1551">
                  <c:v>#N/A</c:v>
                </c:pt>
                <c:pt idx="1552">
                  <c:v>#N/A</c:v>
                </c:pt>
                <c:pt idx="1553">
                  <c:v>#N/A</c:v>
                </c:pt>
                <c:pt idx="1554">
                  <c:v>#N/A</c:v>
                </c:pt>
                <c:pt idx="1555">
                  <c:v>#N/A</c:v>
                </c:pt>
                <c:pt idx="1556">
                  <c:v>#N/A</c:v>
                </c:pt>
                <c:pt idx="1557">
                  <c:v>#N/A</c:v>
                </c:pt>
                <c:pt idx="1558">
                  <c:v>#N/A</c:v>
                </c:pt>
                <c:pt idx="1559">
                  <c:v>#N/A</c:v>
                </c:pt>
                <c:pt idx="1560">
                  <c:v>#N/A</c:v>
                </c:pt>
                <c:pt idx="1561">
                  <c:v>#N/A</c:v>
                </c:pt>
                <c:pt idx="1562">
                  <c:v>#N/A</c:v>
                </c:pt>
                <c:pt idx="1563">
                  <c:v>#N/A</c:v>
                </c:pt>
                <c:pt idx="1564">
                  <c:v>#N/A</c:v>
                </c:pt>
                <c:pt idx="1565">
                  <c:v>#N/A</c:v>
                </c:pt>
                <c:pt idx="1566">
                  <c:v>#N/A</c:v>
                </c:pt>
                <c:pt idx="1567">
                  <c:v>#N/A</c:v>
                </c:pt>
                <c:pt idx="1568">
                  <c:v>#N/A</c:v>
                </c:pt>
                <c:pt idx="1569">
                  <c:v>#N/A</c:v>
                </c:pt>
                <c:pt idx="1570">
                  <c:v>#N/A</c:v>
                </c:pt>
                <c:pt idx="1571">
                  <c:v>#N/A</c:v>
                </c:pt>
                <c:pt idx="1572">
                  <c:v>#N/A</c:v>
                </c:pt>
                <c:pt idx="1573">
                  <c:v>#N/A</c:v>
                </c:pt>
                <c:pt idx="1574">
                  <c:v>#N/A</c:v>
                </c:pt>
                <c:pt idx="1575">
                  <c:v>#N/A</c:v>
                </c:pt>
                <c:pt idx="1576">
                  <c:v>#N/A</c:v>
                </c:pt>
                <c:pt idx="1577">
                  <c:v>#N/A</c:v>
                </c:pt>
                <c:pt idx="1578">
                  <c:v>#N/A</c:v>
                </c:pt>
                <c:pt idx="1579">
                  <c:v>#N/A</c:v>
                </c:pt>
                <c:pt idx="1580">
                  <c:v>#N/A</c:v>
                </c:pt>
                <c:pt idx="1581">
                  <c:v>#N/A</c:v>
                </c:pt>
                <c:pt idx="1582">
                  <c:v>#N/A</c:v>
                </c:pt>
                <c:pt idx="1583">
                  <c:v>#N/A</c:v>
                </c:pt>
                <c:pt idx="1584">
                  <c:v>#N/A</c:v>
                </c:pt>
                <c:pt idx="1585">
                  <c:v>#N/A</c:v>
                </c:pt>
                <c:pt idx="1586">
                  <c:v>#N/A</c:v>
                </c:pt>
                <c:pt idx="1587">
                  <c:v>#N/A</c:v>
                </c:pt>
                <c:pt idx="1588">
                  <c:v>#N/A</c:v>
                </c:pt>
                <c:pt idx="1589">
                  <c:v>#N/A</c:v>
                </c:pt>
                <c:pt idx="1590">
                  <c:v>#N/A</c:v>
                </c:pt>
                <c:pt idx="1591">
                  <c:v>#N/A</c:v>
                </c:pt>
                <c:pt idx="1592">
                  <c:v>#N/A</c:v>
                </c:pt>
                <c:pt idx="1593">
                  <c:v>#N/A</c:v>
                </c:pt>
                <c:pt idx="1594">
                  <c:v>#N/A</c:v>
                </c:pt>
                <c:pt idx="1595">
                  <c:v>#N/A</c:v>
                </c:pt>
                <c:pt idx="1596">
                  <c:v>#N/A</c:v>
                </c:pt>
                <c:pt idx="1597">
                  <c:v>#N/A</c:v>
                </c:pt>
                <c:pt idx="1598">
                  <c:v>#N/A</c:v>
                </c:pt>
                <c:pt idx="1599">
                  <c:v>#N/A</c:v>
                </c:pt>
                <c:pt idx="1600">
                  <c:v>#N/A</c:v>
                </c:pt>
                <c:pt idx="1601">
                  <c:v>#N/A</c:v>
                </c:pt>
                <c:pt idx="1602">
                  <c:v>#N/A</c:v>
                </c:pt>
                <c:pt idx="1603">
                  <c:v>#N/A</c:v>
                </c:pt>
                <c:pt idx="1604">
                  <c:v>#N/A</c:v>
                </c:pt>
                <c:pt idx="1605">
                  <c:v>#N/A</c:v>
                </c:pt>
                <c:pt idx="1606">
                  <c:v>#N/A</c:v>
                </c:pt>
                <c:pt idx="1607">
                  <c:v>#N/A</c:v>
                </c:pt>
                <c:pt idx="1608">
                  <c:v>#N/A</c:v>
                </c:pt>
                <c:pt idx="1609">
                  <c:v>#N/A</c:v>
                </c:pt>
                <c:pt idx="1610">
                  <c:v>#N/A</c:v>
                </c:pt>
                <c:pt idx="1611">
                  <c:v>#N/A</c:v>
                </c:pt>
                <c:pt idx="1612">
                  <c:v>#N/A</c:v>
                </c:pt>
                <c:pt idx="1613">
                  <c:v>#N/A</c:v>
                </c:pt>
                <c:pt idx="1614">
                  <c:v>#N/A</c:v>
                </c:pt>
                <c:pt idx="1615">
                  <c:v>#N/A</c:v>
                </c:pt>
                <c:pt idx="1616">
                  <c:v>#N/A</c:v>
                </c:pt>
                <c:pt idx="1617">
                  <c:v>#N/A</c:v>
                </c:pt>
                <c:pt idx="1618">
                  <c:v>#N/A</c:v>
                </c:pt>
                <c:pt idx="1619">
                  <c:v>#N/A</c:v>
                </c:pt>
                <c:pt idx="1620">
                  <c:v>#N/A</c:v>
                </c:pt>
                <c:pt idx="1621">
                  <c:v>#N/A</c:v>
                </c:pt>
                <c:pt idx="1622">
                  <c:v>#N/A</c:v>
                </c:pt>
                <c:pt idx="1623">
                  <c:v>#N/A</c:v>
                </c:pt>
                <c:pt idx="1624">
                  <c:v>#N/A</c:v>
                </c:pt>
                <c:pt idx="1625">
                  <c:v>#N/A</c:v>
                </c:pt>
                <c:pt idx="1626">
                  <c:v>#N/A</c:v>
                </c:pt>
                <c:pt idx="1627">
                  <c:v>#N/A</c:v>
                </c:pt>
                <c:pt idx="1628">
                  <c:v>#N/A</c:v>
                </c:pt>
                <c:pt idx="1629">
                  <c:v>#N/A</c:v>
                </c:pt>
                <c:pt idx="1630">
                  <c:v>#N/A</c:v>
                </c:pt>
                <c:pt idx="1631">
                  <c:v>#N/A</c:v>
                </c:pt>
                <c:pt idx="1632">
                  <c:v>#N/A</c:v>
                </c:pt>
                <c:pt idx="1633">
                  <c:v>#N/A</c:v>
                </c:pt>
                <c:pt idx="1634">
                  <c:v>#N/A</c:v>
                </c:pt>
                <c:pt idx="1635">
                  <c:v>#N/A</c:v>
                </c:pt>
                <c:pt idx="1636">
                  <c:v>#N/A</c:v>
                </c:pt>
                <c:pt idx="1637">
                  <c:v>#N/A</c:v>
                </c:pt>
                <c:pt idx="1638">
                  <c:v>#N/A</c:v>
                </c:pt>
                <c:pt idx="1639">
                  <c:v>#N/A</c:v>
                </c:pt>
                <c:pt idx="1640">
                  <c:v>#N/A</c:v>
                </c:pt>
                <c:pt idx="1641">
                  <c:v>#N/A</c:v>
                </c:pt>
                <c:pt idx="1642">
                  <c:v>#N/A</c:v>
                </c:pt>
                <c:pt idx="1643">
                  <c:v>#N/A</c:v>
                </c:pt>
                <c:pt idx="1644">
                  <c:v>#N/A</c:v>
                </c:pt>
                <c:pt idx="1645">
                  <c:v>#N/A</c:v>
                </c:pt>
                <c:pt idx="1646">
                  <c:v>#N/A</c:v>
                </c:pt>
                <c:pt idx="1647">
                  <c:v>#N/A</c:v>
                </c:pt>
                <c:pt idx="1648">
                  <c:v>#N/A</c:v>
                </c:pt>
                <c:pt idx="1649">
                  <c:v>#N/A</c:v>
                </c:pt>
                <c:pt idx="1650">
                  <c:v>#N/A</c:v>
                </c:pt>
                <c:pt idx="1651">
                  <c:v>#N/A</c:v>
                </c:pt>
                <c:pt idx="1652">
                  <c:v>#N/A</c:v>
                </c:pt>
                <c:pt idx="1653">
                  <c:v>#N/A</c:v>
                </c:pt>
                <c:pt idx="1654">
                  <c:v>#N/A</c:v>
                </c:pt>
                <c:pt idx="1655">
                  <c:v>#N/A</c:v>
                </c:pt>
                <c:pt idx="1656">
                  <c:v>#N/A</c:v>
                </c:pt>
                <c:pt idx="1657">
                  <c:v>#N/A</c:v>
                </c:pt>
                <c:pt idx="1658">
                  <c:v>#N/A</c:v>
                </c:pt>
                <c:pt idx="1659">
                  <c:v>#N/A</c:v>
                </c:pt>
                <c:pt idx="1660">
                  <c:v>#N/A</c:v>
                </c:pt>
                <c:pt idx="1661">
                  <c:v>#N/A</c:v>
                </c:pt>
                <c:pt idx="1662">
                  <c:v>#N/A</c:v>
                </c:pt>
                <c:pt idx="1663">
                  <c:v>#N/A</c:v>
                </c:pt>
                <c:pt idx="1664">
                  <c:v>#N/A</c:v>
                </c:pt>
                <c:pt idx="1665">
                  <c:v>#N/A</c:v>
                </c:pt>
                <c:pt idx="1666">
                  <c:v>#N/A</c:v>
                </c:pt>
                <c:pt idx="1667">
                  <c:v>#N/A</c:v>
                </c:pt>
                <c:pt idx="1668">
                  <c:v>#N/A</c:v>
                </c:pt>
                <c:pt idx="1669">
                  <c:v>#N/A</c:v>
                </c:pt>
                <c:pt idx="1670">
                  <c:v>#N/A</c:v>
                </c:pt>
                <c:pt idx="1671">
                  <c:v>#N/A</c:v>
                </c:pt>
                <c:pt idx="1672">
                  <c:v>#N/A</c:v>
                </c:pt>
                <c:pt idx="1673">
                  <c:v>#N/A</c:v>
                </c:pt>
                <c:pt idx="1674">
                  <c:v>#N/A</c:v>
                </c:pt>
                <c:pt idx="1675">
                  <c:v>#N/A</c:v>
                </c:pt>
                <c:pt idx="1676">
                  <c:v>#N/A</c:v>
                </c:pt>
                <c:pt idx="1677">
                  <c:v>#N/A</c:v>
                </c:pt>
                <c:pt idx="1678">
                  <c:v>#N/A</c:v>
                </c:pt>
                <c:pt idx="1679">
                  <c:v>#N/A</c:v>
                </c:pt>
                <c:pt idx="1680">
                  <c:v>#N/A</c:v>
                </c:pt>
                <c:pt idx="1681">
                  <c:v>#N/A</c:v>
                </c:pt>
                <c:pt idx="1682">
                  <c:v>#N/A</c:v>
                </c:pt>
                <c:pt idx="1683">
                  <c:v>#N/A</c:v>
                </c:pt>
                <c:pt idx="1684">
                  <c:v>#N/A</c:v>
                </c:pt>
                <c:pt idx="1685">
                  <c:v>#N/A</c:v>
                </c:pt>
                <c:pt idx="1686">
                  <c:v>#N/A</c:v>
                </c:pt>
                <c:pt idx="1687">
                  <c:v>#N/A</c:v>
                </c:pt>
                <c:pt idx="1688">
                  <c:v>#N/A</c:v>
                </c:pt>
                <c:pt idx="1689">
                  <c:v>#N/A</c:v>
                </c:pt>
                <c:pt idx="1690">
                  <c:v>#N/A</c:v>
                </c:pt>
                <c:pt idx="1691">
                  <c:v>#N/A</c:v>
                </c:pt>
                <c:pt idx="1692">
                  <c:v>#N/A</c:v>
                </c:pt>
                <c:pt idx="1693">
                  <c:v>#N/A</c:v>
                </c:pt>
                <c:pt idx="1694">
                  <c:v>#N/A</c:v>
                </c:pt>
                <c:pt idx="1695">
                  <c:v>#N/A</c:v>
                </c:pt>
                <c:pt idx="1696">
                  <c:v>#N/A</c:v>
                </c:pt>
                <c:pt idx="1697">
                  <c:v>#N/A</c:v>
                </c:pt>
                <c:pt idx="1698">
                  <c:v>#N/A</c:v>
                </c:pt>
                <c:pt idx="1699">
                  <c:v>#N/A</c:v>
                </c:pt>
                <c:pt idx="1700">
                  <c:v>#N/A</c:v>
                </c:pt>
                <c:pt idx="1701">
                  <c:v>#N/A</c:v>
                </c:pt>
                <c:pt idx="1702">
                  <c:v>#N/A</c:v>
                </c:pt>
                <c:pt idx="1703">
                  <c:v>#N/A</c:v>
                </c:pt>
                <c:pt idx="1704">
                  <c:v>#N/A</c:v>
                </c:pt>
                <c:pt idx="1705">
                  <c:v>#N/A</c:v>
                </c:pt>
                <c:pt idx="1706">
                  <c:v>#N/A</c:v>
                </c:pt>
                <c:pt idx="1707">
                  <c:v>#N/A</c:v>
                </c:pt>
                <c:pt idx="1708">
                  <c:v>#N/A</c:v>
                </c:pt>
                <c:pt idx="1709">
                  <c:v>#N/A</c:v>
                </c:pt>
                <c:pt idx="1710">
                  <c:v>#N/A</c:v>
                </c:pt>
                <c:pt idx="1711">
                  <c:v>#N/A</c:v>
                </c:pt>
                <c:pt idx="1712">
                  <c:v>#N/A</c:v>
                </c:pt>
                <c:pt idx="1713">
                  <c:v>#N/A</c:v>
                </c:pt>
                <c:pt idx="1714">
                  <c:v>#N/A</c:v>
                </c:pt>
                <c:pt idx="1715">
                  <c:v>#N/A</c:v>
                </c:pt>
                <c:pt idx="1716">
                  <c:v>#N/A</c:v>
                </c:pt>
                <c:pt idx="1717">
                  <c:v>#N/A</c:v>
                </c:pt>
                <c:pt idx="1718">
                  <c:v>#N/A</c:v>
                </c:pt>
                <c:pt idx="1719">
                  <c:v>#N/A</c:v>
                </c:pt>
                <c:pt idx="1720">
                  <c:v>#N/A</c:v>
                </c:pt>
                <c:pt idx="1721">
                  <c:v>#N/A</c:v>
                </c:pt>
                <c:pt idx="1722">
                  <c:v>#N/A</c:v>
                </c:pt>
                <c:pt idx="1723">
                  <c:v>#N/A</c:v>
                </c:pt>
                <c:pt idx="1724">
                  <c:v>#N/A</c:v>
                </c:pt>
                <c:pt idx="1725">
                  <c:v>#N/A</c:v>
                </c:pt>
                <c:pt idx="1726">
                  <c:v>#N/A</c:v>
                </c:pt>
                <c:pt idx="1727">
                  <c:v>#N/A</c:v>
                </c:pt>
                <c:pt idx="1728">
                  <c:v>#N/A</c:v>
                </c:pt>
                <c:pt idx="1729">
                  <c:v>#N/A</c:v>
                </c:pt>
                <c:pt idx="1730">
                  <c:v>#N/A</c:v>
                </c:pt>
                <c:pt idx="1731">
                  <c:v>#N/A</c:v>
                </c:pt>
                <c:pt idx="1732">
                  <c:v>#N/A</c:v>
                </c:pt>
                <c:pt idx="1733">
                  <c:v>#N/A</c:v>
                </c:pt>
                <c:pt idx="1734">
                  <c:v>#N/A</c:v>
                </c:pt>
                <c:pt idx="1735">
                  <c:v>#N/A</c:v>
                </c:pt>
                <c:pt idx="1736">
                  <c:v>#N/A</c:v>
                </c:pt>
                <c:pt idx="1737">
                  <c:v>#N/A</c:v>
                </c:pt>
                <c:pt idx="1738">
                  <c:v>#N/A</c:v>
                </c:pt>
                <c:pt idx="1739">
                  <c:v>#N/A</c:v>
                </c:pt>
                <c:pt idx="1740">
                  <c:v>#N/A</c:v>
                </c:pt>
                <c:pt idx="1741">
                  <c:v>#N/A</c:v>
                </c:pt>
                <c:pt idx="1742">
                  <c:v>#N/A</c:v>
                </c:pt>
                <c:pt idx="1743">
                  <c:v>#N/A</c:v>
                </c:pt>
                <c:pt idx="1744">
                  <c:v>#N/A</c:v>
                </c:pt>
                <c:pt idx="1745">
                  <c:v>#N/A</c:v>
                </c:pt>
                <c:pt idx="1746">
                  <c:v>#N/A</c:v>
                </c:pt>
                <c:pt idx="1747">
                  <c:v>#N/A</c:v>
                </c:pt>
                <c:pt idx="1748">
                  <c:v>#N/A</c:v>
                </c:pt>
                <c:pt idx="1749">
                  <c:v>#N/A</c:v>
                </c:pt>
                <c:pt idx="1750">
                  <c:v>#N/A</c:v>
                </c:pt>
                <c:pt idx="1751">
                  <c:v>#N/A</c:v>
                </c:pt>
                <c:pt idx="1752">
                  <c:v>#N/A</c:v>
                </c:pt>
                <c:pt idx="1753">
                  <c:v>#N/A</c:v>
                </c:pt>
                <c:pt idx="1754">
                  <c:v>#N/A</c:v>
                </c:pt>
                <c:pt idx="1755">
                  <c:v>#N/A</c:v>
                </c:pt>
                <c:pt idx="1756">
                  <c:v>#N/A</c:v>
                </c:pt>
                <c:pt idx="1757">
                  <c:v>#N/A</c:v>
                </c:pt>
                <c:pt idx="1758">
                  <c:v>#N/A</c:v>
                </c:pt>
                <c:pt idx="1759">
                  <c:v>#N/A</c:v>
                </c:pt>
                <c:pt idx="1760">
                  <c:v>#N/A</c:v>
                </c:pt>
                <c:pt idx="1761">
                  <c:v>#N/A</c:v>
                </c:pt>
                <c:pt idx="1762">
                  <c:v>#N/A</c:v>
                </c:pt>
                <c:pt idx="1763">
                  <c:v>#N/A</c:v>
                </c:pt>
                <c:pt idx="1764">
                  <c:v>#N/A</c:v>
                </c:pt>
                <c:pt idx="1765">
                  <c:v>#N/A</c:v>
                </c:pt>
                <c:pt idx="1766">
                  <c:v>#N/A</c:v>
                </c:pt>
                <c:pt idx="1767">
                  <c:v>#N/A</c:v>
                </c:pt>
                <c:pt idx="1768">
                  <c:v>#N/A</c:v>
                </c:pt>
                <c:pt idx="1769">
                  <c:v>#N/A</c:v>
                </c:pt>
                <c:pt idx="1770">
                  <c:v>#N/A</c:v>
                </c:pt>
                <c:pt idx="1771">
                  <c:v>#N/A</c:v>
                </c:pt>
                <c:pt idx="1772">
                  <c:v>#N/A</c:v>
                </c:pt>
                <c:pt idx="1773">
                  <c:v>#N/A</c:v>
                </c:pt>
                <c:pt idx="1774">
                  <c:v>#N/A</c:v>
                </c:pt>
                <c:pt idx="1775">
                  <c:v>#N/A</c:v>
                </c:pt>
                <c:pt idx="1776">
                  <c:v>#N/A</c:v>
                </c:pt>
                <c:pt idx="1777">
                  <c:v>#N/A</c:v>
                </c:pt>
                <c:pt idx="1778">
                  <c:v>#N/A</c:v>
                </c:pt>
                <c:pt idx="1779">
                  <c:v>#N/A</c:v>
                </c:pt>
                <c:pt idx="1780">
                  <c:v>#N/A</c:v>
                </c:pt>
                <c:pt idx="1781">
                  <c:v>#N/A</c:v>
                </c:pt>
                <c:pt idx="1782">
                  <c:v>#N/A</c:v>
                </c:pt>
                <c:pt idx="1783">
                  <c:v>#N/A</c:v>
                </c:pt>
                <c:pt idx="1784">
                  <c:v>#N/A</c:v>
                </c:pt>
                <c:pt idx="1785">
                  <c:v>#N/A</c:v>
                </c:pt>
                <c:pt idx="1786">
                  <c:v>#N/A</c:v>
                </c:pt>
                <c:pt idx="1787">
                  <c:v>#N/A</c:v>
                </c:pt>
                <c:pt idx="1788">
                  <c:v>#N/A</c:v>
                </c:pt>
                <c:pt idx="1789">
                  <c:v>#N/A</c:v>
                </c:pt>
                <c:pt idx="1790">
                  <c:v>#N/A</c:v>
                </c:pt>
                <c:pt idx="1791">
                  <c:v>#N/A</c:v>
                </c:pt>
                <c:pt idx="1792">
                  <c:v>#N/A</c:v>
                </c:pt>
                <c:pt idx="1793">
                  <c:v>#N/A</c:v>
                </c:pt>
                <c:pt idx="1794">
                  <c:v>#N/A</c:v>
                </c:pt>
                <c:pt idx="1795">
                  <c:v>#N/A</c:v>
                </c:pt>
                <c:pt idx="1796">
                  <c:v>#N/A</c:v>
                </c:pt>
                <c:pt idx="1797">
                  <c:v>#N/A</c:v>
                </c:pt>
                <c:pt idx="1798">
                  <c:v>#N/A</c:v>
                </c:pt>
                <c:pt idx="1799">
                  <c:v>#N/A</c:v>
                </c:pt>
                <c:pt idx="1800">
                  <c:v>#N/A</c:v>
                </c:pt>
                <c:pt idx="1801">
                  <c:v>#N/A</c:v>
                </c:pt>
                <c:pt idx="1802">
                  <c:v>#N/A</c:v>
                </c:pt>
                <c:pt idx="1803">
                  <c:v>#N/A</c:v>
                </c:pt>
                <c:pt idx="1804">
                  <c:v>#N/A</c:v>
                </c:pt>
                <c:pt idx="1805">
                  <c:v>#N/A</c:v>
                </c:pt>
                <c:pt idx="1806">
                  <c:v>#N/A</c:v>
                </c:pt>
                <c:pt idx="1807">
                  <c:v>#N/A</c:v>
                </c:pt>
                <c:pt idx="1808">
                  <c:v>#N/A</c:v>
                </c:pt>
                <c:pt idx="1809">
                  <c:v>#N/A</c:v>
                </c:pt>
                <c:pt idx="1810">
                  <c:v>#N/A</c:v>
                </c:pt>
                <c:pt idx="1811">
                  <c:v>#N/A</c:v>
                </c:pt>
                <c:pt idx="1812">
                  <c:v>#N/A</c:v>
                </c:pt>
                <c:pt idx="1813">
                  <c:v>#N/A</c:v>
                </c:pt>
                <c:pt idx="1814">
                  <c:v>#N/A</c:v>
                </c:pt>
                <c:pt idx="1815">
                  <c:v>#N/A</c:v>
                </c:pt>
                <c:pt idx="1816">
                  <c:v>#N/A</c:v>
                </c:pt>
                <c:pt idx="1817">
                  <c:v>#N/A</c:v>
                </c:pt>
                <c:pt idx="1818">
                  <c:v>#N/A</c:v>
                </c:pt>
                <c:pt idx="1819">
                  <c:v>#N/A</c:v>
                </c:pt>
                <c:pt idx="1820">
                  <c:v>#N/A</c:v>
                </c:pt>
                <c:pt idx="1821">
                  <c:v>#N/A</c:v>
                </c:pt>
                <c:pt idx="1822">
                  <c:v>#N/A</c:v>
                </c:pt>
                <c:pt idx="1823">
                  <c:v>#N/A</c:v>
                </c:pt>
                <c:pt idx="1824">
                  <c:v>#N/A</c:v>
                </c:pt>
                <c:pt idx="1825">
                  <c:v>#N/A</c:v>
                </c:pt>
                <c:pt idx="1826">
                  <c:v>#N/A</c:v>
                </c:pt>
                <c:pt idx="1827">
                  <c:v>#N/A</c:v>
                </c:pt>
                <c:pt idx="1828">
                  <c:v>#N/A</c:v>
                </c:pt>
                <c:pt idx="1829">
                  <c:v>#N/A</c:v>
                </c:pt>
                <c:pt idx="1830">
                  <c:v>#N/A</c:v>
                </c:pt>
                <c:pt idx="1831">
                  <c:v>#N/A</c:v>
                </c:pt>
                <c:pt idx="1832">
                  <c:v>#N/A</c:v>
                </c:pt>
                <c:pt idx="1833">
                  <c:v>#N/A</c:v>
                </c:pt>
                <c:pt idx="1834">
                  <c:v>#N/A</c:v>
                </c:pt>
                <c:pt idx="1835">
                  <c:v>#N/A</c:v>
                </c:pt>
                <c:pt idx="1836">
                  <c:v>#N/A</c:v>
                </c:pt>
                <c:pt idx="1837">
                  <c:v>#N/A</c:v>
                </c:pt>
                <c:pt idx="1838">
                  <c:v>#N/A</c:v>
                </c:pt>
                <c:pt idx="1839">
                  <c:v>#N/A</c:v>
                </c:pt>
                <c:pt idx="1840">
                  <c:v>#N/A</c:v>
                </c:pt>
                <c:pt idx="1841">
                  <c:v>#N/A</c:v>
                </c:pt>
                <c:pt idx="1842">
                  <c:v>#N/A</c:v>
                </c:pt>
                <c:pt idx="1843">
                  <c:v>#N/A</c:v>
                </c:pt>
                <c:pt idx="1844">
                  <c:v>#N/A</c:v>
                </c:pt>
                <c:pt idx="1845">
                  <c:v>#N/A</c:v>
                </c:pt>
                <c:pt idx="1846">
                  <c:v>#N/A</c:v>
                </c:pt>
                <c:pt idx="1847">
                  <c:v>#N/A</c:v>
                </c:pt>
                <c:pt idx="1848">
                  <c:v>#N/A</c:v>
                </c:pt>
                <c:pt idx="1849">
                  <c:v>#N/A</c:v>
                </c:pt>
                <c:pt idx="1850">
                  <c:v>#N/A</c:v>
                </c:pt>
                <c:pt idx="1851">
                  <c:v>#N/A</c:v>
                </c:pt>
                <c:pt idx="1852">
                  <c:v>#N/A</c:v>
                </c:pt>
                <c:pt idx="1853">
                  <c:v>#N/A</c:v>
                </c:pt>
                <c:pt idx="1854">
                  <c:v>#N/A</c:v>
                </c:pt>
                <c:pt idx="1855">
                  <c:v>#N/A</c:v>
                </c:pt>
                <c:pt idx="1856">
                  <c:v>#N/A</c:v>
                </c:pt>
                <c:pt idx="1857">
                  <c:v>#N/A</c:v>
                </c:pt>
                <c:pt idx="1858">
                  <c:v>#N/A</c:v>
                </c:pt>
                <c:pt idx="1859">
                  <c:v>#N/A</c:v>
                </c:pt>
                <c:pt idx="1860">
                  <c:v>#N/A</c:v>
                </c:pt>
                <c:pt idx="1861">
                  <c:v>#N/A</c:v>
                </c:pt>
                <c:pt idx="1862">
                  <c:v>#N/A</c:v>
                </c:pt>
                <c:pt idx="1863">
                  <c:v>#N/A</c:v>
                </c:pt>
                <c:pt idx="1864">
                  <c:v>#N/A</c:v>
                </c:pt>
                <c:pt idx="1865">
                  <c:v>#N/A</c:v>
                </c:pt>
                <c:pt idx="1866">
                  <c:v>#N/A</c:v>
                </c:pt>
                <c:pt idx="1867">
                  <c:v>#N/A</c:v>
                </c:pt>
                <c:pt idx="1868">
                  <c:v>#N/A</c:v>
                </c:pt>
                <c:pt idx="1869">
                  <c:v>#N/A</c:v>
                </c:pt>
                <c:pt idx="1870">
                  <c:v>#N/A</c:v>
                </c:pt>
                <c:pt idx="1871">
                  <c:v>#N/A</c:v>
                </c:pt>
                <c:pt idx="1872">
                  <c:v>#N/A</c:v>
                </c:pt>
                <c:pt idx="1873">
                  <c:v>#N/A</c:v>
                </c:pt>
                <c:pt idx="1874">
                  <c:v>#N/A</c:v>
                </c:pt>
                <c:pt idx="1875">
                  <c:v>#N/A</c:v>
                </c:pt>
                <c:pt idx="1876">
                  <c:v>#N/A</c:v>
                </c:pt>
                <c:pt idx="1877">
                  <c:v>#N/A</c:v>
                </c:pt>
                <c:pt idx="1878">
                  <c:v>#N/A</c:v>
                </c:pt>
                <c:pt idx="1879">
                  <c:v>#N/A</c:v>
                </c:pt>
                <c:pt idx="1880">
                  <c:v>#N/A</c:v>
                </c:pt>
                <c:pt idx="1881">
                  <c:v>#N/A</c:v>
                </c:pt>
                <c:pt idx="1882">
                  <c:v>#N/A</c:v>
                </c:pt>
                <c:pt idx="1883">
                  <c:v>#N/A</c:v>
                </c:pt>
                <c:pt idx="1884">
                  <c:v>#N/A</c:v>
                </c:pt>
                <c:pt idx="1885">
                  <c:v>#N/A</c:v>
                </c:pt>
                <c:pt idx="1886">
                  <c:v>#N/A</c:v>
                </c:pt>
                <c:pt idx="1887">
                  <c:v>#N/A</c:v>
                </c:pt>
                <c:pt idx="1888">
                  <c:v>#N/A</c:v>
                </c:pt>
                <c:pt idx="1889">
                  <c:v>#N/A</c:v>
                </c:pt>
                <c:pt idx="1890">
                  <c:v>#N/A</c:v>
                </c:pt>
                <c:pt idx="1891">
                  <c:v>#N/A</c:v>
                </c:pt>
                <c:pt idx="1892">
                  <c:v>#N/A</c:v>
                </c:pt>
                <c:pt idx="1893">
                  <c:v>#N/A</c:v>
                </c:pt>
                <c:pt idx="1894">
                  <c:v>#N/A</c:v>
                </c:pt>
                <c:pt idx="1895">
                  <c:v>#N/A</c:v>
                </c:pt>
                <c:pt idx="1896">
                  <c:v>#N/A</c:v>
                </c:pt>
                <c:pt idx="1897">
                  <c:v>#N/A</c:v>
                </c:pt>
                <c:pt idx="1898">
                  <c:v>#N/A</c:v>
                </c:pt>
                <c:pt idx="1899">
                  <c:v>#N/A</c:v>
                </c:pt>
                <c:pt idx="1900">
                  <c:v>#N/A</c:v>
                </c:pt>
                <c:pt idx="1901">
                  <c:v>#N/A</c:v>
                </c:pt>
                <c:pt idx="1902">
                  <c:v>#N/A</c:v>
                </c:pt>
                <c:pt idx="1903">
                  <c:v>#N/A</c:v>
                </c:pt>
                <c:pt idx="1904">
                  <c:v>#N/A</c:v>
                </c:pt>
                <c:pt idx="1905">
                  <c:v>#N/A</c:v>
                </c:pt>
                <c:pt idx="1906">
                  <c:v>#N/A</c:v>
                </c:pt>
                <c:pt idx="1907">
                  <c:v>#N/A</c:v>
                </c:pt>
                <c:pt idx="1908">
                  <c:v>#N/A</c:v>
                </c:pt>
                <c:pt idx="1909">
                  <c:v>#N/A</c:v>
                </c:pt>
                <c:pt idx="1910">
                  <c:v>#N/A</c:v>
                </c:pt>
                <c:pt idx="1911">
                  <c:v>#N/A</c:v>
                </c:pt>
                <c:pt idx="1912">
                  <c:v>#N/A</c:v>
                </c:pt>
                <c:pt idx="1913">
                  <c:v>#N/A</c:v>
                </c:pt>
                <c:pt idx="1914">
                  <c:v>#N/A</c:v>
                </c:pt>
                <c:pt idx="1915">
                  <c:v>#N/A</c:v>
                </c:pt>
                <c:pt idx="1916">
                  <c:v>#N/A</c:v>
                </c:pt>
                <c:pt idx="1917">
                  <c:v>#N/A</c:v>
                </c:pt>
                <c:pt idx="1918">
                  <c:v>#N/A</c:v>
                </c:pt>
                <c:pt idx="1919">
                  <c:v>#N/A</c:v>
                </c:pt>
                <c:pt idx="1920">
                  <c:v>#N/A</c:v>
                </c:pt>
                <c:pt idx="1921">
                  <c:v>#N/A</c:v>
                </c:pt>
                <c:pt idx="1922">
                  <c:v>#N/A</c:v>
                </c:pt>
                <c:pt idx="1923">
                  <c:v>#N/A</c:v>
                </c:pt>
                <c:pt idx="1924">
                  <c:v>#N/A</c:v>
                </c:pt>
                <c:pt idx="1925">
                  <c:v>#N/A</c:v>
                </c:pt>
                <c:pt idx="1926">
                  <c:v>#N/A</c:v>
                </c:pt>
                <c:pt idx="1927">
                  <c:v>#N/A</c:v>
                </c:pt>
                <c:pt idx="1928">
                  <c:v>#N/A</c:v>
                </c:pt>
                <c:pt idx="1929">
                  <c:v>#N/A</c:v>
                </c:pt>
                <c:pt idx="1930">
                  <c:v>#N/A</c:v>
                </c:pt>
                <c:pt idx="1931">
                  <c:v>#N/A</c:v>
                </c:pt>
                <c:pt idx="1932">
                  <c:v>#N/A</c:v>
                </c:pt>
                <c:pt idx="1933">
                  <c:v>#N/A</c:v>
                </c:pt>
                <c:pt idx="1934">
                  <c:v>#N/A</c:v>
                </c:pt>
                <c:pt idx="1935">
                  <c:v>#N/A</c:v>
                </c:pt>
                <c:pt idx="1936">
                  <c:v>#N/A</c:v>
                </c:pt>
                <c:pt idx="1937">
                  <c:v>#N/A</c:v>
                </c:pt>
                <c:pt idx="1938">
                  <c:v>#N/A</c:v>
                </c:pt>
                <c:pt idx="1939">
                  <c:v>#N/A</c:v>
                </c:pt>
                <c:pt idx="1940">
                  <c:v>#N/A</c:v>
                </c:pt>
                <c:pt idx="1941">
                  <c:v>#N/A</c:v>
                </c:pt>
                <c:pt idx="1942">
                  <c:v>#N/A</c:v>
                </c:pt>
                <c:pt idx="1943">
                  <c:v>#N/A</c:v>
                </c:pt>
                <c:pt idx="1944">
                  <c:v>#N/A</c:v>
                </c:pt>
                <c:pt idx="1945">
                  <c:v>#N/A</c:v>
                </c:pt>
                <c:pt idx="1946">
                  <c:v>#N/A</c:v>
                </c:pt>
                <c:pt idx="1947">
                  <c:v>#N/A</c:v>
                </c:pt>
                <c:pt idx="1948">
                  <c:v>#N/A</c:v>
                </c:pt>
                <c:pt idx="1949">
                  <c:v>#N/A</c:v>
                </c:pt>
                <c:pt idx="1950">
                  <c:v>#N/A</c:v>
                </c:pt>
                <c:pt idx="1951">
                  <c:v>#N/A</c:v>
                </c:pt>
                <c:pt idx="1952">
                  <c:v>#N/A</c:v>
                </c:pt>
                <c:pt idx="1953">
                  <c:v>#N/A</c:v>
                </c:pt>
                <c:pt idx="1954">
                  <c:v>#N/A</c:v>
                </c:pt>
                <c:pt idx="1955">
                  <c:v>#N/A</c:v>
                </c:pt>
                <c:pt idx="1956">
                  <c:v>#N/A</c:v>
                </c:pt>
                <c:pt idx="1957">
                  <c:v>#N/A</c:v>
                </c:pt>
                <c:pt idx="1958">
                  <c:v>#N/A</c:v>
                </c:pt>
                <c:pt idx="1959">
                  <c:v>#N/A</c:v>
                </c:pt>
                <c:pt idx="1960">
                  <c:v>#N/A</c:v>
                </c:pt>
                <c:pt idx="1961">
                  <c:v>#N/A</c:v>
                </c:pt>
                <c:pt idx="1962">
                  <c:v>#N/A</c:v>
                </c:pt>
                <c:pt idx="1963">
                  <c:v>#N/A</c:v>
                </c:pt>
                <c:pt idx="1964">
                  <c:v>#N/A</c:v>
                </c:pt>
                <c:pt idx="1965">
                  <c:v>#N/A</c:v>
                </c:pt>
                <c:pt idx="1966">
                  <c:v>#N/A</c:v>
                </c:pt>
                <c:pt idx="1967">
                  <c:v>#N/A</c:v>
                </c:pt>
                <c:pt idx="1968">
                  <c:v>#N/A</c:v>
                </c:pt>
                <c:pt idx="1969">
                  <c:v>#N/A</c:v>
                </c:pt>
                <c:pt idx="1970">
                  <c:v>#N/A</c:v>
                </c:pt>
                <c:pt idx="1971">
                  <c:v>#N/A</c:v>
                </c:pt>
                <c:pt idx="1972">
                  <c:v>#N/A</c:v>
                </c:pt>
                <c:pt idx="1973">
                  <c:v>#N/A</c:v>
                </c:pt>
                <c:pt idx="1974">
                  <c:v>#N/A</c:v>
                </c:pt>
                <c:pt idx="1975">
                  <c:v>#N/A</c:v>
                </c:pt>
                <c:pt idx="1976">
                  <c:v>#N/A</c:v>
                </c:pt>
                <c:pt idx="1977">
                  <c:v>#N/A</c:v>
                </c:pt>
                <c:pt idx="1978">
                  <c:v>#N/A</c:v>
                </c:pt>
                <c:pt idx="1979">
                  <c:v>#N/A</c:v>
                </c:pt>
                <c:pt idx="1980">
                  <c:v>#N/A</c:v>
                </c:pt>
                <c:pt idx="1981">
                  <c:v>#N/A</c:v>
                </c:pt>
                <c:pt idx="1982">
                  <c:v>#N/A</c:v>
                </c:pt>
                <c:pt idx="1983">
                  <c:v>#N/A</c:v>
                </c:pt>
                <c:pt idx="1984">
                  <c:v>#N/A</c:v>
                </c:pt>
                <c:pt idx="1985">
                  <c:v>#N/A</c:v>
                </c:pt>
                <c:pt idx="1986">
                  <c:v>#N/A</c:v>
                </c:pt>
                <c:pt idx="1987">
                  <c:v>#N/A</c:v>
                </c:pt>
                <c:pt idx="1988">
                  <c:v>#N/A</c:v>
                </c:pt>
                <c:pt idx="1989">
                  <c:v>#N/A</c:v>
                </c:pt>
                <c:pt idx="1990">
                  <c:v>#N/A</c:v>
                </c:pt>
                <c:pt idx="1991">
                  <c:v>#N/A</c:v>
                </c:pt>
                <c:pt idx="1992">
                  <c:v>#N/A</c:v>
                </c:pt>
                <c:pt idx="1993">
                  <c:v>#N/A</c:v>
                </c:pt>
                <c:pt idx="1994">
                  <c:v>#N/A</c:v>
                </c:pt>
                <c:pt idx="1995">
                  <c:v>#N/A</c:v>
                </c:pt>
                <c:pt idx="1996">
                  <c:v>#N/A</c:v>
                </c:pt>
                <c:pt idx="1997">
                  <c:v>#N/A</c:v>
                </c:pt>
                <c:pt idx="1998">
                  <c:v>#N/A</c:v>
                </c:pt>
                <c:pt idx="1999">
                  <c:v>#N/A</c:v>
                </c:pt>
                <c:pt idx="2000">
                  <c:v>#N/A</c:v>
                </c:pt>
                <c:pt idx="2001">
                  <c:v>#N/A</c:v>
                </c:pt>
                <c:pt idx="2002">
                  <c:v>#N/A</c:v>
                </c:pt>
                <c:pt idx="2003">
                  <c:v>#N/A</c:v>
                </c:pt>
                <c:pt idx="2004">
                  <c:v>#N/A</c:v>
                </c:pt>
                <c:pt idx="2005">
                  <c:v>#N/A</c:v>
                </c:pt>
                <c:pt idx="2006">
                  <c:v>#N/A</c:v>
                </c:pt>
                <c:pt idx="2007">
                  <c:v>#N/A</c:v>
                </c:pt>
                <c:pt idx="2008">
                  <c:v>#N/A</c:v>
                </c:pt>
                <c:pt idx="2009">
                  <c:v>#N/A</c:v>
                </c:pt>
                <c:pt idx="2010">
                  <c:v>#N/A</c:v>
                </c:pt>
                <c:pt idx="2011">
                  <c:v>#N/A</c:v>
                </c:pt>
                <c:pt idx="2012">
                  <c:v>#N/A</c:v>
                </c:pt>
                <c:pt idx="2013">
                  <c:v>#N/A</c:v>
                </c:pt>
                <c:pt idx="2014">
                  <c:v>#N/A</c:v>
                </c:pt>
                <c:pt idx="2015">
                  <c:v>#N/A</c:v>
                </c:pt>
                <c:pt idx="2016">
                  <c:v>#N/A</c:v>
                </c:pt>
                <c:pt idx="2017">
                  <c:v>#N/A</c:v>
                </c:pt>
                <c:pt idx="2018">
                  <c:v>#N/A</c:v>
                </c:pt>
                <c:pt idx="2019">
                  <c:v>#N/A</c:v>
                </c:pt>
                <c:pt idx="2020">
                  <c:v>#N/A</c:v>
                </c:pt>
                <c:pt idx="2021">
                  <c:v>#N/A</c:v>
                </c:pt>
                <c:pt idx="2022">
                  <c:v>#N/A</c:v>
                </c:pt>
                <c:pt idx="2023">
                  <c:v>#N/A</c:v>
                </c:pt>
                <c:pt idx="2024">
                  <c:v>#N/A</c:v>
                </c:pt>
                <c:pt idx="2025">
                  <c:v>#N/A</c:v>
                </c:pt>
                <c:pt idx="2026">
                  <c:v>#N/A</c:v>
                </c:pt>
                <c:pt idx="2027">
                  <c:v>#N/A</c:v>
                </c:pt>
                <c:pt idx="2028">
                  <c:v>#N/A</c:v>
                </c:pt>
                <c:pt idx="2029">
                  <c:v>#N/A</c:v>
                </c:pt>
                <c:pt idx="2030">
                  <c:v>#N/A</c:v>
                </c:pt>
                <c:pt idx="2031">
                  <c:v>#N/A</c:v>
                </c:pt>
                <c:pt idx="2032">
                  <c:v>#N/A</c:v>
                </c:pt>
                <c:pt idx="2033">
                  <c:v>#N/A</c:v>
                </c:pt>
                <c:pt idx="2034">
                  <c:v>#N/A</c:v>
                </c:pt>
                <c:pt idx="2035">
                  <c:v>#N/A</c:v>
                </c:pt>
                <c:pt idx="2036">
                  <c:v>#N/A</c:v>
                </c:pt>
                <c:pt idx="2037">
                  <c:v>#N/A</c:v>
                </c:pt>
                <c:pt idx="2038">
                  <c:v>#N/A</c:v>
                </c:pt>
                <c:pt idx="2039">
                  <c:v>#N/A</c:v>
                </c:pt>
                <c:pt idx="2040">
                  <c:v>#N/A</c:v>
                </c:pt>
                <c:pt idx="2041">
                  <c:v>#N/A</c:v>
                </c:pt>
                <c:pt idx="2042">
                  <c:v>#N/A</c:v>
                </c:pt>
                <c:pt idx="2043">
                  <c:v>#N/A</c:v>
                </c:pt>
                <c:pt idx="2044">
                  <c:v>#N/A</c:v>
                </c:pt>
                <c:pt idx="2045">
                  <c:v>#N/A</c:v>
                </c:pt>
                <c:pt idx="2046">
                  <c:v>#N/A</c:v>
                </c:pt>
                <c:pt idx="2047">
                  <c:v>#N/A</c:v>
                </c:pt>
                <c:pt idx="2048">
                  <c:v>#N/A</c:v>
                </c:pt>
                <c:pt idx="2049">
                  <c:v>#N/A</c:v>
                </c:pt>
                <c:pt idx="2050">
                  <c:v>#N/A</c:v>
                </c:pt>
                <c:pt idx="2051">
                  <c:v>#N/A</c:v>
                </c:pt>
                <c:pt idx="2052">
                  <c:v>#N/A</c:v>
                </c:pt>
                <c:pt idx="2053">
                  <c:v>#N/A</c:v>
                </c:pt>
                <c:pt idx="2054">
                  <c:v>#N/A</c:v>
                </c:pt>
                <c:pt idx="2055">
                  <c:v>#N/A</c:v>
                </c:pt>
                <c:pt idx="2056">
                  <c:v>#N/A</c:v>
                </c:pt>
                <c:pt idx="2057">
                  <c:v>#N/A</c:v>
                </c:pt>
                <c:pt idx="2058">
                  <c:v>#N/A</c:v>
                </c:pt>
                <c:pt idx="2059">
                  <c:v>#N/A</c:v>
                </c:pt>
                <c:pt idx="2060">
                  <c:v>#N/A</c:v>
                </c:pt>
                <c:pt idx="2061">
                  <c:v>#N/A</c:v>
                </c:pt>
                <c:pt idx="2062">
                  <c:v>#N/A</c:v>
                </c:pt>
                <c:pt idx="2063">
                  <c:v>#N/A</c:v>
                </c:pt>
                <c:pt idx="2064">
                  <c:v>#N/A</c:v>
                </c:pt>
                <c:pt idx="2065">
                  <c:v>#N/A</c:v>
                </c:pt>
                <c:pt idx="2066">
                  <c:v>#N/A</c:v>
                </c:pt>
                <c:pt idx="2067">
                  <c:v>#N/A</c:v>
                </c:pt>
                <c:pt idx="2068">
                  <c:v>#N/A</c:v>
                </c:pt>
                <c:pt idx="2069">
                  <c:v>#N/A</c:v>
                </c:pt>
                <c:pt idx="2070">
                  <c:v>#N/A</c:v>
                </c:pt>
                <c:pt idx="2071">
                  <c:v>#N/A</c:v>
                </c:pt>
                <c:pt idx="2072">
                  <c:v>#N/A</c:v>
                </c:pt>
                <c:pt idx="2073">
                  <c:v>#N/A</c:v>
                </c:pt>
                <c:pt idx="2074">
                  <c:v>#N/A</c:v>
                </c:pt>
                <c:pt idx="2075">
                  <c:v>#N/A</c:v>
                </c:pt>
                <c:pt idx="2076">
                  <c:v>#N/A</c:v>
                </c:pt>
                <c:pt idx="2077">
                  <c:v>#N/A</c:v>
                </c:pt>
                <c:pt idx="2078">
                  <c:v>#N/A</c:v>
                </c:pt>
                <c:pt idx="2079">
                  <c:v>#N/A</c:v>
                </c:pt>
                <c:pt idx="2080">
                  <c:v>#N/A</c:v>
                </c:pt>
                <c:pt idx="2081">
                  <c:v>#N/A</c:v>
                </c:pt>
                <c:pt idx="2082">
                  <c:v>#N/A</c:v>
                </c:pt>
                <c:pt idx="2083">
                  <c:v>#N/A</c:v>
                </c:pt>
                <c:pt idx="2084">
                  <c:v>#N/A</c:v>
                </c:pt>
                <c:pt idx="2085">
                  <c:v>#N/A</c:v>
                </c:pt>
                <c:pt idx="2086">
                  <c:v>#N/A</c:v>
                </c:pt>
                <c:pt idx="2087">
                  <c:v>#N/A</c:v>
                </c:pt>
                <c:pt idx="2088">
                  <c:v>#N/A</c:v>
                </c:pt>
                <c:pt idx="2089">
                  <c:v>#N/A</c:v>
                </c:pt>
                <c:pt idx="2090">
                  <c:v>#N/A</c:v>
                </c:pt>
                <c:pt idx="2091">
                  <c:v>#N/A</c:v>
                </c:pt>
                <c:pt idx="2092">
                  <c:v>#N/A</c:v>
                </c:pt>
                <c:pt idx="2093">
                  <c:v>#N/A</c:v>
                </c:pt>
                <c:pt idx="2094">
                  <c:v>#N/A</c:v>
                </c:pt>
                <c:pt idx="2095">
                  <c:v>#N/A</c:v>
                </c:pt>
                <c:pt idx="2096">
                  <c:v>#N/A</c:v>
                </c:pt>
                <c:pt idx="2097">
                  <c:v>#N/A</c:v>
                </c:pt>
                <c:pt idx="2098">
                  <c:v>#N/A</c:v>
                </c:pt>
                <c:pt idx="2099">
                  <c:v>#N/A</c:v>
                </c:pt>
                <c:pt idx="2100">
                  <c:v>#N/A</c:v>
                </c:pt>
                <c:pt idx="2101">
                  <c:v>#N/A</c:v>
                </c:pt>
                <c:pt idx="2102">
                  <c:v>#N/A</c:v>
                </c:pt>
                <c:pt idx="2103">
                  <c:v>#N/A</c:v>
                </c:pt>
                <c:pt idx="2104">
                  <c:v>#N/A</c:v>
                </c:pt>
                <c:pt idx="2105">
                  <c:v>#N/A</c:v>
                </c:pt>
                <c:pt idx="2106">
                  <c:v>#N/A</c:v>
                </c:pt>
                <c:pt idx="2107">
                  <c:v>#N/A</c:v>
                </c:pt>
                <c:pt idx="2108">
                  <c:v>#N/A</c:v>
                </c:pt>
                <c:pt idx="2109">
                  <c:v>#N/A</c:v>
                </c:pt>
                <c:pt idx="2110">
                  <c:v>#N/A</c:v>
                </c:pt>
                <c:pt idx="2111">
                  <c:v>#N/A</c:v>
                </c:pt>
                <c:pt idx="2112">
                  <c:v>#N/A</c:v>
                </c:pt>
                <c:pt idx="2113">
                  <c:v>#N/A</c:v>
                </c:pt>
                <c:pt idx="2114">
                  <c:v>#N/A</c:v>
                </c:pt>
                <c:pt idx="2115">
                  <c:v>#N/A</c:v>
                </c:pt>
                <c:pt idx="2116">
                  <c:v>#N/A</c:v>
                </c:pt>
                <c:pt idx="2117">
                  <c:v>#N/A</c:v>
                </c:pt>
                <c:pt idx="2118">
                  <c:v>#N/A</c:v>
                </c:pt>
                <c:pt idx="2119">
                  <c:v>#N/A</c:v>
                </c:pt>
                <c:pt idx="2120">
                  <c:v>#N/A</c:v>
                </c:pt>
                <c:pt idx="2121">
                  <c:v>#N/A</c:v>
                </c:pt>
                <c:pt idx="2122">
                  <c:v>#N/A</c:v>
                </c:pt>
                <c:pt idx="2123">
                  <c:v>#N/A</c:v>
                </c:pt>
                <c:pt idx="2124">
                  <c:v>#N/A</c:v>
                </c:pt>
                <c:pt idx="2125">
                  <c:v>#N/A</c:v>
                </c:pt>
                <c:pt idx="2126">
                  <c:v>#N/A</c:v>
                </c:pt>
                <c:pt idx="2127">
                  <c:v>#N/A</c:v>
                </c:pt>
                <c:pt idx="2128">
                  <c:v>#N/A</c:v>
                </c:pt>
                <c:pt idx="2129">
                  <c:v>#N/A</c:v>
                </c:pt>
                <c:pt idx="2130">
                  <c:v>#N/A</c:v>
                </c:pt>
                <c:pt idx="2131">
                  <c:v>#N/A</c:v>
                </c:pt>
                <c:pt idx="2132">
                  <c:v>#N/A</c:v>
                </c:pt>
                <c:pt idx="2133">
                  <c:v>#N/A</c:v>
                </c:pt>
                <c:pt idx="2134">
                  <c:v>#N/A</c:v>
                </c:pt>
                <c:pt idx="2135">
                  <c:v>#N/A</c:v>
                </c:pt>
                <c:pt idx="2136">
                  <c:v>#N/A</c:v>
                </c:pt>
                <c:pt idx="2137">
                  <c:v>#N/A</c:v>
                </c:pt>
                <c:pt idx="2138">
                  <c:v>#N/A</c:v>
                </c:pt>
                <c:pt idx="2139">
                  <c:v>#N/A</c:v>
                </c:pt>
                <c:pt idx="2140">
                  <c:v>#N/A</c:v>
                </c:pt>
                <c:pt idx="2141">
                  <c:v>#N/A</c:v>
                </c:pt>
                <c:pt idx="2142">
                  <c:v>#N/A</c:v>
                </c:pt>
                <c:pt idx="2143">
                  <c:v>#N/A</c:v>
                </c:pt>
                <c:pt idx="2144">
                  <c:v>#N/A</c:v>
                </c:pt>
                <c:pt idx="2145">
                  <c:v>#N/A</c:v>
                </c:pt>
                <c:pt idx="2146">
                  <c:v>#N/A</c:v>
                </c:pt>
                <c:pt idx="2147">
                  <c:v>#N/A</c:v>
                </c:pt>
                <c:pt idx="2148">
                  <c:v>#N/A</c:v>
                </c:pt>
                <c:pt idx="2149">
                  <c:v>#N/A</c:v>
                </c:pt>
                <c:pt idx="2150">
                  <c:v>#N/A</c:v>
                </c:pt>
                <c:pt idx="2151">
                  <c:v>#N/A</c:v>
                </c:pt>
                <c:pt idx="2152">
                  <c:v>#N/A</c:v>
                </c:pt>
                <c:pt idx="2153">
                  <c:v>#N/A</c:v>
                </c:pt>
                <c:pt idx="2154">
                  <c:v>#N/A</c:v>
                </c:pt>
                <c:pt idx="2155">
                  <c:v>#N/A</c:v>
                </c:pt>
                <c:pt idx="2156">
                  <c:v>#N/A</c:v>
                </c:pt>
                <c:pt idx="2157">
                  <c:v>#N/A</c:v>
                </c:pt>
                <c:pt idx="2158">
                  <c:v>#N/A</c:v>
                </c:pt>
                <c:pt idx="2159">
                  <c:v>#N/A</c:v>
                </c:pt>
                <c:pt idx="2160">
                  <c:v>#N/A</c:v>
                </c:pt>
                <c:pt idx="2161">
                  <c:v>#N/A</c:v>
                </c:pt>
                <c:pt idx="2162">
                  <c:v>#N/A</c:v>
                </c:pt>
                <c:pt idx="2163">
                  <c:v>#N/A</c:v>
                </c:pt>
                <c:pt idx="2164">
                  <c:v>#N/A</c:v>
                </c:pt>
                <c:pt idx="2165">
                  <c:v>#N/A</c:v>
                </c:pt>
                <c:pt idx="2166">
                  <c:v>#N/A</c:v>
                </c:pt>
                <c:pt idx="2167">
                  <c:v>#N/A</c:v>
                </c:pt>
                <c:pt idx="2168">
                  <c:v>#N/A</c:v>
                </c:pt>
                <c:pt idx="2169">
                  <c:v>#N/A</c:v>
                </c:pt>
                <c:pt idx="2170">
                  <c:v>#N/A</c:v>
                </c:pt>
                <c:pt idx="2171">
                  <c:v>#N/A</c:v>
                </c:pt>
                <c:pt idx="2172">
                  <c:v>#N/A</c:v>
                </c:pt>
                <c:pt idx="2173">
                  <c:v>#N/A</c:v>
                </c:pt>
                <c:pt idx="2174">
                  <c:v>#N/A</c:v>
                </c:pt>
                <c:pt idx="2175">
                  <c:v>#N/A</c:v>
                </c:pt>
                <c:pt idx="2176">
                  <c:v>#N/A</c:v>
                </c:pt>
                <c:pt idx="2177">
                  <c:v>#N/A</c:v>
                </c:pt>
                <c:pt idx="2178">
                  <c:v>#N/A</c:v>
                </c:pt>
                <c:pt idx="2179">
                  <c:v>#N/A</c:v>
                </c:pt>
                <c:pt idx="2180">
                  <c:v>#N/A</c:v>
                </c:pt>
                <c:pt idx="2181">
                  <c:v>#N/A</c:v>
                </c:pt>
                <c:pt idx="2182">
                  <c:v>#N/A</c:v>
                </c:pt>
                <c:pt idx="2183">
                  <c:v>#N/A</c:v>
                </c:pt>
                <c:pt idx="2184">
                  <c:v>#N/A</c:v>
                </c:pt>
                <c:pt idx="2185">
                  <c:v>#N/A</c:v>
                </c:pt>
                <c:pt idx="2186">
                  <c:v>#N/A</c:v>
                </c:pt>
                <c:pt idx="2187">
                  <c:v>#N/A</c:v>
                </c:pt>
                <c:pt idx="2188">
                  <c:v>#N/A</c:v>
                </c:pt>
                <c:pt idx="2189">
                  <c:v>#N/A</c:v>
                </c:pt>
                <c:pt idx="2190">
                  <c:v>#N/A</c:v>
                </c:pt>
                <c:pt idx="2191">
                  <c:v>#N/A</c:v>
                </c:pt>
                <c:pt idx="2192">
                  <c:v>#N/A</c:v>
                </c:pt>
                <c:pt idx="2193">
                  <c:v>#N/A</c:v>
                </c:pt>
                <c:pt idx="2194">
                  <c:v>#N/A</c:v>
                </c:pt>
                <c:pt idx="2195">
                  <c:v>#N/A</c:v>
                </c:pt>
                <c:pt idx="2196">
                  <c:v>#N/A</c:v>
                </c:pt>
                <c:pt idx="2197">
                  <c:v>#N/A</c:v>
                </c:pt>
                <c:pt idx="2198">
                  <c:v>#N/A</c:v>
                </c:pt>
                <c:pt idx="2199">
                  <c:v>#N/A</c:v>
                </c:pt>
                <c:pt idx="2200">
                  <c:v>#N/A</c:v>
                </c:pt>
                <c:pt idx="2201">
                  <c:v>#N/A</c:v>
                </c:pt>
                <c:pt idx="2202">
                  <c:v>#N/A</c:v>
                </c:pt>
                <c:pt idx="2203">
                  <c:v>#N/A</c:v>
                </c:pt>
                <c:pt idx="2204">
                  <c:v>#N/A</c:v>
                </c:pt>
                <c:pt idx="2205">
                  <c:v>#N/A</c:v>
                </c:pt>
                <c:pt idx="2206">
                  <c:v>#N/A</c:v>
                </c:pt>
                <c:pt idx="2207">
                  <c:v>#N/A</c:v>
                </c:pt>
                <c:pt idx="2208">
                  <c:v>#N/A</c:v>
                </c:pt>
                <c:pt idx="2209">
                  <c:v>#N/A</c:v>
                </c:pt>
                <c:pt idx="2210">
                  <c:v>#N/A</c:v>
                </c:pt>
                <c:pt idx="2211">
                  <c:v>#N/A</c:v>
                </c:pt>
                <c:pt idx="2212">
                  <c:v>#N/A</c:v>
                </c:pt>
                <c:pt idx="2213">
                  <c:v>#N/A</c:v>
                </c:pt>
                <c:pt idx="2214">
                  <c:v>#N/A</c:v>
                </c:pt>
                <c:pt idx="2215">
                  <c:v>#N/A</c:v>
                </c:pt>
                <c:pt idx="2216">
                  <c:v>#N/A</c:v>
                </c:pt>
                <c:pt idx="2217">
                  <c:v>#N/A</c:v>
                </c:pt>
                <c:pt idx="2218">
                  <c:v>#N/A</c:v>
                </c:pt>
                <c:pt idx="2219">
                  <c:v>#N/A</c:v>
                </c:pt>
                <c:pt idx="2220">
                  <c:v>#N/A</c:v>
                </c:pt>
                <c:pt idx="2221">
                  <c:v>#N/A</c:v>
                </c:pt>
                <c:pt idx="2222">
                  <c:v>#N/A</c:v>
                </c:pt>
                <c:pt idx="2223">
                  <c:v>#N/A</c:v>
                </c:pt>
                <c:pt idx="2224">
                  <c:v>#N/A</c:v>
                </c:pt>
                <c:pt idx="2225">
                  <c:v>#N/A</c:v>
                </c:pt>
                <c:pt idx="2226">
                  <c:v>#N/A</c:v>
                </c:pt>
                <c:pt idx="2227">
                  <c:v>#N/A</c:v>
                </c:pt>
                <c:pt idx="2228">
                  <c:v>#N/A</c:v>
                </c:pt>
                <c:pt idx="2229">
                  <c:v>#N/A</c:v>
                </c:pt>
                <c:pt idx="2230">
                  <c:v>#N/A</c:v>
                </c:pt>
                <c:pt idx="2231">
                  <c:v>#N/A</c:v>
                </c:pt>
                <c:pt idx="2232">
                  <c:v>#N/A</c:v>
                </c:pt>
                <c:pt idx="2233">
                  <c:v>#N/A</c:v>
                </c:pt>
                <c:pt idx="2234">
                  <c:v>#N/A</c:v>
                </c:pt>
                <c:pt idx="2235">
                  <c:v>#N/A</c:v>
                </c:pt>
                <c:pt idx="2236">
                  <c:v>#N/A</c:v>
                </c:pt>
                <c:pt idx="2237">
                  <c:v>#N/A</c:v>
                </c:pt>
                <c:pt idx="2238">
                  <c:v>#N/A</c:v>
                </c:pt>
                <c:pt idx="2239">
                  <c:v>#N/A</c:v>
                </c:pt>
                <c:pt idx="2240">
                  <c:v>#N/A</c:v>
                </c:pt>
                <c:pt idx="2241">
                  <c:v>#N/A</c:v>
                </c:pt>
                <c:pt idx="2242">
                  <c:v>#N/A</c:v>
                </c:pt>
                <c:pt idx="2243">
                  <c:v>#N/A</c:v>
                </c:pt>
                <c:pt idx="2244">
                  <c:v>#N/A</c:v>
                </c:pt>
                <c:pt idx="2245">
                  <c:v>#N/A</c:v>
                </c:pt>
                <c:pt idx="2246">
                  <c:v>#N/A</c:v>
                </c:pt>
                <c:pt idx="2247">
                  <c:v>#N/A</c:v>
                </c:pt>
                <c:pt idx="2248">
                  <c:v>#N/A</c:v>
                </c:pt>
                <c:pt idx="2249">
                  <c:v>#N/A</c:v>
                </c:pt>
                <c:pt idx="2250">
                  <c:v>#N/A</c:v>
                </c:pt>
                <c:pt idx="2251">
                  <c:v>#N/A</c:v>
                </c:pt>
                <c:pt idx="2252">
                  <c:v>#N/A</c:v>
                </c:pt>
                <c:pt idx="2253">
                  <c:v>#N/A</c:v>
                </c:pt>
                <c:pt idx="2254">
                  <c:v>#N/A</c:v>
                </c:pt>
                <c:pt idx="2255">
                  <c:v>#N/A</c:v>
                </c:pt>
                <c:pt idx="2256">
                  <c:v>#N/A</c:v>
                </c:pt>
                <c:pt idx="2257">
                  <c:v>#N/A</c:v>
                </c:pt>
                <c:pt idx="2258">
                  <c:v>#N/A</c:v>
                </c:pt>
                <c:pt idx="2259">
                  <c:v>#N/A</c:v>
                </c:pt>
                <c:pt idx="2260">
                  <c:v>#N/A</c:v>
                </c:pt>
                <c:pt idx="2261">
                  <c:v>#N/A</c:v>
                </c:pt>
                <c:pt idx="2262">
                  <c:v>#N/A</c:v>
                </c:pt>
                <c:pt idx="2263">
                  <c:v>#N/A</c:v>
                </c:pt>
                <c:pt idx="2264">
                  <c:v>#N/A</c:v>
                </c:pt>
                <c:pt idx="2265">
                  <c:v>#N/A</c:v>
                </c:pt>
                <c:pt idx="2266">
                  <c:v>#N/A</c:v>
                </c:pt>
                <c:pt idx="2267">
                  <c:v>#N/A</c:v>
                </c:pt>
                <c:pt idx="2268">
                  <c:v>#N/A</c:v>
                </c:pt>
                <c:pt idx="2269">
                  <c:v>#N/A</c:v>
                </c:pt>
                <c:pt idx="2270">
                  <c:v>#N/A</c:v>
                </c:pt>
                <c:pt idx="2271">
                  <c:v>#N/A</c:v>
                </c:pt>
                <c:pt idx="2272">
                  <c:v>#N/A</c:v>
                </c:pt>
                <c:pt idx="2273">
                  <c:v>#N/A</c:v>
                </c:pt>
                <c:pt idx="2274">
                  <c:v>#N/A</c:v>
                </c:pt>
                <c:pt idx="2275">
                  <c:v>#N/A</c:v>
                </c:pt>
                <c:pt idx="2276">
                  <c:v>#N/A</c:v>
                </c:pt>
                <c:pt idx="2277">
                  <c:v>#N/A</c:v>
                </c:pt>
                <c:pt idx="2278">
                  <c:v>#N/A</c:v>
                </c:pt>
                <c:pt idx="2279">
                  <c:v>#N/A</c:v>
                </c:pt>
                <c:pt idx="2280">
                  <c:v>#N/A</c:v>
                </c:pt>
                <c:pt idx="2281">
                  <c:v>#N/A</c:v>
                </c:pt>
                <c:pt idx="2282">
                  <c:v>#N/A</c:v>
                </c:pt>
                <c:pt idx="2283">
                  <c:v>#N/A</c:v>
                </c:pt>
                <c:pt idx="2284">
                  <c:v>#N/A</c:v>
                </c:pt>
                <c:pt idx="2285">
                  <c:v>#N/A</c:v>
                </c:pt>
                <c:pt idx="2286">
                  <c:v>#N/A</c:v>
                </c:pt>
                <c:pt idx="2287">
                  <c:v>#N/A</c:v>
                </c:pt>
                <c:pt idx="2288">
                  <c:v>#N/A</c:v>
                </c:pt>
                <c:pt idx="2289">
                  <c:v>#N/A</c:v>
                </c:pt>
                <c:pt idx="2290">
                  <c:v>#N/A</c:v>
                </c:pt>
                <c:pt idx="2291">
                  <c:v>#N/A</c:v>
                </c:pt>
                <c:pt idx="2292">
                  <c:v>#N/A</c:v>
                </c:pt>
                <c:pt idx="2293">
                  <c:v>#N/A</c:v>
                </c:pt>
                <c:pt idx="2294">
                  <c:v>#N/A</c:v>
                </c:pt>
                <c:pt idx="2295">
                  <c:v>#N/A</c:v>
                </c:pt>
                <c:pt idx="2296">
                  <c:v>#N/A</c:v>
                </c:pt>
                <c:pt idx="2297">
                  <c:v>#N/A</c:v>
                </c:pt>
                <c:pt idx="2298">
                  <c:v>#N/A</c:v>
                </c:pt>
                <c:pt idx="2299">
                  <c:v>#N/A</c:v>
                </c:pt>
                <c:pt idx="2300">
                  <c:v>#N/A</c:v>
                </c:pt>
                <c:pt idx="2301">
                  <c:v>#N/A</c:v>
                </c:pt>
                <c:pt idx="2302">
                  <c:v>#N/A</c:v>
                </c:pt>
                <c:pt idx="2303">
                  <c:v>#N/A</c:v>
                </c:pt>
                <c:pt idx="2304">
                  <c:v>#N/A</c:v>
                </c:pt>
                <c:pt idx="2305">
                  <c:v>#N/A</c:v>
                </c:pt>
                <c:pt idx="2306">
                  <c:v>#N/A</c:v>
                </c:pt>
                <c:pt idx="2307">
                  <c:v>#N/A</c:v>
                </c:pt>
                <c:pt idx="2308">
                  <c:v>#N/A</c:v>
                </c:pt>
                <c:pt idx="2309">
                  <c:v>#N/A</c:v>
                </c:pt>
                <c:pt idx="2310">
                  <c:v>#N/A</c:v>
                </c:pt>
                <c:pt idx="2311">
                  <c:v>#N/A</c:v>
                </c:pt>
                <c:pt idx="2312">
                  <c:v>#N/A</c:v>
                </c:pt>
                <c:pt idx="2313">
                  <c:v>#N/A</c:v>
                </c:pt>
                <c:pt idx="2314">
                  <c:v>#N/A</c:v>
                </c:pt>
                <c:pt idx="2315">
                  <c:v>#N/A</c:v>
                </c:pt>
                <c:pt idx="2316">
                  <c:v>#N/A</c:v>
                </c:pt>
                <c:pt idx="2317">
                  <c:v>#N/A</c:v>
                </c:pt>
                <c:pt idx="2318">
                  <c:v>#N/A</c:v>
                </c:pt>
                <c:pt idx="2319">
                  <c:v>#N/A</c:v>
                </c:pt>
                <c:pt idx="2320">
                  <c:v>#N/A</c:v>
                </c:pt>
                <c:pt idx="2321">
                  <c:v>#N/A</c:v>
                </c:pt>
                <c:pt idx="2322">
                  <c:v>#N/A</c:v>
                </c:pt>
                <c:pt idx="2323">
                  <c:v>#N/A</c:v>
                </c:pt>
                <c:pt idx="2324">
                  <c:v>#N/A</c:v>
                </c:pt>
                <c:pt idx="2325">
                  <c:v>#N/A</c:v>
                </c:pt>
                <c:pt idx="2326">
                  <c:v>#N/A</c:v>
                </c:pt>
                <c:pt idx="2327">
                  <c:v>#N/A</c:v>
                </c:pt>
                <c:pt idx="2328">
                  <c:v>#N/A</c:v>
                </c:pt>
                <c:pt idx="2329">
                  <c:v>#N/A</c:v>
                </c:pt>
                <c:pt idx="2330">
                  <c:v>#N/A</c:v>
                </c:pt>
                <c:pt idx="2331">
                  <c:v>#N/A</c:v>
                </c:pt>
                <c:pt idx="2332">
                  <c:v>#N/A</c:v>
                </c:pt>
                <c:pt idx="2333">
                  <c:v>#N/A</c:v>
                </c:pt>
                <c:pt idx="2334">
                  <c:v>#N/A</c:v>
                </c:pt>
                <c:pt idx="2335">
                  <c:v>#N/A</c:v>
                </c:pt>
                <c:pt idx="2336">
                  <c:v>#N/A</c:v>
                </c:pt>
                <c:pt idx="2337">
                  <c:v>#N/A</c:v>
                </c:pt>
                <c:pt idx="2338">
                  <c:v>#N/A</c:v>
                </c:pt>
                <c:pt idx="2339">
                  <c:v>#N/A</c:v>
                </c:pt>
                <c:pt idx="2340">
                  <c:v>#N/A</c:v>
                </c:pt>
                <c:pt idx="2341">
                  <c:v>#N/A</c:v>
                </c:pt>
                <c:pt idx="2342">
                  <c:v>#N/A</c:v>
                </c:pt>
                <c:pt idx="2343">
                  <c:v>#N/A</c:v>
                </c:pt>
                <c:pt idx="2344">
                  <c:v>#N/A</c:v>
                </c:pt>
                <c:pt idx="2345">
                  <c:v>#N/A</c:v>
                </c:pt>
                <c:pt idx="2346">
                  <c:v>#N/A</c:v>
                </c:pt>
                <c:pt idx="2347">
                  <c:v>#N/A</c:v>
                </c:pt>
                <c:pt idx="2348">
                  <c:v>#N/A</c:v>
                </c:pt>
                <c:pt idx="2349">
                  <c:v>#N/A</c:v>
                </c:pt>
                <c:pt idx="2350">
                  <c:v>#N/A</c:v>
                </c:pt>
                <c:pt idx="2351">
                  <c:v>#N/A</c:v>
                </c:pt>
                <c:pt idx="2352">
                  <c:v>#N/A</c:v>
                </c:pt>
                <c:pt idx="2353">
                  <c:v>#N/A</c:v>
                </c:pt>
                <c:pt idx="2354">
                  <c:v>#N/A</c:v>
                </c:pt>
                <c:pt idx="2355">
                  <c:v>#N/A</c:v>
                </c:pt>
                <c:pt idx="2356">
                  <c:v>#N/A</c:v>
                </c:pt>
                <c:pt idx="2357">
                  <c:v>#N/A</c:v>
                </c:pt>
                <c:pt idx="2358">
                  <c:v>#N/A</c:v>
                </c:pt>
                <c:pt idx="2359">
                  <c:v>#N/A</c:v>
                </c:pt>
                <c:pt idx="2360">
                  <c:v>#N/A</c:v>
                </c:pt>
                <c:pt idx="2361">
                  <c:v>#N/A</c:v>
                </c:pt>
                <c:pt idx="2362">
                  <c:v>#N/A</c:v>
                </c:pt>
                <c:pt idx="2363">
                  <c:v>#N/A</c:v>
                </c:pt>
                <c:pt idx="2364">
                  <c:v>#N/A</c:v>
                </c:pt>
                <c:pt idx="2365">
                  <c:v>#N/A</c:v>
                </c:pt>
                <c:pt idx="2366">
                  <c:v>#N/A</c:v>
                </c:pt>
                <c:pt idx="2367">
                  <c:v>#N/A</c:v>
                </c:pt>
                <c:pt idx="2368">
                  <c:v>#N/A</c:v>
                </c:pt>
                <c:pt idx="2369">
                  <c:v>#N/A</c:v>
                </c:pt>
                <c:pt idx="2370">
                  <c:v>#N/A</c:v>
                </c:pt>
                <c:pt idx="2371">
                  <c:v>#N/A</c:v>
                </c:pt>
                <c:pt idx="2372">
                  <c:v>#N/A</c:v>
                </c:pt>
                <c:pt idx="2373">
                  <c:v>#N/A</c:v>
                </c:pt>
                <c:pt idx="2374">
                  <c:v>#N/A</c:v>
                </c:pt>
                <c:pt idx="2375">
                  <c:v>#N/A</c:v>
                </c:pt>
                <c:pt idx="2376">
                  <c:v>#N/A</c:v>
                </c:pt>
                <c:pt idx="2377">
                  <c:v>#N/A</c:v>
                </c:pt>
                <c:pt idx="2378">
                  <c:v>#N/A</c:v>
                </c:pt>
                <c:pt idx="2379">
                  <c:v>#N/A</c:v>
                </c:pt>
                <c:pt idx="2380">
                  <c:v>#N/A</c:v>
                </c:pt>
                <c:pt idx="2381">
                  <c:v>#N/A</c:v>
                </c:pt>
                <c:pt idx="2382">
                  <c:v>#N/A</c:v>
                </c:pt>
                <c:pt idx="2383">
                  <c:v>#N/A</c:v>
                </c:pt>
                <c:pt idx="2384">
                  <c:v>#N/A</c:v>
                </c:pt>
                <c:pt idx="2385">
                  <c:v>#N/A</c:v>
                </c:pt>
                <c:pt idx="2386">
                  <c:v>#N/A</c:v>
                </c:pt>
                <c:pt idx="2387">
                  <c:v>#N/A</c:v>
                </c:pt>
                <c:pt idx="2388">
                  <c:v>#N/A</c:v>
                </c:pt>
                <c:pt idx="2389">
                  <c:v>#N/A</c:v>
                </c:pt>
                <c:pt idx="2390">
                  <c:v>#N/A</c:v>
                </c:pt>
                <c:pt idx="2391">
                  <c:v>#N/A</c:v>
                </c:pt>
                <c:pt idx="2392">
                  <c:v>#N/A</c:v>
                </c:pt>
                <c:pt idx="2393">
                  <c:v>#N/A</c:v>
                </c:pt>
                <c:pt idx="2394">
                  <c:v>#N/A</c:v>
                </c:pt>
                <c:pt idx="2395">
                  <c:v>#N/A</c:v>
                </c:pt>
                <c:pt idx="2396">
                  <c:v>#N/A</c:v>
                </c:pt>
                <c:pt idx="2397">
                  <c:v>#N/A</c:v>
                </c:pt>
                <c:pt idx="2398">
                  <c:v>#N/A</c:v>
                </c:pt>
                <c:pt idx="2399">
                  <c:v>#N/A</c:v>
                </c:pt>
                <c:pt idx="2400">
                  <c:v>#N/A</c:v>
                </c:pt>
                <c:pt idx="2401">
                  <c:v>#N/A</c:v>
                </c:pt>
                <c:pt idx="2402">
                  <c:v>#N/A</c:v>
                </c:pt>
                <c:pt idx="2403">
                  <c:v>#N/A</c:v>
                </c:pt>
                <c:pt idx="2404">
                  <c:v>#N/A</c:v>
                </c:pt>
                <c:pt idx="2405">
                  <c:v>#N/A</c:v>
                </c:pt>
                <c:pt idx="2406">
                  <c:v>#N/A</c:v>
                </c:pt>
                <c:pt idx="2407">
                  <c:v>#N/A</c:v>
                </c:pt>
                <c:pt idx="2408">
                  <c:v>#N/A</c:v>
                </c:pt>
                <c:pt idx="2409">
                  <c:v>#N/A</c:v>
                </c:pt>
                <c:pt idx="2410">
                  <c:v>#N/A</c:v>
                </c:pt>
                <c:pt idx="2411">
                  <c:v>#N/A</c:v>
                </c:pt>
                <c:pt idx="2412">
                  <c:v>#N/A</c:v>
                </c:pt>
                <c:pt idx="2413">
                  <c:v>#N/A</c:v>
                </c:pt>
                <c:pt idx="2414">
                  <c:v>#N/A</c:v>
                </c:pt>
                <c:pt idx="2415">
                  <c:v>#N/A</c:v>
                </c:pt>
                <c:pt idx="2416">
                  <c:v>#N/A</c:v>
                </c:pt>
                <c:pt idx="2417">
                  <c:v>#N/A</c:v>
                </c:pt>
                <c:pt idx="2418">
                  <c:v>#N/A</c:v>
                </c:pt>
                <c:pt idx="2419">
                  <c:v>#N/A</c:v>
                </c:pt>
                <c:pt idx="2420">
                  <c:v>#N/A</c:v>
                </c:pt>
                <c:pt idx="2421">
                  <c:v>#N/A</c:v>
                </c:pt>
                <c:pt idx="2422">
                  <c:v>#N/A</c:v>
                </c:pt>
                <c:pt idx="2423">
                  <c:v>#N/A</c:v>
                </c:pt>
                <c:pt idx="2424">
                  <c:v>#N/A</c:v>
                </c:pt>
                <c:pt idx="2425">
                  <c:v>#N/A</c:v>
                </c:pt>
                <c:pt idx="2426">
                  <c:v>#N/A</c:v>
                </c:pt>
                <c:pt idx="2427">
                  <c:v>#N/A</c:v>
                </c:pt>
                <c:pt idx="2428">
                  <c:v>#N/A</c:v>
                </c:pt>
                <c:pt idx="2429">
                  <c:v>#N/A</c:v>
                </c:pt>
                <c:pt idx="2430">
                  <c:v>#N/A</c:v>
                </c:pt>
                <c:pt idx="2431">
                  <c:v>#N/A</c:v>
                </c:pt>
                <c:pt idx="2432">
                  <c:v>#N/A</c:v>
                </c:pt>
                <c:pt idx="2433">
                  <c:v>#N/A</c:v>
                </c:pt>
                <c:pt idx="2434">
                  <c:v>#N/A</c:v>
                </c:pt>
                <c:pt idx="2435">
                  <c:v>#N/A</c:v>
                </c:pt>
                <c:pt idx="2436">
                  <c:v>#N/A</c:v>
                </c:pt>
                <c:pt idx="2437">
                  <c:v>#N/A</c:v>
                </c:pt>
                <c:pt idx="2438">
                  <c:v>#N/A</c:v>
                </c:pt>
                <c:pt idx="2439">
                  <c:v>#N/A</c:v>
                </c:pt>
                <c:pt idx="2440">
                  <c:v>#N/A</c:v>
                </c:pt>
                <c:pt idx="2441">
                  <c:v>#N/A</c:v>
                </c:pt>
                <c:pt idx="2442">
                  <c:v>#N/A</c:v>
                </c:pt>
                <c:pt idx="2443">
                  <c:v>#N/A</c:v>
                </c:pt>
                <c:pt idx="2444">
                  <c:v>#N/A</c:v>
                </c:pt>
                <c:pt idx="2445">
                  <c:v>#N/A</c:v>
                </c:pt>
                <c:pt idx="2446">
                  <c:v>#N/A</c:v>
                </c:pt>
                <c:pt idx="2447">
                  <c:v>#N/A</c:v>
                </c:pt>
                <c:pt idx="2448">
                  <c:v>#N/A</c:v>
                </c:pt>
                <c:pt idx="2449">
                  <c:v>#N/A</c:v>
                </c:pt>
                <c:pt idx="2450">
                  <c:v>#N/A</c:v>
                </c:pt>
                <c:pt idx="2451">
                  <c:v>#N/A</c:v>
                </c:pt>
                <c:pt idx="2452">
                  <c:v>#N/A</c:v>
                </c:pt>
                <c:pt idx="2453">
                  <c:v>#N/A</c:v>
                </c:pt>
                <c:pt idx="2454">
                  <c:v>#N/A</c:v>
                </c:pt>
                <c:pt idx="2455">
                  <c:v>#N/A</c:v>
                </c:pt>
                <c:pt idx="2456">
                  <c:v>#N/A</c:v>
                </c:pt>
                <c:pt idx="2457">
                  <c:v>#N/A</c:v>
                </c:pt>
                <c:pt idx="2458">
                  <c:v>#N/A</c:v>
                </c:pt>
                <c:pt idx="2459">
                  <c:v>#N/A</c:v>
                </c:pt>
                <c:pt idx="2460">
                  <c:v>#N/A</c:v>
                </c:pt>
                <c:pt idx="2461">
                  <c:v>#N/A</c:v>
                </c:pt>
                <c:pt idx="2462">
                  <c:v>#N/A</c:v>
                </c:pt>
                <c:pt idx="2463">
                  <c:v>#N/A</c:v>
                </c:pt>
                <c:pt idx="2464">
                  <c:v>#N/A</c:v>
                </c:pt>
                <c:pt idx="2465">
                  <c:v>#N/A</c:v>
                </c:pt>
                <c:pt idx="2466">
                  <c:v>#N/A</c:v>
                </c:pt>
                <c:pt idx="2467">
                  <c:v>#N/A</c:v>
                </c:pt>
                <c:pt idx="2468">
                  <c:v>#N/A</c:v>
                </c:pt>
                <c:pt idx="2469">
                  <c:v>#N/A</c:v>
                </c:pt>
                <c:pt idx="2470">
                  <c:v>#N/A</c:v>
                </c:pt>
                <c:pt idx="2471">
                  <c:v>#N/A</c:v>
                </c:pt>
                <c:pt idx="2472">
                  <c:v>#N/A</c:v>
                </c:pt>
                <c:pt idx="2473">
                  <c:v>#N/A</c:v>
                </c:pt>
                <c:pt idx="2474">
                  <c:v>#N/A</c:v>
                </c:pt>
                <c:pt idx="2475">
                  <c:v>#N/A</c:v>
                </c:pt>
                <c:pt idx="2476">
                  <c:v>#N/A</c:v>
                </c:pt>
                <c:pt idx="2477">
                  <c:v>#N/A</c:v>
                </c:pt>
                <c:pt idx="2478">
                  <c:v>#N/A</c:v>
                </c:pt>
                <c:pt idx="2479">
                  <c:v>#N/A</c:v>
                </c:pt>
                <c:pt idx="2480">
                  <c:v>#N/A</c:v>
                </c:pt>
                <c:pt idx="2481">
                  <c:v>#N/A</c:v>
                </c:pt>
                <c:pt idx="2482">
                  <c:v>#N/A</c:v>
                </c:pt>
                <c:pt idx="2483">
                  <c:v>#N/A</c:v>
                </c:pt>
                <c:pt idx="2484">
                  <c:v>#N/A</c:v>
                </c:pt>
                <c:pt idx="2485">
                  <c:v>#N/A</c:v>
                </c:pt>
                <c:pt idx="2486">
                  <c:v>#N/A</c:v>
                </c:pt>
                <c:pt idx="2487">
                  <c:v>#N/A</c:v>
                </c:pt>
                <c:pt idx="2488">
                  <c:v>#N/A</c:v>
                </c:pt>
                <c:pt idx="2489">
                  <c:v>#N/A</c:v>
                </c:pt>
                <c:pt idx="2490">
                  <c:v>#N/A</c:v>
                </c:pt>
                <c:pt idx="2491">
                  <c:v>#N/A</c:v>
                </c:pt>
                <c:pt idx="2492">
                  <c:v>#N/A</c:v>
                </c:pt>
                <c:pt idx="2493">
                  <c:v>#N/A</c:v>
                </c:pt>
                <c:pt idx="2494">
                  <c:v>#N/A</c:v>
                </c:pt>
                <c:pt idx="2495">
                  <c:v>#N/A</c:v>
                </c:pt>
                <c:pt idx="2496">
                  <c:v>#N/A</c:v>
                </c:pt>
                <c:pt idx="2497">
                  <c:v>#N/A</c:v>
                </c:pt>
                <c:pt idx="2498">
                  <c:v>#N/A</c:v>
                </c:pt>
                <c:pt idx="2499">
                  <c:v>#N/A</c:v>
                </c:pt>
                <c:pt idx="2500">
                  <c:v>#N/A</c:v>
                </c:pt>
                <c:pt idx="2501">
                  <c:v>#N/A</c:v>
                </c:pt>
                <c:pt idx="2502">
                  <c:v>#N/A</c:v>
                </c:pt>
                <c:pt idx="2503">
                  <c:v>#N/A</c:v>
                </c:pt>
                <c:pt idx="2504">
                  <c:v>#N/A</c:v>
                </c:pt>
                <c:pt idx="2505">
                  <c:v>#N/A</c:v>
                </c:pt>
                <c:pt idx="2506">
                  <c:v>#N/A</c:v>
                </c:pt>
                <c:pt idx="2507">
                  <c:v>#N/A</c:v>
                </c:pt>
                <c:pt idx="2508">
                  <c:v>#N/A</c:v>
                </c:pt>
                <c:pt idx="2509">
                  <c:v>#N/A</c:v>
                </c:pt>
                <c:pt idx="2510">
                  <c:v>#N/A</c:v>
                </c:pt>
                <c:pt idx="2511">
                  <c:v>#N/A</c:v>
                </c:pt>
                <c:pt idx="2512">
                  <c:v>#N/A</c:v>
                </c:pt>
                <c:pt idx="2513">
                  <c:v>#N/A</c:v>
                </c:pt>
                <c:pt idx="2514">
                  <c:v>#N/A</c:v>
                </c:pt>
                <c:pt idx="2515">
                  <c:v>#N/A</c:v>
                </c:pt>
                <c:pt idx="2516">
                  <c:v>#N/A</c:v>
                </c:pt>
                <c:pt idx="2517">
                  <c:v>#N/A</c:v>
                </c:pt>
                <c:pt idx="2518">
                  <c:v>#N/A</c:v>
                </c:pt>
                <c:pt idx="2519">
                  <c:v>#N/A</c:v>
                </c:pt>
                <c:pt idx="2520">
                  <c:v>#N/A</c:v>
                </c:pt>
                <c:pt idx="2521">
                  <c:v>#N/A</c:v>
                </c:pt>
                <c:pt idx="2522">
                  <c:v>#N/A</c:v>
                </c:pt>
                <c:pt idx="2523">
                  <c:v>#N/A</c:v>
                </c:pt>
                <c:pt idx="2524">
                  <c:v>#N/A</c:v>
                </c:pt>
                <c:pt idx="2525">
                  <c:v>#N/A</c:v>
                </c:pt>
                <c:pt idx="2526">
                  <c:v>#N/A</c:v>
                </c:pt>
                <c:pt idx="2527">
                  <c:v>#N/A</c:v>
                </c:pt>
                <c:pt idx="2528">
                  <c:v>#N/A</c:v>
                </c:pt>
                <c:pt idx="2529">
                  <c:v>#N/A</c:v>
                </c:pt>
                <c:pt idx="2530">
                  <c:v>#N/A</c:v>
                </c:pt>
                <c:pt idx="2531">
                  <c:v>#N/A</c:v>
                </c:pt>
                <c:pt idx="2532">
                  <c:v>#N/A</c:v>
                </c:pt>
                <c:pt idx="2533">
                  <c:v>#N/A</c:v>
                </c:pt>
                <c:pt idx="2534">
                  <c:v>#N/A</c:v>
                </c:pt>
                <c:pt idx="2535">
                  <c:v>#N/A</c:v>
                </c:pt>
                <c:pt idx="2536">
                  <c:v>#N/A</c:v>
                </c:pt>
                <c:pt idx="2537">
                  <c:v>#N/A</c:v>
                </c:pt>
                <c:pt idx="2538">
                  <c:v>#N/A</c:v>
                </c:pt>
                <c:pt idx="2539">
                  <c:v>#N/A</c:v>
                </c:pt>
                <c:pt idx="2540">
                  <c:v>#N/A</c:v>
                </c:pt>
                <c:pt idx="2541">
                  <c:v>#N/A</c:v>
                </c:pt>
                <c:pt idx="2542">
                  <c:v>#N/A</c:v>
                </c:pt>
                <c:pt idx="2543">
                  <c:v>#N/A</c:v>
                </c:pt>
                <c:pt idx="2544">
                  <c:v>#N/A</c:v>
                </c:pt>
                <c:pt idx="2545">
                  <c:v>#N/A</c:v>
                </c:pt>
                <c:pt idx="2546">
                  <c:v>#N/A</c:v>
                </c:pt>
                <c:pt idx="2547">
                  <c:v>#N/A</c:v>
                </c:pt>
                <c:pt idx="2548">
                  <c:v>#N/A</c:v>
                </c:pt>
                <c:pt idx="2549">
                  <c:v>#N/A</c:v>
                </c:pt>
                <c:pt idx="2550">
                  <c:v>#N/A</c:v>
                </c:pt>
                <c:pt idx="2551">
                  <c:v>#N/A</c:v>
                </c:pt>
                <c:pt idx="2552">
                  <c:v>#N/A</c:v>
                </c:pt>
                <c:pt idx="2553">
                  <c:v>#N/A</c:v>
                </c:pt>
                <c:pt idx="2554">
                  <c:v>#N/A</c:v>
                </c:pt>
                <c:pt idx="2555">
                  <c:v>#N/A</c:v>
                </c:pt>
                <c:pt idx="2556">
                  <c:v>#N/A</c:v>
                </c:pt>
                <c:pt idx="2557">
                  <c:v>#N/A</c:v>
                </c:pt>
                <c:pt idx="2558">
                  <c:v>#N/A</c:v>
                </c:pt>
                <c:pt idx="2559">
                  <c:v>#N/A</c:v>
                </c:pt>
                <c:pt idx="2560">
                  <c:v>#N/A</c:v>
                </c:pt>
                <c:pt idx="2561">
                  <c:v>#N/A</c:v>
                </c:pt>
                <c:pt idx="2562">
                  <c:v>#N/A</c:v>
                </c:pt>
                <c:pt idx="2563">
                  <c:v>#N/A</c:v>
                </c:pt>
                <c:pt idx="2564">
                  <c:v>#N/A</c:v>
                </c:pt>
                <c:pt idx="2565">
                  <c:v>#N/A</c:v>
                </c:pt>
                <c:pt idx="2566">
                  <c:v>#N/A</c:v>
                </c:pt>
                <c:pt idx="2567">
                  <c:v>#N/A</c:v>
                </c:pt>
                <c:pt idx="2568">
                  <c:v>#N/A</c:v>
                </c:pt>
                <c:pt idx="2569">
                  <c:v>#N/A</c:v>
                </c:pt>
                <c:pt idx="2570">
                  <c:v>#N/A</c:v>
                </c:pt>
                <c:pt idx="2571">
                  <c:v>#N/A</c:v>
                </c:pt>
                <c:pt idx="2572">
                  <c:v>#N/A</c:v>
                </c:pt>
                <c:pt idx="2573">
                  <c:v>#N/A</c:v>
                </c:pt>
                <c:pt idx="2574">
                  <c:v>#N/A</c:v>
                </c:pt>
                <c:pt idx="2575">
                  <c:v>#N/A</c:v>
                </c:pt>
                <c:pt idx="2576">
                  <c:v>#N/A</c:v>
                </c:pt>
                <c:pt idx="2577">
                  <c:v>#N/A</c:v>
                </c:pt>
                <c:pt idx="2578">
                  <c:v>#N/A</c:v>
                </c:pt>
                <c:pt idx="2579">
                  <c:v>#N/A</c:v>
                </c:pt>
                <c:pt idx="2580">
                  <c:v>#N/A</c:v>
                </c:pt>
                <c:pt idx="2581">
                  <c:v>#N/A</c:v>
                </c:pt>
                <c:pt idx="2582">
                  <c:v>#N/A</c:v>
                </c:pt>
                <c:pt idx="2583">
                  <c:v>#N/A</c:v>
                </c:pt>
                <c:pt idx="2584">
                  <c:v>#N/A</c:v>
                </c:pt>
                <c:pt idx="2585">
                  <c:v>#N/A</c:v>
                </c:pt>
                <c:pt idx="2586">
                  <c:v>#N/A</c:v>
                </c:pt>
                <c:pt idx="2587">
                  <c:v>#N/A</c:v>
                </c:pt>
                <c:pt idx="2588">
                  <c:v>#N/A</c:v>
                </c:pt>
                <c:pt idx="2589">
                  <c:v>#N/A</c:v>
                </c:pt>
                <c:pt idx="2590">
                  <c:v>#N/A</c:v>
                </c:pt>
                <c:pt idx="2591">
                  <c:v>#N/A</c:v>
                </c:pt>
                <c:pt idx="2592">
                  <c:v>#N/A</c:v>
                </c:pt>
                <c:pt idx="2593">
                  <c:v>#N/A</c:v>
                </c:pt>
                <c:pt idx="2594">
                  <c:v>#N/A</c:v>
                </c:pt>
                <c:pt idx="2595">
                  <c:v>#N/A</c:v>
                </c:pt>
                <c:pt idx="2596">
                  <c:v>#N/A</c:v>
                </c:pt>
                <c:pt idx="2597">
                  <c:v>#N/A</c:v>
                </c:pt>
                <c:pt idx="2598">
                  <c:v>#N/A</c:v>
                </c:pt>
                <c:pt idx="2599">
                  <c:v>#N/A</c:v>
                </c:pt>
                <c:pt idx="2600">
                  <c:v>#N/A</c:v>
                </c:pt>
                <c:pt idx="2601">
                  <c:v>#N/A</c:v>
                </c:pt>
                <c:pt idx="2602">
                  <c:v>#N/A</c:v>
                </c:pt>
                <c:pt idx="2603">
                  <c:v>#N/A</c:v>
                </c:pt>
                <c:pt idx="2604">
                  <c:v>#N/A</c:v>
                </c:pt>
                <c:pt idx="2605">
                  <c:v>#N/A</c:v>
                </c:pt>
                <c:pt idx="2606">
                  <c:v>#N/A</c:v>
                </c:pt>
                <c:pt idx="2607">
                  <c:v>#N/A</c:v>
                </c:pt>
                <c:pt idx="2608">
                  <c:v>#N/A</c:v>
                </c:pt>
                <c:pt idx="2609">
                  <c:v>#N/A</c:v>
                </c:pt>
                <c:pt idx="2610">
                  <c:v>#N/A</c:v>
                </c:pt>
                <c:pt idx="2611">
                  <c:v>#N/A</c:v>
                </c:pt>
                <c:pt idx="2612">
                  <c:v>#N/A</c:v>
                </c:pt>
                <c:pt idx="2613">
                  <c:v>#N/A</c:v>
                </c:pt>
                <c:pt idx="2614">
                  <c:v>#N/A</c:v>
                </c:pt>
                <c:pt idx="2615">
                  <c:v>#N/A</c:v>
                </c:pt>
                <c:pt idx="2616">
                  <c:v>#N/A</c:v>
                </c:pt>
                <c:pt idx="2617">
                  <c:v>#N/A</c:v>
                </c:pt>
                <c:pt idx="2618">
                  <c:v>#N/A</c:v>
                </c:pt>
                <c:pt idx="2619">
                  <c:v>#N/A</c:v>
                </c:pt>
                <c:pt idx="2620">
                  <c:v>#N/A</c:v>
                </c:pt>
                <c:pt idx="2621">
                  <c:v>#N/A</c:v>
                </c:pt>
                <c:pt idx="2622">
                  <c:v>#N/A</c:v>
                </c:pt>
                <c:pt idx="2623">
                  <c:v>#N/A</c:v>
                </c:pt>
                <c:pt idx="2624">
                  <c:v>#N/A</c:v>
                </c:pt>
                <c:pt idx="2625">
                  <c:v>#N/A</c:v>
                </c:pt>
                <c:pt idx="2626">
                  <c:v>#N/A</c:v>
                </c:pt>
                <c:pt idx="2627">
                  <c:v>#N/A</c:v>
                </c:pt>
                <c:pt idx="2628">
                  <c:v>#N/A</c:v>
                </c:pt>
                <c:pt idx="2629">
                  <c:v>#N/A</c:v>
                </c:pt>
                <c:pt idx="2630">
                  <c:v>#N/A</c:v>
                </c:pt>
                <c:pt idx="2631">
                  <c:v>#N/A</c:v>
                </c:pt>
                <c:pt idx="2632">
                  <c:v>#N/A</c:v>
                </c:pt>
                <c:pt idx="2633">
                  <c:v>#N/A</c:v>
                </c:pt>
                <c:pt idx="2634">
                  <c:v>#N/A</c:v>
                </c:pt>
                <c:pt idx="2635">
                  <c:v>#N/A</c:v>
                </c:pt>
                <c:pt idx="2636">
                  <c:v>#N/A</c:v>
                </c:pt>
                <c:pt idx="2637">
                  <c:v>#N/A</c:v>
                </c:pt>
                <c:pt idx="2638">
                  <c:v>#N/A</c:v>
                </c:pt>
                <c:pt idx="2639">
                  <c:v>#N/A</c:v>
                </c:pt>
                <c:pt idx="2640">
                  <c:v>#N/A</c:v>
                </c:pt>
                <c:pt idx="2641">
                  <c:v>#N/A</c:v>
                </c:pt>
                <c:pt idx="2642">
                  <c:v>#N/A</c:v>
                </c:pt>
                <c:pt idx="2643">
                  <c:v>#N/A</c:v>
                </c:pt>
                <c:pt idx="2644">
                  <c:v>#N/A</c:v>
                </c:pt>
                <c:pt idx="2645">
                  <c:v>#N/A</c:v>
                </c:pt>
                <c:pt idx="2646">
                  <c:v>#N/A</c:v>
                </c:pt>
                <c:pt idx="2647">
                  <c:v>#N/A</c:v>
                </c:pt>
                <c:pt idx="2648">
                  <c:v>#N/A</c:v>
                </c:pt>
                <c:pt idx="2649">
                  <c:v>#N/A</c:v>
                </c:pt>
                <c:pt idx="2650">
                  <c:v>#N/A</c:v>
                </c:pt>
                <c:pt idx="2651">
                  <c:v>#N/A</c:v>
                </c:pt>
                <c:pt idx="2652">
                  <c:v>#N/A</c:v>
                </c:pt>
                <c:pt idx="2653">
                  <c:v>#N/A</c:v>
                </c:pt>
                <c:pt idx="2654">
                  <c:v>#N/A</c:v>
                </c:pt>
                <c:pt idx="2655">
                  <c:v>#N/A</c:v>
                </c:pt>
                <c:pt idx="2656">
                  <c:v>#N/A</c:v>
                </c:pt>
                <c:pt idx="2657">
                  <c:v>#N/A</c:v>
                </c:pt>
                <c:pt idx="2658">
                  <c:v>#N/A</c:v>
                </c:pt>
                <c:pt idx="2659">
                  <c:v>#N/A</c:v>
                </c:pt>
                <c:pt idx="2660">
                  <c:v>#N/A</c:v>
                </c:pt>
                <c:pt idx="2661">
                  <c:v>#N/A</c:v>
                </c:pt>
                <c:pt idx="2662">
                  <c:v>#N/A</c:v>
                </c:pt>
                <c:pt idx="2663">
                  <c:v>#N/A</c:v>
                </c:pt>
                <c:pt idx="2664">
                  <c:v>#N/A</c:v>
                </c:pt>
                <c:pt idx="2665">
                  <c:v>#N/A</c:v>
                </c:pt>
                <c:pt idx="2666">
                  <c:v>#N/A</c:v>
                </c:pt>
                <c:pt idx="2667">
                  <c:v>#N/A</c:v>
                </c:pt>
                <c:pt idx="2668">
                  <c:v>#N/A</c:v>
                </c:pt>
                <c:pt idx="2669">
                  <c:v>#N/A</c:v>
                </c:pt>
                <c:pt idx="2670">
                  <c:v>#N/A</c:v>
                </c:pt>
                <c:pt idx="2671">
                  <c:v>#N/A</c:v>
                </c:pt>
                <c:pt idx="2672">
                  <c:v>#N/A</c:v>
                </c:pt>
                <c:pt idx="2673">
                  <c:v>#N/A</c:v>
                </c:pt>
                <c:pt idx="2674">
                  <c:v>#N/A</c:v>
                </c:pt>
                <c:pt idx="2675">
                  <c:v>#N/A</c:v>
                </c:pt>
                <c:pt idx="2676">
                  <c:v>#N/A</c:v>
                </c:pt>
                <c:pt idx="2677">
                  <c:v>#N/A</c:v>
                </c:pt>
                <c:pt idx="2678">
                  <c:v>#N/A</c:v>
                </c:pt>
                <c:pt idx="2679">
                  <c:v>#N/A</c:v>
                </c:pt>
                <c:pt idx="2680">
                  <c:v>#N/A</c:v>
                </c:pt>
                <c:pt idx="2681">
                  <c:v>#N/A</c:v>
                </c:pt>
                <c:pt idx="2682">
                  <c:v>#N/A</c:v>
                </c:pt>
                <c:pt idx="2683">
                  <c:v>#N/A</c:v>
                </c:pt>
                <c:pt idx="2684">
                  <c:v>#N/A</c:v>
                </c:pt>
                <c:pt idx="2685">
                  <c:v>#N/A</c:v>
                </c:pt>
                <c:pt idx="2686">
                  <c:v>#N/A</c:v>
                </c:pt>
                <c:pt idx="2687">
                  <c:v>#N/A</c:v>
                </c:pt>
                <c:pt idx="2688">
                  <c:v>#N/A</c:v>
                </c:pt>
                <c:pt idx="2689">
                  <c:v>#N/A</c:v>
                </c:pt>
                <c:pt idx="2690">
                  <c:v>#N/A</c:v>
                </c:pt>
                <c:pt idx="2691">
                  <c:v>#N/A</c:v>
                </c:pt>
                <c:pt idx="2692">
                  <c:v>#N/A</c:v>
                </c:pt>
                <c:pt idx="2693">
                  <c:v>#N/A</c:v>
                </c:pt>
                <c:pt idx="2694">
                  <c:v>#N/A</c:v>
                </c:pt>
                <c:pt idx="2695">
                  <c:v>#N/A</c:v>
                </c:pt>
                <c:pt idx="2696">
                  <c:v>#N/A</c:v>
                </c:pt>
                <c:pt idx="2697">
                  <c:v>#N/A</c:v>
                </c:pt>
                <c:pt idx="2698">
                  <c:v>#N/A</c:v>
                </c:pt>
                <c:pt idx="2699">
                  <c:v>#N/A</c:v>
                </c:pt>
                <c:pt idx="2700">
                  <c:v>#N/A</c:v>
                </c:pt>
                <c:pt idx="2701">
                  <c:v>#N/A</c:v>
                </c:pt>
                <c:pt idx="2702">
                  <c:v>#N/A</c:v>
                </c:pt>
                <c:pt idx="2703">
                  <c:v>#N/A</c:v>
                </c:pt>
                <c:pt idx="2704">
                  <c:v>#N/A</c:v>
                </c:pt>
                <c:pt idx="2705">
                  <c:v>#N/A</c:v>
                </c:pt>
                <c:pt idx="2706">
                  <c:v>#N/A</c:v>
                </c:pt>
                <c:pt idx="2707">
                  <c:v>#N/A</c:v>
                </c:pt>
                <c:pt idx="2708">
                  <c:v>#N/A</c:v>
                </c:pt>
                <c:pt idx="2709">
                  <c:v>#N/A</c:v>
                </c:pt>
                <c:pt idx="2710">
                  <c:v>#N/A</c:v>
                </c:pt>
                <c:pt idx="2711">
                  <c:v>#N/A</c:v>
                </c:pt>
                <c:pt idx="2712">
                  <c:v>#N/A</c:v>
                </c:pt>
                <c:pt idx="2713">
                  <c:v>#N/A</c:v>
                </c:pt>
                <c:pt idx="2714">
                  <c:v>#N/A</c:v>
                </c:pt>
                <c:pt idx="2715">
                  <c:v>#N/A</c:v>
                </c:pt>
                <c:pt idx="2716">
                  <c:v>#N/A</c:v>
                </c:pt>
                <c:pt idx="2717">
                  <c:v>#N/A</c:v>
                </c:pt>
                <c:pt idx="2718">
                  <c:v>#N/A</c:v>
                </c:pt>
                <c:pt idx="2719">
                  <c:v>#N/A</c:v>
                </c:pt>
                <c:pt idx="2720">
                  <c:v>#N/A</c:v>
                </c:pt>
                <c:pt idx="2721">
                  <c:v>#N/A</c:v>
                </c:pt>
                <c:pt idx="2722">
                  <c:v>#N/A</c:v>
                </c:pt>
                <c:pt idx="2723">
                  <c:v>#N/A</c:v>
                </c:pt>
                <c:pt idx="2724">
                  <c:v>#N/A</c:v>
                </c:pt>
                <c:pt idx="2725">
                  <c:v>#N/A</c:v>
                </c:pt>
                <c:pt idx="2726">
                  <c:v>#N/A</c:v>
                </c:pt>
                <c:pt idx="2727">
                  <c:v>#N/A</c:v>
                </c:pt>
                <c:pt idx="2728">
                  <c:v>#N/A</c:v>
                </c:pt>
                <c:pt idx="2729">
                  <c:v>#N/A</c:v>
                </c:pt>
                <c:pt idx="2730">
                  <c:v>#N/A</c:v>
                </c:pt>
                <c:pt idx="2731">
                  <c:v>#N/A</c:v>
                </c:pt>
                <c:pt idx="2732">
                  <c:v>#N/A</c:v>
                </c:pt>
                <c:pt idx="2733">
                  <c:v>#N/A</c:v>
                </c:pt>
                <c:pt idx="2734">
                  <c:v>#N/A</c:v>
                </c:pt>
                <c:pt idx="2735">
                  <c:v>#N/A</c:v>
                </c:pt>
                <c:pt idx="2736">
                  <c:v>#N/A</c:v>
                </c:pt>
                <c:pt idx="2737">
                  <c:v>#N/A</c:v>
                </c:pt>
                <c:pt idx="2738">
                  <c:v>#N/A</c:v>
                </c:pt>
                <c:pt idx="2739">
                  <c:v>#N/A</c:v>
                </c:pt>
                <c:pt idx="2740">
                  <c:v>#N/A</c:v>
                </c:pt>
                <c:pt idx="2741">
                  <c:v>#N/A</c:v>
                </c:pt>
                <c:pt idx="2742">
                  <c:v>#N/A</c:v>
                </c:pt>
                <c:pt idx="2743">
                  <c:v>#N/A</c:v>
                </c:pt>
                <c:pt idx="2744">
                  <c:v>#N/A</c:v>
                </c:pt>
                <c:pt idx="2745">
                  <c:v>#N/A</c:v>
                </c:pt>
                <c:pt idx="2746">
                  <c:v>#N/A</c:v>
                </c:pt>
                <c:pt idx="2747">
                  <c:v>#N/A</c:v>
                </c:pt>
                <c:pt idx="2748">
                  <c:v>#N/A</c:v>
                </c:pt>
                <c:pt idx="2749">
                  <c:v>#N/A</c:v>
                </c:pt>
                <c:pt idx="2750">
                  <c:v>#N/A</c:v>
                </c:pt>
                <c:pt idx="2751">
                  <c:v>#N/A</c:v>
                </c:pt>
                <c:pt idx="2752">
                  <c:v>#N/A</c:v>
                </c:pt>
                <c:pt idx="2753">
                  <c:v>#N/A</c:v>
                </c:pt>
                <c:pt idx="2754">
                  <c:v>#N/A</c:v>
                </c:pt>
                <c:pt idx="2755">
                  <c:v>#N/A</c:v>
                </c:pt>
                <c:pt idx="2756">
                  <c:v>#N/A</c:v>
                </c:pt>
                <c:pt idx="2757">
                  <c:v>#N/A</c:v>
                </c:pt>
                <c:pt idx="2758">
                  <c:v>#N/A</c:v>
                </c:pt>
                <c:pt idx="2759">
                  <c:v>#N/A</c:v>
                </c:pt>
                <c:pt idx="2760">
                  <c:v>#N/A</c:v>
                </c:pt>
                <c:pt idx="2761">
                  <c:v>#N/A</c:v>
                </c:pt>
                <c:pt idx="2762">
                  <c:v>#N/A</c:v>
                </c:pt>
                <c:pt idx="2763">
                  <c:v>#N/A</c:v>
                </c:pt>
                <c:pt idx="2764">
                  <c:v>#N/A</c:v>
                </c:pt>
                <c:pt idx="2765">
                  <c:v>#N/A</c:v>
                </c:pt>
                <c:pt idx="2766">
                  <c:v>#N/A</c:v>
                </c:pt>
                <c:pt idx="2767">
                  <c:v>#N/A</c:v>
                </c:pt>
                <c:pt idx="2768">
                  <c:v>#N/A</c:v>
                </c:pt>
                <c:pt idx="2769">
                  <c:v>#N/A</c:v>
                </c:pt>
                <c:pt idx="2770">
                  <c:v>#N/A</c:v>
                </c:pt>
                <c:pt idx="2771">
                  <c:v>#N/A</c:v>
                </c:pt>
                <c:pt idx="2772">
                  <c:v>#N/A</c:v>
                </c:pt>
                <c:pt idx="2773">
                  <c:v>#N/A</c:v>
                </c:pt>
                <c:pt idx="2774">
                  <c:v>#N/A</c:v>
                </c:pt>
                <c:pt idx="2775">
                  <c:v>#N/A</c:v>
                </c:pt>
                <c:pt idx="2776">
                  <c:v>#N/A</c:v>
                </c:pt>
                <c:pt idx="2777">
                  <c:v>#N/A</c:v>
                </c:pt>
                <c:pt idx="2778">
                  <c:v>#N/A</c:v>
                </c:pt>
                <c:pt idx="2779">
                  <c:v>#N/A</c:v>
                </c:pt>
                <c:pt idx="2780">
                  <c:v>#N/A</c:v>
                </c:pt>
                <c:pt idx="2781">
                  <c:v>#N/A</c:v>
                </c:pt>
                <c:pt idx="2782">
                  <c:v>#N/A</c:v>
                </c:pt>
                <c:pt idx="2783">
                  <c:v>#N/A</c:v>
                </c:pt>
                <c:pt idx="2784">
                  <c:v>#N/A</c:v>
                </c:pt>
                <c:pt idx="2785">
                  <c:v>#N/A</c:v>
                </c:pt>
                <c:pt idx="2786">
                  <c:v>#N/A</c:v>
                </c:pt>
                <c:pt idx="2787">
                  <c:v>#N/A</c:v>
                </c:pt>
                <c:pt idx="2788">
                  <c:v>#N/A</c:v>
                </c:pt>
                <c:pt idx="2789">
                  <c:v>#N/A</c:v>
                </c:pt>
                <c:pt idx="2790">
                  <c:v>#N/A</c:v>
                </c:pt>
                <c:pt idx="2791">
                  <c:v>#N/A</c:v>
                </c:pt>
                <c:pt idx="2792">
                  <c:v>#N/A</c:v>
                </c:pt>
                <c:pt idx="2793">
                  <c:v>#N/A</c:v>
                </c:pt>
                <c:pt idx="2794">
                  <c:v>#N/A</c:v>
                </c:pt>
                <c:pt idx="2795">
                  <c:v>#N/A</c:v>
                </c:pt>
                <c:pt idx="2796">
                  <c:v>#N/A</c:v>
                </c:pt>
                <c:pt idx="2797">
                  <c:v>#N/A</c:v>
                </c:pt>
                <c:pt idx="2798">
                  <c:v>#N/A</c:v>
                </c:pt>
                <c:pt idx="2799">
                  <c:v>#N/A</c:v>
                </c:pt>
                <c:pt idx="2800">
                  <c:v>#N/A</c:v>
                </c:pt>
                <c:pt idx="2801">
                  <c:v>#N/A</c:v>
                </c:pt>
                <c:pt idx="2802">
                  <c:v>#N/A</c:v>
                </c:pt>
                <c:pt idx="2803">
                  <c:v>#N/A</c:v>
                </c:pt>
                <c:pt idx="2804">
                  <c:v>#N/A</c:v>
                </c:pt>
                <c:pt idx="2805">
                  <c:v>#N/A</c:v>
                </c:pt>
                <c:pt idx="2806">
                  <c:v>#N/A</c:v>
                </c:pt>
                <c:pt idx="2807">
                  <c:v>#N/A</c:v>
                </c:pt>
                <c:pt idx="2808">
                  <c:v>#N/A</c:v>
                </c:pt>
                <c:pt idx="2809">
                  <c:v>#N/A</c:v>
                </c:pt>
                <c:pt idx="2810">
                  <c:v>#N/A</c:v>
                </c:pt>
                <c:pt idx="2811">
                  <c:v>#N/A</c:v>
                </c:pt>
                <c:pt idx="2812">
                  <c:v>#N/A</c:v>
                </c:pt>
                <c:pt idx="2813">
                  <c:v>#N/A</c:v>
                </c:pt>
                <c:pt idx="2814">
                  <c:v>#N/A</c:v>
                </c:pt>
                <c:pt idx="2815">
                  <c:v>#N/A</c:v>
                </c:pt>
                <c:pt idx="2816">
                  <c:v>#N/A</c:v>
                </c:pt>
                <c:pt idx="2817">
                  <c:v>#N/A</c:v>
                </c:pt>
                <c:pt idx="2818">
                  <c:v>#N/A</c:v>
                </c:pt>
                <c:pt idx="2819">
                  <c:v>#N/A</c:v>
                </c:pt>
                <c:pt idx="2820">
                  <c:v>#N/A</c:v>
                </c:pt>
                <c:pt idx="2821">
                  <c:v>#N/A</c:v>
                </c:pt>
                <c:pt idx="2822">
                  <c:v>#N/A</c:v>
                </c:pt>
                <c:pt idx="2823">
                  <c:v>#N/A</c:v>
                </c:pt>
                <c:pt idx="2824">
                  <c:v>#N/A</c:v>
                </c:pt>
                <c:pt idx="2825">
                  <c:v>#N/A</c:v>
                </c:pt>
                <c:pt idx="2826">
                  <c:v>#N/A</c:v>
                </c:pt>
                <c:pt idx="2827">
                  <c:v>#N/A</c:v>
                </c:pt>
                <c:pt idx="2828">
                  <c:v>#N/A</c:v>
                </c:pt>
                <c:pt idx="2829">
                  <c:v>#N/A</c:v>
                </c:pt>
                <c:pt idx="2830">
                  <c:v>#N/A</c:v>
                </c:pt>
                <c:pt idx="2831">
                  <c:v>#N/A</c:v>
                </c:pt>
                <c:pt idx="2832">
                  <c:v>#N/A</c:v>
                </c:pt>
                <c:pt idx="2833">
                  <c:v>#N/A</c:v>
                </c:pt>
                <c:pt idx="2834">
                  <c:v>#N/A</c:v>
                </c:pt>
                <c:pt idx="2835">
                  <c:v>#N/A</c:v>
                </c:pt>
                <c:pt idx="2836">
                  <c:v>#N/A</c:v>
                </c:pt>
                <c:pt idx="2837">
                  <c:v>#N/A</c:v>
                </c:pt>
                <c:pt idx="2838">
                  <c:v>#N/A</c:v>
                </c:pt>
                <c:pt idx="2839">
                  <c:v>#N/A</c:v>
                </c:pt>
                <c:pt idx="2840">
                  <c:v>#N/A</c:v>
                </c:pt>
                <c:pt idx="2841">
                  <c:v>#N/A</c:v>
                </c:pt>
                <c:pt idx="2842">
                  <c:v>#N/A</c:v>
                </c:pt>
                <c:pt idx="2843">
                  <c:v>#N/A</c:v>
                </c:pt>
                <c:pt idx="2844">
                  <c:v>#N/A</c:v>
                </c:pt>
                <c:pt idx="2845">
                  <c:v>#N/A</c:v>
                </c:pt>
                <c:pt idx="2846">
                  <c:v>#N/A</c:v>
                </c:pt>
                <c:pt idx="2847">
                  <c:v>#N/A</c:v>
                </c:pt>
                <c:pt idx="2848">
                  <c:v>#N/A</c:v>
                </c:pt>
                <c:pt idx="2849">
                  <c:v>#N/A</c:v>
                </c:pt>
                <c:pt idx="2850">
                  <c:v>#N/A</c:v>
                </c:pt>
                <c:pt idx="2851">
                  <c:v>#N/A</c:v>
                </c:pt>
                <c:pt idx="2852">
                  <c:v>#N/A</c:v>
                </c:pt>
                <c:pt idx="2853">
                  <c:v>#N/A</c:v>
                </c:pt>
                <c:pt idx="2854">
                  <c:v>#N/A</c:v>
                </c:pt>
                <c:pt idx="2855">
                  <c:v>#N/A</c:v>
                </c:pt>
                <c:pt idx="2856">
                  <c:v>#N/A</c:v>
                </c:pt>
                <c:pt idx="2857">
                  <c:v>#N/A</c:v>
                </c:pt>
                <c:pt idx="2858">
                  <c:v>#N/A</c:v>
                </c:pt>
                <c:pt idx="2859">
                  <c:v>#N/A</c:v>
                </c:pt>
                <c:pt idx="2860">
                  <c:v>#N/A</c:v>
                </c:pt>
                <c:pt idx="2861">
                  <c:v>#N/A</c:v>
                </c:pt>
                <c:pt idx="2862">
                  <c:v>#N/A</c:v>
                </c:pt>
                <c:pt idx="2863">
                  <c:v>#N/A</c:v>
                </c:pt>
                <c:pt idx="2864">
                  <c:v>#N/A</c:v>
                </c:pt>
                <c:pt idx="2865">
                  <c:v>#N/A</c:v>
                </c:pt>
                <c:pt idx="2866">
                  <c:v>#N/A</c:v>
                </c:pt>
                <c:pt idx="2867">
                  <c:v>#N/A</c:v>
                </c:pt>
                <c:pt idx="2868">
                  <c:v>#N/A</c:v>
                </c:pt>
                <c:pt idx="2869">
                  <c:v>#N/A</c:v>
                </c:pt>
                <c:pt idx="2870">
                  <c:v>#N/A</c:v>
                </c:pt>
                <c:pt idx="2871">
                  <c:v>#N/A</c:v>
                </c:pt>
                <c:pt idx="2872">
                  <c:v>#N/A</c:v>
                </c:pt>
                <c:pt idx="2873">
                  <c:v>#N/A</c:v>
                </c:pt>
                <c:pt idx="2874">
                  <c:v>#N/A</c:v>
                </c:pt>
                <c:pt idx="2875">
                  <c:v>#N/A</c:v>
                </c:pt>
                <c:pt idx="2876">
                  <c:v>#N/A</c:v>
                </c:pt>
                <c:pt idx="2877">
                  <c:v>#N/A</c:v>
                </c:pt>
                <c:pt idx="2878">
                  <c:v>#N/A</c:v>
                </c:pt>
                <c:pt idx="2879">
                  <c:v>#N/A</c:v>
                </c:pt>
                <c:pt idx="2880">
                  <c:v>#N/A</c:v>
                </c:pt>
                <c:pt idx="2881">
                  <c:v>#N/A</c:v>
                </c:pt>
                <c:pt idx="2882">
                  <c:v>#N/A</c:v>
                </c:pt>
                <c:pt idx="2883">
                  <c:v>#N/A</c:v>
                </c:pt>
                <c:pt idx="2884">
                  <c:v>#N/A</c:v>
                </c:pt>
                <c:pt idx="2885">
                  <c:v>#N/A</c:v>
                </c:pt>
                <c:pt idx="2886">
                  <c:v>#N/A</c:v>
                </c:pt>
                <c:pt idx="2887">
                  <c:v>#N/A</c:v>
                </c:pt>
                <c:pt idx="2888">
                  <c:v>#N/A</c:v>
                </c:pt>
                <c:pt idx="2889">
                  <c:v>#N/A</c:v>
                </c:pt>
                <c:pt idx="2890">
                  <c:v>#N/A</c:v>
                </c:pt>
                <c:pt idx="2891">
                  <c:v>#N/A</c:v>
                </c:pt>
                <c:pt idx="2892">
                  <c:v>#N/A</c:v>
                </c:pt>
                <c:pt idx="2893">
                  <c:v>#N/A</c:v>
                </c:pt>
                <c:pt idx="2894">
                  <c:v>#N/A</c:v>
                </c:pt>
                <c:pt idx="2895">
                  <c:v>#N/A</c:v>
                </c:pt>
                <c:pt idx="2896">
                  <c:v>#N/A</c:v>
                </c:pt>
                <c:pt idx="2897">
                  <c:v>#N/A</c:v>
                </c:pt>
                <c:pt idx="2898">
                  <c:v>#N/A</c:v>
                </c:pt>
                <c:pt idx="2899">
                  <c:v>#N/A</c:v>
                </c:pt>
                <c:pt idx="2900">
                  <c:v>#N/A</c:v>
                </c:pt>
                <c:pt idx="2901">
                  <c:v>#N/A</c:v>
                </c:pt>
                <c:pt idx="2902">
                  <c:v>#N/A</c:v>
                </c:pt>
                <c:pt idx="2903">
                  <c:v>#N/A</c:v>
                </c:pt>
                <c:pt idx="2904">
                  <c:v>#N/A</c:v>
                </c:pt>
                <c:pt idx="2905">
                  <c:v>#N/A</c:v>
                </c:pt>
                <c:pt idx="2906">
                  <c:v>#N/A</c:v>
                </c:pt>
                <c:pt idx="2907">
                  <c:v>#N/A</c:v>
                </c:pt>
                <c:pt idx="2908">
                  <c:v>#N/A</c:v>
                </c:pt>
                <c:pt idx="2909">
                  <c:v>#N/A</c:v>
                </c:pt>
                <c:pt idx="2910">
                  <c:v>#N/A</c:v>
                </c:pt>
                <c:pt idx="2911">
                  <c:v>#N/A</c:v>
                </c:pt>
                <c:pt idx="2912">
                  <c:v>#N/A</c:v>
                </c:pt>
                <c:pt idx="2913">
                  <c:v>#N/A</c:v>
                </c:pt>
                <c:pt idx="2914">
                  <c:v>#N/A</c:v>
                </c:pt>
                <c:pt idx="2915">
                  <c:v>#N/A</c:v>
                </c:pt>
                <c:pt idx="2916">
                  <c:v>#N/A</c:v>
                </c:pt>
                <c:pt idx="2917">
                  <c:v>#N/A</c:v>
                </c:pt>
                <c:pt idx="2918">
                  <c:v>#N/A</c:v>
                </c:pt>
                <c:pt idx="2919">
                  <c:v>#N/A</c:v>
                </c:pt>
                <c:pt idx="2920">
                  <c:v>#N/A</c:v>
                </c:pt>
                <c:pt idx="2921">
                  <c:v>#N/A</c:v>
                </c:pt>
                <c:pt idx="2922">
                  <c:v>#N/A</c:v>
                </c:pt>
                <c:pt idx="2923">
                  <c:v>#N/A</c:v>
                </c:pt>
                <c:pt idx="2924">
                  <c:v>#N/A</c:v>
                </c:pt>
                <c:pt idx="2925">
                  <c:v>#N/A</c:v>
                </c:pt>
                <c:pt idx="2926">
                  <c:v>#N/A</c:v>
                </c:pt>
                <c:pt idx="2927">
                  <c:v>#N/A</c:v>
                </c:pt>
                <c:pt idx="2928">
                  <c:v>#N/A</c:v>
                </c:pt>
                <c:pt idx="2929">
                  <c:v>#N/A</c:v>
                </c:pt>
                <c:pt idx="2930">
                  <c:v>#N/A</c:v>
                </c:pt>
                <c:pt idx="2931">
                  <c:v>#N/A</c:v>
                </c:pt>
                <c:pt idx="2932">
                  <c:v>#N/A</c:v>
                </c:pt>
                <c:pt idx="2933">
                  <c:v>#N/A</c:v>
                </c:pt>
                <c:pt idx="2934">
                  <c:v>#N/A</c:v>
                </c:pt>
                <c:pt idx="2935">
                  <c:v>#N/A</c:v>
                </c:pt>
                <c:pt idx="2936">
                  <c:v>#N/A</c:v>
                </c:pt>
                <c:pt idx="2937">
                  <c:v>#N/A</c:v>
                </c:pt>
                <c:pt idx="2938">
                  <c:v>#N/A</c:v>
                </c:pt>
                <c:pt idx="2939">
                  <c:v>#N/A</c:v>
                </c:pt>
                <c:pt idx="2940">
                  <c:v>#N/A</c:v>
                </c:pt>
                <c:pt idx="2941">
                  <c:v>#N/A</c:v>
                </c:pt>
                <c:pt idx="2942">
                  <c:v>#N/A</c:v>
                </c:pt>
                <c:pt idx="2943">
                  <c:v>#N/A</c:v>
                </c:pt>
                <c:pt idx="2944">
                  <c:v>#N/A</c:v>
                </c:pt>
                <c:pt idx="2945">
                  <c:v>#N/A</c:v>
                </c:pt>
                <c:pt idx="2946">
                  <c:v>#N/A</c:v>
                </c:pt>
                <c:pt idx="2947">
                  <c:v>#N/A</c:v>
                </c:pt>
                <c:pt idx="2948">
                  <c:v>#N/A</c:v>
                </c:pt>
                <c:pt idx="2949">
                  <c:v>#N/A</c:v>
                </c:pt>
                <c:pt idx="2950">
                  <c:v>#N/A</c:v>
                </c:pt>
                <c:pt idx="2951">
                  <c:v>#N/A</c:v>
                </c:pt>
                <c:pt idx="2952">
                  <c:v>#N/A</c:v>
                </c:pt>
                <c:pt idx="2953">
                  <c:v>#N/A</c:v>
                </c:pt>
                <c:pt idx="2954">
                  <c:v>#N/A</c:v>
                </c:pt>
                <c:pt idx="2955">
                  <c:v>#N/A</c:v>
                </c:pt>
                <c:pt idx="2956">
                  <c:v>#N/A</c:v>
                </c:pt>
                <c:pt idx="2957">
                  <c:v>#N/A</c:v>
                </c:pt>
                <c:pt idx="2958">
                  <c:v>#N/A</c:v>
                </c:pt>
                <c:pt idx="2959">
                  <c:v>#N/A</c:v>
                </c:pt>
                <c:pt idx="2960">
                  <c:v>#N/A</c:v>
                </c:pt>
                <c:pt idx="2961">
                  <c:v>#N/A</c:v>
                </c:pt>
                <c:pt idx="2962">
                  <c:v>#N/A</c:v>
                </c:pt>
                <c:pt idx="2963">
                  <c:v>#N/A</c:v>
                </c:pt>
                <c:pt idx="2964">
                  <c:v>#N/A</c:v>
                </c:pt>
                <c:pt idx="2965">
                  <c:v>#N/A</c:v>
                </c:pt>
                <c:pt idx="2966">
                  <c:v>#N/A</c:v>
                </c:pt>
                <c:pt idx="2967">
                  <c:v>#N/A</c:v>
                </c:pt>
                <c:pt idx="2968">
                  <c:v>#N/A</c:v>
                </c:pt>
                <c:pt idx="2969">
                  <c:v>#N/A</c:v>
                </c:pt>
                <c:pt idx="2970">
                  <c:v>#N/A</c:v>
                </c:pt>
                <c:pt idx="2971">
                  <c:v>#N/A</c:v>
                </c:pt>
                <c:pt idx="2972">
                  <c:v>#N/A</c:v>
                </c:pt>
                <c:pt idx="2973">
                  <c:v>#N/A</c:v>
                </c:pt>
                <c:pt idx="2974">
                  <c:v>#N/A</c:v>
                </c:pt>
                <c:pt idx="2975">
                  <c:v>#N/A</c:v>
                </c:pt>
                <c:pt idx="2976">
                  <c:v>#N/A</c:v>
                </c:pt>
                <c:pt idx="2977">
                  <c:v>#N/A</c:v>
                </c:pt>
                <c:pt idx="2978">
                  <c:v>#N/A</c:v>
                </c:pt>
                <c:pt idx="2979">
                  <c:v>#N/A</c:v>
                </c:pt>
                <c:pt idx="2980">
                  <c:v>#N/A</c:v>
                </c:pt>
                <c:pt idx="2981">
                  <c:v>#N/A</c:v>
                </c:pt>
                <c:pt idx="2982">
                  <c:v>#N/A</c:v>
                </c:pt>
                <c:pt idx="2983">
                  <c:v>#N/A</c:v>
                </c:pt>
                <c:pt idx="2984">
                  <c:v>#N/A</c:v>
                </c:pt>
                <c:pt idx="2985">
                  <c:v>#N/A</c:v>
                </c:pt>
                <c:pt idx="2986">
                  <c:v>#N/A</c:v>
                </c:pt>
                <c:pt idx="2987">
                  <c:v>#N/A</c:v>
                </c:pt>
                <c:pt idx="2988">
                  <c:v>#N/A</c:v>
                </c:pt>
                <c:pt idx="2989">
                  <c:v>#N/A</c:v>
                </c:pt>
                <c:pt idx="2990">
                  <c:v>#N/A</c:v>
                </c:pt>
                <c:pt idx="2991">
                  <c:v>#N/A</c:v>
                </c:pt>
                <c:pt idx="2992">
                  <c:v>#N/A</c:v>
                </c:pt>
                <c:pt idx="2993">
                  <c:v>#N/A</c:v>
                </c:pt>
                <c:pt idx="2994">
                  <c:v>#N/A</c:v>
                </c:pt>
                <c:pt idx="2995">
                  <c:v>#N/A</c:v>
                </c:pt>
                <c:pt idx="2996">
                  <c:v>#N/A</c:v>
                </c:pt>
                <c:pt idx="2997">
                  <c:v>#N/A</c:v>
                </c:pt>
                <c:pt idx="2998">
                  <c:v>#N/A</c:v>
                </c:pt>
                <c:pt idx="2999">
                  <c:v>#N/A</c:v>
                </c:pt>
                <c:pt idx="3000">
                  <c:v>#N/A</c:v>
                </c:pt>
                <c:pt idx="3001">
                  <c:v>#N/A</c:v>
                </c:pt>
                <c:pt idx="3002">
                  <c:v>#N/A</c:v>
                </c:pt>
                <c:pt idx="3003">
                  <c:v>#N/A</c:v>
                </c:pt>
                <c:pt idx="3004">
                  <c:v>#N/A</c:v>
                </c:pt>
                <c:pt idx="3005">
                  <c:v>#N/A</c:v>
                </c:pt>
                <c:pt idx="3006">
                  <c:v>#N/A</c:v>
                </c:pt>
                <c:pt idx="3007">
                  <c:v>#N/A</c:v>
                </c:pt>
                <c:pt idx="3008">
                  <c:v>#N/A</c:v>
                </c:pt>
                <c:pt idx="3009">
                  <c:v>#N/A</c:v>
                </c:pt>
                <c:pt idx="3010">
                  <c:v>#N/A</c:v>
                </c:pt>
                <c:pt idx="3011">
                  <c:v>#N/A</c:v>
                </c:pt>
                <c:pt idx="3012">
                  <c:v>#N/A</c:v>
                </c:pt>
                <c:pt idx="3013">
                  <c:v>#N/A</c:v>
                </c:pt>
                <c:pt idx="3014">
                  <c:v>#N/A</c:v>
                </c:pt>
                <c:pt idx="3015">
                  <c:v>#N/A</c:v>
                </c:pt>
                <c:pt idx="3016">
                  <c:v>#N/A</c:v>
                </c:pt>
                <c:pt idx="3017">
                  <c:v>#N/A</c:v>
                </c:pt>
                <c:pt idx="3018">
                  <c:v>#N/A</c:v>
                </c:pt>
                <c:pt idx="3019">
                  <c:v>#N/A</c:v>
                </c:pt>
                <c:pt idx="3020">
                  <c:v>#N/A</c:v>
                </c:pt>
                <c:pt idx="3021">
                  <c:v>#N/A</c:v>
                </c:pt>
                <c:pt idx="3022">
                  <c:v>#N/A</c:v>
                </c:pt>
                <c:pt idx="3023">
                  <c:v>#N/A</c:v>
                </c:pt>
                <c:pt idx="3024">
                  <c:v>#N/A</c:v>
                </c:pt>
                <c:pt idx="3025">
                  <c:v>#N/A</c:v>
                </c:pt>
                <c:pt idx="3026">
                  <c:v>#N/A</c:v>
                </c:pt>
                <c:pt idx="3027">
                  <c:v>#N/A</c:v>
                </c:pt>
                <c:pt idx="3028">
                  <c:v>#N/A</c:v>
                </c:pt>
                <c:pt idx="3029">
                  <c:v>#N/A</c:v>
                </c:pt>
                <c:pt idx="3030">
                  <c:v>#N/A</c:v>
                </c:pt>
                <c:pt idx="3031">
                  <c:v>#N/A</c:v>
                </c:pt>
                <c:pt idx="3032">
                  <c:v>#N/A</c:v>
                </c:pt>
                <c:pt idx="3033">
                  <c:v>#N/A</c:v>
                </c:pt>
                <c:pt idx="3034">
                  <c:v>#N/A</c:v>
                </c:pt>
                <c:pt idx="3035">
                  <c:v>#N/A</c:v>
                </c:pt>
                <c:pt idx="3036">
                  <c:v>#N/A</c:v>
                </c:pt>
                <c:pt idx="3037">
                  <c:v>#N/A</c:v>
                </c:pt>
                <c:pt idx="3038">
                  <c:v>#N/A</c:v>
                </c:pt>
                <c:pt idx="3039">
                  <c:v>#N/A</c:v>
                </c:pt>
                <c:pt idx="3040">
                  <c:v>#N/A</c:v>
                </c:pt>
                <c:pt idx="3041">
                  <c:v>#N/A</c:v>
                </c:pt>
                <c:pt idx="3042">
                  <c:v>#N/A</c:v>
                </c:pt>
                <c:pt idx="3043">
                  <c:v>#N/A</c:v>
                </c:pt>
                <c:pt idx="3044">
                  <c:v>#N/A</c:v>
                </c:pt>
                <c:pt idx="3045">
                  <c:v>#N/A</c:v>
                </c:pt>
                <c:pt idx="3046">
                  <c:v>#N/A</c:v>
                </c:pt>
                <c:pt idx="3047">
                  <c:v>#N/A</c:v>
                </c:pt>
                <c:pt idx="3048">
                  <c:v>#N/A</c:v>
                </c:pt>
                <c:pt idx="3049">
                  <c:v>#N/A</c:v>
                </c:pt>
                <c:pt idx="3050">
                  <c:v>#N/A</c:v>
                </c:pt>
                <c:pt idx="3051">
                  <c:v>#N/A</c:v>
                </c:pt>
                <c:pt idx="3052">
                  <c:v>#N/A</c:v>
                </c:pt>
                <c:pt idx="3053">
                  <c:v>#N/A</c:v>
                </c:pt>
                <c:pt idx="3054">
                  <c:v>#N/A</c:v>
                </c:pt>
                <c:pt idx="3055">
                  <c:v>#N/A</c:v>
                </c:pt>
                <c:pt idx="3056">
                  <c:v>#N/A</c:v>
                </c:pt>
                <c:pt idx="3057">
                  <c:v>#N/A</c:v>
                </c:pt>
                <c:pt idx="3058">
                  <c:v>#N/A</c:v>
                </c:pt>
                <c:pt idx="3059">
                  <c:v>#N/A</c:v>
                </c:pt>
                <c:pt idx="3060">
                  <c:v>64.114725000000007</c:v>
                </c:pt>
                <c:pt idx="3061">
                  <c:v>67.222679999999997</c:v>
                </c:pt>
                <c:pt idx="3062">
                  <c:v>70.634261999999993</c:v>
                </c:pt>
                <c:pt idx="3063">
                  <c:v>#N/A</c:v>
                </c:pt>
                <c:pt idx="3064">
                  <c:v>#N/A</c:v>
                </c:pt>
                <c:pt idx="3065">
                  <c:v>71.796025</c:v>
                </c:pt>
                <c:pt idx="3066">
                  <c:v>71.886070000000004</c:v>
                </c:pt>
                <c:pt idx="3067">
                  <c:v>72.199190000000002</c:v>
                </c:pt>
                <c:pt idx="3068">
                  <c:v>70.151399999999995</c:v>
                </c:pt>
                <c:pt idx="3069">
                  <c:v>68.811800000000005</c:v>
                </c:pt>
                <c:pt idx="3070">
                  <c:v>#N/A</c:v>
                </c:pt>
                <c:pt idx="3071">
                  <c:v>#N/A</c:v>
                </c:pt>
                <c:pt idx="3072">
                  <c:v>68.811800000000005</c:v>
                </c:pt>
                <c:pt idx="3073">
                  <c:v>68.218919999999997</c:v>
                </c:pt>
                <c:pt idx="3074">
                  <c:v>66.064819999999997</c:v>
                </c:pt>
                <c:pt idx="3075">
                  <c:v>65.207875000000001</c:v>
                </c:pt>
                <c:pt idx="3076">
                  <c:v>64.850624999999994</c:v>
                </c:pt>
                <c:pt idx="3077">
                  <c:v>#N/A</c:v>
                </c:pt>
                <c:pt idx="3078">
                  <c:v>#N/A</c:v>
                </c:pt>
                <c:pt idx="3079">
                  <c:v>65.861455000000007</c:v>
                </c:pt>
                <c:pt idx="3080">
                  <c:v>66.415470000000013</c:v>
                </c:pt>
                <c:pt idx="3081">
                  <c:v>67.103124000000008</c:v>
                </c:pt>
                <c:pt idx="3082">
                  <c:v>66.787975000000003</c:v>
                </c:pt>
                <c:pt idx="3083">
                  <c:v>65.065539999999999</c:v>
                </c:pt>
                <c:pt idx="3084">
                  <c:v>#N/A</c:v>
                </c:pt>
                <c:pt idx="3085">
                  <c:v>#N/A</c:v>
                </c:pt>
                <c:pt idx="3086">
                  <c:v>64.580699999999993</c:v>
                </c:pt>
                <c:pt idx="3087">
                  <c:v>62.624850000000002</c:v>
                </c:pt>
                <c:pt idx="3088">
                  <c:v>62.225100000000005</c:v>
                </c:pt>
                <c:pt idx="3089">
                  <c:v>61.091239999999999</c:v>
                </c:pt>
                <c:pt idx="3090">
                  <c:v>61.347479999999997</c:v>
                </c:pt>
                <c:pt idx="3091">
                  <c:v>#N/A</c:v>
                </c:pt>
                <c:pt idx="3092">
                  <c:v>#N/A</c:v>
                </c:pt>
                <c:pt idx="3093">
                  <c:v>62.200050000000005</c:v>
                </c:pt>
                <c:pt idx="3094">
                  <c:v>63.062129999999989</c:v>
                </c:pt>
                <c:pt idx="3095">
                  <c:v>64.713509999999999</c:v>
                </c:pt>
                <c:pt idx="3096">
                  <c:v>65.084760000000003</c:v>
                </c:pt>
                <c:pt idx="3097">
                  <c:v>64.76934</c:v>
                </c:pt>
                <c:pt idx="3098">
                  <c:v>#N/A</c:v>
                </c:pt>
                <c:pt idx="3099">
                  <c:v>#N/A</c:v>
                </c:pt>
                <c:pt idx="3100">
                  <c:v>65.514924999999991</c:v>
                </c:pt>
                <c:pt idx="3101">
                  <c:v>64.794600000000003</c:v>
                </c:pt>
                <c:pt idx="3102">
                  <c:v>64.197900000000004</c:v>
                </c:pt>
                <c:pt idx="3103">
                  <c:v>65.895960000000002</c:v>
                </c:pt>
                <c:pt idx="3104">
                  <c:v>65.526250000000005</c:v>
                </c:pt>
                <c:pt idx="3105">
                  <c:v>#N/A</c:v>
                </c:pt>
                <c:pt idx="3106">
                  <c:v>#N/A</c:v>
                </c:pt>
                <c:pt idx="3107">
                  <c:v>65.664199999999994</c:v>
                </c:pt>
                <c:pt idx="3108">
                  <c:v>62.064</c:v>
                </c:pt>
                <c:pt idx="3109">
                  <c:v>60.546879999999994</c:v>
                </c:pt>
                <c:pt idx="3110">
                  <c:v>60.712470000000003</c:v>
                </c:pt>
                <c:pt idx="3111">
                  <c:v>62.773470000000003</c:v>
                </c:pt>
                <c:pt idx="3112">
                  <c:v>#N/A</c:v>
                </c:pt>
                <c:pt idx="3113">
                  <c:v>#N/A</c:v>
                </c:pt>
                <c:pt idx="3114">
                  <c:v>59.779229999999998</c:v>
                </c:pt>
                <c:pt idx="3115">
                  <c:v>60.179062000000002</c:v>
                </c:pt>
                <c:pt idx="3116">
                  <c:v>59.876987999999997</c:v>
                </c:pt>
                <c:pt idx="3117">
                  <c:v>60.104659999999996</c:v>
                </c:pt>
                <c:pt idx="3118">
                  <c:v>60.102600000000002</c:v>
                </c:pt>
                <c:pt idx="3119">
                  <c:v>#N/A</c:v>
                </c:pt>
                <c:pt idx="3120">
                  <c:v>#N/A</c:v>
                </c:pt>
                <c:pt idx="3121">
                  <c:v>60.0991</c:v>
                </c:pt>
                <c:pt idx="3122">
                  <c:v>58.544499999999999</c:v>
                </c:pt>
                <c:pt idx="3123">
                  <c:v>59.847149999999999</c:v>
                </c:pt>
                <c:pt idx="3124">
                  <c:v>58.987499999999997</c:v>
                </c:pt>
                <c:pt idx="3125">
                  <c:v>58.295760000000001</c:v>
                </c:pt>
                <c:pt idx="3126">
                  <c:v>#N/A</c:v>
                </c:pt>
                <c:pt idx="3127">
                  <c:v>#N/A</c:v>
                </c:pt>
                <c:pt idx="3128">
                  <c:v>60.128491999999994</c:v>
                </c:pt>
                <c:pt idx="3129">
                  <c:v>59.173608000000002</c:v>
                </c:pt>
                <c:pt idx="3130">
                  <c:v>60.270443999999998</c:v>
                </c:pt>
                <c:pt idx="3131">
                  <c:v>61.408501999999999</c:v>
                </c:pt>
                <c:pt idx="3132">
                  <c:v>61.189373999999994</c:v>
                </c:pt>
                <c:pt idx="3133">
                  <c:v>#N/A</c:v>
                </c:pt>
                <c:pt idx="3134">
                  <c:v>#N/A</c:v>
                </c:pt>
                <c:pt idx="3135">
                  <c:v>63.334046000000001</c:v>
                </c:pt>
                <c:pt idx="3136">
                  <c:v>63.476325000000003</c:v>
                </c:pt>
                <c:pt idx="3137">
                  <c:v>65.330752000000004</c:v>
                </c:pt>
                <c:pt idx="3138">
                  <c:v>66.650265000000005</c:v>
                </c:pt>
                <c:pt idx="3139">
                  <c:v>66.937224999999998</c:v>
                </c:pt>
                <c:pt idx="3140">
                  <c:v>#N/A</c:v>
                </c:pt>
                <c:pt idx="3141">
                  <c:v>#N/A</c:v>
                </c:pt>
                <c:pt idx="3142">
                  <c:v>66.51730400000001</c:v>
                </c:pt>
                <c:pt idx="3143">
                  <c:v>66.431999999999988</c:v>
                </c:pt>
                <c:pt idx="3144">
                  <c:v>68.012730000000005</c:v>
                </c:pt>
                <c:pt idx="3145">
                  <c:v>67.090050000000005</c:v>
                </c:pt>
                <c:pt idx="3146">
                  <c:v>66.79074</c:v>
                </c:pt>
                <c:pt idx="3147">
                  <c:v>#N/A</c:v>
                </c:pt>
                <c:pt idx="3148">
                  <c:v>#N/A</c:v>
                </c:pt>
                <c:pt idx="3149">
                  <c:v>68.968019999999996</c:v>
                </c:pt>
                <c:pt idx="3150">
                  <c:v>67.856921</c:v>
                </c:pt>
                <c:pt idx="3151">
                  <c:v>67.631331000000003</c:v>
                </c:pt>
                <c:pt idx="3152">
                  <c:v>64.317791999999997</c:v>
                </c:pt>
                <c:pt idx="3153">
                  <c:v>64.923124999999999</c:v>
                </c:pt>
                <c:pt idx="3154">
                  <c:v>#N/A</c:v>
                </c:pt>
                <c:pt idx="3155">
                  <c:v>#N/A</c:v>
                </c:pt>
                <c:pt idx="3156">
                  <c:v>66.513733000000002</c:v>
                </c:pt>
                <c:pt idx="3157">
                  <c:v>66.920363999999992</c:v>
                </c:pt>
                <c:pt idx="3158">
                  <c:v>66.940794000000011</c:v>
                </c:pt>
                <c:pt idx="3159">
                  <c:v>67.463040000000007</c:v>
                </c:pt>
                <c:pt idx="3160">
                  <c:v>69.877674999999996</c:v>
                </c:pt>
                <c:pt idx="3161">
                  <c:v>#N/A</c:v>
                </c:pt>
                <c:pt idx="3162">
                  <c:v>#N/A</c:v>
                </c:pt>
                <c:pt idx="3163">
                  <c:v>69.821849999999998</c:v>
                </c:pt>
                <c:pt idx="3164">
                  <c:v>71.704352</c:v>
                </c:pt>
                <c:pt idx="3165">
                  <c:v>71.83211</c:v>
                </c:pt>
                <c:pt idx="3166">
                  <c:v>73.438400000000001</c:v>
                </c:pt>
                <c:pt idx="3167">
                  <c:v>73.482461999999998</c:v>
                </c:pt>
                <c:pt idx="3168">
                  <c:v>#N/A</c:v>
                </c:pt>
                <c:pt idx="3169">
                  <c:v>#N/A</c:v>
                </c:pt>
                <c:pt idx="3170">
                  <c:v>74.480525999999998</c:v>
                </c:pt>
                <c:pt idx="3171">
                  <c:v>73.787199999999999</c:v>
                </c:pt>
                <c:pt idx="3172">
                  <c:v>73.979135999999997</c:v>
                </c:pt>
                <c:pt idx="3173">
                  <c:v>74.886274999999998</c:v>
                </c:pt>
                <c:pt idx="3174">
                  <c:v>73.66604000000001</c:v>
                </c:pt>
                <c:pt idx="3175">
                  <c:v>#N/A</c:v>
                </c:pt>
                <c:pt idx="3176">
                  <c:v>#N/A</c:v>
                </c:pt>
                <c:pt idx="3177">
                  <c:v>73.857740000000007</c:v>
                </c:pt>
                <c:pt idx="3178">
                  <c:v>73.311312000000001</c:v>
                </c:pt>
                <c:pt idx="3179">
                  <c:v>74.443059999999988</c:v>
                </c:pt>
                <c:pt idx="3180">
                  <c:v>74.480355000000003</c:v>
                </c:pt>
                <c:pt idx="3181">
                  <c:v>75.872579999999999</c:v>
                </c:pt>
                <c:pt idx="3182">
                  <c:v>#N/A</c:v>
                </c:pt>
                <c:pt idx="3183">
                  <c:v>#N/A</c:v>
                </c:pt>
                <c:pt idx="3184">
                  <c:v>76.664783999999997</c:v>
                </c:pt>
                <c:pt idx="3185">
                  <c:v>76.212214000000003</c:v>
                </c:pt>
                <c:pt idx="3186">
                  <c:v>77.448554000000001</c:v>
                </c:pt>
                <c:pt idx="3187">
                  <c:v>81.370400000000004</c:v>
                </c:pt>
                <c:pt idx="3188">
                  <c:v>88.584475000000012</c:v>
                </c:pt>
                <c:pt idx="3189">
                  <c:v>#N/A</c:v>
                </c:pt>
                <c:pt idx="3190">
                  <c:v>#N/A</c:v>
                </c:pt>
                <c:pt idx="3191">
                  <c:v>97.835119999999989</c:v>
                </c:pt>
                <c:pt idx="3192">
                  <c:v>100.81003899999999</c:v>
                </c:pt>
                <c:pt idx="3193">
                  <c:v>101.54508400000002</c:v>
                </c:pt>
                <c:pt idx="3194">
                  <c:v>99.947400000000002</c:v>
                </c:pt>
                <c:pt idx="3195">
                  <c:v>100.22921999999998</c:v>
                </c:pt>
                <c:pt idx="3196">
                  <c:v>#N/A</c:v>
                </c:pt>
                <c:pt idx="3197">
                  <c:v>#N/A</c:v>
                </c:pt>
                <c:pt idx="3198">
                  <c:v>93.853800000000007</c:v>
                </c:pt>
                <c:pt idx="3199">
                  <c:v>94.661600000000021</c:v>
                </c:pt>
                <c:pt idx="3200">
                  <c:v>82.065311999999992</c:v>
                </c:pt>
                <c:pt idx="3201">
                  <c:v>85.457911999999993</c:v>
                </c:pt>
                <c:pt idx="3202">
                  <c:v>84.996679999999998</c:v>
                </c:pt>
                <c:pt idx="3203">
                  <c:v>#N/A</c:v>
                </c:pt>
                <c:pt idx="3204">
                  <c:v>#N/A</c:v>
                </c:pt>
                <c:pt idx="3205">
                  <c:v>87.122960000000006</c:v>
                </c:pt>
                <c:pt idx="3206">
                  <c:v>87.956325000000007</c:v>
                </c:pt>
                <c:pt idx="3207">
                  <c:v>89.96148500000001</c:v>
                </c:pt>
                <c:pt idx="3208">
                  <c:v>90.642815999999996</c:v>
                </c:pt>
                <c:pt idx="3209">
                  <c:v>83.333847999999989</c:v>
                </c:pt>
                <c:pt idx="3210">
                  <c:v>#N/A</c:v>
                </c:pt>
                <c:pt idx="3211">
                  <c:v>#N/A</c:v>
                </c:pt>
                <c:pt idx="3212">
                  <c:v>80.640250000000009</c:v>
                </c:pt>
                <c:pt idx="3213">
                  <c:v>74.654449</c:v>
                </c:pt>
                <c:pt idx="3214">
                  <c:v>78.558564000000004</c:v>
                </c:pt>
                <c:pt idx="3215">
                  <c:v>80.1096</c:v>
                </c:pt>
                <c:pt idx="3216">
                  <c:v>80.329886000000002</c:v>
                </c:pt>
                <c:pt idx="3217">
                  <c:v>#N/A</c:v>
                </c:pt>
                <c:pt idx="3218">
                  <c:v>#N/A</c:v>
                </c:pt>
                <c:pt idx="3219">
                  <c:v>79.607939999999999</c:v>
                </c:pt>
                <c:pt idx="3220">
                  <c:v>77.123199999999997</c:v>
                </c:pt>
                <c:pt idx="3221">
                  <c:v>74.712682000000001</c:v>
                </c:pt>
                <c:pt idx="3222">
                  <c:v>73.851399999999998</c:v>
                </c:pt>
                <c:pt idx="3223">
                  <c:v>73.493819999999999</c:v>
                </c:pt>
                <c:pt idx="3224">
                  <c:v>#N/A</c:v>
                </c:pt>
                <c:pt idx="3225">
                  <c:v>#N/A</c:v>
                </c:pt>
                <c:pt idx="3226">
                  <c:v>70.720429999999993</c:v>
                </c:pt>
                <c:pt idx="3227">
                  <c:v>70.374040000000008</c:v>
                </c:pt>
                <c:pt idx="3228">
                  <c:v>73.622009999999989</c:v>
                </c:pt>
                <c:pt idx="3229">
                  <c:v>72.867599999999996</c:v>
                </c:pt>
                <c:pt idx="3230">
                  <c:v>73.121220000000008</c:v>
                </c:pt>
                <c:pt idx="3231">
                  <c:v>#N/A</c:v>
                </c:pt>
                <c:pt idx="3232">
                  <c:v>#N/A</c:v>
                </c:pt>
                <c:pt idx="3233">
                  <c:v>73.470770999999999</c:v>
                </c:pt>
                <c:pt idx="3234">
                  <c:v>74.056214999999995</c:v>
                </c:pt>
                <c:pt idx="3235">
                  <c:v>75.14913</c:v>
                </c:pt>
                <c:pt idx="3236">
                  <c:v>76.078559999999996</c:v>
                </c:pt>
                <c:pt idx="3237">
                  <c:v>76.421575999999988</c:v>
                </c:pt>
                <c:pt idx="3238">
                  <c:v>#N/A</c:v>
                </c:pt>
                <c:pt idx="3239">
                  <c:v>#N/A</c:v>
                </c:pt>
                <c:pt idx="3240">
                  <c:v>79.346488000000008</c:v>
                </c:pt>
                <c:pt idx="3241">
                  <c:v>79.043093999999996</c:v>
                </c:pt>
                <c:pt idx="3242">
                  <c:v>81.278688000000002</c:v>
                </c:pt>
                <c:pt idx="3243">
                  <c:v>84.238804999999999</c:v>
                </c:pt>
                <c:pt idx="3244">
                  <c:v>85.479055999999986</c:v>
                </c:pt>
                <c:pt idx="3245">
                  <c:v>#N/A</c:v>
                </c:pt>
                <c:pt idx="3246">
                  <c:v>#N/A</c:v>
                </c:pt>
                <c:pt idx="3247">
                  <c:v>87.513300000000001</c:v>
                </c:pt>
                <c:pt idx="3248">
                  <c:v>89.364900000000006</c:v>
                </c:pt>
                <c:pt idx="3249">
                  <c:v>91.790819999999982</c:v>
                </c:pt>
                <c:pt idx="3250">
                  <c:v>93.910607999999996</c:v>
                </c:pt>
                <c:pt idx="3251">
                  <c:v>92.254850000000005</c:v>
                </c:pt>
                <c:pt idx="3252">
                  <c:v>#N/A</c:v>
                </c:pt>
                <c:pt idx="3253">
                  <c:v>#N/A</c:v>
                </c:pt>
                <c:pt idx="3254">
                  <c:v>92.704724999999996</c:v>
                </c:pt>
                <c:pt idx="3255">
                  <c:v>96.766103999999984</c:v>
                </c:pt>
                <c:pt idx="3256">
                  <c:v>91.053336000000002</c:v>
                </c:pt>
                <c:pt idx="3257">
                  <c:v>91.551704999999998</c:v>
                </c:pt>
                <c:pt idx="3258">
                  <c:v>91.314599999999999</c:v>
                </c:pt>
                <c:pt idx="3259">
                  <c:v>#N/A</c:v>
                </c:pt>
                <c:pt idx="3260">
                  <c:v>#N/A</c:v>
                </c:pt>
                <c:pt idx="3261">
                  <c:v>93.121803999999983</c:v>
                </c:pt>
                <c:pt idx="3262">
                  <c:v>94.227084000000005</c:v>
                </c:pt>
                <c:pt idx="3263">
                  <c:v>98.528784000000002</c:v>
                </c:pt>
                <c:pt idx="3264">
                  <c:v>96.087767999999997</c:v>
                </c:pt>
                <c:pt idx="3265">
                  <c:v>96.99826800000001</c:v>
                </c:pt>
                <c:pt idx="3266">
                  <c:v>#N/A</c:v>
                </c:pt>
                <c:pt idx="3267">
                  <c:v>#N/A</c:v>
                </c:pt>
                <c:pt idx="3268">
                  <c:v>97.024355999999983</c:v>
                </c:pt>
                <c:pt idx="3269">
                  <c:v>95.563850000000002</c:v>
                </c:pt>
                <c:pt idx="3270">
                  <c:v>98.087521999999993</c:v>
                </c:pt>
                <c:pt idx="3271">
                  <c:v>105.53400000000001</c:v>
                </c:pt>
                <c:pt idx="3272">
                  <c:v>100.884207</c:v>
                </c:pt>
                <c:pt idx="3273">
                  <c:v>#N/A</c:v>
                </c:pt>
                <c:pt idx="3274">
                  <c:v>#N/A</c:v>
                </c:pt>
                <c:pt idx="3275">
                  <c:v>101.47885000000001</c:v>
                </c:pt>
                <c:pt idx="3276">
                  <c:v>104.03604999999999</c:v>
                </c:pt>
                <c:pt idx="3277">
                  <c:v>102.51629</c:v>
                </c:pt>
                <c:pt idx="3278">
                  <c:v>101.24549999999999</c:v>
                </c:pt>
                <c:pt idx="3279">
                  <c:v>101.1114</c:v>
                </c:pt>
                <c:pt idx="3280">
                  <c:v>#N/A</c:v>
                </c:pt>
                <c:pt idx="3281">
                  <c:v>#N/A</c:v>
                </c:pt>
                <c:pt idx="3282">
                  <c:v>101.32252000000001</c:v>
                </c:pt>
                <c:pt idx="3283">
                  <c:v>101.27728</c:v>
                </c:pt>
                <c:pt idx="3284">
                  <c:v>101.73625</c:v>
                </c:pt>
                <c:pt idx="3285">
                  <c:v>101.52000000000001</c:v>
                </c:pt>
                <c:pt idx="3286">
                  <c:v>100.71</c:v>
                </c:pt>
                <c:pt idx="3287">
                  <c:v>#N/A</c:v>
                </c:pt>
                <c:pt idx="3288">
                  <c:v>#N/A</c:v>
                </c:pt>
                <c:pt idx="3289">
                  <c:v>100.47873999999999</c:v>
                </c:pt>
                <c:pt idx="3290">
                  <c:v>102.17593600000001</c:v>
                </c:pt>
                <c:pt idx="3291">
                  <c:v>104.362797</c:v>
                </c:pt>
                <c:pt idx="3292">
                  <c:v>103.43796000000002</c:v>
                </c:pt>
                <c:pt idx="3293">
                  <c:v>103.90995000000001</c:v>
                </c:pt>
                <c:pt idx="3294">
                  <c:v>#N/A</c:v>
                </c:pt>
                <c:pt idx="3295">
                  <c:v>#N/A</c:v>
                </c:pt>
                <c:pt idx="3296">
                  <c:v>100.056625</c:v>
                </c:pt>
                <c:pt idx="3297">
                  <c:v>96.225808000000001</c:v>
                </c:pt>
                <c:pt idx="3298">
                  <c:v>95.255892000000003</c:v>
                </c:pt>
                <c:pt idx="3299">
                  <c:v>96.699303999999998</c:v>
                </c:pt>
                <c:pt idx="3300">
                  <c:v>99.722650000000002</c:v>
                </c:pt>
                <c:pt idx="3301">
                  <c:v>#N/A</c:v>
                </c:pt>
                <c:pt idx="3302">
                  <c:v>#N/A</c:v>
                </c:pt>
                <c:pt idx="3303">
                  <c:v>98.834099999999992</c:v>
                </c:pt>
                <c:pt idx="3304">
                  <c:v>99.695156000000011</c:v>
                </c:pt>
                <c:pt idx="3305">
                  <c:v>101.45174999999999</c:v>
                </c:pt>
                <c:pt idx="3306">
                  <c:v>107.63538000000001</c:v>
                </c:pt>
                <c:pt idx="3307">
                  <c:v>105.78360000000001</c:v>
                </c:pt>
                <c:pt idx="3308">
                  <c:v>#N/A</c:v>
                </c:pt>
                <c:pt idx="3309">
                  <c:v>#N/A</c:v>
                </c:pt>
                <c:pt idx="3310">
                  <c:v>106.043042</c:v>
                </c:pt>
                <c:pt idx="3311">
                  <c:v>108.891155</c:v>
                </c:pt>
                <c:pt idx="3312">
                  <c:v>112.412572</c:v>
                </c:pt>
                <c:pt idx="3313">
                  <c:v>112.83555</c:v>
                </c:pt>
                <c:pt idx="3314">
                  <c:v>113.64198999999999</c:v>
                </c:pt>
                <c:pt idx="3315">
                  <c:v>#N/A</c:v>
                </c:pt>
                <c:pt idx="3316">
                  <c:v>#N/A</c:v>
                </c:pt>
                <c:pt idx="3317">
                  <c:v>113.855208</c:v>
                </c:pt>
                <c:pt idx="3318">
                  <c:v>111.63233</c:v>
                </c:pt>
                <c:pt idx="3319">
                  <c:v>116.36057000000001</c:v>
                </c:pt>
                <c:pt idx="3320">
                  <c:v>116.88198600000001</c:v>
                </c:pt>
                <c:pt idx="3321">
                  <c:v>119.07005600000001</c:v>
                </c:pt>
                <c:pt idx="3322">
                  <c:v>#N/A</c:v>
                </c:pt>
                <c:pt idx="3323">
                  <c:v>#N/A</c:v>
                </c:pt>
                <c:pt idx="3324">
                  <c:v>117.967161</c:v>
                </c:pt>
                <c:pt idx="3325">
                  <c:v>118.14633600000001</c:v>
                </c:pt>
                <c:pt idx="3326">
                  <c:v>111.40712000000001</c:v>
                </c:pt>
                <c:pt idx="3327">
                  <c:v>112.210644</c:v>
                </c:pt>
                <c:pt idx="3328">
                  <c:v>113.77236500000002</c:v>
                </c:pt>
                <c:pt idx="3329">
                  <c:v>#N/A</c:v>
                </c:pt>
                <c:pt idx="3330">
                  <c:v>#N/A</c:v>
                </c:pt>
                <c:pt idx="3331">
                  <c:v>113.33165999999999</c:v>
                </c:pt>
                <c:pt idx="3332">
                  <c:v>114.40455000000001</c:v>
                </c:pt>
                <c:pt idx="3333">
                  <c:v>116.35552500000001</c:v>
                </c:pt>
                <c:pt idx="3334">
                  <c:v>114.7822</c:v>
                </c:pt>
                <c:pt idx="3335">
                  <c:v>119.548</c:v>
                </c:pt>
                <c:pt idx="3336">
                  <c:v>#N/A</c:v>
                </c:pt>
                <c:pt idx="3337">
                  <c:v>#N/A</c:v>
                </c:pt>
                <c:pt idx="3338">
                  <c:v>119.34422499999999</c:v>
                </c:pt>
                <c:pt idx="3339">
                  <c:v>116.29514099999999</c:v>
                </c:pt>
                <c:pt idx="3340">
                  <c:v>118.22671</c:v>
                </c:pt>
                <c:pt idx="3341">
                  <c:v>109.44512</c:v>
                </c:pt>
                <c:pt idx="3342">
                  <c:v>112.431102</c:v>
                </c:pt>
                <c:pt idx="3343">
                  <c:v>#N/A</c:v>
                </c:pt>
                <c:pt idx="3344">
                  <c:v>#N/A</c:v>
                </c:pt>
                <c:pt idx="3345">
                  <c:v>106.80182100000002</c:v>
                </c:pt>
                <c:pt idx="3346">
                  <c:v>94.224850000000004</c:v>
                </c:pt>
                <c:pt idx="3347">
                  <c:v>97.551134999999988</c:v>
                </c:pt>
                <c:pt idx="3348">
                  <c:v>96.013829999999999</c:v>
                </c:pt>
                <c:pt idx="3349">
                  <c:v>94.88973399999999</c:v>
                </c:pt>
                <c:pt idx="3350">
                  <c:v>#N/A</c:v>
                </c:pt>
                <c:pt idx="3351">
                  <c:v>#N/A</c:v>
                </c:pt>
                <c:pt idx="3352">
                  <c:v>90.716455000000011</c:v>
                </c:pt>
                <c:pt idx="3353">
                  <c:v>91.405676999999997</c:v>
                </c:pt>
                <c:pt idx="3354">
                  <c:v>89.869640000000018</c:v>
                </c:pt>
                <c:pt idx="3355">
                  <c:v>96.238935999999995</c:v>
                </c:pt>
                <c:pt idx="3356">
                  <c:v>99.278800000000004</c:v>
                </c:pt>
                <c:pt idx="3357">
                  <c:v>#N/A</c:v>
                </c:pt>
                <c:pt idx="3358">
                  <c:v>#N/A</c:v>
                </c:pt>
                <c:pt idx="3359">
                  <c:v>102.956292</c:v>
                </c:pt>
                <c:pt idx="3360">
                  <c:v>105.08179500000001</c:v>
                </c:pt>
                <c:pt idx="3361">
                  <c:v>107.19076</c:v>
                </c:pt>
                <c:pt idx="3362">
                  <c:v>109.14074600000001</c:v>
                </c:pt>
                <c:pt idx="3363">
                  <c:v>106.55037899999999</c:v>
                </c:pt>
                <c:pt idx="3364">
                  <c:v>#N/A</c:v>
                </c:pt>
                <c:pt idx="3365">
                  <c:v>#N/A</c:v>
                </c:pt>
                <c:pt idx="3366">
                  <c:v>103.86546800000001</c:v>
                </c:pt>
                <c:pt idx="3367">
                  <c:v>100.64147800000001</c:v>
                </c:pt>
                <c:pt idx="3368">
                  <c:v>100.649016</c:v>
                </c:pt>
                <c:pt idx="3369">
                  <c:v>102.02323700000001</c:v>
                </c:pt>
                <c:pt idx="3370">
                  <c:v>101.20350299999998</c:v>
                </c:pt>
                <c:pt idx="3371">
                  <c:v>#N/A</c:v>
                </c:pt>
                <c:pt idx="3372">
                  <c:v>#N/A</c:v>
                </c:pt>
                <c:pt idx="3373">
                  <c:v>103.09162499999999</c:v>
                </c:pt>
                <c:pt idx="3374">
                  <c:v>105.38062500000001</c:v>
                </c:pt>
                <c:pt idx="3375">
                  <c:v>100.958022</c:v>
                </c:pt>
                <c:pt idx="3376">
                  <c:v>99.652703999999986</c:v>
                </c:pt>
                <c:pt idx="3377">
                  <c:v>98.787761999999987</c:v>
                </c:pt>
                <c:pt idx="3378">
                  <c:v>#N/A</c:v>
                </c:pt>
                <c:pt idx="3379">
                  <c:v>#N/A</c:v>
                </c:pt>
                <c:pt idx="3380">
                  <c:v>97.386300000000006</c:v>
                </c:pt>
                <c:pt idx="3381">
                  <c:v>95.493189000000001</c:v>
                </c:pt>
                <c:pt idx="3382">
                  <c:v>95.053811999999994</c:v>
                </c:pt>
                <c:pt idx="3383">
                  <c:v>99.621680000000012</c:v>
                </c:pt>
                <c:pt idx="3384">
                  <c:v>101.32379999999999</c:v>
                </c:pt>
                <c:pt idx="3385">
                  <c:v>#N/A</c:v>
                </c:pt>
                <c:pt idx="3386">
                  <c:v>#N/A</c:v>
                </c:pt>
                <c:pt idx="3387">
                  <c:v>100.64082599999999</c:v>
                </c:pt>
                <c:pt idx="3388">
                  <c:v>100.925095</c:v>
                </c:pt>
                <c:pt idx="3389">
                  <c:v>100.406032</c:v>
                </c:pt>
                <c:pt idx="3390">
                  <c:v>101.67507999999999</c:v>
                </c:pt>
                <c:pt idx="3391">
                  <c:v>101.78414000000001</c:v>
                </c:pt>
                <c:pt idx="3392">
                  <c:v>#N/A</c:v>
                </c:pt>
                <c:pt idx="3393">
                  <c:v>#N/A</c:v>
                </c:pt>
                <c:pt idx="3394">
                  <c:v>101.41801000000001</c:v>
                </c:pt>
                <c:pt idx="3395">
                  <c:v>97.281301999999997</c:v>
                </c:pt>
                <c:pt idx="3396">
                  <c:v>103.9178</c:v>
                </c:pt>
                <c:pt idx="3397">
                  <c:v>104.218622</c:v>
                </c:pt>
                <c:pt idx="3398">
                  <c:v>106.06023999999999</c:v>
                </c:pt>
                <c:pt idx="3399">
                  <c:v>#N/A</c:v>
                </c:pt>
                <c:pt idx="3400">
                  <c:v>#N/A</c:v>
                </c:pt>
                <c:pt idx="3401">
                  <c:v>102.739518</c:v>
                </c:pt>
                <c:pt idx="3402">
                  <c:v>102.992571</c:v>
                </c:pt>
                <c:pt idx="3403">
                  <c:v>100.79005099999999</c:v>
                </c:pt>
                <c:pt idx="3404">
                  <c:v>100.97494500000001</c:v>
                </c:pt>
                <c:pt idx="3405">
                  <c:v>101.46237499999999</c:v>
                </c:pt>
                <c:pt idx="3406">
                  <c:v>#N/A</c:v>
                </c:pt>
                <c:pt idx="3407">
                  <c:v>#N/A</c:v>
                </c:pt>
                <c:pt idx="3408">
                  <c:v>101.12322499999999</c:v>
                </c:pt>
                <c:pt idx="3409">
                  <c:v>103.68287999999998</c:v>
                </c:pt>
                <c:pt idx="3410">
                  <c:v>103.19256799999999</c:v>
                </c:pt>
                <c:pt idx="3411">
                  <c:v>104.40731000000001</c:v>
                </c:pt>
                <c:pt idx="3412">
                  <c:v>109.61471999999999</c:v>
                </c:pt>
                <c:pt idx="3413">
                  <c:v>#N/A</c:v>
                </c:pt>
                <c:pt idx="3414">
                  <c:v>#N/A</c:v>
                </c:pt>
                <c:pt idx="3415">
                  <c:v>107.62287500000001</c:v>
                </c:pt>
                <c:pt idx="3416">
                  <c:v>107.57868100000002</c:v>
                </c:pt>
                <c:pt idx="3417">
                  <c:v>109.584349</c:v>
                </c:pt>
                <c:pt idx="3418">
                  <c:v>104.69543399999999</c:v>
                </c:pt>
                <c:pt idx="3419">
                  <c:v>102.95521999999998</c:v>
                </c:pt>
                <c:pt idx="3420">
                  <c:v>#N/A</c:v>
                </c:pt>
                <c:pt idx="3421">
                  <c:v>#N/A</c:v>
                </c:pt>
                <c:pt idx="3422">
                  <c:v>103.95144000000001</c:v>
                </c:pt>
                <c:pt idx="3423">
                  <c:v>106.6014</c:v>
                </c:pt>
                <c:pt idx="3424">
                  <c:v>102.97357199999999</c:v>
                </c:pt>
                <c:pt idx="3425">
                  <c:v>104.34587999999999</c:v>
                </c:pt>
                <c:pt idx="3426">
                  <c:v>102.89660400000001</c:v>
                </c:pt>
                <c:pt idx="3427">
                  <c:v>#N/A</c:v>
                </c:pt>
                <c:pt idx="3428">
                  <c:v>#N/A</c:v>
                </c:pt>
                <c:pt idx="3429">
                  <c:v>100.69371</c:v>
                </c:pt>
                <c:pt idx="3430">
                  <c:v>100.85376000000001</c:v>
                </c:pt>
                <c:pt idx="3431">
                  <c:v>100.700709</c:v>
                </c:pt>
                <c:pt idx="3432">
                  <c:v>103.76375399999999</c:v>
                </c:pt>
                <c:pt idx="3433">
                  <c:v>103.666247</c:v>
                </c:pt>
                <c:pt idx="3434">
                  <c:v>#N/A</c:v>
                </c:pt>
                <c:pt idx="3435">
                  <c:v>#N/A</c:v>
                </c:pt>
                <c:pt idx="3436">
                  <c:v>102.379721</c:v>
                </c:pt>
                <c:pt idx="3437">
                  <c:v>104.261616</c:v>
                </c:pt>
                <c:pt idx="3438">
                  <c:v>103.093552</c:v>
                </c:pt>
                <c:pt idx="3439">
                  <c:v>103.796162</c:v>
                </c:pt>
                <c:pt idx="3440">
                  <c:v>103.29193599999999</c:v>
                </c:pt>
                <c:pt idx="3441">
                  <c:v>#N/A</c:v>
                </c:pt>
                <c:pt idx="3442">
                  <c:v>#N/A</c:v>
                </c:pt>
                <c:pt idx="3443">
                  <c:v>102.60991999999999</c:v>
                </c:pt>
                <c:pt idx="3444">
                  <c:v>103.97606400000001</c:v>
                </c:pt>
                <c:pt idx="3445">
                  <c:v>102.691146</c:v>
                </c:pt>
                <c:pt idx="3446">
                  <c:v>102.89046400000001</c:v>
                </c:pt>
                <c:pt idx="3447">
                  <c:v>100.79775000000001</c:v>
                </c:pt>
                <c:pt idx="3448">
                  <c:v>#N/A</c:v>
                </c:pt>
                <c:pt idx="3449">
                  <c:v>#N/A</c:v>
                </c:pt>
                <c:pt idx="3450">
                  <c:v>98.820400000000006</c:v>
                </c:pt>
                <c:pt idx="3451">
                  <c:v>98.622320999999999</c:v>
                </c:pt>
                <c:pt idx="3452">
                  <c:v>99.31350900000001</c:v>
                </c:pt>
                <c:pt idx="3453">
                  <c:v>101.1962</c:v>
                </c:pt>
                <c:pt idx="3454">
                  <c:v>99.255134999999996</c:v>
                </c:pt>
                <c:pt idx="3455">
                  <c:v>#N/A</c:v>
                </c:pt>
                <c:pt idx="3456">
                  <c:v>#N/A</c:v>
                </c:pt>
                <c:pt idx="3457">
                  <c:v>100.023798</c:v>
                </c:pt>
                <c:pt idx="3458">
                  <c:v>100.05755000000001</c:v>
                </c:pt>
                <c:pt idx="3459">
                  <c:v>98.706639999999993</c:v>
                </c:pt>
                <c:pt idx="3460">
                  <c:v>98.262720000000002</c:v>
                </c:pt>
                <c:pt idx="3461">
                  <c:v>99.38675400000001</c:v>
                </c:pt>
                <c:pt idx="3462">
                  <c:v>#N/A</c:v>
                </c:pt>
                <c:pt idx="3463">
                  <c:v>#N/A</c:v>
                </c:pt>
                <c:pt idx="3464">
                  <c:v>99.965819999999994</c:v>
                </c:pt>
                <c:pt idx="3465">
                  <c:v>101.07699999999998</c:v>
                </c:pt>
                <c:pt idx="3466">
                  <c:v>101.412246</c:v>
                </c:pt>
                <c:pt idx="3467">
                  <c:v>103.36483799999999</c:v>
                </c:pt>
                <c:pt idx="3468">
                  <c:v>102.998352</c:v>
                </c:pt>
                <c:pt idx="3469">
                  <c:v>#N/A</c:v>
                </c:pt>
                <c:pt idx="3470">
                  <c:v>#N/A</c:v>
                </c:pt>
                <c:pt idx="3471">
                  <c:v>102.865824</c:v>
                </c:pt>
                <c:pt idx="3472">
                  <c:v>101.18335999999999</c:v>
                </c:pt>
                <c:pt idx="3473">
                  <c:v>98.840007000000014</c:v>
                </c:pt>
                <c:pt idx="3474">
                  <c:v>98.110919999999993</c:v>
                </c:pt>
                <c:pt idx="3475">
                  <c:v>98.093400000000003</c:v>
                </c:pt>
                <c:pt idx="3476">
                  <c:v>#N/A</c:v>
                </c:pt>
                <c:pt idx="3477">
                  <c:v>#N/A</c:v>
                </c:pt>
                <c:pt idx="3478">
                  <c:v>98.054145000000005</c:v>
                </c:pt>
                <c:pt idx="3479">
                  <c:v>98.263869999999997</c:v>
                </c:pt>
                <c:pt idx="3480">
                  <c:v>96.961064999999991</c:v>
                </c:pt>
                <c:pt idx="3481">
                  <c:v>96.271780000000007</c:v>
                </c:pt>
                <c:pt idx="3482">
                  <c:v>98.851809000000003</c:v>
                </c:pt>
                <c:pt idx="3483">
                  <c:v>#N/A</c:v>
                </c:pt>
                <c:pt idx="3484">
                  <c:v>#N/A</c:v>
                </c:pt>
                <c:pt idx="3485">
                  <c:v>100.64765500000001</c:v>
                </c:pt>
                <c:pt idx="3486">
                  <c:v>99.950907999999998</c:v>
                </c:pt>
                <c:pt idx="3487">
                  <c:v>94.269507000000004</c:v>
                </c:pt>
                <c:pt idx="3488">
                  <c:v>93.673535999999999</c:v>
                </c:pt>
                <c:pt idx="3489">
                  <c:v>92.582357000000002</c:v>
                </c:pt>
                <c:pt idx="3490">
                  <c:v>#N/A</c:v>
                </c:pt>
                <c:pt idx="3491">
                  <c:v>#N/A</c:v>
                </c:pt>
                <c:pt idx="3492">
                  <c:v>91.820250000000001</c:v>
                </c:pt>
                <c:pt idx="3493">
                  <c:v>92.544803999999999</c:v>
                </c:pt>
                <c:pt idx="3494">
                  <c:v>91.537497000000002</c:v>
                </c:pt>
                <c:pt idx="3495">
                  <c:v>94.461539999999999</c:v>
                </c:pt>
                <c:pt idx="3496">
                  <c:v>95.429438999999988</c:v>
                </c:pt>
                <c:pt idx="3497">
                  <c:v>#N/A</c:v>
                </c:pt>
                <c:pt idx="3498">
                  <c:v>#N/A</c:v>
                </c:pt>
                <c:pt idx="3499">
                  <c:v>96.726084</c:v>
                </c:pt>
                <c:pt idx="3500">
                  <c:v>96.778777999999988</c:v>
                </c:pt>
                <c:pt idx="3501">
                  <c:v>97.686864</c:v>
                </c:pt>
                <c:pt idx="3502">
                  <c:v>97.504371000000006</c:v>
                </c:pt>
                <c:pt idx="3503">
                  <c:v>98.067990999999992</c:v>
                </c:pt>
                <c:pt idx="3504">
                  <c:v>#N/A</c:v>
                </c:pt>
                <c:pt idx="3505">
                  <c:v>#N/A</c:v>
                </c:pt>
                <c:pt idx="3506">
                  <c:v>98.465621999999996</c:v>
                </c:pt>
                <c:pt idx="3507">
                  <c:v>99.407847000000018</c:v>
                </c:pt>
                <c:pt idx="3508">
                  <c:v>100.77634999999999</c:v>
                </c:pt>
                <c:pt idx="3509">
                  <c:v>103.71040000000001</c:v>
                </c:pt>
                <c:pt idx="3510">
                  <c:v>105.31789200000001</c:v>
                </c:pt>
                <c:pt idx="3511">
                  <c:v>#N/A</c:v>
                </c:pt>
                <c:pt idx="3512">
                  <c:v>#N/A</c:v>
                </c:pt>
                <c:pt idx="3513">
                  <c:v>108.73746</c:v>
                </c:pt>
                <c:pt idx="3514">
                  <c:v>112.14684000000001</c:v>
                </c:pt>
                <c:pt idx="3515">
                  <c:v>113.53914</c:v>
                </c:pt>
                <c:pt idx="3516">
                  <c:v>113.45166</c:v>
                </c:pt>
                <c:pt idx="3517">
                  <c:v>115.44275</c:v>
                </c:pt>
                <c:pt idx="3518">
                  <c:v>#N/A</c:v>
                </c:pt>
                <c:pt idx="3519">
                  <c:v>#N/A</c:v>
                </c:pt>
                <c:pt idx="3520">
                  <c:v>111.54998400000001</c:v>
                </c:pt>
                <c:pt idx="3521">
                  <c:v>110.33870399999999</c:v>
                </c:pt>
                <c:pt idx="3522">
                  <c:v>109.92382799999999</c:v>
                </c:pt>
                <c:pt idx="3523">
                  <c:v>112.51799899999999</c:v>
                </c:pt>
                <c:pt idx="3524">
                  <c:v>114.59993999999999</c:v>
                </c:pt>
                <c:pt idx="3525">
                  <c:v>#N/A</c:v>
                </c:pt>
                <c:pt idx="3526">
                  <c:v>#N/A</c:v>
                </c:pt>
                <c:pt idx="3527">
                  <c:v>114.01613999999999</c:v>
                </c:pt>
                <c:pt idx="3528">
                  <c:v>107.923213</c:v>
                </c:pt>
                <c:pt idx="3529">
                  <c:v>113.08072300000001</c:v>
                </c:pt>
                <c:pt idx="3530">
                  <c:v>111.95924099999999</c:v>
                </c:pt>
                <c:pt idx="3531">
                  <c:v>110.89764999999998</c:v>
                </c:pt>
                <c:pt idx="3532">
                  <c:v>#N/A</c:v>
                </c:pt>
                <c:pt idx="3533">
                  <c:v>#N/A</c:v>
                </c:pt>
                <c:pt idx="3534">
                  <c:v>106.84394999999999</c:v>
                </c:pt>
                <c:pt idx="3535">
                  <c:v>100.626437</c:v>
                </c:pt>
                <c:pt idx="3536">
                  <c:v>91.783999999999992</c:v>
                </c:pt>
                <c:pt idx="3537">
                  <c:v>87.810427000000004</c:v>
                </c:pt>
                <c:pt idx="3538">
                  <c:v>88.93719999999999</c:v>
                </c:pt>
                <c:pt idx="3539">
                  <c:v>#N/A</c:v>
                </c:pt>
                <c:pt idx="3540">
                  <c:v>#N/A</c:v>
                </c:pt>
                <c:pt idx="3541">
                  <c:v>93.444185999999988</c:v>
                </c:pt>
                <c:pt idx="3542">
                  <c:v>91.043874000000002</c:v>
                </c:pt>
                <c:pt idx="3543">
                  <c:v>91.644700000000014</c:v>
                </c:pt>
                <c:pt idx="3544">
                  <c:v>88.885056000000006</c:v>
                </c:pt>
                <c:pt idx="3545">
                  <c:v>87.435282999999984</c:v>
                </c:pt>
                <c:pt idx="3546">
                  <c:v>#N/A</c:v>
                </c:pt>
                <c:pt idx="3547">
                  <c:v>#N/A</c:v>
                </c:pt>
                <c:pt idx="3548">
                  <c:v>85.385664000000006</c:v>
                </c:pt>
                <c:pt idx="3549">
                  <c:v>84.305760000000006</c:v>
                </c:pt>
                <c:pt idx="3550">
                  <c:v>84.691749999999999</c:v>
                </c:pt>
                <c:pt idx="3551">
                  <c:v>85.373944000000009</c:v>
                </c:pt>
                <c:pt idx="3552">
                  <c:v>80.848163</c:v>
                </c:pt>
                <c:pt idx="3553">
                  <c:v>#N/A</c:v>
                </c:pt>
                <c:pt idx="3554">
                  <c:v>#N/A</c:v>
                </c:pt>
                <c:pt idx="3555">
                  <c:v>80.572184000000007</c:v>
                </c:pt>
                <c:pt idx="3556">
                  <c:v>81.367950999999991</c:v>
                </c:pt>
                <c:pt idx="3557">
                  <c:v>81.521631999999997</c:v>
                </c:pt>
                <c:pt idx="3558">
                  <c:v>82.804760000000002</c:v>
                </c:pt>
                <c:pt idx="3559">
                  <c:v>83.538401999999991</c:v>
                </c:pt>
                <c:pt idx="3560">
                  <c:v>#N/A</c:v>
                </c:pt>
                <c:pt idx="3561">
                  <c:v>#N/A</c:v>
                </c:pt>
                <c:pt idx="3562">
                  <c:v>83.446616000000006</c:v>
                </c:pt>
                <c:pt idx="3563">
                  <c:v>84.276898000000003</c:v>
                </c:pt>
                <c:pt idx="3564">
                  <c:v>82.081999999999994</c:v>
                </c:pt>
                <c:pt idx="3565">
                  <c:v>82.128140999999999</c:v>
                </c:pt>
                <c:pt idx="3566">
                  <c:v>82.925359999999984</c:v>
                </c:pt>
                <c:pt idx="3567">
                  <c:v>#N/A</c:v>
                </c:pt>
                <c:pt idx="3568">
                  <c:v>#N/A</c:v>
                </c:pt>
                <c:pt idx="3569">
                  <c:v>79.746183999999985</c:v>
                </c:pt>
                <c:pt idx="3570">
                  <c:v>78.700896</c:v>
                </c:pt>
                <c:pt idx="3571">
                  <c:v>79.724759999999989</c:v>
                </c:pt>
                <c:pt idx="3572">
                  <c:v>82.697760000000017</c:v>
                </c:pt>
                <c:pt idx="3573">
                  <c:v>79.588008000000002</c:v>
                </c:pt>
                <c:pt idx="3574">
                  <c:v>#N/A</c:v>
                </c:pt>
                <c:pt idx="3575">
                  <c:v>#N/A</c:v>
                </c:pt>
                <c:pt idx="3576">
                  <c:v>80.21754</c:v>
                </c:pt>
                <c:pt idx="3577">
                  <c:v>79.363833</c:v>
                </c:pt>
                <c:pt idx="3578">
                  <c:v>77.175071999999986</c:v>
                </c:pt>
                <c:pt idx="3579">
                  <c:v>77.571135999999996</c:v>
                </c:pt>
                <c:pt idx="3580">
                  <c:v>78.558443999999994</c:v>
                </c:pt>
                <c:pt idx="3581">
                  <c:v>#N/A</c:v>
                </c:pt>
                <c:pt idx="3582">
                  <c:v>#N/A</c:v>
                </c:pt>
                <c:pt idx="3583">
                  <c:v>81.38047499999999</c:v>
                </c:pt>
                <c:pt idx="3584">
                  <c:v>87.129992999999999</c:v>
                </c:pt>
                <c:pt idx="3585">
                  <c:v>88.274000000000001</c:v>
                </c:pt>
                <c:pt idx="3586">
                  <c:v>90.219329999999999</c:v>
                </c:pt>
                <c:pt idx="3587">
                  <c:v>90.686027999999993</c:v>
                </c:pt>
                <c:pt idx="3588">
                  <c:v>#N/A</c:v>
                </c:pt>
                <c:pt idx="3589">
                  <c:v>#N/A</c:v>
                </c:pt>
                <c:pt idx="3590">
                  <c:v>89.413975000000008</c:v>
                </c:pt>
                <c:pt idx="3591">
                  <c:v>85.617659999999987</c:v>
                </c:pt>
                <c:pt idx="3592">
                  <c:v>84.488856000000013</c:v>
                </c:pt>
                <c:pt idx="3593">
                  <c:v>81.960207000000011</c:v>
                </c:pt>
                <c:pt idx="3594">
                  <c:v>83.171345999999986</c:v>
                </c:pt>
                <c:pt idx="3595">
                  <c:v>#N/A</c:v>
                </c:pt>
                <c:pt idx="3596">
                  <c:v>#N/A</c:v>
                </c:pt>
                <c:pt idx="3597">
                  <c:v>85.502517000000012</c:v>
                </c:pt>
                <c:pt idx="3598">
                  <c:v>85.687049999999999</c:v>
                </c:pt>
                <c:pt idx="3599">
                  <c:v>82.461455999999998</c:v>
                </c:pt>
                <c:pt idx="3600">
                  <c:v>82.743222000000003</c:v>
                </c:pt>
                <c:pt idx="3601">
                  <c:v>83.735766999999996</c:v>
                </c:pt>
                <c:pt idx="3602">
                  <c:v>#N/A</c:v>
                </c:pt>
                <c:pt idx="3603">
                  <c:v>#N/A</c:v>
                </c:pt>
                <c:pt idx="3604">
                  <c:v>82.389200000000002</c:v>
                </c:pt>
                <c:pt idx="3605">
                  <c:v>82.528490000000005</c:v>
                </c:pt>
                <c:pt idx="3606">
                  <c:v>80.559864000000005</c:v>
                </c:pt>
                <c:pt idx="3607">
                  <c:v>79.282144000000002</c:v>
                </c:pt>
                <c:pt idx="3608">
                  <c:v>79.207809999999995</c:v>
                </c:pt>
                <c:pt idx="3609">
                  <c:v>#N/A</c:v>
                </c:pt>
                <c:pt idx="3610">
                  <c:v>#N/A</c:v>
                </c:pt>
                <c:pt idx="3611">
                  <c:v>79.925870000000003</c:v>
                </c:pt>
                <c:pt idx="3612">
                  <c:v>79.643520000000009</c:v>
                </c:pt>
                <c:pt idx="3613">
                  <c:v>81.847920000000002</c:v>
                </c:pt>
                <c:pt idx="3614">
                  <c:v>84.015119999999996</c:v>
                </c:pt>
                <c:pt idx="3615">
                  <c:v>83.830553999999992</c:v>
                </c:pt>
                <c:pt idx="3616">
                  <c:v>#N/A</c:v>
                </c:pt>
                <c:pt idx="3617">
                  <c:v>#N/A</c:v>
                </c:pt>
                <c:pt idx="3618">
                  <c:v>82.757793000000007</c:v>
                </c:pt>
                <c:pt idx="3619">
                  <c:v>82.868368000000004</c:v>
                </c:pt>
                <c:pt idx="3620">
                  <c:v>85.312983999999986</c:v>
                </c:pt>
                <c:pt idx="3621">
                  <c:v>92.098284000000007</c:v>
                </c:pt>
                <c:pt idx="3622">
                  <c:v>97.328056000000018</c:v>
                </c:pt>
                <c:pt idx="3623">
                  <c:v>#N/A</c:v>
                </c:pt>
                <c:pt idx="3624">
                  <c:v>#N/A</c:v>
                </c:pt>
                <c:pt idx="3625">
                  <c:v>97.132958000000002</c:v>
                </c:pt>
                <c:pt idx="3626">
                  <c:v>96.603234</c:v>
                </c:pt>
                <c:pt idx="3627">
                  <c:v>95.003454000000005</c:v>
                </c:pt>
                <c:pt idx="3628">
                  <c:v>93.120585000000005</c:v>
                </c:pt>
                <c:pt idx="3629">
                  <c:v>91.987791999999999</c:v>
                </c:pt>
                <c:pt idx="3630">
                  <c:v>#N/A</c:v>
                </c:pt>
                <c:pt idx="3631">
                  <c:v>#N/A</c:v>
                </c:pt>
                <c:pt idx="3632">
                  <c:v>91.633814999999998</c:v>
                </c:pt>
                <c:pt idx="3633">
                  <c:v>89.805374999999998</c:v>
                </c:pt>
                <c:pt idx="3634">
                  <c:v>86.918039999999991</c:v>
                </c:pt>
                <c:pt idx="3635">
                  <c:v>86.186565999999999</c:v>
                </c:pt>
                <c:pt idx="3636">
                  <c:v>86.283287999999999</c:v>
                </c:pt>
                <c:pt idx="3637">
                  <c:v>#N/A</c:v>
                </c:pt>
                <c:pt idx="3638">
                  <c:v>#N/A</c:v>
                </c:pt>
                <c:pt idx="3639">
                  <c:v>84.224699999999999</c:v>
                </c:pt>
                <c:pt idx="3640">
                  <c:v>89.916837999999998</c:v>
                </c:pt>
                <c:pt idx="3641">
                  <c:v>88.029024000000007</c:v>
                </c:pt>
                <c:pt idx="3642">
                  <c:v>90.167807999999994</c:v>
                </c:pt>
                <c:pt idx="3643">
                  <c:v>91.863534000000001</c:v>
                </c:pt>
                <c:pt idx="3644">
                  <c:v>#N/A</c:v>
                </c:pt>
                <c:pt idx="3645">
                  <c:v>#N/A</c:v>
                </c:pt>
                <c:pt idx="3646">
                  <c:v>91.863534000000001</c:v>
                </c:pt>
                <c:pt idx="3647">
                  <c:v>91.695871999999994</c:v>
                </c:pt>
                <c:pt idx="3648">
                  <c:v>88.353628</c:v>
                </c:pt>
                <c:pt idx="3649">
                  <c:v>87.326459999999997</c:v>
                </c:pt>
                <c:pt idx="3650">
                  <c:v>88.464025000000007</c:v>
                </c:pt>
                <c:pt idx="3651">
                  <c:v>#N/A</c:v>
                </c:pt>
                <c:pt idx="3652">
                  <c:v>#N/A</c:v>
                </c:pt>
                <c:pt idx="3653">
                  <c:v>88.464025000000007</c:v>
                </c:pt>
                <c:pt idx="3654">
                  <c:v>84.663810000000012</c:v>
                </c:pt>
                <c:pt idx="3655">
                  <c:v>80.918603999999988</c:v>
                </c:pt>
                <c:pt idx="3656">
                  <c:v>80.076656</c:v>
                </c:pt>
                <c:pt idx="3657">
                  <c:v>81.89043199999999</c:v>
                </c:pt>
                <c:pt idx="3658">
                  <c:v>#N/A</c:v>
                </c:pt>
                <c:pt idx="3659">
                  <c:v>#N/A</c:v>
                </c:pt>
                <c:pt idx="3660">
                  <c:v>84.685227999999995</c:v>
                </c:pt>
                <c:pt idx="3661">
                  <c:v>83.018649999999994</c:v>
                </c:pt>
                <c:pt idx="3662">
                  <c:v>81.019249999999985</c:v>
                </c:pt>
                <c:pt idx="3663">
                  <c:v>82.04576999999999</c:v>
                </c:pt>
                <c:pt idx="3664">
                  <c:v>81.919292000000013</c:v>
                </c:pt>
                <c:pt idx="3665">
                  <c:v>#N/A</c:v>
                </c:pt>
                <c:pt idx="3666">
                  <c:v>#N/A</c:v>
                </c:pt>
                <c:pt idx="3667">
                  <c:v>80.126773999999997</c:v>
                </c:pt>
                <c:pt idx="3668">
                  <c:v>82.095215999999994</c:v>
                </c:pt>
                <c:pt idx="3669">
                  <c:v>85.39557600000002</c:v>
                </c:pt>
                <c:pt idx="3670">
                  <c:v>85.016249999999999</c:v>
                </c:pt>
                <c:pt idx="3671">
                  <c:v>84.365932000000015</c:v>
                </c:pt>
                <c:pt idx="3672">
                  <c:v>#N/A</c:v>
                </c:pt>
                <c:pt idx="3673">
                  <c:v>#N/A</c:v>
                </c:pt>
                <c:pt idx="3674">
                  <c:v>82.990330000000014</c:v>
                </c:pt>
                <c:pt idx="3675">
                  <c:v>80.851202999999998</c:v>
                </c:pt>
                <c:pt idx="3676">
                  <c:v>83.165653999999989</c:v>
                </c:pt>
                <c:pt idx="3677">
                  <c:v>89.45984</c:v>
                </c:pt>
                <c:pt idx="3678">
                  <c:v>90.787586000000005</c:v>
                </c:pt>
                <c:pt idx="3679">
                  <c:v>#N/A</c:v>
                </c:pt>
                <c:pt idx="3680">
                  <c:v>#N/A</c:v>
                </c:pt>
                <c:pt idx="3681">
                  <c:v>91.523081000000005</c:v>
                </c:pt>
                <c:pt idx="3682">
                  <c:v>94.315572000000003</c:v>
                </c:pt>
                <c:pt idx="3683">
                  <c:v>97.073195999999996</c:v>
                </c:pt>
                <c:pt idx="3684">
                  <c:v>97.368920000000003</c:v>
                </c:pt>
                <c:pt idx="3685">
                  <c:v>101.25625100000001</c:v>
                </c:pt>
                <c:pt idx="3686">
                  <c:v>#N/A</c:v>
                </c:pt>
                <c:pt idx="3687">
                  <c:v>#N/A</c:v>
                </c:pt>
                <c:pt idx="3688">
                  <c:v>96.912630000000007</c:v>
                </c:pt>
                <c:pt idx="3689">
                  <c:v>97.821859000000018</c:v>
                </c:pt>
                <c:pt idx="3690">
                  <c:v>99.077949000000018</c:v>
                </c:pt>
                <c:pt idx="3691">
                  <c:v>100.562704</c:v>
                </c:pt>
                <c:pt idx="3692">
                  <c:v>101.143546</c:v>
                </c:pt>
                <c:pt idx="3693">
                  <c:v>#N/A</c:v>
                </c:pt>
                <c:pt idx="3694">
                  <c:v>#N/A</c:v>
                </c:pt>
                <c:pt idx="3695">
                  <c:v>100.80161600000001</c:v>
                </c:pt>
                <c:pt idx="3696">
                  <c:v>99.638771999999989</c:v>
                </c:pt>
                <c:pt idx="3697">
                  <c:v>100.254323</c:v>
                </c:pt>
                <c:pt idx="3698">
                  <c:v>100.41038999999999</c:v>
                </c:pt>
                <c:pt idx="3699">
                  <c:v>99.807708000000005</c:v>
                </c:pt>
                <c:pt idx="3700">
                  <c:v>#N/A</c:v>
                </c:pt>
                <c:pt idx="3701">
                  <c:v>#N/A</c:v>
                </c:pt>
                <c:pt idx="3702">
                  <c:v>101.56146</c:v>
                </c:pt>
                <c:pt idx="3703">
                  <c:v>103.440051</c:v>
                </c:pt>
                <c:pt idx="3704">
                  <c:v>99.419423999999992</c:v>
                </c:pt>
                <c:pt idx="3705">
                  <c:v>99.444416000000004</c:v>
                </c:pt>
                <c:pt idx="3706">
                  <c:v>99.849435999999997</c:v>
                </c:pt>
                <c:pt idx="3707">
                  <c:v>#N/A</c:v>
                </c:pt>
                <c:pt idx="3708">
                  <c:v>#N/A</c:v>
                </c:pt>
                <c:pt idx="3709">
                  <c:v>102.594864</c:v>
                </c:pt>
                <c:pt idx="3710">
                  <c:v>102.39143100000001</c:v>
                </c:pt>
                <c:pt idx="3711">
                  <c:v>100.42373000000001</c:v>
                </c:pt>
                <c:pt idx="3712">
                  <c:v>97.387009999999989</c:v>
                </c:pt>
                <c:pt idx="3713">
                  <c:v>96.183928000000009</c:v>
                </c:pt>
                <c:pt idx="3714">
                  <c:v>#N/A</c:v>
                </c:pt>
                <c:pt idx="3715">
                  <c:v>#N/A</c:v>
                </c:pt>
                <c:pt idx="3716">
                  <c:v>95.34787200000001</c:v>
                </c:pt>
                <c:pt idx="3717">
                  <c:v>96.207697999999993</c:v>
                </c:pt>
                <c:pt idx="3718">
                  <c:v>98.412818000000001</c:v>
                </c:pt>
                <c:pt idx="3719">
                  <c:v>99.834827999999987</c:v>
                </c:pt>
                <c:pt idx="3720">
                  <c:v>102.32937099999999</c:v>
                </c:pt>
                <c:pt idx="3721">
                  <c:v>#N/A</c:v>
                </c:pt>
                <c:pt idx="3722">
                  <c:v>#N/A</c:v>
                </c:pt>
                <c:pt idx="3723">
                  <c:v>101.1712</c:v>
                </c:pt>
                <c:pt idx="3724">
                  <c:v>97.046539999999993</c:v>
                </c:pt>
                <c:pt idx="3725">
                  <c:v>91.804159999999996</c:v>
                </c:pt>
                <c:pt idx="3726">
                  <c:v>88.894740000000013</c:v>
                </c:pt>
                <c:pt idx="3727">
                  <c:v>89.212068000000002</c:v>
                </c:pt>
                <c:pt idx="3728">
                  <c:v>#N/A</c:v>
                </c:pt>
                <c:pt idx="3729">
                  <c:v>#N/A</c:v>
                </c:pt>
                <c:pt idx="3730">
                  <c:v>89.868323999999987</c:v>
                </c:pt>
                <c:pt idx="3731">
                  <c:v>89.938124999999999</c:v>
                </c:pt>
                <c:pt idx="3732">
                  <c:v>89.709488000000007</c:v>
                </c:pt>
                <c:pt idx="3733">
                  <c:v>92.575185999999988</c:v>
                </c:pt>
                <c:pt idx="3734">
                  <c:v>88.655699999999996</c:v>
                </c:pt>
                <c:pt idx="3735">
                  <c:v>#N/A</c:v>
                </c:pt>
                <c:pt idx="3736">
                  <c:v>#N/A</c:v>
                </c:pt>
                <c:pt idx="3737">
                  <c:v>87.394804000000008</c:v>
                </c:pt>
                <c:pt idx="3738">
                  <c:v>89.928866999999997</c:v>
                </c:pt>
                <c:pt idx="3739">
                  <c:v>89.897213000000008</c:v>
                </c:pt>
                <c:pt idx="3740">
                  <c:v>91.139791999999986</c:v>
                </c:pt>
                <c:pt idx="3741">
                  <c:v>91.444017000000017</c:v>
                </c:pt>
                <c:pt idx="3742">
                  <c:v>#N/A</c:v>
                </c:pt>
                <c:pt idx="3743">
                  <c:v>#N/A</c:v>
                </c:pt>
                <c:pt idx="3744">
                  <c:v>96.011622999999986</c:v>
                </c:pt>
                <c:pt idx="3745">
                  <c:v>94.93480799999999</c:v>
                </c:pt>
                <c:pt idx="3746">
                  <c:v>92.22072399999999</c:v>
                </c:pt>
                <c:pt idx="3747">
                  <c:v>92.112120000000004</c:v>
                </c:pt>
                <c:pt idx="3748">
                  <c:v>91.860690000000005</c:v>
                </c:pt>
                <c:pt idx="3749">
                  <c:v>#N/A</c:v>
                </c:pt>
                <c:pt idx="3750">
                  <c:v>#N/A</c:v>
                </c:pt>
                <c:pt idx="3751">
                  <c:v>91.387410000000003</c:v>
                </c:pt>
                <c:pt idx="3752">
                  <c:v>92.099597999999986</c:v>
                </c:pt>
                <c:pt idx="3753">
                  <c:v>90.614286000000007</c:v>
                </c:pt>
                <c:pt idx="3754">
                  <c:v>89.170596000000003</c:v>
                </c:pt>
                <c:pt idx="3755">
                  <c:v>87.763356000000016</c:v>
                </c:pt>
                <c:pt idx="3756">
                  <c:v>#N/A</c:v>
                </c:pt>
                <c:pt idx="3757">
                  <c:v>#N/A</c:v>
                </c:pt>
                <c:pt idx="3758">
                  <c:v>86.154588999999987</c:v>
                </c:pt>
                <c:pt idx="3759">
                  <c:v>86.100926999999999</c:v>
                </c:pt>
                <c:pt idx="3760">
                  <c:v>83.871521999999999</c:v>
                </c:pt>
                <c:pt idx="3761">
                  <c:v>80.588351999999986</c:v>
                </c:pt>
                <c:pt idx="3762">
                  <c:v>78.438403999999991</c:v>
                </c:pt>
                <c:pt idx="3763">
                  <c:v>#N/A</c:v>
                </c:pt>
                <c:pt idx="3764">
                  <c:v>#N/A</c:v>
                </c:pt>
                <c:pt idx="3765">
                  <c:v>78.977379999999997</c:v>
                </c:pt>
                <c:pt idx="3766">
                  <c:v>78.095002000000008</c:v>
                </c:pt>
                <c:pt idx="3767">
                  <c:v>77.188451999999998</c:v>
                </c:pt>
                <c:pt idx="3768">
                  <c:v>77.020896000000008</c:v>
                </c:pt>
                <c:pt idx="3769">
                  <c:v>77.052167999999995</c:v>
                </c:pt>
                <c:pt idx="3770">
                  <c:v>#N/A</c:v>
                </c:pt>
                <c:pt idx="3771">
                  <c:v>#N/A</c:v>
                </c:pt>
                <c:pt idx="3772">
                  <c:v>76.519380000000012</c:v>
                </c:pt>
                <c:pt idx="3773">
                  <c:v>75.349000000000004</c:v>
                </c:pt>
                <c:pt idx="3774">
                  <c:v>73.713624999999993</c:v>
                </c:pt>
                <c:pt idx="3775">
                  <c:v>74.284899999999993</c:v>
                </c:pt>
                <c:pt idx="3776">
                  <c:v>75.87469999999999</c:v>
                </c:pt>
                <c:pt idx="3777">
                  <c:v>#N/A</c:v>
                </c:pt>
                <c:pt idx="3778">
                  <c:v>#N/A</c:v>
                </c:pt>
                <c:pt idx="3779">
                  <c:v>75.772734</c:v>
                </c:pt>
                <c:pt idx="3780">
                  <c:v>74.723796000000007</c:v>
                </c:pt>
                <c:pt idx="3781">
                  <c:v>76.705734000000007</c:v>
                </c:pt>
                <c:pt idx="3782">
                  <c:v>75.15601199999999</c:v>
                </c:pt>
                <c:pt idx="3783">
                  <c:v>73.138751999999997</c:v>
                </c:pt>
                <c:pt idx="3784">
                  <c:v>#N/A</c:v>
                </c:pt>
                <c:pt idx="3785">
                  <c:v>#N/A</c:v>
                </c:pt>
                <c:pt idx="3786">
                  <c:v>71.598615999999993</c:v>
                </c:pt>
                <c:pt idx="3787">
                  <c:v>71.315752000000003</c:v>
                </c:pt>
                <c:pt idx="3788">
                  <c:v>74.862475000000003</c:v>
                </c:pt>
                <c:pt idx="3789">
                  <c:v>77.302127999999996</c:v>
                </c:pt>
                <c:pt idx="3790">
                  <c:v>76.528959999999998</c:v>
                </c:pt>
                <c:pt idx="3791">
                  <c:v>#N/A</c:v>
                </c:pt>
                <c:pt idx="3792">
                  <c:v>#N/A</c:v>
                </c:pt>
                <c:pt idx="3793">
                  <c:v>72.773224999999996</c:v>
                </c:pt>
                <c:pt idx="3794">
                  <c:v>68.885535000000004</c:v>
                </c:pt>
                <c:pt idx="3795">
                  <c:v>68.160047999999989</c:v>
                </c:pt>
                <c:pt idx="3796">
                  <c:v>65.482725000000002</c:v>
                </c:pt>
                <c:pt idx="3797">
                  <c:v>65.523678000000004</c:v>
                </c:pt>
                <c:pt idx="3798">
                  <c:v>#N/A</c:v>
                </c:pt>
                <c:pt idx="3799">
                  <c:v>#N/A</c:v>
                </c:pt>
                <c:pt idx="3800">
                  <c:v>65.523678000000004</c:v>
                </c:pt>
                <c:pt idx="3801">
                  <c:v>61.766939999999991</c:v>
                </c:pt>
                <c:pt idx="3802">
                  <c:v>64.744308000000004</c:v>
                </c:pt>
                <c:pt idx="3803">
                  <c:v>63.983744000000002</c:v>
                </c:pt>
                <c:pt idx="3804">
                  <c:v>63.83616</c:v>
                </c:pt>
                <c:pt idx="3805">
                  <c:v>#N/A</c:v>
                </c:pt>
                <c:pt idx="3806">
                  <c:v>#N/A</c:v>
                </c:pt>
                <c:pt idx="3807">
                  <c:v>64.688000000000002</c:v>
                </c:pt>
                <c:pt idx="3808">
                  <c:v>63.965117999999997</c:v>
                </c:pt>
                <c:pt idx="3809">
                  <c:v>66.289124000000001</c:v>
                </c:pt>
                <c:pt idx="3810">
                  <c:v>66.624569999999991</c:v>
                </c:pt>
                <c:pt idx="3811">
                  <c:v>67.347966</c:v>
                </c:pt>
                <c:pt idx="3812">
                  <c:v>#N/A</c:v>
                </c:pt>
                <c:pt idx="3813">
                  <c:v>#N/A</c:v>
                </c:pt>
                <c:pt idx="3814">
                  <c:v>67.403132999999997</c:v>
                </c:pt>
                <c:pt idx="3815">
                  <c:v>69.839718000000005</c:v>
                </c:pt>
                <c:pt idx="3816">
                  <c:v>74.665176000000002</c:v>
                </c:pt>
                <c:pt idx="3817">
                  <c:v>77.184575999999993</c:v>
                </c:pt>
                <c:pt idx="3818">
                  <c:v>76.082655000000003</c:v>
                </c:pt>
                <c:pt idx="3819">
                  <c:v>#N/A</c:v>
                </c:pt>
                <c:pt idx="3820">
                  <c:v>#N/A</c:v>
                </c:pt>
                <c:pt idx="3821">
                  <c:v>75.967320000000001</c:v>
                </c:pt>
                <c:pt idx="3822">
                  <c:v>75.755400000000009</c:v>
                </c:pt>
                <c:pt idx="3823">
                  <c:v>74.129340000000013</c:v>
                </c:pt>
                <c:pt idx="3824">
                  <c:v>71.846249999999998</c:v>
                </c:pt>
                <c:pt idx="3825">
                  <c:v>67.797938000000002</c:v>
                </c:pt>
                <c:pt idx="3826">
                  <c:v>#N/A</c:v>
                </c:pt>
                <c:pt idx="3827">
                  <c:v>#N/A</c:v>
                </c:pt>
                <c:pt idx="3828">
                  <c:v>65.528599999999997</c:v>
                </c:pt>
                <c:pt idx="3829">
                  <c:v>65.685551999999987</c:v>
                </c:pt>
                <c:pt idx="3830">
                  <c:v>67.911238000000012</c:v>
                </c:pt>
                <c:pt idx="3831">
                  <c:v>68.182268000000008</c:v>
                </c:pt>
                <c:pt idx="3832">
                  <c:v>68.501509999999996</c:v>
                </c:pt>
                <c:pt idx="3833">
                  <c:v>#N/A</c:v>
                </c:pt>
                <c:pt idx="3834">
                  <c:v>#N/A</c:v>
                </c:pt>
                <c:pt idx="3835">
                  <c:v>74.011849999999995</c:v>
                </c:pt>
                <c:pt idx="3836">
                  <c:v>71.142780000000002</c:v>
                </c:pt>
                <c:pt idx="3837">
                  <c:v>66.880019999999988</c:v>
                </c:pt>
                <c:pt idx="3838">
                  <c:v>64.826216000000002</c:v>
                </c:pt>
                <c:pt idx="3839">
                  <c:v>64.19</c:v>
                </c:pt>
                <c:pt idx="3840">
                  <c:v>#N/A</c:v>
                </c:pt>
                <c:pt idx="3841">
                  <c:v>#N/A</c:v>
                </c:pt>
                <c:pt idx="3842">
                  <c:v>65.276145</c:v>
                </c:pt>
                <c:pt idx="3843">
                  <c:v>65.343564999999998</c:v>
                </c:pt>
                <c:pt idx="3844">
                  <c:v>65.341797</c:v>
                </c:pt>
                <c:pt idx="3845">
                  <c:v>65.786231000000001</c:v>
                </c:pt>
                <c:pt idx="3846">
                  <c:v>64.515959999999993</c:v>
                </c:pt>
                <c:pt idx="3847">
                  <c:v>#N/A</c:v>
                </c:pt>
                <c:pt idx="3848">
                  <c:v>#N/A</c:v>
                </c:pt>
                <c:pt idx="3849">
                  <c:v>64.409149999999997</c:v>
                </c:pt>
                <c:pt idx="3850">
                  <c:v>62.998603999999993</c:v>
                </c:pt>
                <c:pt idx="3851">
                  <c:v>63.39367</c:v>
                </c:pt>
                <c:pt idx="3852">
                  <c:v>62.240555999999991</c:v>
                </c:pt>
                <c:pt idx="3853">
                  <c:v>61.77632400000001</c:v>
                </c:pt>
                <c:pt idx="3854">
                  <c:v>#N/A</c:v>
                </c:pt>
                <c:pt idx="3855">
                  <c:v>#N/A</c:v>
                </c:pt>
                <c:pt idx="3856">
                  <c:v>61.279356</c:v>
                </c:pt>
                <c:pt idx="3857">
                  <c:v>61.624536000000006</c:v>
                </c:pt>
                <c:pt idx="3858">
                  <c:v>61.456289999999996</c:v>
                </c:pt>
                <c:pt idx="3859">
                  <c:v>61.415639999999996</c:v>
                </c:pt>
                <c:pt idx="3860">
                  <c:v>60.463259999999991</c:v>
                </c:pt>
                <c:pt idx="3861">
                  <c:v>#N/A</c:v>
                </c:pt>
                <c:pt idx="3862">
                  <c:v>#N/A</c:v>
                </c:pt>
                <c:pt idx="3863">
                  <c:v>58.49935</c:v>
                </c:pt>
                <c:pt idx="3864">
                  <c:v>53.728499999999997</c:v>
                </c:pt>
                <c:pt idx="3865">
                  <c:v>51.610720000000008</c:v>
                </c:pt>
                <c:pt idx="3866">
                  <c:v>51.534994999999995</c:v>
                </c:pt>
                <c:pt idx="3867">
                  <c:v>52.671324999999996</c:v>
                </c:pt>
                <c:pt idx="3868">
                  <c:v>#N/A</c:v>
                </c:pt>
                <c:pt idx="3869">
                  <c:v>#N/A</c:v>
                </c:pt>
                <c:pt idx="3870">
                  <c:v>51.420763000000001</c:v>
                </c:pt>
                <c:pt idx="3871">
                  <c:v>51.590637000000001</c:v>
                </c:pt>
                <c:pt idx="3872">
                  <c:v>50.809140000000006</c:v>
                </c:pt>
                <c:pt idx="3873">
                  <c:v>50.598575999999994</c:v>
                </c:pt>
                <c:pt idx="3874">
                  <c:v>51.169514000000007</c:v>
                </c:pt>
                <c:pt idx="3875">
                  <c:v>#N/A</c:v>
                </c:pt>
                <c:pt idx="3876">
                  <c:v>#N/A</c:v>
                </c:pt>
                <c:pt idx="3877">
                  <c:v>50.967055999999992</c:v>
                </c:pt>
                <c:pt idx="3878">
                  <c:v>51.183919999999993</c:v>
                </c:pt>
                <c:pt idx="3879">
                  <c:v>52.207155</c:v>
                </c:pt>
                <c:pt idx="3880">
                  <c:v>53.766647999999996</c:v>
                </c:pt>
                <c:pt idx="3881">
                  <c:v>55.270182000000005</c:v>
                </c:pt>
                <c:pt idx="3882">
                  <c:v>#N/A</c:v>
                </c:pt>
                <c:pt idx="3883">
                  <c:v>#N/A</c:v>
                </c:pt>
                <c:pt idx="3884">
                  <c:v>58.208090000000006</c:v>
                </c:pt>
                <c:pt idx="3885">
                  <c:v>64.059723000000005</c:v>
                </c:pt>
                <c:pt idx="3886">
                  <c:v>63.42242000000001</c:v>
                </c:pt>
                <c:pt idx="3887">
                  <c:v>59.784088000000004</c:v>
                </c:pt>
                <c:pt idx="3888">
                  <c:v>60.373709999999996</c:v>
                </c:pt>
                <c:pt idx="3889">
                  <c:v>#N/A</c:v>
                </c:pt>
                <c:pt idx="3890">
                  <c:v>#N/A</c:v>
                </c:pt>
                <c:pt idx="3891">
                  <c:v>60.479376000000009</c:v>
                </c:pt>
                <c:pt idx="3892">
                  <c:v>59.651606000000001</c:v>
                </c:pt>
                <c:pt idx="3893">
                  <c:v>60.079445999999997</c:v>
                </c:pt>
                <c:pt idx="3894">
                  <c:v>59.864241999999997</c:v>
                </c:pt>
                <c:pt idx="3895">
                  <c:v>56.937474000000002</c:v>
                </c:pt>
                <c:pt idx="3896">
                  <c:v>#N/A</c:v>
                </c:pt>
                <c:pt idx="3897">
                  <c:v>#N/A</c:v>
                </c:pt>
                <c:pt idx="3898">
                  <c:v>56.156646000000009</c:v>
                </c:pt>
                <c:pt idx="3899">
                  <c:v>55.415531999999999</c:v>
                </c:pt>
                <c:pt idx="3900">
                  <c:v>54.516275999999998</c:v>
                </c:pt>
                <c:pt idx="3901">
                  <c:v>53.573134999999994</c:v>
                </c:pt>
                <c:pt idx="3902">
                  <c:v>52.661196000000004</c:v>
                </c:pt>
                <c:pt idx="3903">
                  <c:v>#N/A</c:v>
                </c:pt>
                <c:pt idx="3904">
                  <c:v>#N/A</c:v>
                </c:pt>
                <c:pt idx="3905">
                  <c:v>50.679805000000002</c:v>
                </c:pt>
                <c:pt idx="3906">
                  <c:v>49.096995</c:v>
                </c:pt>
                <c:pt idx="3907">
                  <c:v>48.740663999999995</c:v>
                </c:pt>
                <c:pt idx="3908">
                  <c:v>48.411410000000004</c:v>
                </c:pt>
                <c:pt idx="3909">
                  <c:v>47.486144000000003</c:v>
                </c:pt>
                <c:pt idx="3910">
                  <c:v>#N/A</c:v>
                </c:pt>
                <c:pt idx="3911">
                  <c:v>#N/A</c:v>
                </c:pt>
                <c:pt idx="3912">
                  <c:v>45.419785999999995</c:v>
                </c:pt>
                <c:pt idx="3913">
                  <c:v>45.321201000000002</c:v>
                </c:pt>
                <c:pt idx="3914">
                  <c:v>44.203951999999994</c:v>
                </c:pt>
                <c:pt idx="3915">
                  <c:v>42.099476999999993</c:v>
                </c:pt>
                <c:pt idx="3916">
                  <c:v>44.885134000000001</c:v>
                </c:pt>
                <c:pt idx="3917">
                  <c:v>#N/A</c:v>
                </c:pt>
                <c:pt idx="3918">
                  <c:v>#N/A</c:v>
                </c:pt>
                <c:pt idx="3919">
                  <c:v>43.825965999999994</c:v>
                </c:pt>
                <c:pt idx="3920">
                  <c:v>43.439760000000007</c:v>
                </c:pt>
                <c:pt idx="3921">
                  <c:v>44.006391000000008</c:v>
                </c:pt>
                <c:pt idx="3922">
                  <c:v>44.956193999999996</c:v>
                </c:pt>
                <c:pt idx="3923">
                  <c:v>47.878880000000002</c:v>
                </c:pt>
                <c:pt idx="3924">
                  <c:v>#N/A</c:v>
                </c:pt>
                <c:pt idx="3925">
                  <c:v>#N/A</c:v>
                </c:pt>
                <c:pt idx="3926">
                  <c:v>48.083320000000001</c:v>
                </c:pt>
                <c:pt idx="3927">
                  <c:v>50.098419</c:v>
                </c:pt>
                <c:pt idx="3928">
                  <c:v>50.062525999999998</c:v>
                </c:pt>
                <c:pt idx="3929">
                  <c:v>50.716557000000002</c:v>
                </c:pt>
                <c:pt idx="3930">
                  <c:v>53.713664999999999</c:v>
                </c:pt>
                <c:pt idx="3931">
                  <c:v>#N/A</c:v>
                </c:pt>
                <c:pt idx="3932">
                  <c:v>#N/A</c:v>
                </c:pt>
                <c:pt idx="3933">
                  <c:v>54.375434999999996</c:v>
                </c:pt>
                <c:pt idx="3934">
                  <c:v>59.547647999999995</c:v>
                </c:pt>
                <c:pt idx="3935">
                  <c:v>60.904799999999994</c:v>
                </c:pt>
                <c:pt idx="3936">
                  <c:v>60.630296000000001</c:v>
                </c:pt>
                <c:pt idx="3937">
                  <c:v>62.989271000000002</c:v>
                </c:pt>
                <c:pt idx="3938">
                  <c:v>#N/A</c:v>
                </c:pt>
                <c:pt idx="3939">
                  <c:v>#N/A</c:v>
                </c:pt>
                <c:pt idx="3940">
                  <c:v>62.307383999999999</c:v>
                </c:pt>
                <c:pt idx="3941">
                  <c:v>59.455425999999996</c:v>
                </c:pt>
                <c:pt idx="3942">
                  <c:v>55.197450000000003</c:v>
                </c:pt>
                <c:pt idx="3943">
                  <c:v>52.17492</c:v>
                </c:pt>
                <c:pt idx="3944">
                  <c:v>51.869004000000004</c:v>
                </c:pt>
                <c:pt idx="3945">
                  <c:v>#N/A</c:v>
                </c:pt>
                <c:pt idx="3946">
                  <c:v>#N/A</c:v>
                </c:pt>
                <c:pt idx="3947">
                  <c:v>50.738545000000002</c:v>
                </c:pt>
                <c:pt idx="3948">
                  <c:v>49.373690000000003</c:v>
                </c:pt>
                <c:pt idx="3949">
                  <c:v>47.51596</c:v>
                </c:pt>
                <c:pt idx="3950">
                  <c:v>46.756180000000001</c:v>
                </c:pt>
                <c:pt idx="3951">
                  <c:v>45.602703000000005</c:v>
                </c:pt>
                <c:pt idx="3952">
                  <c:v>#N/A</c:v>
                </c:pt>
                <c:pt idx="3953">
                  <c:v>#N/A</c:v>
                </c:pt>
                <c:pt idx="3954">
                  <c:v>45.649535</c:v>
                </c:pt>
                <c:pt idx="3955">
                  <c:v>47.447850000000003</c:v>
                </c:pt>
                <c:pt idx="3956">
                  <c:v>46.992124999999994</c:v>
                </c:pt>
                <c:pt idx="3957">
                  <c:v>45.035325</c:v>
                </c:pt>
                <c:pt idx="3958">
                  <c:v>46.637605999999998</c:v>
                </c:pt>
                <c:pt idx="3959">
                  <c:v>#N/A</c:v>
                </c:pt>
                <c:pt idx="3960">
                  <c:v>#N/A</c:v>
                </c:pt>
                <c:pt idx="3961">
                  <c:v>47.680568000000001</c:v>
                </c:pt>
                <c:pt idx="3962">
                  <c:v>50.598039999999997</c:v>
                </c:pt>
                <c:pt idx="3963">
                  <c:v>52.832795000000004</c:v>
                </c:pt>
                <c:pt idx="3964">
                  <c:v>54.052158000000006</c:v>
                </c:pt>
                <c:pt idx="3965">
                  <c:v>54.788897999999996</c:v>
                </c:pt>
                <c:pt idx="3966">
                  <c:v>#N/A</c:v>
                </c:pt>
                <c:pt idx="3967">
                  <c:v>#N/A</c:v>
                </c:pt>
                <c:pt idx="3968">
                  <c:v>50.114779999999996</c:v>
                </c:pt>
                <c:pt idx="3969">
                  <c:v>51.542307000000001</c:v>
                </c:pt>
                <c:pt idx="3970">
                  <c:v>52.2102</c:v>
                </c:pt>
                <c:pt idx="3971">
                  <c:v>51.567872999999999</c:v>
                </c:pt>
                <c:pt idx="3972">
                  <c:v>52.541610000000006</c:v>
                </c:pt>
                <c:pt idx="3973">
                  <c:v>#N/A</c:v>
                </c:pt>
                <c:pt idx="3974">
                  <c:v>#N/A</c:v>
                </c:pt>
                <c:pt idx="3975">
                  <c:v>52.871139999999997</c:v>
                </c:pt>
                <c:pt idx="3976">
                  <c:v>54.762180000000001</c:v>
                </c:pt>
                <c:pt idx="3977">
                  <c:v>54.422819999999994</c:v>
                </c:pt>
                <c:pt idx="3978">
                  <c:v>56.430167999999995</c:v>
                </c:pt>
                <c:pt idx="3979">
                  <c:v>58.040206000000005</c:v>
                </c:pt>
                <c:pt idx="3980">
                  <c:v>#N/A</c:v>
                </c:pt>
                <c:pt idx="3981">
                  <c:v>#N/A</c:v>
                </c:pt>
                <c:pt idx="3982">
                  <c:v>54.286352000000001</c:v>
                </c:pt>
                <c:pt idx="3983">
                  <c:v>54.500630999999998</c:v>
                </c:pt>
                <c:pt idx="3984">
                  <c:v>52.765019999999993</c:v>
                </c:pt>
                <c:pt idx="3985">
                  <c:v>51.305760000000006</c:v>
                </c:pt>
                <c:pt idx="3986">
                  <c:v>48.813018</c:v>
                </c:pt>
                <c:pt idx="3987">
                  <c:v>#N/A</c:v>
                </c:pt>
                <c:pt idx="3988">
                  <c:v>#N/A</c:v>
                </c:pt>
                <c:pt idx="3989">
                  <c:v>47.083191000000006</c:v>
                </c:pt>
                <c:pt idx="3990">
                  <c:v>44.480469999999997</c:v>
                </c:pt>
                <c:pt idx="3991">
                  <c:v>41.74512399999999</c:v>
                </c:pt>
                <c:pt idx="3992">
                  <c:v>41.960970000000003</c:v>
                </c:pt>
                <c:pt idx="3993">
                  <c:v>40.826984000000003</c:v>
                </c:pt>
                <c:pt idx="3994">
                  <c:v>#N/A</c:v>
                </c:pt>
                <c:pt idx="3995">
                  <c:v>#N/A</c:v>
                </c:pt>
                <c:pt idx="3996">
                  <c:v>41.75385</c:v>
                </c:pt>
                <c:pt idx="3997">
                  <c:v>42.064247999999999</c:v>
                </c:pt>
                <c:pt idx="3998">
                  <c:v>42.904975</c:v>
                </c:pt>
                <c:pt idx="3999">
                  <c:v>42.565178000000003</c:v>
                </c:pt>
                <c:pt idx="4000">
                  <c:v>43.375816999999998</c:v>
                </c:pt>
                <c:pt idx="4001">
                  <c:v>#N/A</c:v>
                </c:pt>
                <c:pt idx="4002">
                  <c:v>#N/A</c:v>
                </c:pt>
                <c:pt idx="4003">
                  <c:v>44.489904000000003</c:v>
                </c:pt>
                <c:pt idx="4004">
                  <c:v>50.595967999999999</c:v>
                </c:pt>
                <c:pt idx="4005">
                  <c:v>54.22278</c:v>
                </c:pt>
                <c:pt idx="4006">
                  <c:v>54.497736000000003</c:v>
                </c:pt>
                <c:pt idx="4007">
                  <c:v>54.327120000000001</c:v>
                </c:pt>
                <c:pt idx="4008">
                  <c:v>#N/A</c:v>
                </c:pt>
                <c:pt idx="4009">
                  <c:v>#N/A</c:v>
                </c:pt>
                <c:pt idx="4010">
                  <c:v>54.327120000000001</c:v>
                </c:pt>
                <c:pt idx="4011">
                  <c:v>54.280138999999998</c:v>
                </c:pt>
                <c:pt idx="4012">
                  <c:v>57.215387000000007</c:v>
                </c:pt>
                <c:pt idx="4013">
                  <c:v>58.503112999999992</c:v>
                </c:pt>
                <c:pt idx="4014">
                  <c:v>58.617800000000003</c:v>
                </c:pt>
                <c:pt idx="4015">
                  <c:v>#N/A</c:v>
                </c:pt>
                <c:pt idx="4016">
                  <c:v>#N/A</c:v>
                </c:pt>
                <c:pt idx="4017">
                  <c:v>58.617800000000003</c:v>
                </c:pt>
                <c:pt idx="4018">
                  <c:v>53.723896000000003</c:v>
                </c:pt>
                <c:pt idx="4019">
                  <c:v>56.935063999999997</c:v>
                </c:pt>
                <c:pt idx="4020">
                  <c:v>56.060564000000007</c:v>
                </c:pt>
                <c:pt idx="4021">
                  <c:v>56.629300000000008</c:v>
                </c:pt>
                <c:pt idx="4022">
                  <c:v>#N/A</c:v>
                </c:pt>
                <c:pt idx="4023">
                  <c:v>#N/A</c:v>
                </c:pt>
                <c:pt idx="4024">
                  <c:v>52.391663999999999</c:v>
                </c:pt>
                <c:pt idx="4025">
                  <c:v>50.47296</c:v>
                </c:pt>
                <c:pt idx="4026">
                  <c:v>49.023229999999991</c:v>
                </c:pt>
                <c:pt idx="4027">
                  <c:v>46.932704000000008</c:v>
                </c:pt>
                <c:pt idx="4028">
                  <c:v>46.064044000000003</c:v>
                </c:pt>
                <c:pt idx="4029">
                  <c:v>#N/A</c:v>
                </c:pt>
                <c:pt idx="4030">
                  <c:v>#N/A</c:v>
                </c:pt>
                <c:pt idx="4031">
                  <c:v>45.694409999999998</c:v>
                </c:pt>
                <c:pt idx="4032">
                  <c:v>43.995731999999997</c:v>
                </c:pt>
                <c:pt idx="4033">
                  <c:v>42.342438000000001</c:v>
                </c:pt>
                <c:pt idx="4034">
                  <c:v>43.288043999999992</c:v>
                </c:pt>
                <c:pt idx="4035">
                  <c:v>45.447045000000003</c:v>
                </c:pt>
                <c:pt idx="4036">
                  <c:v>#N/A</c:v>
                </c:pt>
                <c:pt idx="4037">
                  <c:v>#N/A</c:v>
                </c:pt>
                <c:pt idx="4038">
                  <c:v>44.102519999999998</c:v>
                </c:pt>
                <c:pt idx="4039">
                  <c:v>43.883025999999994</c:v>
                </c:pt>
                <c:pt idx="4040">
                  <c:v>44.957850000000001</c:v>
                </c:pt>
                <c:pt idx="4041">
                  <c:v>43.129200000000004</c:v>
                </c:pt>
                <c:pt idx="4042">
                  <c:v>42.497519999999994</c:v>
                </c:pt>
                <c:pt idx="4043">
                  <c:v>#N/A</c:v>
                </c:pt>
                <c:pt idx="4044">
                  <c:v>#N/A</c:v>
                </c:pt>
                <c:pt idx="4045">
                  <c:v>39.919788000000004</c:v>
                </c:pt>
                <c:pt idx="4046">
                  <c:v>41.980730000000001</c:v>
                </c:pt>
                <c:pt idx="4047">
                  <c:v>43.916117000000007</c:v>
                </c:pt>
                <c:pt idx="4048">
                  <c:v>45.982651000000004</c:v>
                </c:pt>
                <c:pt idx="4049">
                  <c:v>47.401757999999994</c:v>
                </c:pt>
                <c:pt idx="4050">
                  <c:v>#N/A</c:v>
                </c:pt>
                <c:pt idx="4051">
                  <c:v>#N/A</c:v>
                </c:pt>
                <c:pt idx="4052">
                  <c:v>47.897304000000005</c:v>
                </c:pt>
                <c:pt idx="4053">
                  <c:v>44.879784999999998</c:v>
                </c:pt>
                <c:pt idx="4054">
                  <c:v>43.898403999999992</c:v>
                </c:pt>
                <c:pt idx="4055">
                  <c:v>43.703060000000001</c:v>
                </c:pt>
                <c:pt idx="4056">
                  <c:v>44.475815999999995</c:v>
                </c:pt>
                <c:pt idx="4057">
                  <c:v>#N/A</c:v>
                </c:pt>
                <c:pt idx="4058">
                  <c:v>#N/A</c:v>
                </c:pt>
                <c:pt idx="4059">
                  <c:v>43.539056999999993</c:v>
                </c:pt>
                <c:pt idx="4060">
                  <c:v>44.499179999999996</c:v>
                </c:pt>
                <c:pt idx="4061">
                  <c:v>44.858902</c:v>
                </c:pt>
                <c:pt idx="4062">
                  <c:v>45.413800000000002</c:v>
                </c:pt>
                <c:pt idx="4063">
                  <c:v>43.989459999999994</c:v>
                </c:pt>
                <c:pt idx="4064">
                  <c:v>#N/A</c:v>
                </c:pt>
                <c:pt idx="4065">
                  <c:v>#N/A</c:v>
                </c:pt>
                <c:pt idx="4066">
                  <c:v>42.176499999999997</c:v>
                </c:pt>
                <c:pt idx="4067">
                  <c:v>43.056224999999998</c:v>
                </c:pt>
                <c:pt idx="4068">
                  <c:v>43.073087999999998</c:v>
                </c:pt>
                <c:pt idx="4069">
                  <c:v>42.842162999999992</c:v>
                </c:pt>
                <c:pt idx="4070">
                  <c:v>44.512458000000002</c:v>
                </c:pt>
                <c:pt idx="4071">
                  <c:v>#N/A</c:v>
                </c:pt>
                <c:pt idx="4072">
                  <c:v>#N/A</c:v>
                </c:pt>
                <c:pt idx="4073">
                  <c:v>44.421543</c:v>
                </c:pt>
                <c:pt idx="4074">
                  <c:v>45.17438700000001</c:v>
                </c:pt>
                <c:pt idx="4075">
                  <c:v>46.878999999999998</c:v>
                </c:pt>
                <c:pt idx="4076">
                  <c:v>44.729911999999999</c:v>
                </c:pt>
                <c:pt idx="4077">
                  <c:v>44.408520000000003</c:v>
                </c:pt>
                <c:pt idx="4078">
                  <c:v>#N/A</c:v>
                </c:pt>
                <c:pt idx="4079">
                  <c:v>#N/A</c:v>
                </c:pt>
                <c:pt idx="4080">
                  <c:v>43.983563000000004</c:v>
                </c:pt>
                <c:pt idx="4081">
                  <c:v>46.195408000000008</c:v>
                </c:pt>
                <c:pt idx="4082">
                  <c:v>46.052770000000002</c:v>
                </c:pt>
                <c:pt idx="4083">
                  <c:v>45.413004000000008</c:v>
                </c:pt>
                <c:pt idx="4084">
                  <c:v>45.329003999999998</c:v>
                </c:pt>
                <c:pt idx="4085">
                  <c:v>#N/A</c:v>
                </c:pt>
                <c:pt idx="4086">
                  <c:v>#N/A</c:v>
                </c:pt>
                <c:pt idx="4087">
                  <c:v>44.658008999999993</c:v>
                </c:pt>
                <c:pt idx="4088">
                  <c:v>46.579397999999998</c:v>
                </c:pt>
                <c:pt idx="4089">
                  <c:v>46.793144000000005</c:v>
                </c:pt>
                <c:pt idx="4090">
                  <c:v>48.127474999999997</c:v>
                </c:pt>
                <c:pt idx="4091">
                  <c:v>47.795241999999995</c:v>
                </c:pt>
                <c:pt idx="4092">
                  <c:v>#N/A</c:v>
                </c:pt>
                <c:pt idx="4093">
                  <c:v>#N/A</c:v>
                </c:pt>
                <c:pt idx="4094">
                  <c:v>48.294912000000004</c:v>
                </c:pt>
                <c:pt idx="4095">
                  <c:v>45.423549000000001</c:v>
                </c:pt>
                <c:pt idx="4096">
                  <c:v>46.275320000000001</c:v>
                </c:pt>
                <c:pt idx="4097">
                  <c:v>44.940489999999997</c:v>
                </c:pt>
                <c:pt idx="4098">
                  <c:v>47.299059</c:v>
                </c:pt>
                <c:pt idx="4099">
                  <c:v>#N/A</c:v>
                </c:pt>
                <c:pt idx="4100">
                  <c:v>#N/A</c:v>
                </c:pt>
                <c:pt idx="4101">
                  <c:v>50.022839999999995</c:v>
                </c:pt>
                <c:pt idx="4102">
                  <c:v>48.233969999999992</c:v>
                </c:pt>
                <c:pt idx="4103">
                  <c:v>47.631501</c:v>
                </c:pt>
                <c:pt idx="4104">
                  <c:v>47.251159999999999</c:v>
                </c:pt>
                <c:pt idx="4105">
                  <c:v>47.26238</c:v>
                </c:pt>
                <c:pt idx="4106">
                  <c:v>#N/A</c:v>
                </c:pt>
                <c:pt idx="4107">
                  <c:v>#N/A</c:v>
                </c:pt>
                <c:pt idx="4108">
                  <c:v>46.918299999999995</c:v>
                </c:pt>
                <c:pt idx="4109">
                  <c:v>43.927968</c:v>
                </c:pt>
                <c:pt idx="4110">
                  <c:v>43.451765000000002</c:v>
                </c:pt>
                <c:pt idx="4111">
                  <c:v>43.999436999999993</c:v>
                </c:pt>
                <c:pt idx="4112">
                  <c:v>44.809251000000003</c:v>
                </c:pt>
                <c:pt idx="4113">
                  <c:v>#N/A</c:v>
                </c:pt>
                <c:pt idx="4114">
                  <c:v>#N/A</c:v>
                </c:pt>
                <c:pt idx="4115">
                  <c:v>45.48207</c:v>
                </c:pt>
                <c:pt idx="4116">
                  <c:v>44.911068</c:v>
                </c:pt>
                <c:pt idx="4117">
                  <c:v>43.841280000000005</c:v>
                </c:pt>
                <c:pt idx="4118">
                  <c:v>46.630200000000009</c:v>
                </c:pt>
                <c:pt idx="4119">
                  <c:v>47.498541000000003</c:v>
                </c:pt>
                <c:pt idx="4120">
                  <c:v>#N/A</c:v>
                </c:pt>
                <c:pt idx="4121">
                  <c:v>#N/A</c:v>
                </c:pt>
                <c:pt idx="4122">
                  <c:v>44.927463999999993</c:v>
                </c:pt>
                <c:pt idx="4123">
                  <c:v>45.967151999999999</c:v>
                </c:pt>
                <c:pt idx="4124">
                  <c:v>44.321965999999996</c:v>
                </c:pt>
                <c:pt idx="4125">
                  <c:v>43.939124999999997</c:v>
                </c:pt>
                <c:pt idx="4126">
                  <c:v>43.488675999999998</c:v>
                </c:pt>
                <c:pt idx="4127">
                  <c:v>#N/A</c:v>
                </c:pt>
                <c:pt idx="4128">
                  <c:v>#N/A</c:v>
                </c:pt>
                <c:pt idx="4129">
                  <c:v>44.378236000000001</c:v>
                </c:pt>
                <c:pt idx="4130">
                  <c:v>45.657648000000002</c:v>
                </c:pt>
                <c:pt idx="4131">
                  <c:v>46.179876</c:v>
                </c:pt>
                <c:pt idx="4132">
                  <c:v>45.528135999999996</c:v>
                </c:pt>
                <c:pt idx="4133">
                  <c:v>44.968769999999999</c:v>
                </c:pt>
                <c:pt idx="4134">
                  <c:v>#N/A</c:v>
                </c:pt>
                <c:pt idx="4135">
                  <c:v>#N/A</c:v>
                </c:pt>
                <c:pt idx="4136">
                  <c:v>44.337196000000006</c:v>
                </c:pt>
                <c:pt idx="4137">
                  <c:v>44.775092000000001</c:v>
                </c:pt>
                <c:pt idx="4138">
                  <c:v>45.830959999999997</c:v>
                </c:pt>
                <c:pt idx="4139">
                  <c:v>46.851222</c:v>
                </c:pt>
                <c:pt idx="4140">
                  <c:v>46.522849999999998</c:v>
                </c:pt>
                <c:pt idx="4141">
                  <c:v>#N/A</c:v>
                </c:pt>
                <c:pt idx="4142">
                  <c:v>#N/A</c:v>
                </c:pt>
                <c:pt idx="4143">
                  <c:v>46.615525000000005</c:v>
                </c:pt>
                <c:pt idx="4144">
                  <c:v>47.093995</c:v>
                </c:pt>
                <c:pt idx="4145">
                  <c:v>47.048788999999999</c:v>
                </c:pt>
                <c:pt idx="4146">
                  <c:v>47.74409</c:v>
                </c:pt>
                <c:pt idx="4147">
                  <c:v>48.132576</c:v>
                </c:pt>
                <c:pt idx="4148">
                  <c:v>#N/A</c:v>
                </c:pt>
                <c:pt idx="4149">
                  <c:v>#N/A</c:v>
                </c:pt>
                <c:pt idx="4150">
                  <c:v>47.375073</c:v>
                </c:pt>
                <c:pt idx="4151">
                  <c:v>46.525247999999998</c:v>
                </c:pt>
                <c:pt idx="4152">
                  <c:v>49.264936000000006</c:v>
                </c:pt>
                <c:pt idx="4153">
                  <c:v>50.334857999999997</c:v>
                </c:pt>
                <c:pt idx="4154">
                  <c:v>50.557939999999995</c:v>
                </c:pt>
                <c:pt idx="4155">
                  <c:v>#N/A</c:v>
                </c:pt>
                <c:pt idx="4156">
                  <c:v>#N/A</c:v>
                </c:pt>
                <c:pt idx="4157">
                  <c:v>54.491903999999998</c:v>
                </c:pt>
                <c:pt idx="4158">
                  <c:v>55.072429999999997</c:v>
                </c:pt>
                <c:pt idx="4159">
                  <c:v>55.210826000000004</c:v>
                </c:pt>
                <c:pt idx="4160">
                  <c:v>56.565215999999999</c:v>
                </c:pt>
                <c:pt idx="4161">
                  <c:v>58.414917999999993</c:v>
                </c:pt>
                <c:pt idx="4162">
                  <c:v>#N/A</c:v>
                </c:pt>
                <c:pt idx="4163">
                  <c:v>#N/A</c:v>
                </c:pt>
                <c:pt idx="4164">
                  <c:v>58.414917999999993</c:v>
                </c:pt>
                <c:pt idx="4165">
                  <c:v>57.856649999999995</c:v>
                </c:pt>
                <c:pt idx="4166">
                  <c:v>57.238428000000006</c:v>
                </c:pt>
                <c:pt idx="4167">
                  <c:v>59.134438000000003</c:v>
                </c:pt>
                <c:pt idx="4168">
                  <c:v>61.919418</c:v>
                </c:pt>
                <c:pt idx="4169">
                  <c:v>#N/A</c:v>
                </c:pt>
                <c:pt idx="4170">
                  <c:v>#N/A</c:v>
                </c:pt>
                <c:pt idx="4171">
                  <c:v>62.247675000000001</c:v>
                </c:pt>
                <c:pt idx="4172">
                  <c:v>60.396340000000002</c:v>
                </c:pt>
                <c:pt idx="4173">
                  <c:v>59.423462999999998</c:v>
                </c:pt>
                <c:pt idx="4174">
                  <c:v>60.068627999999997</c:v>
                </c:pt>
                <c:pt idx="4175">
                  <c:v>60.376887999999994</c:v>
                </c:pt>
                <c:pt idx="4176">
                  <c:v>#N/A</c:v>
                </c:pt>
                <c:pt idx="4177">
                  <c:v>#N/A</c:v>
                </c:pt>
                <c:pt idx="4178">
                  <c:v>59.170251</c:v>
                </c:pt>
                <c:pt idx="4179">
                  <c:v>61.041824999999996</c:v>
                </c:pt>
                <c:pt idx="4180">
                  <c:v>62.609625000000001</c:v>
                </c:pt>
                <c:pt idx="4181">
                  <c:v>62.964811999999995</c:v>
                </c:pt>
                <c:pt idx="4182">
                  <c:v>61.649099999999997</c:v>
                </c:pt>
                <c:pt idx="4183">
                  <c:v>#N/A</c:v>
                </c:pt>
                <c:pt idx="4184">
                  <c:v>#N/A</c:v>
                </c:pt>
                <c:pt idx="4185">
                  <c:v>62.594836999999991</c:v>
                </c:pt>
                <c:pt idx="4186">
                  <c:v>63.533097000000005</c:v>
                </c:pt>
                <c:pt idx="4187">
                  <c:v>62.694963000000001</c:v>
                </c:pt>
                <c:pt idx="4188">
                  <c:v>57.716404999999995</c:v>
                </c:pt>
                <c:pt idx="4189">
                  <c:v>56.674889999999998</c:v>
                </c:pt>
                <c:pt idx="4190">
                  <c:v>#N/A</c:v>
                </c:pt>
                <c:pt idx="4191">
                  <c:v>#N/A</c:v>
                </c:pt>
                <c:pt idx="4192">
                  <c:v>58.219559999999994</c:v>
                </c:pt>
                <c:pt idx="4193">
                  <c:v>60.266458</c:v>
                </c:pt>
                <c:pt idx="4194">
                  <c:v>58.049749999999996</c:v>
                </c:pt>
                <c:pt idx="4195">
                  <c:v>58.229106000000009</c:v>
                </c:pt>
                <c:pt idx="4196">
                  <c:v>58.472639999999998</c:v>
                </c:pt>
                <c:pt idx="4197">
                  <c:v>#N/A</c:v>
                </c:pt>
                <c:pt idx="4198">
                  <c:v>#N/A</c:v>
                </c:pt>
                <c:pt idx="4199">
                  <c:v>57.823149999999998</c:v>
                </c:pt>
                <c:pt idx="4200">
                  <c:v>59.236288000000002</c:v>
                </c:pt>
                <c:pt idx="4201">
                  <c:v>58.595939999999999</c:v>
                </c:pt>
                <c:pt idx="4202">
                  <c:v>59.438496000000001</c:v>
                </c:pt>
                <c:pt idx="4203">
                  <c:v>58.054130999999998</c:v>
                </c:pt>
                <c:pt idx="4204">
                  <c:v>#N/A</c:v>
                </c:pt>
                <c:pt idx="4205">
                  <c:v>#N/A</c:v>
                </c:pt>
                <c:pt idx="4206">
                  <c:v>56.306480999999998</c:v>
                </c:pt>
                <c:pt idx="4207">
                  <c:v>55.035247999999996</c:v>
                </c:pt>
                <c:pt idx="4208">
                  <c:v>53.897874000000002</c:v>
                </c:pt>
                <c:pt idx="4209">
                  <c:v>53.346679999999999</c:v>
                </c:pt>
                <c:pt idx="4210">
                  <c:v>52.943922000000001</c:v>
                </c:pt>
                <c:pt idx="4211">
                  <c:v>#N/A</c:v>
                </c:pt>
                <c:pt idx="4212">
                  <c:v>#N/A</c:v>
                </c:pt>
                <c:pt idx="4213">
                  <c:v>52.567327999999996</c:v>
                </c:pt>
                <c:pt idx="4214">
                  <c:v>53.088926000000001</c:v>
                </c:pt>
                <c:pt idx="4215">
                  <c:v>53.241743999999997</c:v>
                </c:pt>
                <c:pt idx="4216">
                  <c:v>53.357948999999998</c:v>
                </c:pt>
                <c:pt idx="4217">
                  <c:v>52.618383999999999</c:v>
                </c:pt>
                <c:pt idx="4218">
                  <c:v>#N/A</c:v>
                </c:pt>
                <c:pt idx="4219">
                  <c:v>#N/A</c:v>
                </c:pt>
                <c:pt idx="4220">
                  <c:v>51.579445</c:v>
                </c:pt>
                <c:pt idx="4221">
                  <c:v>52.141891999999999</c:v>
                </c:pt>
                <c:pt idx="4222">
                  <c:v>51.105449999999998</c:v>
                </c:pt>
                <c:pt idx="4223">
                  <c:v>51.252552000000001</c:v>
                </c:pt>
                <c:pt idx="4224">
                  <c:v>50.915711999999999</c:v>
                </c:pt>
                <c:pt idx="4225">
                  <c:v>#N/A</c:v>
                </c:pt>
                <c:pt idx="4226">
                  <c:v>#N/A</c:v>
                </c:pt>
                <c:pt idx="4227">
                  <c:v>50.576555000000006</c:v>
                </c:pt>
                <c:pt idx="4228">
                  <c:v>49.670015999999997</c:v>
                </c:pt>
                <c:pt idx="4229">
                  <c:v>49.164360000000002</c:v>
                </c:pt>
                <c:pt idx="4230">
                  <c:v>50.973051999999988</c:v>
                </c:pt>
                <c:pt idx="4231">
                  <c:v>49.681836000000004</c:v>
                </c:pt>
                <c:pt idx="4232">
                  <c:v>#N/A</c:v>
                </c:pt>
                <c:pt idx="4233">
                  <c:v>#N/A</c:v>
                </c:pt>
                <c:pt idx="4234">
                  <c:v>49.170780000000001</c:v>
                </c:pt>
                <c:pt idx="4235">
                  <c:v>49.5105</c:v>
                </c:pt>
                <c:pt idx="4236">
                  <c:v>48.519170000000003</c:v>
                </c:pt>
                <c:pt idx="4237">
                  <c:v>49.167519000000006</c:v>
                </c:pt>
                <c:pt idx="4238">
                  <c:v>48.344841999999993</c:v>
                </c:pt>
                <c:pt idx="4239">
                  <c:v>#N/A</c:v>
                </c:pt>
                <c:pt idx="4240">
                  <c:v>#N/A</c:v>
                </c:pt>
                <c:pt idx="4241">
                  <c:v>49.430343999999998</c:v>
                </c:pt>
                <c:pt idx="4242">
                  <c:v>49.323660000000004</c:v>
                </c:pt>
                <c:pt idx="4243">
                  <c:v>49.866968999999997</c:v>
                </c:pt>
                <c:pt idx="4244">
                  <c:v>52.172328</c:v>
                </c:pt>
                <c:pt idx="4245">
                  <c:v>52.798445999999991</c:v>
                </c:pt>
                <c:pt idx="4246">
                  <c:v>#N/A</c:v>
                </c:pt>
                <c:pt idx="4247">
                  <c:v>#N/A</c:v>
                </c:pt>
                <c:pt idx="4248">
                  <c:v>52.728023999999998</c:v>
                </c:pt>
                <c:pt idx="4249">
                  <c:v>53.306483999999998</c:v>
                </c:pt>
                <c:pt idx="4250">
                  <c:v>53.027234999999997</c:v>
                </c:pt>
                <c:pt idx="4251">
                  <c:v>52.375999999999998</c:v>
                </c:pt>
                <c:pt idx="4252">
                  <c:v>52.919970000000006</c:v>
                </c:pt>
                <c:pt idx="4253">
                  <c:v>#N/A</c:v>
                </c:pt>
                <c:pt idx="4254">
                  <c:v>#N/A</c:v>
                </c:pt>
                <c:pt idx="4255">
                  <c:v>52.871850000000002</c:v>
                </c:pt>
                <c:pt idx="4256">
                  <c:v>53.469399999999993</c:v>
                </c:pt>
                <c:pt idx="4257">
                  <c:v>55.114175000000003</c:v>
                </c:pt>
                <c:pt idx="4258">
                  <c:v>55.658106000000004</c:v>
                </c:pt>
                <c:pt idx="4259">
                  <c:v>56.874692000000003</c:v>
                </c:pt>
                <c:pt idx="4260">
                  <c:v>#N/A</c:v>
                </c:pt>
                <c:pt idx="4261">
                  <c:v>#N/A</c:v>
                </c:pt>
                <c:pt idx="4262">
                  <c:v>56.047376</c:v>
                </c:pt>
                <c:pt idx="4263">
                  <c:v>55.451895999999998</c:v>
                </c:pt>
                <c:pt idx="4264">
                  <c:v>54.894134000000008</c:v>
                </c:pt>
                <c:pt idx="4265">
                  <c:v>55.279835000000006</c:v>
                </c:pt>
                <c:pt idx="4266">
                  <c:v>54.842800000000004</c:v>
                </c:pt>
                <c:pt idx="4267">
                  <c:v>#N/A</c:v>
                </c:pt>
                <c:pt idx="4268">
                  <c:v>#N/A</c:v>
                </c:pt>
                <c:pt idx="4269">
                  <c:v>55.798994999999998</c:v>
                </c:pt>
                <c:pt idx="4270">
                  <c:v>55.225755000000007</c:v>
                </c:pt>
                <c:pt idx="4271">
                  <c:v>55.299615000000003</c:v>
                </c:pt>
                <c:pt idx="4272">
                  <c:v>55.646574000000001</c:v>
                </c:pt>
                <c:pt idx="4273">
                  <c:v>56.383739999999996</c:v>
                </c:pt>
                <c:pt idx="4274">
                  <c:v>#N/A</c:v>
                </c:pt>
                <c:pt idx="4275">
                  <c:v>#N/A</c:v>
                </c:pt>
                <c:pt idx="4276">
                  <c:v>54.986330000000002</c:v>
                </c:pt>
                <c:pt idx="4277">
                  <c:v>53.472167999999996</c:v>
                </c:pt>
                <c:pt idx="4278">
                  <c:v>52.281238999999999</c:v>
                </c:pt>
                <c:pt idx="4279">
                  <c:v>51.841216000000003</c:v>
                </c:pt>
                <c:pt idx="4280">
                  <c:v>52.448310000000006</c:v>
                </c:pt>
                <c:pt idx="4281">
                  <c:v>#N/A</c:v>
                </c:pt>
                <c:pt idx="4282">
                  <c:v>#N/A</c:v>
                </c:pt>
                <c:pt idx="4283">
                  <c:v>51.841932999999997</c:v>
                </c:pt>
                <c:pt idx="4284">
                  <c:v>51.577855999999997</c:v>
                </c:pt>
                <c:pt idx="4285">
                  <c:v>51.217919999999999</c:v>
                </c:pt>
                <c:pt idx="4286">
                  <c:v>49.804452000000005</c:v>
                </c:pt>
                <c:pt idx="4287">
                  <c:v>49.504224000000001</c:v>
                </c:pt>
                <c:pt idx="4288">
                  <c:v>#N/A</c:v>
                </c:pt>
                <c:pt idx="4289">
                  <c:v>#N/A</c:v>
                </c:pt>
                <c:pt idx="4290">
                  <c:v>48.839355000000005</c:v>
                </c:pt>
                <c:pt idx="4291">
                  <c:v>47.841764000000005</c:v>
                </c:pt>
                <c:pt idx="4292">
                  <c:v>47.204946999999997</c:v>
                </c:pt>
                <c:pt idx="4293">
                  <c:v>48.062809999999992</c:v>
                </c:pt>
                <c:pt idx="4294">
                  <c:v>47.185200000000002</c:v>
                </c:pt>
                <c:pt idx="4295">
                  <c:v>#N/A</c:v>
                </c:pt>
                <c:pt idx="4296">
                  <c:v>#N/A</c:v>
                </c:pt>
                <c:pt idx="4297">
                  <c:v>46.159320000000001</c:v>
                </c:pt>
                <c:pt idx="4298">
                  <c:v>47.147892999999996</c:v>
                </c:pt>
                <c:pt idx="4299">
                  <c:v>47.88588</c:v>
                </c:pt>
                <c:pt idx="4300">
                  <c:v>49.692770999999993</c:v>
                </c:pt>
                <c:pt idx="4301">
                  <c:v>49.077849999999991</c:v>
                </c:pt>
                <c:pt idx="4302">
                  <c:v>#N/A</c:v>
                </c:pt>
                <c:pt idx="4303">
                  <c:v>#N/A</c:v>
                </c:pt>
                <c:pt idx="4304">
                  <c:v>50.711599999999997</c:v>
                </c:pt>
                <c:pt idx="4305">
                  <c:v>51.076031999999998</c:v>
                </c:pt>
                <c:pt idx="4306">
                  <c:v>50.153999999999996</c:v>
                </c:pt>
                <c:pt idx="4307">
                  <c:v>50.119824000000001</c:v>
                </c:pt>
                <c:pt idx="4308">
                  <c:v>50.629536000000002</c:v>
                </c:pt>
                <c:pt idx="4309">
                  <c:v>#N/A</c:v>
                </c:pt>
                <c:pt idx="4310">
                  <c:v>#N/A</c:v>
                </c:pt>
                <c:pt idx="4311">
                  <c:v>51.751259999999995</c:v>
                </c:pt>
                <c:pt idx="4312">
                  <c:v>52.291007999999998</c:v>
                </c:pt>
                <c:pt idx="4313">
                  <c:v>52.397311999999992</c:v>
                </c:pt>
                <c:pt idx="4314">
                  <c:v>51.856000000000002</c:v>
                </c:pt>
                <c:pt idx="4315">
                  <c:v>50.860782</c:v>
                </c:pt>
                <c:pt idx="4316">
                  <c:v>#N/A</c:v>
                </c:pt>
                <c:pt idx="4317">
                  <c:v>#N/A</c:v>
                </c:pt>
                <c:pt idx="4318">
                  <c:v>49.924925999999999</c:v>
                </c:pt>
                <c:pt idx="4319">
                  <c:v>50.927579999999992</c:v>
                </c:pt>
                <c:pt idx="4320">
                  <c:v>48.625843999999994</c:v>
                </c:pt>
                <c:pt idx="4321">
                  <c:v>48.711384000000002</c:v>
                </c:pt>
                <c:pt idx="4322">
                  <c:v>49.101651000000004</c:v>
                </c:pt>
                <c:pt idx="4323">
                  <c:v>#N/A</c:v>
                </c:pt>
                <c:pt idx="4324">
                  <c:v>#N/A</c:v>
                </c:pt>
                <c:pt idx="4325">
                  <c:v>49.166658000000005</c:v>
                </c:pt>
                <c:pt idx="4326">
                  <c:v>49.899510000000006</c:v>
                </c:pt>
                <c:pt idx="4327">
                  <c:v>48.699072000000001</c:v>
                </c:pt>
                <c:pt idx="4328">
                  <c:v>49.342999999999996</c:v>
                </c:pt>
                <c:pt idx="4329">
                  <c:v>50.381119999999996</c:v>
                </c:pt>
                <c:pt idx="4330">
                  <c:v>#N/A</c:v>
                </c:pt>
                <c:pt idx="4331">
                  <c:v>#N/A</c:v>
                </c:pt>
                <c:pt idx="4332">
                  <c:v>49.839109999999998</c:v>
                </c:pt>
                <c:pt idx="4333">
                  <c:v>48.971118000000004</c:v>
                </c:pt>
                <c:pt idx="4334">
                  <c:v>47.747712999999997</c:v>
                </c:pt>
                <c:pt idx="4335">
                  <c:v>48.587744000000001</c:v>
                </c:pt>
                <c:pt idx="4336">
                  <c:v>48.192263999999994</c:v>
                </c:pt>
                <c:pt idx="4337">
                  <c:v>#N/A</c:v>
                </c:pt>
                <c:pt idx="4338">
                  <c:v>#N/A</c:v>
                </c:pt>
                <c:pt idx="4339">
                  <c:v>48.313159999999996</c:v>
                </c:pt>
                <c:pt idx="4340">
                  <c:v>46.969235999999995</c:v>
                </c:pt>
                <c:pt idx="4341">
                  <c:v>46.675826999999998</c:v>
                </c:pt>
                <c:pt idx="4342">
                  <c:v>47.537322000000003</c:v>
                </c:pt>
                <c:pt idx="4343">
                  <c:v>46.697196000000005</c:v>
                </c:pt>
                <c:pt idx="4344">
                  <c:v>#N/A</c:v>
                </c:pt>
                <c:pt idx="4345">
                  <c:v>#N/A</c:v>
                </c:pt>
                <c:pt idx="4346">
                  <c:v>47.052391999999998</c:v>
                </c:pt>
                <c:pt idx="4347">
                  <c:v>46.574463999999992</c:v>
                </c:pt>
                <c:pt idx="4348">
                  <c:v>45.653478</c:v>
                </c:pt>
                <c:pt idx="4349">
                  <c:v>46.388802000000005</c:v>
                </c:pt>
                <c:pt idx="4350">
                  <c:v>46.427544000000005</c:v>
                </c:pt>
                <c:pt idx="4351">
                  <c:v>#N/A</c:v>
                </c:pt>
                <c:pt idx="4352">
                  <c:v>#N/A</c:v>
                </c:pt>
                <c:pt idx="4353">
                  <c:v>46.549436999999998</c:v>
                </c:pt>
                <c:pt idx="4354">
                  <c:v>46.473881999999996</c:v>
                </c:pt>
                <c:pt idx="4355">
                  <c:v>46.157272000000006</c:v>
                </c:pt>
                <c:pt idx="4356">
                  <c:v>46.131218000000004</c:v>
                </c:pt>
                <c:pt idx="4357">
                  <c:v>45.050040000000003</c:v>
                </c:pt>
                <c:pt idx="4358">
                  <c:v>#N/A</c:v>
                </c:pt>
                <c:pt idx="4359">
                  <c:v>#N/A</c:v>
                </c:pt>
                <c:pt idx="4360">
                  <c:v>44.395358999999999</c:v>
                </c:pt>
                <c:pt idx="4361">
                  <c:v>44.053374000000005</c:v>
                </c:pt>
                <c:pt idx="4362">
                  <c:v>44.657737000000004</c:v>
                </c:pt>
                <c:pt idx="4363">
                  <c:v>43.790460000000003</c:v>
                </c:pt>
                <c:pt idx="4364">
                  <c:v>42.382924000000003</c:v>
                </c:pt>
                <c:pt idx="4365">
                  <c:v>#N/A</c:v>
                </c:pt>
                <c:pt idx="4366">
                  <c:v>#N/A</c:v>
                </c:pt>
                <c:pt idx="4367">
                  <c:v>42.435359999999996</c:v>
                </c:pt>
                <c:pt idx="4368">
                  <c:v>42.6053</c:v>
                </c:pt>
                <c:pt idx="4369">
                  <c:v>42.633167999999998</c:v>
                </c:pt>
                <c:pt idx="4370">
                  <c:v>42.965369999999993</c:v>
                </c:pt>
                <c:pt idx="4371">
                  <c:v>42.934256999999995</c:v>
                </c:pt>
                <c:pt idx="4372">
                  <c:v>#N/A</c:v>
                </c:pt>
                <c:pt idx="4373">
                  <c:v>#N/A</c:v>
                </c:pt>
                <c:pt idx="4374">
                  <c:v>43.037115</c:v>
                </c:pt>
                <c:pt idx="4375">
                  <c:v>42.682896</c:v>
                </c:pt>
                <c:pt idx="4376">
                  <c:v>42.682896</c:v>
                </c:pt>
                <c:pt idx="4377">
                  <c:v>42.662453999999997</c:v>
                </c:pt>
                <c:pt idx="4378">
                  <c:v>43.904916000000007</c:v>
                </c:pt>
                <c:pt idx="4379">
                  <c:v>#N/A</c:v>
                </c:pt>
                <c:pt idx="4380">
                  <c:v>#N/A</c:v>
                </c:pt>
                <c:pt idx="4381">
                  <c:v>44.268805</c:v>
                </c:pt>
                <c:pt idx="4382">
                  <c:v>45.050557999999995</c:v>
                </c:pt>
                <c:pt idx="4383">
                  <c:v>45.050557999999995</c:v>
                </c:pt>
                <c:pt idx="4384">
                  <c:v>45.023888000000007</c:v>
                </c:pt>
                <c:pt idx="4385">
                  <c:v>45.465958999999998</c:v>
                </c:pt>
                <c:pt idx="4386">
                  <c:v>#N/A</c:v>
                </c:pt>
                <c:pt idx="4387">
                  <c:v>#N/A</c:v>
                </c:pt>
                <c:pt idx="4388">
                  <c:v>44.544149999999995</c:v>
                </c:pt>
                <c:pt idx="4389">
                  <c:v>43.246540000000003</c:v>
                </c:pt>
                <c:pt idx="4390">
                  <c:v>42.712163999999994</c:v>
                </c:pt>
                <c:pt idx="4391">
                  <c:v>42.063956999999995</c:v>
                </c:pt>
                <c:pt idx="4392">
                  <c:v>42.605920000000005</c:v>
                </c:pt>
                <c:pt idx="4393">
                  <c:v>#N/A</c:v>
                </c:pt>
                <c:pt idx="4394">
                  <c:v>#N/A</c:v>
                </c:pt>
                <c:pt idx="4395">
                  <c:v>42.674579999999999</c:v>
                </c:pt>
                <c:pt idx="4396">
                  <c:v>41.817028000000008</c:v>
                </c:pt>
                <c:pt idx="4397">
                  <c:v>40.745904000000003</c:v>
                </c:pt>
                <c:pt idx="4398">
                  <c:v>39.885221999999999</c:v>
                </c:pt>
                <c:pt idx="4399">
                  <c:v>38.418873999999995</c:v>
                </c:pt>
                <c:pt idx="4400">
                  <c:v>#N/A</c:v>
                </c:pt>
                <c:pt idx="4401">
                  <c:v>#N/A</c:v>
                </c:pt>
                <c:pt idx="4402">
                  <c:v>40.160756999999997</c:v>
                </c:pt>
                <c:pt idx="4403">
                  <c:v>40.556659000000003</c:v>
                </c:pt>
                <c:pt idx="4404">
                  <c:v>40.237859999999998</c:v>
                </c:pt>
                <c:pt idx="4405">
                  <c:v>41.597042999999992</c:v>
                </c:pt>
                <c:pt idx="4406">
                  <c:v>43.885951999999996</c:v>
                </c:pt>
                <c:pt idx="4407">
                  <c:v>#N/A</c:v>
                </c:pt>
                <c:pt idx="4408">
                  <c:v>#N/A</c:v>
                </c:pt>
                <c:pt idx="4409">
                  <c:v>44.163181000000002</c:v>
                </c:pt>
                <c:pt idx="4410">
                  <c:v>49.756866000000009</c:v>
                </c:pt>
                <c:pt idx="4411">
                  <c:v>52.413525</c:v>
                </c:pt>
                <c:pt idx="4412">
                  <c:v>55.104525000000002</c:v>
                </c:pt>
                <c:pt idx="4413">
                  <c:v>57.019706999999997</c:v>
                </c:pt>
                <c:pt idx="4414">
                  <c:v>#N/A</c:v>
                </c:pt>
                <c:pt idx="4415">
                  <c:v>#N/A</c:v>
                </c:pt>
                <c:pt idx="4416">
                  <c:v>55.81244499999999</c:v>
                </c:pt>
                <c:pt idx="4417">
                  <c:v>55.055183</c:v>
                </c:pt>
                <c:pt idx="4418">
                  <c:v>57.235667999999997</c:v>
                </c:pt>
                <c:pt idx="4419">
                  <c:v>56.977170000000001</c:v>
                </c:pt>
                <c:pt idx="4420">
                  <c:v>58.224012000000002</c:v>
                </c:pt>
                <c:pt idx="4421">
                  <c:v>#N/A</c:v>
                </c:pt>
                <c:pt idx="4422">
                  <c:v>#N/A</c:v>
                </c:pt>
                <c:pt idx="4423">
                  <c:v>59.943399999999997</c:v>
                </c:pt>
                <c:pt idx="4424">
                  <c:v>59.195594999999997</c:v>
                </c:pt>
                <c:pt idx="4425">
                  <c:v>57.516167999999993</c:v>
                </c:pt>
                <c:pt idx="4426">
                  <c:v>57.703967999999996</c:v>
                </c:pt>
                <c:pt idx="4427">
                  <c:v>58.896639</c:v>
                </c:pt>
                <c:pt idx="4428">
                  <c:v>#N/A</c:v>
                </c:pt>
                <c:pt idx="4429">
                  <c:v>#N/A</c:v>
                </c:pt>
                <c:pt idx="4430">
                  <c:v>57.106160999999993</c:v>
                </c:pt>
                <c:pt idx="4431">
                  <c:v>55.829563999999998</c:v>
                </c:pt>
                <c:pt idx="4432">
                  <c:v>54.005016000000005</c:v>
                </c:pt>
                <c:pt idx="4433">
                  <c:v>50.824860000000001</c:v>
                </c:pt>
                <c:pt idx="4434">
                  <c:v>51.422701999999994</c:v>
                </c:pt>
                <c:pt idx="4435">
                  <c:v>#N/A</c:v>
                </c:pt>
                <c:pt idx="4436">
                  <c:v>#N/A</c:v>
                </c:pt>
                <c:pt idx="4437">
                  <c:v>52.089440000000003</c:v>
                </c:pt>
                <c:pt idx="4438">
                  <c:v>51.455684000000005</c:v>
                </c:pt>
                <c:pt idx="4439">
                  <c:v>53.094672000000003</c:v>
                </c:pt>
                <c:pt idx="4440">
                  <c:v>54.931799999999996</c:v>
                </c:pt>
                <c:pt idx="4441">
                  <c:v>53.977617000000002</c:v>
                </c:pt>
                <c:pt idx="4442">
                  <c:v>#N/A</c:v>
                </c:pt>
                <c:pt idx="4443">
                  <c:v>#N/A</c:v>
                </c:pt>
                <c:pt idx="4444">
                  <c:v>52.763360999999996</c:v>
                </c:pt>
                <c:pt idx="4445">
                  <c:v>50.509493999999997</c:v>
                </c:pt>
                <c:pt idx="4446">
                  <c:v>50.992896000000002</c:v>
                </c:pt>
                <c:pt idx="4447">
                  <c:v>50.183448000000006</c:v>
                </c:pt>
                <c:pt idx="4448">
                  <c:v>50.457708000000004</c:v>
                </c:pt>
                <c:pt idx="4449">
                  <c:v>#N/A</c:v>
                </c:pt>
                <c:pt idx="4450">
                  <c:v>#N/A</c:v>
                </c:pt>
                <c:pt idx="4451">
                  <c:v>50.732369999999996</c:v>
                </c:pt>
                <c:pt idx="4452">
                  <c:v>49.849799999999995</c:v>
                </c:pt>
                <c:pt idx="4453">
                  <c:v>53.682829999999996</c:v>
                </c:pt>
                <c:pt idx="4454">
                  <c:v>57.009779999999999</c:v>
                </c:pt>
                <c:pt idx="4455">
                  <c:v>57.209392999999999</c:v>
                </c:pt>
                <c:pt idx="4456">
                  <c:v>#N/A</c:v>
                </c:pt>
                <c:pt idx="4457">
                  <c:v>#N/A</c:v>
                </c:pt>
                <c:pt idx="4458">
                  <c:v>56.549751999999998</c:v>
                </c:pt>
                <c:pt idx="4459">
                  <c:v>59.454486000000003</c:v>
                </c:pt>
                <c:pt idx="4460">
                  <c:v>60.202097999999999</c:v>
                </c:pt>
                <c:pt idx="4461">
                  <c:v>60.376341999999994</c:v>
                </c:pt>
                <c:pt idx="4462">
                  <c:v>59.631104000000008</c:v>
                </c:pt>
                <c:pt idx="4463">
                  <c:v>#N/A</c:v>
                </c:pt>
                <c:pt idx="4464">
                  <c:v>#N/A</c:v>
                </c:pt>
                <c:pt idx="4465">
                  <c:v>59.438538999999999</c:v>
                </c:pt>
                <c:pt idx="4466">
                  <c:v>60.480108000000001</c:v>
                </c:pt>
                <c:pt idx="4467">
                  <c:v>59.727626000000001</c:v>
                </c:pt>
                <c:pt idx="4468">
                  <c:v>58.307573999999995</c:v>
                </c:pt>
                <c:pt idx="4469">
                  <c:v>57.708378000000003</c:v>
                </c:pt>
                <c:pt idx="4470">
                  <c:v>#N/A</c:v>
                </c:pt>
                <c:pt idx="4471">
                  <c:v>#N/A</c:v>
                </c:pt>
                <c:pt idx="4472">
                  <c:v>58.109376000000005</c:v>
                </c:pt>
                <c:pt idx="4473">
                  <c:v>59.303646999999998</c:v>
                </c:pt>
                <c:pt idx="4474">
                  <c:v>58.253260000000004</c:v>
                </c:pt>
                <c:pt idx="4475">
                  <c:v>58.851143999999998</c:v>
                </c:pt>
                <c:pt idx="4476">
                  <c:v>55.948056000000001</c:v>
                </c:pt>
                <c:pt idx="4477">
                  <c:v>#N/A</c:v>
                </c:pt>
                <c:pt idx="4478">
                  <c:v>#N/A</c:v>
                </c:pt>
                <c:pt idx="4479">
                  <c:v>53.194490999999992</c:v>
                </c:pt>
                <c:pt idx="4480">
                  <c:v>53.259498999999998</c:v>
                </c:pt>
                <c:pt idx="4481">
                  <c:v>52.590977999999993</c:v>
                </c:pt>
                <c:pt idx="4482">
                  <c:v>55.874920000000003</c:v>
                </c:pt>
                <c:pt idx="4483">
                  <c:v>60.334772999999991</c:v>
                </c:pt>
                <c:pt idx="4484">
                  <c:v>#N/A</c:v>
                </c:pt>
                <c:pt idx="4485">
                  <c:v>#N/A</c:v>
                </c:pt>
                <c:pt idx="4486">
                  <c:v>61.953552000000009</c:v>
                </c:pt>
                <c:pt idx="4487">
                  <c:v>62.716689000000002</c:v>
                </c:pt>
                <c:pt idx="4488">
                  <c:v>62.790779999999998</c:v>
                </c:pt>
                <c:pt idx="4489">
                  <c:v>62.529443999999998</c:v>
                </c:pt>
                <c:pt idx="4490">
                  <c:v>62.623764000000001</c:v>
                </c:pt>
                <c:pt idx="4491">
                  <c:v>#N/A</c:v>
                </c:pt>
                <c:pt idx="4492">
                  <c:v>#N/A</c:v>
                </c:pt>
                <c:pt idx="4493">
                  <c:v>63.123659999999994</c:v>
                </c:pt>
                <c:pt idx="4494">
                  <c:v>62.465919999999997</c:v>
                </c:pt>
                <c:pt idx="4495">
                  <c:v>63.920431999999991</c:v>
                </c:pt>
                <c:pt idx="4496">
                  <c:v>63.217749999999995</c:v>
                </c:pt>
                <c:pt idx="4497">
                  <c:v>63.268926</c:v>
                </c:pt>
                <c:pt idx="4498">
                  <c:v>#N/A</c:v>
                </c:pt>
                <c:pt idx="4499">
                  <c:v>#N/A</c:v>
                </c:pt>
                <c:pt idx="4500">
                  <c:v>63.653039999999997</c:v>
                </c:pt>
                <c:pt idx="4501">
                  <c:v>63.796513999999995</c:v>
                </c:pt>
                <c:pt idx="4502">
                  <c:v>62.997024000000003</c:v>
                </c:pt>
                <c:pt idx="4503">
                  <c:v>63.657308</c:v>
                </c:pt>
                <c:pt idx="4504">
                  <c:v>65.923529000000002</c:v>
                </c:pt>
                <c:pt idx="4505">
                  <c:v>#N/A</c:v>
                </c:pt>
                <c:pt idx="4506">
                  <c:v>#N/A</c:v>
                </c:pt>
                <c:pt idx="4507">
                  <c:v>65.928492000000006</c:v>
                </c:pt>
                <c:pt idx="4508">
                  <c:v>67.847674999999995</c:v>
                </c:pt>
                <c:pt idx="4509">
                  <c:v>69.215328</c:v>
                </c:pt>
                <c:pt idx="4510">
                  <c:v>68.786799000000002</c:v>
                </c:pt>
                <c:pt idx="4511">
                  <c:v>68.441202000000004</c:v>
                </c:pt>
                <c:pt idx="4512">
                  <c:v>#N/A</c:v>
                </c:pt>
                <c:pt idx="4513">
                  <c:v>#N/A</c:v>
                </c:pt>
                <c:pt idx="4514">
                  <c:v>69.545574000000002</c:v>
                </c:pt>
                <c:pt idx="4515">
                  <c:v>68.724000000000004</c:v>
                </c:pt>
                <c:pt idx="4516">
                  <c:v>65.770032</c:v>
                </c:pt>
                <c:pt idx="4517">
                  <c:v>64.678871999999998</c:v>
                </c:pt>
                <c:pt idx="4518">
                  <c:v>64.110852000000008</c:v>
                </c:pt>
                <c:pt idx="4519">
                  <c:v>#N/A</c:v>
                </c:pt>
                <c:pt idx="4520">
                  <c:v>#N/A</c:v>
                </c:pt>
                <c:pt idx="4521">
                  <c:v>70.030751000000009</c:v>
                </c:pt>
                <c:pt idx="4522">
                  <c:v>73.647467999999989</c:v>
                </c:pt>
                <c:pt idx="4523">
                  <c:v>73.716453999999999</c:v>
                </c:pt>
                <c:pt idx="4524">
                  <c:v>71.090670000000003</c:v>
                </c:pt>
                <c:pt idx="4525">
                  <c:v>69.838358999999997</c:v>
                </c:pt>
                <c:pt idx="4526">
                  <c:v>#N/A</c:v>
                </c:pt>
                <c:pt idx="4527">
                  <c:v>#N/A</c:v>
                </c:pt>
                <c:pt idx="4528">
                  <c:v>69.838358999999997</c:v>
                </c:pt>
                <c:pt idx="4529">
                  <c:v>70.293525000000002</c:v>
                </c:pt>
                <c:pt idx="4530">
                  <c:v>69.625464000000008</c:v>
                </c:pt>
                <c:pt idx="4531">
                  <c:v>69.899997999999997</c:v>
                </c:pt>
                <c:pt idx="4532">
                  <c:v>69.036968000000002</c:v>
                </c:pt>
                <c:pt idx="4533">
                  <c:v>#N/A</c:v>
                </c:pt>
                <c:pt idx="4534">
                  <c:v>#N/A</c:v>
                </c:pt>
                <c:pt idx="4535">
                  <c:v>67.894038999999992</c:v>
                </c:pt>
                <c:pt idx="4536">
                  <c:v>68.505840000000006</c:v>
                </c:pt>
                <c:pt idx="4537">
                  <c:v>68.257099999999994</c:v>
                </c:pt>
                <c:pt idx="4538">
                  <c:v>68.599199999999996</c:v>
                </c:pt>
                <c:pt idx="4539">
                  <c:v>68.201279999999997</c:v>
                </c:pt>
                <c:pt idx="4540">
                  <c:v>#N/A</c:v>
                </c:pt>
                <c:pt idx="4541">
                  <c:v>#N/A</c:v>
                </c:pt>
                <c:pt idx="4542">
                  <c:v>69.727383000000003</c:v>
                </c:pt>
                <c:pt idx="4543">
                  <c:v>69.957932</c:v>
                </c:pt>
                <c:pt idx="4544">
                  <c:v>71.507899999999992</c:v>
                </c:pt>
                <c:pt idx="4545">
                  <c:v>73.271888000000004</c:v>
                </c:pt>
                <c:pt idx="4546">
                  <c:v>74.168863999999999</c:v>
                </c:pt>
                <c:pt idx="4547">
                  <c:v>#N/A</c:v>
                </c:pt>
                <c:pt idx="4548">
                  <c:v>#N/A</c:v>
                </c:pt>
                <c:pt idx="4549">
                  <c:v>73.249600000000001</c:v>
                </c:pt>
                <c:pt idx="4550">
                  <c:v>72.040279999999996</c:v>
                </c:pt>
                <c:pt idx="4551">
                  <c:v>72.258443999999997</c:v>
                </c:pt>
                <c:pt idx="4552">
                  <c:v>69.604657000000003</c:v>
                </c:pt>
                <c:pt idx="4553">
                  <c:v>68.671499999999995</c:v>
                </c:pt>
                <c:pt idx="4554">
                  <c:v>#N/A</c:v>
                </c:pt>
                <c:pt idx="4555">
                  <c:v>#N/A</c:v>
                </c:pt>
                <c:pt idx="4556">
                  <c:v>68.520788999999994</c:v>
                </c:pt>
                <c:pt idx="4557">
                  <c:v>69.809231999999994</c:v>
                </c:pt>
                <c:pt idx="4558">
                  <c:v>67.625838000000002</c:v>
                </c:pt>
                <c:pt idx="4559">
                  <c:v>65.537809999999993</c:v>
                </c:pt>
                <c:pt idx="4560">
                  <c:v>66.02064</c:v>
                </c:pt>
                <c:pt idx="4561">
                  <c:v>#N/A</c:v>
                </c:pt>
                <c:pt idx="4562">
                  <c:v>#N/A</c:v>
                </c:pt>
                <c:pt idx="4563">
                  <c:v>63.230975999999998</c:v>
                </c:pt>
                <c:pt idx="4564">
                  <c:v>64.274495999999999</c:v>
                </c:pt>
                <c:pt idx="4565">
                  <c:v>65.594745000000003</c:v>
                </c:pt>
                <c:pt idx="4566">
                  <c:v>66.2316</c:v>
                </c:pt>
                <c:pt idx="4567">
                  <c:v>65.152776000000003</c:v>
                </c:pt>
                <c:pt idx="4568">
                  <c:v>#N/A</c:v>
                </c:pt>
                <c:pt idx="4569">
                  <c:v>#N/A</c:v>
                </c:pt>
                <c:pt idx="4570">
                  <c:v>65.053259999999995</c:v>
                </c:pt>
                <c:pt idx="4571">
                  <c:v>64.304774999999992</c:v>
                </c:pt>
                <c:pt idx="4572">
                  <c:v>63.251760000000004</c:v>
                </c:pt>
                <c:pt idx="4573">
                  <c:v>64.086387000000002</c:v>
                </c:pt>
                <c:pt idx="4574">
                  <c:v>64.152753000000004</c:v>
                </c:pt>
                <c:pt idx="4575">
                  <c:v>#N/A</c:v>
                </c:pt>
                <c:pt idx="4576">
                  <c:v>#N/A</c:v>
                </c:pt>
                <c:pt idx="4577">
                  <c:v>64.69915499999999</c:v>
                </c:pt>
                <c:pt idx="4578">
                  <c:v>66.631703999999999</c:v>
                </c:pt>
                <c:pt idx="4579">
                  <c:v>68.660564000000008</c:v>
                </c:pt>
                <c:pt idx="4580">
                  <c:v>68.379473999999988</c:v>
                </c:pt>
                <c:pt idx="4581">
                  <c:v>66.133319</c:v>
                </c:pt>
                <c:pt idx="4582">
                  <c:v>#N/A</c:v>
                </c:pt>
                <c:pt idx="4583">
                  <c:v>#N/A</c:v>
                </c:pt>
                <c:pt idx="4584">
                  <c:v>65.748758000000009</c:v>
                </c:pt>
                <c:pt idx="4585">
                  <c:v>67.001509999999996</c:v>
                </c:pt>
                <c:pt idx="4586">
                  <c:v>67.124567999999996</c:v>
                </c:pt>
                <c:pt idx="4587">
                  <c:v>68.025719999999993</c:v>
                </c:pt>
                <c:pt idx="4588">
                  <c:v>67.279290000000003</c:v>
                </c:pt>
                <c:pt idx="4589">
                  <c:v>#N/A</c:v>
                </c:pt>
                <c:pt idx="4590">
                  <c:v>#N/A</c:v>
                </c:pt>
                <c:pt idx="4591">
                  <c:v>68.518587999999994</c:v>
                </c:pt>
                <c:pt idx="4592">
                  <c:v>69.602902</c:v>
                </c:pt>
                <c:pt idx="4593">
                  <c:v>68.440743999999995</c:v>
                </c:pt>
                <c:pt idx="4594">
                  <c:v>67.408780000000007</c:v>
                </c:pt>
                <c:pt idx="4595">
                  <c:v>66.215446</c:v>
                </c:pt>
                <c:pt idx="4596">
                  <c:v>#N/A</c:v>
                </c:pt>
                <c:pt idx="4597">
                  <c:v>#N/A</c:v>
                </c:pt>
                <c:pt idx="4598">
                  <c:v>67.659389999999988</c:v>
                </c:pt>
                <c:pt idx="4599">
                  <c:v>67.942444999999992</c:v>
                </c:pt>
                <c:pt idx="4600">
                  <c:v>67.227519999999998</c:v>
                </c:pt>
                <c:pt idx="4601">
                  <c:v>68.567135999999991</c:v>
                </c:pt>
                <c:pt idx="4602">
                  <c:v>69.720584000000002</c:v>
                </c:pt>
                <c:pt idx="4603">
                  <c:v>#N/A</c:v>
                </c:pt>
                <c:pt idx="4604">
                  <c:v>#N/A</c:v>
                </c:pt>
                <c:pt idx="4605">
                  <c:v>69.725971999999999</c:v>
                </c:pt>
                <c:pt idx="4606">
                  <c:v>69.868548000000004</c:v>
                </c:pt>
                <c:pt idx="4607">
                  <c:v>69.936515999999997</c:v>
                </c:pt>
                <c:pt idx="4608">
                  <c:v>69.216179999999994</c:v>
                </c:pt>
                <c:pt idx="4609">
                  <c:v>68.910200000000003</c:v>
                </c:pt>
                <c:pt idx="4610">
                  <c:v>#N/A</c:v>
                </c:pt>
                <c:pt idx="4611">
                  <c:v>#N/A</c:v>
                </c:pt>
                <c:pt idx="4612">
                  <c:v>69.065268000000003</c:v>
                </c:pt>
                <c:pt idx="4613">
                  <c:v>68.262767999999994</c:v>
                </c:pt>
                <c:pt idx="4614">
                  <c:v>68.366349999999997</c:v>
                </c:pt>
                <c:pt idx="4615">
                  <c:v>69.835484999999991</c:v>
                </c:pt>
                <c:pt idx="4616">
                  <c:v>70.602632</c:v>
                </c:pt>
                <c:pt idx="4617">
                  <c:v>#N/A</c:v>
                </c:pt>
                <c:pt idx="4618">
                  <c:v>#N/A</c:v>
                </c:pt>
                <c:pt idx="4619">
                  <c:v>70.409528999999992</c:v>
                </c:pt>
                <c:pt idx="4620">
                  <c:v>70.364729999999994</c:v>
                </c:pt>
                <c:pt idx="4621">
                  <c:v>69.845048000000006</c:v>
                </c:pt>
                <c:pt idx="4622">
                  <c:v>69.769591999999989</c:v>
                </c:pt>
                <c:pt idx="4623">
                  <c:v>71.797454000000002</c:v>
                </c:pt>
                <c:pt idx="4624">
                  <c:v>#N/A</c:v>
                </c:pt>
                <c:pt idx="4625">
                  <c:v>#N/A</c:v>
                </c:pt>
                <c:pt idx="4626">
                  <c:v>73.297174999999996</c:v>
                </c:pt>
                <c:pt idx="4627">
                  <c:v>72.249840000000006</c:v>
                </c:pt>
                <c:pt idx="4628">
                  <c:v>73.479872</c:v>
                </c:pt>
                <c:pt idx="4629">
                  <c:v>74.906693000000004</c:v>
                </c:pt>
                <c:pt idx="4630">
                  <c:v>76.003315999999998</c:v>
                </c:pt>
                <c:pt idx="4631">
                  <c:v>#N/A</c:v>
                </c:pt>
                <c:pt idx="4632">
                  <c:v>#N/A</c:v>
                </c:pt>
                <c:pt idx="4633">
                  <c:v>77.370500000000007</c:v>
                </c:pt>
                <c:pt idx="4634">
                  <c:v>77.544089999999997</c:v>
                </c:pt>
                <c:pt idx="4635">
                  <c:v>77.697780000000009</c:v>
                </c:pt>
                <c:pt idx="4636">
                  <c:v>75.96723200000001</c:v>
                </c:pt>
                <c:pt idx="4637">
                  <c:v>76.012217000000007</c:v>
                </c:pt>
                <c:pt idx="4638">
                  <c:v>#N/A</c:v>
                </c:pt>
                <c:pt idx="4639">
                  <c:v>#N/A</c:v>
                </c:pt>
                <c:pt idx="4640">
                  <c:v>77.285511</c:v>
                </c:pt>
                <c:pt idx="4641">
                  <c:v>78.469538</c:v>
                </c:pt>
                <c:pt idx="4642">
                  <c:v>78.386818000000005</c:v>
                </c:pt>
                <c:pt idx="4643">
                  <c:v>78.859088</c:v>
                </c:pt>
                <c:pt idx="4644">
                  <c:v>77.667839999999998</c:v>
                </c:pt>
                <c:pt idx="4645">
                  <c:v>#N/A</c:v>
                </c:pt>
                <c:pt idx="4646">
                  <c:v>#N/A</c:v>
                </c:pt>
                <c:pt idx="4647">
                  <c:v>76.289745000000011</c:v>
                </c:pt>
                <c:pt idx="4648">
                  <c:v>77.066117999999989</c:v>
                </c:pt>
                <c:pt idx="4649">
                  <c:v>76.449799999999996</c:v>
                </c:pt>
                <c:pt idx="4650">
                  <c:v>74.872407999999993</c:v>
                </c:pt>
                <c:pt idx="4651">
                  <c:v>72.783720000000002</c:v>
                </c:pt>
                <c:pt idx="4652">
                  <c:v>#N/A</c:v>
                </c:pt>
                <c:pt idx="4653">
                  <c:v>#N/A</c:v>
                </c:pt>
                <c:pt idx="4654">
                  <c:v>74.365088</c:v>
                </c:pt>
                <c:pt idx="4655">
                  <c:v>72.672858000000005</c:v>
                </c:pt>
                <c:pt idx="4656">
                  <c:v>73.325507999999999</c:v>
                </c:pt>
                <c:pt idx="4657">
                  <c:v>75.571489999999997</c:v>
                </c:pt>
                <c:pt idx="4658">
                  <c:v>76.868662000000015</c:v>
                </c:pt>
                <c:pt idx="4659">
                  <c:v>#N/A</c:v>
                </c:pt>
                <c:pt idx="4660">
                  <c:v>#N/A</c:v>
                </c:pt>
                <c:pt idx="4661">
                  <c:v>76.193303999999998</c:v>
                </c:pt>
                <c:pt idx="4662">
                  <c:v>74.503463000000011</c:v>
                </c:pt>
                <c:pt idx="4663">
                  <c:v>73.618219999999994</c:v>
                </c:pt>
                <c:pt idx="4664">
                  <c:v>73.215999999999994</c:v>
                </c:pt>
                <c:pt idx="4665">
                  <c:v>74.093679000000009</c:v>
                </c:pt>
                <c:pt idx="4666">
                  <c:v>#N/A</c:v>
                </c:pt>
                <c:pt idx="4667">
                  <c:v>#N/A</c:v>
                </c:pt>
                <c:pt idx="4668">
                  <c:v>72.786064999999994</c:v>
                </c:pt>
                <c:pt idx="4669">
                  <c:v>71.920079000000001</c:v>
                </c:pt>
                <c:pt idx="4670">
                  <c:v>73.611019999999996</c:v>
                </c:pt>
                <c:pt idx="4671">
                  <c:v>75.824399999999997</c:v>
                </c:pt>
                <c:pt idx="4672">
                  <c:v>75.797550000000001</c:v>
                </c:pt>
                <c:pt idx="4673">
                  <c:v>#N/A</c:v>
                </c:pt>
                <c:pt idx="4674">
                  <c:v>#N/A</c:v>
                </c:pt>
                <c:pt idx="4675">
                  <c:v>76.467160000000007</c:v>
                </c:pt>
                <c:pt idx="4676">
                  <c:v>75.069946000000002</c:v>
                </c:pt>
                <c:pt idx="4677">
                  <c:v>74.268087999999992</c:v>
                </c:pt>
                <c:pt idx="4678">
                  <c:v>73.489667999999995</c:v>
                </c:pt>
                <c:pt idx="4679">
                  <c:v>72.607080000000011</c:v>
                </c:pt>
                <c:pt idx="4680">
                  <c:v>#N/A</c:v>
                </c:pt>
                <c:pt idx="4681">
                  <c:v>#N/A</c:v>
                </c:pt>
                <c:pt idx="4682">
                  <c:v>72.813921999999991</c:v>
                </c:pt>
                <c:pt idx="4683">
                  <c:v>73.45168000000001</c:v>
                </c:pt>
                <c:pt idx="4684">
                  <c:v>73.313248000000002</c:v>
                </c:pt>
                <c:pt idx="4685">
                  <c:v>73.54431799999999</c:v>
                </c:pt>
                <c:pt idx="4686">
                  <c:v>73.944407000000012</c:v>
                </c:pt>
                <c:pt idx="4687">
                  <c:v>#N/A</c:v>
                </c:pt>
                <c:pt idx="4688">
                  <c:v>#N/A</c:v>
                </c:pt>
                <c:pt idx="4689">
                  <c:v>76.24369999999999</c:v>
                </c:pt>
                <c:pt idx="4690">
                  <c:v>76.372619999999998</c:v>
                </c:pt>
                <c:pt idx="4691">
                  <c:v>74.847484999999992</c:v>
                </c:pt>
                <c:pt idx="4692">
                  <c:v>74.316690000000008</c:v>
                </c:pt>
                <c:pt idx="4693">
                  <c:v>72.868274999999997</c:v>
                </c:pt>
                <c:pt idx="4694">
                  <c:v>#N/A</c:v>
                </c:pt>
                <c:pt idx="4695">
                  <c:v>#N/A</c:v>
                </c:pt>
                <c:pt idx="4696">
                  <c:v>74.481777000000008</c:v>
                </c:pt>
                <c:pt idx="4697">
                  <c:v>74.994900000000001</c:v>
                </c:pt>
                <c:pt idx="4698">
                  <c:v>75.608297999999991</c:v>
                </c:pt>
                <c:pt idx="4699">
                  <c:v>76.971549999999993</c:v>
                </c:pt>
                <c:pt idx="4700">
                  <c:v>74.989200000000011</c:v>
                </c:pt>
                <c:pt idx="4701">
                  <c:v>#N/A</c:v>
                </c:pt>
                <c:pt idx="4702">
                  <c:v>#N/A</c:v>
                </c:pt>
                <c:pt idx="4703">
                  <c:v>74.527244999999994</c:v>
                </c:pt>
                <c:pt idx="4704">
                  <c:v>74.953248000000002</c:v>
                </c:pt>
                <c:pt idx="4705">
                  <c:v>74.682747000000006</c:v>
                </c:pt>
                <c:pt idx="4706">
                  <c:v>76.159017000000006</c:v>
                </c:pt>
                <c:pt idx="4707">
                  <c:v>75.678700000000006</c:v>
                </c:pt>
                <c:pt idx="4708">
                  <c:v>#N/A</c:v>
                </c:pt>
                <c:pt idx="4709">
                  <c:v>#N/A</c:v>
                </c:pt>
                <c:pt idx="4710">
                  <c:v>75.760360000000006</c:v>
                </c:pt>
                <c:pt idx="4711">
                  <c:v>76.751723999999996</c:v>
                </c:pt>
                <c:pt idx="4712">
                  <c:v>76.45783999999999</c:v>
                </c:pt>
                <c:pt idx="4713">
                  <c:v>75.492195999999993</c:v>
                </c:pt>
                <c:pt idx="4714">
                  <c:v>77.156891999999999</c:v>
                </c:pt>
                <c:pt idx="4715">
                  <c:v>#N/A</c:v>
                </c:pt>
                <c:pt idx="4716">
                  <c:v>#N/A</c:v>
                </c:pt>
                <c:pt idx="4717">
                  <c:v>74.690933999999999</c:v>
                </c:pt>
                <c:pt idx="4718">
                  <c:v>74.026204000000007</c:v>
                </c:pt>
                <c:pt idx="4719">
                  <c:v>75.430437999999995</c:v>
                </c:pt>
                <c:pt idx="4720">
                  <c:v>75.896464999999992</c:v>
                </c:pt>
                <c:pt idx="4721">
                  <c:v>74.747640000000004</c:v>
                </c:pt>
                <c:pt idx="4722">
                  <c:v>#N/A</c:v>
                </c:pt>
                <c:pt idx="4723">
                  <c:v>#N/A</c:v>
                </c:pt>
                <c:pt idx="4724">
                  <c:v>74.437748000000013</c:v>
                </c:pt>
                <c:pt idx="4725">
                  <c:v>74.858400000000003</c:v>
                </c:pt>
                <c:pt idx="4726">
                  <c:v>74.250439999999998</c:v>
                </c:pt>
                <c:pt idx="4727">
                  <c:v>75.304223999999991</c:v>
                </c:pt>
                <c:pt idx="4728">
                  <c:v>74.632089999999991</c:v>
                </c:pt>
                <c:pt idx="4729">
                  <c:v>#N/A</c:v>
                </c:pt>
                <c:pt idx="4730">
                  <c:v>#N/A</c:v>
                </c:pt>
                <c:pt idx="4731">
                  <c:v>76.239239999999995</c:v>
                </c:pt>
                <c:pt idx="4732">
                  <c:v>79.848833999999997</c:v>
                </c:pt>
                <c:pt idx="4733">
                  <c:v>81.290689999999998</c:v>
                </c:pt>
                <c:pt idx="4734">
                  <c:v>86.600052000000005</c:v>
                </c:pt>
                <c:pt idx="4735">
                  <c:v>87.672587000000007</c:v>
                </c:pt>
                <c:pt idx="4736">
                  <c:v>#N/A</c:v>
                </c:pt>
                <c:pt idx="4737">
                  <c:v>#N/A</c:v>
                </c:pt>
                <c:pt idx="4738">
                  <c:v>89.462136000000001</c:v>
                </c:pt>
                <c:pt idx="4739">
                  <c:v>91.603605000000016</c:v>
                </c:pt>
                <c:pt idx="4740">
                  <c:v>90.605045000000004</c:v>
                </c:pt>
                <c:pt idx="4741">
                  <c:v>90.605045000000004</c:v>
                </c:pt>
                <c:pt idx="4742">
                  <c:v>90.517828000000009</c:v>
                </c:pt>
                <c:pt idx="4743">
                  <c:v>#N/A</c:v>
                </c:pt>
                <c:pt idx="4744">
                  <c:v>#N/A</c:v>
                </c:pt>
                <c:pt idx="4745">
                  <c:v>90.632355000000004</c:v>
                </c:pt>
                <c:pt idx="4746">
                  <c:v>90.302520000000001</c:v>
                </c:pt>
                <c:pt idx="4747">
                  <c:v>90.189028999999991</c:v>
                </c:pt>
                <c:pt idx="4748">
                  <c:v>#N/A</c:v>
                </c:pt>
              </c:numCache>
            </c:numRef>
          </c:val>
          <c:smooth val="0"/>
          <c:extLst>
            <c:ext xmlns:c16="http://schemas.microsoft.com/office/drawing/2014/chart" uri="{C3380CC4-5D6E-409C-BE32-E72D297353CC}">
              <c16:uniqueId val="{00000005-DA18-4098-8A78-63D9F51D0E1A}"/>
            </c:ext>
          </c:extLst>
        </c:ser>
        <c:ser>
          <c:idx val="6"/>
          <c:order val="6"/>
          <c:tx>
            <c:strRef>
              <c:f>'[2026 State of the EU ETS - KPI analysis.xlsx]International price comparison'!$CX$6</c:f>
              <c:strCache>
                <c:ptCount val="1"/>
                <c:pt idx="0">
                  <c:v>EU</c:v>
                </c:pt>
              </c:strCache>
            </c:strRef>
          </c:tx>
          <c:spPr>
            <a:ln w="15875" cap="rnd">
              <a:solidFill>
                <a:schemeClr val="accent1">
                  <a:lumMod val="60000"/>
                </a:schemeClr>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comparison'!$CX$7:$CX$4755</c:f>
              <c:numCache>
                <c:formatCode>General</c:formatCode>
                <c:ptCount val="4749"/>
                <c:pt idx="0">
                  <c:v>8.8457539999999995</c:v>
                </c:pt>
                <c:pt idx="1">
                  <c:v>8.7131340000000002</c:v>
                </c:pt>
                <c:pt idx="2">
                  <c:v>8.3852799999999998</c:v>
                </c:pt>
                <c:pt idx="3">
                  <c:v>8.2496079999999985</c:v>
                </c:pt>
                <c:pt idx="4">
                  <c:v>#N/A</c:v>
                </c:pt>
                <c:pt idx="5">
                  <c:v>#N/A</c:v>
                </c:pt>
                <c:pt idx="6">
                  <c:v>8.683974000000001</c:v>
                </c:pt>
                <c:pt idx="7">
                  <c:v>8.4666420000000002</c:v>
                </c:pt>
                <c:pt idx="8">
                  <c:v>8.1077760000000012</c:v>
                </c:pt>
                <c:pt idx="9">
                  <c:v>7.9333649999999993</c:v>
                </c:pt>
                <c:pt idx="10">
                  <c:v>7.8582079999999994</c:v>
                </c:pt>
                <c:pt idx="11">
                  <c:v>#N/A</c:v>
                </c:pt>
                <c:pt idx="12">
                  <c:v>#N/A</c:v>
                </c:pt>
                <c:pt idx="13">
                  <c:v>7.8711900000000012</c:v>
                </c:pt>
                <c:pt idx="14">
                  <c:v>8.0894890000000004</c:v>
                </c:pt>
                <c:pt idx="15">
                  <c:v>7.5015050000000008</c:v>
                </c:pt>
                <c:pt idx="16">
                  <c:v>7.4994480000000001</c:v>
                </c:pt>
                <c:pt idx="17">
                  <c:v>6.8085640000000005</c:v>
                </c:pt>
                <c:pt idx="18">
                  <c:v>#N/A</c:v>
                </c:pt>
                <c:pt idx="19">
                  <c:v>#N/A</c:v>
                </c:pt>
                <c:pt idx="20">
                  <c:v>6.5948850000000006</c:v>
                </c:pt>
                <c:pt idx="21">
                  <c:v>7.2577650000000009</c:v>
                </c:pt>
                <c:pt idx="22">
                  <c:v>6.1984500000000002</c:v>
                </c:pt>
                <c:pt idx="23">
                  <c:v>5.7801169999999997</c:v>
                </c:pt>
                <c:pt idx="24">
                  <c:v>5.5357590000000005</c:v>
                </c:pt>
                <c:pt idx="25">
                  <c:v>#N/A</c:v>
                </c:pt>
                <c:pt idx="26">
                  <c:v>#N/A</c:v>
                </c:pt>
                <c:pt idx="27">
                  <c:v>5.6195919999999999</c:v>
                </c:pt>
                <c:pt idx="28">
                  <c:v>5.3597669999999997</c:v>
                </c:pt>
                <c:pt idx="29">
                  <c:v>5.1455799999999998</c:v>
                </c:pt>
                <c:pt idx="30">
                  <c:v>4.6341000000000001</c:v>
                </c:pt>
                <c:pt idx="31">
                  <c:v>5.9214960000000003</c:v>
                </c:pt>
                <c:pt idx="32">
                  <c:v>#N/A</c:v>
                </c:pt>
                <c:pt idx="33">
                  <c:v>#N/A</c:v>
                </c:pt>
                <c:pt idx="34">
                  <c:v>5.8544640000000001</c:v>
                </c:pt>
                <c:pt idx="35">
                  <c:v>5.9833539999999994</c:v>
                </c:pt>
                <c:pt idx="36">
                  <c:v>5.6501059999999992</c:v>
                </c:pt>
                <c:pt idx="37">
                  <c:v>5.6893200000000004</c:v>
                </c:pt>
                <c:pt idx="38">
                  <c:v>6.0851699999999997</c:v>
                </c:pt>
                <c:pt idx="39">
                  <c:v>#N/A</c:v>
                </c:pt>
                <c:pt idx="40">
                  <c:v>#N/A</c:v>
                </c:pt>
                <c:pt idx="41">
                  <c:v>5.9991680000000001</c:v>
                </c:pt>
                <c:pt idx="42">
                  <c:v>6.1546040000000009</c:v>
                </c:pt>
                <c:pt idx="43">
                  <c:v>7.050040000000001</c:v>
                </c:pt>
                <c:pt idx="44">
                  <c:v>6.9966749999999998</c:v>
                </c:pt>
                <c:pt idx="45">
                  <c:v>6.9156750000000002</c:v>
                </c:pt>
                <c:pt idx="46">
                  <c:v>#N/A</c:v>
                </c:pt>
                <c:pt idx="47">
                  <c:v>#N/A</c:v>
                </c:pt>
                <c:pt idx="48">
                  <c:v>6.8362239999999996</c:v>
                </c:pt>
                <c:pt idx="49">
                  <c:v>6.2473319999999992</c:v>
                </c:pt>
                <c:pt idx="50">
                  <c:v>6.6582600000000003</c:v>
                </c:pt>
                <c:pt idx="51">
                  <c:v>6.9885799999999998</c:v>
                </c:pt>
                <c:pt idx="52">
                  <c:v>6.8435340000000009</c:v>
                </c:pt>
                <c:pt idx="53">
                  <c:v>#N/A</c:v>
                </c:pt>
                <c:pt idx="54">
                  <c:v>#N/A</c:v>
                </c:pt>
                <c:pt idx="55">
                  <c:v>6.0799280000000007</c:v>
                </c:pt>
                <c:pt idx="56">
                  <c:v>5.6231100000000005</c:v>
                </c:pt>
                <c:pt idx="57">
                  <c:v>5.8543589999999996</c:v>
                </c:pt>
                <c:pt idx="58">
                  <c:v>6.4332099999999999</c:v>
                </c:pt>
                <c:pt idx="59">
                  <c:v>6.0709999999999997</c:v>
                </c:pt>
                <c:pt idx="60">
                  <c:v>#N/A</c:v>
                </c:pt>
                <c:pt idx="61">
                  <c:v>#N/A</c:v>
                </c:pt>
                <c:pt idx="62">
                  <c:v>6.0222409999999993</c:v>
                </c:pt>
                <c:pt idx="63">
                  <c:v>5.513382</c:v>
                </c:pt>
                <c:pt idx="64">
                  <c:v>5.5789800000000005</c:v>
                </c:pt>
                <c:pt idx="65">
                  <c:v>5.6203200000000004</c:v>
                </c:pt>
                <c:pt idx="66">
                  <c:v>5.5763399999999992</c:v>
                </c:pt>
                <c:pt idx="67">
                  <c:v>#N/A</c:v>
                </c:pt>
                <c:pt idx="68">
                  <c:v>#N/A</c:v>
                </c:pt>
                <c:pt idx="69">
                  <c:v>5.1326300000000007</c:v>
                </c:pt>
                <c:pt idx="70">
                  <c:v>4.8687689999999995</c:v>
                </c:pt>
                <c:pt idx="71">
                  <c:v>4.569312</c:v>
                </c:pt>
                <c:pt idx="72">
                  <c:v>4.7866900000000001</c:v>
                </c:pt>
                <c:pt idx="73">
                  <c:v>4.9465079999999997</c:v>
                </c:pt>
                <c:pt idx="74">
                  <c:v>#N/A</c:v>
                </c:pt>
                <c:pt idx="75">
                  <c:v>#N/A</c:v>
                </c:pt>
                <c:pt idx="76">
                  <c:v>4.5897949999999996</c:v>
                </c:pt>
                <c:pt idx="77">
                  <c:v>4.5433439999999994</c:v>
                </c:pt>
                <c:pt idx="78">
                  <c:v>5.1391650000000002</c:v>
                </c:pt>
                <c:pt idx="79">
                  <c:v>5.7062199999999992</c:v>
                </c:pt>
                <c:pt idx="80">
                  <c:v>5.3734200000000003</c:v>
                </c:pt>
                <c:pt idx="81">
                  <c:v>#N/A</c:v>
                </c:pt>
                <c:pt idx="82">
                  <c:v>#N/A</c:v>
                </c:pt>
                <c:pt idx="83">
                  <c:v>5.8078150000000006</c:v>
                </c:pt>
                <c:pt idx="84">
                  <c:v>5.9417819999999999</c:v>
                </c:pt>
                <c:pt idx="85">
                  <c:v>6.3201599999999996</c:v>
                </c:pt>
                <c:pt idx="86">
                  <c:v>6.1592049999999992</c:v>
                </c:pt>
                <c:pt idx="87">
                  <c:v>6.1592049999999992</c:v>
                </c:pt>
                <c:pt idx="88">
                  <c:v>#N/A</c:v>
                </c:pt>
                <c:pt idx="89">
                  <c:v>#N/A</c:v>
                </c:pt>
                <c:pt idx="90">
                  <c:v>6.1592049999999992</c:v>
                </c:pt>
                <c:pt idx="91">
                  <c:v>6.3429600000000006</c:v>
                </c:pt>
                <c:pt idx="92">
                  <c:v>6.3113759999999992</c:v>
                </c:pt>
                <c:pt idx="93">
                  <c:v>6.4602720000000007</c:v>
                </c:pt>
                <c:pt idx="94">
                  <c:v>6.7179360000000008</c:v>
                </c:pt>
                <c:pt idx="95">
                  <c:v>#N/A</c:v>
                </c:pt>
                <c:pt idx="96">
                  <c:v>#N/A</c:v>
                </c:pt>
                <c:pt idx="97">
                  <c:v>6.77196</c:v>
                </c:pt>
                <c:pt idx="98">
                  <c:v>6.2331200000000004</c:v>
                </c:pt>
                <c:pt idx="99">
                  <c:v>5.6269799999999996</c:v>
                </c:pt>
                <c:pt idx="100">
                  <c:v>5.7067649999999999</c:v>
                </c:pt>
                <c:pt idx="101">
                  <c:v>6.2258039999999992</c:v>
                </c:pt>
                <c:pt idx="102">
                  <c:v>#N/A</c:v>
                </c:pt>
                <c:pt idx="103">
                  <c:v>#N/A</c:v>
                </c:pt>
                <c:pt idx="104">
                  <c:v>6.2265559999999995</c:v>
                </c:pt>
                <c:pt idx="105">
                  <c:v>4.0568609999999996</c:v>
                </c:pt>
                <c:pt idx="106">
                  <c:v>3.6104750000000001</c:v>
                </c:pt>
                <c:pt idx="107">
                  <c:v>4.0048149999999998</c:v>
                </c:pt>
                <c:pt idx="108">
                  <c:v>4.1443400000000006</c:v>
                </c:pt>
                <c:pt idx="109">
                  <c:v>#N/A</c:v>
                </c:pt>
                <c:pt idx="110">
                  <c:v>#N/A</c:v>
                </c:pt>
                <c:pt idx="111">
                  <c:v>3.7676930000000004</c:v>
                </c:pt>
                <c:pt idx="112">
                  <c:v>4.0009199999999998</c:v>
                </c:pt>
                <c:pt idx="113">
                  <c:v>3.9278119999999999</c:v>
                </c:pt>
                <c:pt idx="114">
                  <c:v>3.8847600000000004</c:v>
                </c:pt>
                <c:pt idx="115">
                  <c:v>4.0426890000000002</c:v>
                </c:pt>
                <c:pt idx="116">
                  <c:v>#N/A</c:v>
                </c:pt>
                <c:pt idx="117">
                  <c:v>#N/A</c:v>
                </c:pt>
                <c:pt idx="118">
                  <c:v>4.3535159999999991</c:v>
                </c:pt>
                <c:pt idx="119">
                  <c:v>4.0784640000000003</c:v>
                </c:pt>
                <c:pt idx="120">
                  <c:v>3.8039519999999998</c:v>
                </c:pt>
                <c:pt idx="121">
                  <c:v>4.0760189999999996</c:v>
                </c:pt>
                <c:pt idx="122">
                  <c:v>4.9570919999999994</c:v>
                </c:pt>
                <c:pt idx="123">
                  <c:v>#N/A</c:v>
                </c:pt>
                <c:pt idx="124">
                  <c:v>#N/A</c:v>
                </c:pt>
                <c:pt idx="125">
                  <c:v>5.1248370000000003</c:v>
                </c:pt>
                <c:pt idx="126">
                  <c:v>4.902018</c:v>
                </c:pt>
                <c:pt idx="127">
                  <c:v>4.5841149999999997</c:v>
                </c:pt>
                <c:pt idx="128">
                  <c:v>4.9808180000000002</c:v>
                </c:pt>
                <c:pt idx="129">
                  <c:v>4.3899439999999998</c:v>
                </c:pt>
                <c:pt idx="130">
                  <c:v>#N/A</c:v>
                </c:pt>
                <c:pt idx="131">
                  <c:v>#N/A</c:v>
                </c:pt>
                <c:pt idx="132">
                  <c:v>4.2421709999999999</c:v>
                </c:pt>
                <c:pt idx="133">
                  <c:v>4.5679040000000004</c:v>
                </c:pt>
                <c:pt idx="134">
                  <c:v>4.6824960000000004</c:v>
                </c:pt>
                <c:pt idx="135">
                  <c:v>4.7693000000000003</c:v>
                </c:pt>
                <c:pt idx="136">
                  <c:v>4.5556260000000002</c:v>
                </c:pt>
                <c:pt idx="137">
                  <c:v>#N/A</c:v>
                </c:pt>
                <c:pt idx="138">
                  <c:v>#N/A</c:v>
                </c:pt>
                <c:pt idx="139">
                  <c:v>4.6270800000000003</c:v>
                </c:pt>
                <c:pt idx="140">
                  <c:v>4.5802959999999997</c:v>
                </c:pt>
                <c:pt idx="141">
                  <c:v>4.2904359999999997</c:v>
                </c:pt>
                <c:pt idx="142">
                  <c:v>4.38192</c:v>
                </c:pt>
                <c:pt idx="143">
                  <c:v>4.6062840000000005</c:v>
                </c:pt>
                <c:pt idx="144">
                  <c:v>#N/A</c:v>
                </c:pt>
                <c:pt idx="145">
                  <c:v>#N/A</c:v>
                </c:pt>
                <c:pt idx="146">
                  <c:v>4.5286499999999998</c:v>
                </c:pt>
                <c:pt idx="147">
                  <c:v>4.7223699999999997</c:v>
                </c:pt>
                <c:pt idx="148">
                  <c:v>4.8569999999999993</c:v>
                </c:pt>
                <c:pt idx="149">
                  <c:v>4.9446079999999997</c:v>
                </c:pt>
                <c:pt idx="150">
                  <c:v>5.1373699999999998</c:v>
                </c:pt>
                <c:pt idx="151">
                  <c:v>#N/A</c:v>
                </c:pt>
                <c:pt idx="152">
                  <c:v>#N/A</c:v>
                </c:pt>
                <c:pt idx="153">
                  <c:v>5.0991359999999997</c:v>
                </c:pt>
                <c:pt idx="154">
                  <c:v>5.1844319999999993</c:v>
                </c:pt>
                <c:pt idx="155">
                  <c:v>5.109197</c:v>
                </c:pt>
                <c:pt idx="156">
                  <c:v>5.2472000000000003</c:v>
                </c:pt>
                <c:pt idx="157">
                  <c:v>5.46312</c:v>
                </c:pt>
                <c:pt idx="158">
                  <c:v>#N/A</c:v>
                </c:pt>
                <c:pt idx="159">
                  <c:v>#N/A</c:v>
                </c:pt>
                <c:pt idx="160">
                  <c:v>5.336436</c:v>
                </c:pt>
                <c:pt idx="161">
                  <c:v>5.5746599999999997</c:v>
                </c:pt>
                <c:pt idx="162">
                  <c:v>5.9746500000000005</c:v>
                </c:pt>
                <c:pt idx="163">
                  <c:v>5.8719149999999996</c:v>
                </c:pt>
                <c:pt idx="164">
                  <c:v>6.3455309999999994</c:v>
                </c:pt>
                <c:pt idx="165">
                  <c:v>#N/A</c:v>
                </c:pt>
                <c:pt idx="166">
                  <c:v>#N/A</c:v>
                </c:pt>
                <c:pt idx="167">
                  <c:v>6.1083460000000009</c:v>
                </c:pt>
                <c:pt idx="168">
                  <c:v>6.2857799999999999</c:v>
                </c:pt>
                <c:pt idx="169">
                  <c:v>5.8852339999999996</c:v>
                </c:pt>
                <c:pt idx="170">
                  <c:v>5.8475999999999999</c:v>
                </c:pt>
                <c:pt idx="171">
                  <c:v>5.7728400000000004</c:v>
                </c:pt>
                <c:pt idx="172">
                  <c:v>#N/A</c:v>
                </c:pt>
                <c:pt idx="173">
                  <c:v>#N/A</c:v>
                </c:pt>
                <c:pt idx="174">
                  <c:v>5.391432</c:v>
                </c:pt>
                <c:pt idx="175">
                  <c:v>5.6213519999999999</c:v>
                </c:pt>
                <c:pt idx="176">
                  <c:v>5.7566079999999999</c:v>
                </c:pt>
                <c:pt idx="177">
                  <c:v>5.7731759999999994</c:v>
                </c:pt>
                <c:pt idx="178">
                  <c:v>5.5066800000000002</c:v>
                </c:pt>
                <c:pt idx="179">
                  <c:v>#N/A</c:v>
                </c:pt>
                <c:pt idx="180">
                  <c:v>#N/A</c:v>
                </c:pt>
                <c:pt idx="181">
                  <c:v>5.5276880000000004</c:v>
                </c:pt>
                <c:pt idx="182">
                  <c:v>5.5842930000000006</c:v>
                </c:pt>
                <c:pt idx="183">
                  <c:v>6.0777710000000011</c:v>
                </c:pt>
                <c:pt idx="184">
                  <c:v>5.9077199999999994</c:v>
                </c:pt>
                <c:pt idx="185">
                  <c:v>5.5268069999999998</c:v>
                </c:pt>
                <c:pt idx="186">
                  <c:v>#N/A</c:v>
                </c:pt>
                <c:pt idx="187">
                  <c:v>#N/A</c:v>
                </c:pt>
                <c:pt idx="188">
                  <c:v>5.4484000000000004</c:v>
                </c:pt>
                <c:pt idx="189">
                  <c:v>5.3613689999999998</c:v>
                </c:pt>
                <c:pt idx="190">
                  <c:v>5.1892649999999998</c:v>
                </c:pt>
                <c:pt idx="191">
                  <c:v>5.3349959999999994</c:v>
                </c:pt>
                <c:pt idx="192">
                  <c:v>5.2657359999999995</c:v>
                </c:pt>
                <c:pt idx="193">
                  <c:v>#N/A</c:v>
                </c:pt>
                <c:pt idx="194">
                  <c:v>#N/A</c:v>
                </c:pt>
                <c:pt idx="195">
                  <c:v>5.2698599999999995</c:v>
                </c:pt>
                <c:pt idx="196">
                  <c:v>5.4177340000000003</c:v>
                </c:pt>
                <c:pt idx="197">
                  <c:v>5.4251680000000002</c:v>
                </c:pt>
                <c:pt idx="198">
                  <c:v>5.4074089999999995</c:v>
                </c:pt>
                <c:pt idx="199">
                  <c:v>5.4985370000000007</c:v>
                </c:pt>
                <c:pt idx="200">
                  <c:v>#N/A</c:v>
                </c:pt>
                <c:pt idx="201">
                  <c:v>#N/A</c:v>
                </c:pt>
                <c:pt idx="202">
                  <c:v>5.5428860000000002</c:v>
                </c:pt>
                <c:pt idx="203">
                  <c:v>5.6146799999999999</c:v>
                </c:pt>
                <c:pt idx="204">
                  <c:v>5.6957800000000001</c:v>
                </c:pt>
                <c:pt idx="205">
                  <c:v>5.6768599999999996</c:v>
                </c:pt>
                <c:pt idx="206">
                  <c:v>5.7415800000000008</c:v>
                </c:pt>
                <c:pt idx="207">
                  <c:v>#N/A</c:v>
                </c:pt>
                <c:pt idx="208">
                  <c:v>#N/A</c:v>
                </c:pt>
                <c:pt idx="209">
                  <c:v>5.7459100000000003</c:v>
                </c:pt>
                <c:pt idx="210">
                  <c:v>5.698836</c:v>
                </c:pt>
                <c:pt idx="211">
                  <c:v>5.7613499999999993</c:v>
                </c:pt>
                <c:pt idx="212">
                  <c:v>5.7576600000000004</c:v>
                </c:pt>
                <c:pt idx="213">
                  <c:v>5.8093200000000005</c:v>
                </c:pt>
                <c:pt idx="214">
                  <c:v>#N/A</c:v>
                </c:pt>
                <c:pt idx="215">
                  <c:v>#N/A</c:v>
                </c:pt>
                <c:pt idx="216">
                  <c:v>5.8728509999999998</c:v>
                </c:pt>
                <c:pt idx="217">
                  <c:v>6.0025599999999999</c:v>
                </c:pt>
                <c:pt idx="218">
                  <c:v>5.9340299999999999</c:v>
                </c:pt>
                <c:pt idx="219">
                  <c:v>6.052080000000001</c:v>
                </c:pt>
                <c:pt idx="220">
                  <c:v>5.9643579999999998</c:v>
                </c:pt>
                <c:pt idx="221">
                  <c:v>#N/A</c:v>
                </c:pt>
                <c:pt idx="222">
                  <c:v>#N/A</c:v>
                </c:pt>
                <c:pt idx="223">
                  <c:v>5.7502400000000007</c:v>
                </c:pt>
                <c:pt idx="224">
                  <c:v>5.7279899999999992</c:v>
                </c:pt>
                <c:pt idx="225">
                  <c:v>5.787191</c:v>
                </c:pt>
                <c:pt idx="226">
                  <c:v>5.8107890000000006</c:v>
                </c:pt>
                <c:pt idx="227">
                  <c:v>5.8295800000000009</c:v>
                </c:pt>
                <c:pt idx="228">
                  <c:v>#N/A</c:v>
                </c:pt>
                <c:pt idx="229">
                  <c:v>#N/A</c:v>
                </c:pt>
                <c:pt idx="230">
                  <c:v>5.791296</c:v>
                </c:pt>
                <c:pt idx="231">
                  <c:v>5.8389120000000005</c:v>
                </c:pt>
                <c:pt idx="232">
                  <c:v>5.8621920000000003</c:v>
                </c:pt>
                <c:pt idx="233">
                  <c:v>6.0353190000000003</c:v>
                </c:pt>
                <c:pt idx="234">
                  <c:v>5.9296199999999999</c:v>
                </c:pt>
                <c:pt idx="235">
                  <c:v>#N/A</c:v>
                </c:pt>
                <c:pt idx="236">
                  <c:v>#N/A</c:v>
                </c:pt>
                <c:pt idx="237">
                  <c:v>5.9189229999999995</c:v>
                </c:pt>
                <c:pt idx="238">
                  <c:v>6.0687899999999999</c:v>
                </c:pt>
                <c:pt idx="239">
                  <c:v>6.1529670000000003</c:v>
                </c:pt>
                <c:pt idx="240">
                  <c:v>6.1023599999999991</c:v>
                </c:pt>
                <c:pt idx="241">
                  <c:v>6.0483950000000002</c:v>
                </c:pt>
                <c:pt idx="242">
                  <c:v>#N/A</c:v>
                </c:pt>
                <c:pt idx="243">
                  <c:v>#N/A</c:v>
                </c:pt>
                <c:pt idx="244">
                  <c:v>5.9563569999999997</c:v>
                </c:pt>
                <c:pt idx="245">
                  <c:v>5.8220239999999999</c:v>
                </c:pt>
                <c:pt idx="246">
                  <c:v>6.0191470000000002</c:v>
                </c:pt>
                <c:pt idx="247">
                  <c:v>6.5745960000000006</c:v>
                </c:pt>
                <c:pt idx="248">
                  <c:v>6.9913610000000004</c:v>
                </c:pt>
                <c:pt idx="249">
                  <c:v>#N/A</c:v>
                </c:pt>
                <c:pt idx="250">
                  <c:v>#N/A</c:v>
                </c:pt>
                <c:pt idx="251">
                  <c:v>7.0324019999999994</c:v>
                </c:pt>
                <c:pt idx="252">
                  <c:v>6.8186000000000009</c:v>
                </c:pt>
                <c:pt idx="253">
                  <c:v>7.0055040000000002</c:v>
                </c:pt>
                <c:pt idx="254">
                  <c:v>7.4822699999999998</c:v>
                </c:pt>
                <c:pt idx="255">
                  <c:v>7.1925949999999998</c:v>
                </c:pt>
                <c:pt idx="256">
                  <c:v>#N/A</c:v>
                </c:pt>
                <c:pt idx="257">
                  <c:v>#N/A</c:v>
                </c:pt>
                <c:pt idx="258">
                  <c:v>7.3196360000000009</c:v>
                </c:pt>
                <c:pt idx="259">
                  <c:v>7.5862079999999992</c:v>
                </c:pt>
                <c:pt idx="260">
                  <c:v>7.3836560000000002</c:v>
                </c:pt>
                <c:pt idx="261">
                  <c:v>7.2601200000000006</c:v>
                </c:pt>
                <c:pt idx="262">
                  <c:v>7.2435039999999997</c:v>
                </c:pt>
                <c:pt idx="263">
                  <c:v>#N/A</c:v>
                </c:pt>
                <c:pt idx="264">
                  <c:v>#N/A</c:v>
                </c:pt>
                <c:pt idx="265">
                  <c:v>7.3348439999999995</c:v>
                </c:pt>
                <c:pt idx="266">
                  <c:v>7.2619469999999993</c:v>
                </c:pt>
                <c:pt idx="267">
                  <c:v>7.2921600000000009</c:v>
                </c:pt>
                <c:pt idx="268">
                  <c:v>7.4109510000000007</c:v>
                </c:pt>
                <c:pt idx="269">
                  <c:v>7.2964429999999991</c:v>
                </c:pt>
                <c:pt idx="270">
                  <c:v>#N/A</c:v>
                </c:pt>
                <c:pt idx="271">
                  <c:v>#N/A</c:v>
                </c:pt>
                <c:pt idx="272">
                  <c:v>6.8065199999999999</c:v>
                </c:pt>
                <c:pt idx="273">
                  <c:v>6.9803100000000002</c:v>
                </c:pt>
                <c:pt idx="274">
                  <c:v>7.1359199999999996</c:v>
                </c:pt>
                <c:pt idx="275">
                  <c:v>7.0688800000000001</c:v>
                </c:pt>
                <c:pt idx="276">
                  <c:v>6.9460230000000003</c:v>
                </c:pt>
                <c:pt idx="277">
                  <c:v>#N/A</c:v>
                </c:pt>
                <c:pt idx="278">
                  <c:v>#N/A</c:v>
                </c:pt>
                <c:pt idx="279">
                  <c:v>6.7452839999999998</c:v>
                </c:pt>
                <c:pt idx="280">
                  <c:v>6.6115119999999994</c:v>
                </c:pt>
                <c:pt idx="281">
                  <c:v>6.4871999999999996</c:v>
                </c:pt>
                <c:pt idx="282">
                  <c:v>6.4547639999999991</c:v>
                </c:pt>
                <c:pt idx="283">
                  <c:v>6.2674919999999998</c:v>
                </c:pt>
                <c:pt idx="284">
                  <c:v>#N/A</c:v>
                </c:pt>
                <c:pt idx="285">
                  <c:v>#N/A</c:v>
                </c:pt>
                <c:pt idx="286">
                  <c:v>6.5378480000000003</c:v>
                </c:pt>
                <c:pt idx="287">
                  <c:v>6.6925279999999994</c:v>
                </c:pt>
                <c:pt idx="288">
                  <c:v>7.241574</c:v>
                </c:pt>
                <c:pt idx="289">
                  <c:v>7.0769159999999998</c:v>
                </c:pt>
                <c:pt idx="290">
                  <c:v>7.0198920000000005</c:v>
                </c:pt>
                <c:pt idx="291">
                  <c:v>#N/A</c:v>
                </c:pt>
                <c:pt idx="292">
                  <c:v>#N/A</c:v>
                </c:pt>
                <c:pt idx="293">
                  <c:v>6.2731529999999998</c:v>
                </c:pt>
                <c:pt idx="294">
                  <c:v>6.4404539999999999</c:v>
                </c:pt>
                <c:pt idx="295">
                  <c:v>6.3534240000000004</c:v>
                </c:pt>
                <c:pt idx="296">
                  <c:v>6.4469349999999999</c:v>
                </c:pt>
                <c:pt idx="297">
                  <c:v>6.9022769999999989</c:v>
                </c:pt>
                <c:pt idx="298">
                  <c:v>#N/A</c:v>
                </c:pt>
                <c:pt idx="299">
                  <c:v>#N/A</c:v>
                </c:pt>
                <c:pt idx="300">
                  <c:v>6.6576720000000007</c:v>
                </c:pt>
                <c:pt idx="301">
                  <c:v>7.0079120000000001</c:v>
                </c:pt>
                <c:pt idx="302">
                  <c:v>6.8362349999999994</c:v>
                </c:pt>
                <c:pt idx="303">
                  <c:v>6.5613209999999995</c:v>
                </c:pt>
                <c:pt idx="304">
                  <c:v>6.2393100000000006</c:v>
                </c:pt>
                <c:pt idx="305">
                  <c:v>#N/A</c:v>
                </c:pt>
                <c:pt idx="306">
                  <c:v>#N/A</c:v>
                </c:pt>
                <c:pt idx="307">
                  <c:v>6.1587359999999993</c:v>
                </c:pt>
                <c:pt idx="308">
                  <c:v>6.4771199999999993</c:v>
                </c:pt>
                <c:pt idx="309">
                  <c:v>6.4611260000000001</c:v>
                </c:pt>
                <c:pt idx="310">
                  <c:v>6.4151999999999996</c:v>
                </c:pt>
                <c:pt idx="311">
                  <c:v>6.030519</c:v>
                </c:pt>
                <c:pt idx="312">
                  <c:v>#N/A</c:v>
                </c:pt>
                <c:pt idx="313">
                  <c:v>#N/A</c:v>
                </c:pt>
                <c:pt idx="314">
                  <c:v>6.1746340000000002</c:v>
                </c:pt>
                <c:pt idx="315">
                  <c:v>6.2458800000000005</c:v>
                </c:pt>
                <c:pt idx="316">
                  <c:v>6.2379750000000005</c:v>
                </c:pt>
                <c:pt idx="317">
                  <c:v>6.1671239999999994</c:v>
                </c:pt>
                <c:pt idx="318">
                  <c:v>6.0570000000000004</c:v>
                </c:pt>
                <c:pt idx="319">
                  <c:v>#N/A</c:v>
                </c:pt>
                <c:pt idx="320">
                  <c:v>#N/A</c:v>
                </c:pt>
                <c:pt idx="321">
                  <c:v>5.8798949999999994</c:v>
                </c:pt>
                <c:pt idx="322">
                  <c:v>5.9678840000000006</c:v>
                </c:pt>
                <c:pt idx="323">
                  <c:v>6.0736230000000004</c:v>
                </c:pt>
                <c:pt idx="324">
                  <c:v>5.9411519999999998</c:v>
                </c:pt>
                <c:pt idx="325">
                  <c:v>5.9884739999999992</c:v>
                </c:pt>
                <c:pt idx="326">
                  <c:v>#N/A</c:v>
                </c:pt>
                <c:pt idx="327">
                  <c:v>#N/A</c:v>
                </c:pt>
                <c:pt idx="328">
                  <c:v>5.9461599999999999</c:v>
                </c:pt>
                <c:pt idx="329">
                  <c:v>6.0826030000000006</c:v>
                </c:pt>
                <c:pt idx="330">
                  <c:v>6.0774119999999989</c:v>
                </c:pt>
                <c:pt idx="331">
                  <c:v>6.0212559999999993</c:v>
                </c:pt>
                <c:pt idx="332">
                  <c:v>5.9343960000000004</c:v>
                </c:pt>
                <c:pt idx="333">
                  <c:v>#N/A</c:v>
                </c:pt>
                <c:pt idx="334">
                  <c:v>#N/A</c:v>
                </c:pt>
                <c:pt idx="335">
                  <c:v>6.0911999999999997</c:v>
                </c:pt>
                <c:pt idx="336">
                  <c:v>6.0829440000000004</c:v>
                </c:pt>
                <c:pt idx="337">
                  <c:v>6.0892160000000004</c:v>
                </c:pt>
                <c:pt idx="338">
                  <c:v>6.3076159999999994</c:v>
                </c:pt>
                <c:pt idx="339">
                  <c:v>6.5436190000000005</c:v>
                </c:pt>
                <c:pt idx="340">
                  <c:v>#N/A</c:v>
                </c:pt>
                <c:pt idx="341">
                  <c:v>#N/A</c:v>
                </c:pt>
                <c:pt idx="342">
                  <c:v>6.7237800000000005</c:v>
                </c:pt>
                <c:pt idx="343">
                  <c:v>6.9024999999999999</c:v>
                </c:pt>
                <c:pt idx="344">
                  <c:v>6.7182959999999996</c:v>
                </c:pt>
                <c:pt idx="345">
                  <c:v>6.7497500000000006</c:v>
                </c:pt>
                <c:pt idx="346">
                  <c:v>6.5889600000000002</c:v>
                </c:pt>
                <c:pt idx="347">
                  <c:v>#N/A</c:v>
                </c:pt>
                <c:pt idx="348">
                  <c:v>#N/A</c:v>
                </c:pt>
                <c:pt idx="349">
                  <c:v>6.4333919999999996</c:v>
                </c:pt>
                <c:pt idx="350">
                  <c:v>6.8882490000000001</c:v>
                </c:pt>
                <c:pt idx="351">
                  <c:v>6.8607510000000005</c:v>
                </c:pt>
                <c:pt idx="352">
                  <c:v>6.8745010000000004</c:v>
                </c:pt>
                <c:pt idx="353">
                  <c:v>6.649985</c:v>
                </c:pt>
                <c:pt idx="354">
                  <c:v>#N/A</c:v>
                </c:pt>
                <c:pt idx="355">
                  <c:v>#N/A</c:v>
                </c:pt>
                <c:pt idx="356">
                  <c:v>6.6865760000000005</c:v>
                </c:pt>
                <c:pt idx="357">
                  <c:v>6.8556840000000001</c:v>
                </c:pt>
                <c:pt idx="358">
                  <c:v>6.8556840000000001</c:v>
                </c:pt>
                <c:pt idx="359">
                  <c:v>6.8556840000000001</c:v>
                </c:pt>
                <c:pt idx="360">
                  <c:v>6.948442</c:v>
                </c:pt>
                <c:pt idx="361">
                  <c:v>#N/A</c:v>
                </c:pt>
                <c:pt idx="362">
                  <c:v>#N/A</c:v>
                </c:pt>
                <c:pt idx="363">
                  <c:v>6.9190659999999999</c:v>
                </c:pt>
                <c:pt idx="364">
                  <c:v>6.8265450000000003</c:v>
                </c:pt>
                <c:pt idx="365">
                  <c:v>6.8265450000000003</c:v>
                </c:pt>
                <c:pt idx="366">
                  <c:v>6.5968139999999993</c:v>
                </c:pt>
                <c:pt idx="367">
                  <c:v>6.5579539999999996</c:v>
                </c:pt>
                <c:pt idx="368">
                  <c:v>#N/A</c:v>
                </c:pt>
                <c:pt idx="369">
                  <c:v>#N/A</c:v>
                </c:pt>
                <c:pt idx="370">
                  <c:v>6.4201439999999996</c:v>
                </c:pt>
                <c:pt idx="371">
                  <c:v>6.4931160000000006</c:v>
                </c:pt>
                <c:pt idx="372">
                  <c:v>6.3212099999999998</c:v>
                </c:pt>
                <c:pt idx="373">
                  <c:v>6.2342959999999996</c:v>
                </c:pt>
                <c:pt idx="374">
                  <c:v>6.2500199999999992</c:v>
                </c:pt>
                <c:pt idx="375">
                  <c:v>#N/A</c:v>
                </c:pt>
                <c:pt idx="376">
                  <c:v>#N/A</c:v>
                </c:pt>
                <c:pt idx="377">
                  <c:v>6.4173799999999996</c:v>
                </c:pt>
                <c:pt idx="378">
                  <c:v>6.7104970000000002</c:v>
                </c:pt>
                <c:pt idx="379">
                  <c:v>6.6669400000000003</c:v>
                </c:pt>
                <c:pt idx="380">
                  <c:v>7.0024550000000003</c:v>
                </c:pt>
                <c:pt idx="381">
                  <c:v>6.9957600000000006</c:v>
                </c:pt>
                <c:pt idx="382">
                  <c:v>#N/A</c:v>
                </c:pt>
                <c:pt idx="383">
                  <c:v>#N/A</c:v>
                </c:pt>
                <c:pt idx="384">
                  <c:v>6.7830000000000004</c:v>
                </c:pt>
                <c:pt idx="385">
                  <c:v>6.9117860000000002</c:v>
                </c:pt>
                <c:pt idx="386">
                  <c:v>7.0543200000000006</c:v>
                </c:pt>
                <c:pt idx="387">
                  <c:v>6.9558899999999992</c:v>
                </c:pt>
                <c:pt idx="388">
                  <c:v>7.3088579999999999</c:v>
                </c:pt>
                <c:pt idx="389">
                  <c:v>#N/A</c:v>
                </c:pt>
                <c:pt idx="390">
                  <c:v>#N/A</c:v>
                </c:pt>
                <c:pt idx="391">
                  <c:v>7.4436099999999996</c:v>
                </c:pt>
                <c:pt idx="392">
                  <c:v>7.6434399999999991</c:v>
                </c:pt>
                <c:pt idx="393">
                  <c:v>7.5796560000000008</c:v>
                </c:pt>
                <c:pt idx="394">
                  <c:v>7.8457720000000002</c:v>
                </c:pt>
                <c:pt idx="395">
                  <c:v>7.5554439999999996</c:v>
                </c:pt>
                <c:pt idx="396">
                  <c:v>#N/A</c:v>
                </c:pt>
                <c:pt idx="397">
                  <c:v>#N/A</c:v>
                </c:pt>
                <c:pt idx="398">
                  <c:v>7.9773180000000012</c:v>
                </c:pt>
                <c:pt idx="399">
                  <c:v>7.9897290000000005</c:v>
                </c:pt>
                <c:pt idx="400">
                  <c:v>8.3424880000000012</c:v>
                </c:pt>
                <c:pt idx="401">
                  <c:v>8.8257300000000001</c:v>
                </c:pt>
                <c:pt idx="402">
                  <c:v>8.8502479999999988</c:v>
                </c:pt>
                <c:pt idx="403">
                  <c:v>#N/A</c:v>
                </c:pt>
                <c:pt idx="404">
                  <c:v>#N/A</c:v>
                </c:pt>
                <c:pt idx="405">
                  <c:v>8.8510619999999989</c:v>
                </c:pt>
                <c:pt idx="406">
                  <c:v>8.6569079999999996</c:v>
                </c:pt>
                <c:pt idx="407">
                  <c:v>8.7410119999999996</c:v>
                </c:pt>
                <c:pt idx="408">
                  <c:v>8.8477249999999987</c:v>
                </c:pt>
                <c:pt idx="409">
                  <c:v>9.1562760000000001</c:v>
                </c:pt>
                <c:pt idx="410">
                  <c:v>#N/A</c:v>
                </c:pt>
                <c:pt idx="411">
                  <c:v>#N/A</c:v>
                </c:pt>
                <c:pt idx="412">
                  <c:v>9.4523099999999989</c:v>
                </c:pt>
                <c:pt idx="413">
                  <c:v>9.392004</c:v>
                </c:pt>
                <c:pt idx="414">
                  <c:v>9.6352449999999994</c:v>
                </c:pt>
                <c:pt idx="415">
                  <c:v>9.7038480000000007</c:v>
                </c:pt>
                <c:pt idx="416">
                  <c:v>9.9101610000000004</c:v>
                </c:pt>
                <c:pt idx="417">
                  <c:v>#N/A</c:v>
                </c:pt>
                <c:pt idx="418">
                  <c:v>#N/A</c:v>
                </c:pt>
                <c:pt idx="419">
                  <c:v>9.7518499999999992</c:v>
                </c:pt>
                <c:pt idx="420">
                  <c:v>8.6787739999999989</c:v>
                </c:pt>
                <c:pt idx="421">
                  <c:v>9.0317080000000001</c:v>
                </c:pt>
                <c:pt idx="422">
                  <c:v>8.9993039999999986</c:v>
                </c:pt>
                <c:pt idx="423">
                  <c:v>9.8762950000000007</c:v>
                </c:pt>
                <c:pt idx="424">
                  <c:v>#N/A</c:v>
                </c:pt>
                <c:pt idx="425">
                  <c:v>#N/A</c:v>
                </c:pt>
                <c:pt idx="426">
                  <c:v>9.2245600000000003</c:v>
                </c:pt>
                <c:pt idx="427">
                  <c:v>9.4999200000000013</c:v>
                </c:pt>
                <c:pt idx="428">
                  <c:v>9.4201519999999999</c:v>
                </c:pt>
                <c:pt idx="429">
                  <c:v>9.4565599999999996</c:v>
                </c:pt>
                <c:pt idx="430">
                  <c:v>9.6980120000000003</c:v>
                </c:pt>
                <c:pt idx="431">
                  <c:v>#N/A</c:v>
                </c:pt>
                <c:pt idx="432">
                  <c:v>#N/A</c:v>
                </c:pt>
                <c:pt idx="433">
                  <c:v>9.6750569999999989</c:v>
                </c:pt>
                <c:pt idx="434">
                  <c:v>9.5564999999999998</c:v>
                </c:pt>
                <c:pt idx="435">
                  <c:v>9.1376460000000002</c:v>
                </c:pt>
                <c:pt idx="436">
                  <c:v>9.0762420000000006</c:v>
                </c:pt>
                <c:pt idx="437">
                  <c:v>8.8441080000000003</c:v>
                </c:pt>
                <c:pt idx="438">
                  <c:v>#N/A</c:v>
                </c:pt>
                <c:pt idx="439">
                  <c:v>#N/A</c:v>
                </c:pt>
                <c:pt idx="440">
                  <c:v>8.27407</c:v>
                </c:pt>
                <c:pt idx="441">
                  <c:v>8.1048660000000012</c:v>
                </c:pt>
                <c:pt idx="442">
                  <c:v>8.4312779999999989</c:v>
                </c:pt>
                <c:pt idx="443">
                  <c:v>8.3672960000000014</c:v>
                </c:pt>
                <c:pt idx="444">
                  <c:v>8.6124999999999989</c:v>
                </c:pt>
                <c:pt idx="445">
                  <c:v>#N/A</c:v>
                </c:pt>
                <c:pt idx="446">
                  <c:v>#N/A</c:v>
                </c:pt>
                <c:pt idx="447">
                  <c:v>8.1679819999999985</c:v>
                </c:pt>
                <c:pt idx="448">
                  <c:v>8.1768769999999993</c:v>
                </c:pt>
                <c:pt idx="449">
                  <c:v>8.0953169999999997</c:v>
                </c:pt>
                <c:pt idx="450">
                  <c:v>7.2091919999999998</c:v>
                </c:pt>
                <c:pt idx="451">
                  <c:v>6.05396</c:v>
                </c:pt>
                <c:pt idx="452">
                  <c:v>#N/A</c:v>
                </c:pt>
                <c:pt idx="453">
                  <c:v>#N/A</c:v>
                </c:pt>
                <c:pt idx="454">
                  <c:v>6.4803600000000001</c:v>
                </c:pt>
                <c:pt idx="455">
                  <c:v>7.0328999999999997</c:v>
                </c:pt>
                <c:pt idx="456">
                  <c:v>6.7457549999999991</c:v>
                </c:pt>
                <c:pt idx="457">
                  <c:v>6.7615610000000004</c:v>
                </c:pt>
                <c:pt idx="458">
                  <c:v>6.4938000000000011</c:v>
                </c:pt>
                <c:pt idx="459">
                  <c:v>#N/A</c:v>
                </c:pt>
                <c:pt idx="460">
                  <c:v>#N/A</c:v>
                </c:pt>
                <c:pt idx="461">
                  <c:v>6.9026690000000004</c:v>
                </c:pt>
                <c:pt idx="462">
                  <c:v>6.7630340000000002</c:v>
                </c:pt>
                <c:pt idx="463">
                  <c:v>6.8832060000000004</c:v>
                </c:pt>
                <c:pt idx="464">
                  <c:v>7.1692390000000001</c:v>
                </c:pt>
                <c:pt idx="465">
                  <c:v>7.4492640000000003</c:v>
                </c:pt>
                <c:pt idx="466">
                  <c:v>#N/A</c:v>
                </c:pt>
                <c:pt idx="467">
                  <c:v>#N/A</c:v>
                </c:pt>
                <c:pt idx="468">
                  <c:v>7.3144830000000001</c:v>
                </c:pt>
                <c:pt idx="469">
                  <c:v>7.7158769999999999</c:v>
                </c:pt>
                <c:pt idx="470">
                  <c:v>7.6258399999999993</c:v>
                </c:pt>
                <c:pt idx="471">
                  <c:v>7.758799999999999</c:v>
                </c:pt>
                <c:pt idx="472">
                  <c:v>7.758799999999999</c:v>
                </c:pt>
                <c:pt idx="473">
                  <c:v>#N/A</c:v>
                </c:pt>
                <c:pt idx="474">
                  <c:v>#N/A</c:v>
                </c:pt>
                <c:pt idx="475">
                  <c:v>7.758799999999999</c:v>
                </c:pt>
                <c:pt idx="476">
                  <c:v>7.917141</c:v>
                </c:pt>
                <c:pt idx="477">
                  <c:v>7.9130479999999999</c:v>
                </c:pt>
                <c:pt idx="478">
                  <c:v>7.9741399999999985</c:v>
                </c:pt>
                <c:pt idx="479">
                  <c:v>7.0814719999999998</c:v>
                </c:pt>
                <c:pt idx="480">
                  <c:v>#N/A</c:v>
                </c:pt>
                <c:pt idx="481">
                  <c:v>#N/A</c:v>
                </c:pt>
                <c:pt idx="482">
                  <c:v>7.2908860000000004</c:v>
                </c:pt>
                <c:pt idx="483">
                  <c:v>7.5489959999999998</c:v>
                </c:pt>
                <c:pt idx="484">
                  <c:v>7.5621</c:v>
                </c:pt>
                <c:pt idx="485">
                  <c:v>7.5621</c:v>
                </c:pt>
                <c:pt idx="486">
                  <c:v>7.263688000000001</c:v>
                </c:pt>
                <c:pt idx="487">
                  <c:v>#N/A</c:v>
                </c:pt>
                <c:pt idx="488">
                  <c:v>#N/A</c:v>
                </c:pt>
                <c:pt idx="489">
                  <c:v>7.3115979999999992</c:v>
                </c:pt>
                <c:pt idx="490">
                  <c:v>7.3629600000000011</c:v>
                </c:pt>
                <c:pt idx="491">
                  <c:v>7.2141859999999998</c:v>
                </c:pt>
                <c:pt idx="492">
                  <c:v>7.2416070000000001</c:v>
                </c:pt>
                <c:pt idx="493">
                  <c:v>7.3039300000000003</c:v>
                </c:pt>
                <c:pt idx="494">
                  <c:v>#N/A</c:v>
                </c:pt>
                <c:pt idx="495">
                  <c:v>#N/A</c:v>
                </c:pt>
                <c:pt idx="496">
                  <c:v>7.3780400000000004</c:v>
                </c:pt>
                <c:pt idx="497">
                  <c:v>7.3174020000000004</c:v>
                </c:pt>
                <c:pt idx="498">
                  <c:v>7.0790039999999994</c:v>
                </c:pt>
                <c:pt idx="499">
                  <c:v>6.5972969999999993</c:v>
                </c:pt>
                <c:pt idx="500">
                  <c:v>6.6425599999999996</c:v>
                </c:pt>
                <c:pt idx="501">
                  <c:v>#N/A</c:v>
                </c:pt>
                <c:pt idx="502">
                  <c:v>#N/A</c:v>
                </c:pt>
                <c:pt idx="503">
                  <c:v>6.5146249999999997</c:v>
                </c:pt>
                <c:pt idx="504">
                  <c:v>6.700278</c:v>
                </c:pt>
                <c:pt idx="505">
                  <c:v>7.0704919999999998</c:v>
                </c:pt>
                <c:pt idx="506">
                  <c:v>7.1210279999999999</c:v>
                </c:pt>
                <c:pt idx="507">
                  <c:v>7.04671</c:v>
                </c:pt>
                <c:pt idx="508">
                  <c:v>#N/A</c:v>
                </c:pt>
                <c:pt idx="509">
                  <c:v>#N/A</c:v>
                </c:pt>
                <c:pt idx="510">
                  <c:v>7.0083899999999995</c:v>
                </c:pt>
                <c:pt idx="511">
                  <c:v>7.1190359999999995</c:v>
                </c:pt>
                <c:pt idx="512">
                  <c:v>7.1441999999999997</c:v>
                </c:pt>
                <c:pt idx="513">
                  <c:v>7.1463000000000001</c:v>
                </c:pt>
                <c:pt idx="514">
                  <c:v>6.9395699999999998</c:v>
                </c:pt>
                <c:pt idx="515">
                  <c:v>#N/A</c:v>
                </c:pt>
                <c:pt idx="516">
                  <c:v>#N/A</c:v>
                </c:pt>
                <c:pt idx="517">
                  <c:v>7.0641090000000002</c:v>
                </c:pt>
                <c:pt idx="518">
                  <c:v>7.4774600000000007</c:v>
                </c:pt>
                <c:pt idx="519">
                  <c:v>7.413088000000001</c:v>
                </c:pt>
                <c:pt idx="520">
                  <c:v>7.5703860000000001</c:v>
                </c:pt>
                <c:pt idx="521">
                  <c:v>7.4758160000000009</c:v>
                </c:pt>
                <c:pt idx="522">
                  <c:v>#N/A</c:v>
                </c:pt>
                <c:pt idx="523">
                  <c:v>#N/A</c:v>
                </c:pt>
                <c:pt idx="524">
                  <c:v>7.5796560000000008</c:v>
                </c:pt>
                <c:pt idx="525">
                  <c:v>7.4914910000000008</c:v>
                </c:pt>
                <c:pt idx="526">
                  <c:v>7.3153800000000002</c:v>
                </c:pt>
                <c:pt idx="527">
                  <c:v>7.5621520000000002</c:v>
                </c:pt>
                <c:pt idx="528">
                  <c:v>7.7279139999999993</c:v>
                </c:pt>
                <c:pt idx="529">
                  <c:v>#N/A</c:v>
                </c:pt>
                <c:pt idx="530">
                  <c:v>#N/A</c:v>
                </c:pt>
                <c:pt idx="531">
                  <c:v>7.6861759999999997</c:v>
                </c:pt>
                <c:pt idx="532">
                  <c:v>7.8015999999999996</c:v>
                </c:pt>
                <c:pt idx="533">
                  <c:v>7.7309100000000006</c:v>
                </c:pt>
                <c:pt idx="534">
                  <c:v>7.6135800000000007</c:v>
                </c:pt>
                <c:pt idx="535">
                  <c:v>7.7451600000000003</c:v>
                </c:pt>
                <c:pt idx="536">
                  <c:v>#N/A</c:v>
                </c:pt>
                <c:pt idx="537">
                  <c:v>#N/A</c:v>
                </c:pt>
                <c:pt idx="538">
                  <c:v>7.9400639999999996</c:v>
                </c:pt>
                <c:pt idx="539">
                  <c:v>7.8848219999999998</c:v>
                </c:pt>
                <c:pt idx="540">
                  <c:v>7.8286249999999997</c:v>
                </c:pt>
                <c:pt idx="541">
                  <c:v>7.8234500000000002</c:v>
                </c:pt>
                <c:pt idx="542">
                  <c:v>7.9132199999999999</c:v>
                </c:pt>
                <c:pt idx="543">
                  <c:v>#N/A</c:v>
                </c:pt>
                <c:pt idx="544">
                  <c:v>#N/A</c:v>
                </c:pt>
                <c:pt idx="545">
                  <c:v>8.0035880000000006</c:v>
                </c:pt>
                <c:pt idx="546">
                  <c:v>8.2812400000000004</c:v>
                </c:pt>
                <c:pt idx="547">
                  <c:v>8.3438160000000003</c:v>
                </c:pt>
                <c:pt idx="548">
                  <c:v>8.2285380000000004</c:v>
                </c:pt>
                <c:pt idx="549">
                  <c:v>7.7315720000000008</c:v>
                </c:pt>
                <c:pt idx="550">
                  <c:v>#N/A</c:v>
                </c:pt>
                <c:pt idx="551">
                  <c:v>#N/A</c:v>
                </c:pt>
                <c:pt idx="552">
                  <c:v>7.5843359999999995</c:v>
                </c:pt>
                <c:pt idx="553">
                  <c:v>7.8408529999999992</c:v>
                </c:pt>
                <c:pt idx="554">
                  <c:v>7.9305490000000001</c:v>
                </c:pt>
                <c:pt idx="555">
                  <c:v>7.7542800000000005</c:v>
                </c:pt>
                <c:pt idx="556">
                  <c:v>7.8307199999999995</c:v>
                </c:pt>
                <c:pt idx="557">
                  <c:v>#N/A</c:v>
                </c:pt>
                <c:pt idx="558">
                  <c:v>#N/A</c:v>
                </c:pt>
                <c:pt idx="559">
                  <c:v>8.03993</c:v>
                </c:pt>
                <c:pt idx="560">
                  <c:v>8.1133480000000002</c:v>
                </c:pt>
                <c:pt idx="561">
                  <c:v>8.200391999999999</c:v>
                </c:pt>
                <c:pt idx="562">
                  <c:v>8.3449249999999999</c:v>
                </c:pt>
                <c:pt idx="563">
                  <c:v>8.1420499999999993</c:v>
                </c:pt>
                <c:pt idx="564">
                  <c:v>#N/A</c:v>
                </c:pt>
                <c:pt idx="565">
                  <c:v>#N/A</c:v>
                </c:pt>
                <c:pt idx="566">
                  <c:v>8.2189439999999987</c:v>
                </c:pt>
                <c:pt idx="567">
                  <c:v>8.3447390000000006</c:v>
                </c:pt>
                <c:pt idx="568">
                  <c:v>8.334835</c:v>
                </c:pt>
                <c:pt idx="569">
                  <c:v>8.1775040000000008</c:v>
                </c:pt>
                <c:pt idx="570">
                  <c:v>8.2656000000000009</c:v>
                </c:pt>
                <c:pt idx="571">
                  <c:v>#N/A</c:v>
                </c:pt>
                <c:pt idx="572">
                  <c:v>#N/A</c:v>
                </c:pt>
                <c:pt idx="573">
                  <c:v>8.3418929999999989</c:v>
                </c:pt>
                <c:pt idx="574">
                  <c:v>8.1245449999999995</c:v>
                </c:pt>
                <c:pt idx="575">
                  <c:v>8.2416150000000012</c:v>
                </c:pt>
                <c:pt idx="576">
                  <c:v>8.3351170000000003</c:v>
                </c:pt>
                <c:pt idx="577">
                  <c:v>8.4254549999999995</c:v>
                </c:pt>
                <c:pt idx="578">
                  <c:v>#N/A</c:v>
                </c:pt>
                <c:pt idx="579">
                  <c:v>#N/A</c:v>
                </c:pt>
                <c:pt idx="580">
                  <c:v>8.3887499999999999</c:v>
                </c:pt>
                <c:pt idx="581">
                  <c:v>8.3236039999999996</c:v>
                </c:pt>
                <c:pt idx="582">
                  <c:v>8.3139350000000007</c:v>
                </c:pt>
                <c:pt idx="583">
                  <c:v>7.9673280000000002</c:v>
                </c:pt>
                <c:pt idx="584">
                  <c:v>8.0194120000000009</c:v>
                </c:pt>
                <c:pt idx="585">
                  <c:v>#N/A</c:v>
                </c:pt>
                <c:pt idx="586">
                  <c:v>#N/A</c:v>
                </c:pt>
                <c:pt idx="587">
                  <c:v>8.2323900000000005</c:v>
                </c:pt>
                <c:pt idx="588">
                  <c:v>8.1810980000000004</c:v>
                </c:pt>
                <c:pt idx="589">
                  <c:v>8.35</c:v>
                </c:pt>
                <c:pt idx="590">
                  <c:v>8.3581249999999994</c:v>
                </c:pt>
                <c:pt idx="591">
                  <c:v>8.5683199999999999</c:v>
                </c:pt>
                <c:pt idx="592">
                  <c:v>#N/A</c:v>
                </c:pt>
                <c:pt idx="593">
                  <c:v>#N/A</c:v>
                </c:pt>
                <c:pt idx="594">
                  <c:v>8.5115880000000015</c:v>
                </c:pt>
                <c:pt idx="595">
                  <c:v>8.6266839999999991</c:v>
                </c:pt>
                <c:pt idx="596">
                  <c:v>8.5548960000000012</c:v>
                </c:pt>
                <c:pt idx="597">
                  <c:v>8.4478939999999998</c:v>
                </c:pt>
                <c:pt idx="598">
                  <c:v>8.464345999999999</c:v>
                </c:pt>
                <c:pt idx="599">
                  <c:v>#N/A</c:v>
                </c:pt>
                <c:pt idx="600">
                  <c:v>#N/A</c:v>
                </c:pt>
                <c:pt idx="601">
                  <c:v>8.3819999999999997</c:v>
                </c:pt>
                <c:pt idx="602">
                  <c:v>8.3373439999999999</c:v>
                </c:pt>
                <c:pt idx="603">
                  <c:v>8.4069260000000003</c:v>
                </c:pt>
                <c:pt idx="604">
                  <c:v>8.512988</c:v>
                </c:pt>
                <c:pt idx="605">
                  <c:v>8.4535079999999994</c:v>
                </c:pt>
                <c:pt idx="606">
                  <c:v>#N/A</c:v>
                </c:pt>
                <c:pt idx="607">
                  <c:v>#N/A</c:v>
                </c:pt>
                <c:pt idx="608">
                  <c:v>8.4313859999999998</c:v>
                </c:pt>
                <c:pt idx="609">
                  <c:v>8.4067150000000002</c:v>
                </c:pt>
                <c:pt idx="610">
                  <c:v>8.3377339999999993</c:v>
                </c:pt>
                <c:pt idx="611">
                  <c:v>7.9781950000000004</c:v>
                </c:pt>
                <c:pt idx="612">
                  <c:v>8.1313440000000003</c:v>
                </c:pt>
                <c:pt idx="613">
                  <c:v>#N/A</c:v>
                </c:pt>
                <c:pt idx="614">
                  <c:v>#N/A</c:v>
                </c:pt>
                <c:pt idx="615">
                  <c:v>8.1436630000000001</c:v>
                </c:pt>
                <c:pt idx="616">
                  <c:v>7.9218279999999996</c:v>
                </c:pt>
                <c:pt idx="617">
                  <c:v>7.8866899999999989</c:v>
                </c:pt>
                <c:pt idx="618">
                  <c:v>7.9119359999999999</c:v>
                </c:pt>
                <c:pt idx="619">
                  <c:v>7.8361859999999988</c:v>
                </c:pt>
                <c:pt idx="620">
                  <c:v>#N/A</c:v>
                </c:pt>
                <c:pt idx="621">
                  <c:v>#N/A</c:v>
                </c:pt>
                <c:pt idx="622">
                  <c:v>7.6562229999999989</c:v>
                </c:pt>
                <c:pt idx="623">
                  <c:v>7.5233689999999989</c:v>
                </c:pt>
                <c:pt idx="624">
                  <c:v>7.6440400000000013</c:v>
                </c:pt>
                <c:pt idx="625">
                  <c:v>7.7103279999999996</c:v>
                </c:pt>
                <c:pt idx="626">
                  <c:v>7.7497559999999996</c:v>
                </c:pt>
                <c:pt idx="627">
                  <c:v>#N/A</c:v>
                </c:pt>
                <c:pt idx="628">
                  <c:v>#N/A</c:v>
                </c:pt>
                <c:pt idx="629">
                  <c:v>7.7069999999999999</c:v>
                </c:pt>
                <c:pt idx="630">
                  <c:v>7.3097639999999995</c:v>
                </c:pt>
                <c:pt idx="631">
                  <c:v>7.4647320000000006</c:v>
                </c:pt>
                <c:pt idx="632">
                  <c:v>7.398384000000001</c:v>
                </c:pt>
                <c:pt idx="633">
                  <c:v>7.5500760000000007</c:v>
                </c:pt>
                <c:pt idx="634">
                  <c:v>#N/A</c:v>
                </c:pt>
                <c:pt idx="635">
                  <c:v>#N/A</c:v>
                </c:pt>
                <c:pt idx="636">
                  <c:v>7.3284769999999995</c:v>
                </c:pt>
                <c:pt idx="637">
                  <c:v>7.3484719999999992</c:v>
                </c:pt>
                <c:pt idx="638">
                  <c:v>7.3223429999999992</c:v>
                </c:pt>
                <c:pt idx="639">
                  <c:v>7.1870389999999995</c:v>
                </c:pt>
                <c:pt idx="640">
                  <c:v>7.1658879999999998</c:v>
                </c:pt>
                <c:pt idx="641">
                  <c:v>#N/A</c:v>
                </c:pt>
                <c:pt idx="642">
                  <c:v>#N/A</c:v>
                </c:pt>
                <c:pt idx="643">
                  <c:v>7.136919999999999</c:v>
                </c:pt>
                <c:pt idx="644">
                  <c:v>7.2238110000000004</c:v>
                </c:pt>
                <c:pt idx="645">
                  <c:v>7.6502249999999998</c:v>
                </c:pt>
                <c:pt idx="646">
                  <c:v>7.810956</c:v>
                </c:pt>
                <c:pt idx="647">
                  <c:v>7.6333520000000004</c:v>
                </c:pt>
                <c:pt idx="648">
                  <c:v>#N/A</c:v>
                </c:pt>
                <c:pt idx="649">
                  <c:v>#N/A</c:v>
                </c:pt>
                <c:pt idx="650">
                  <c:v>7.6834739999999995</c:v>
                </c:pt>
                <c:pt idx="651">
                  <c:v>7.6887679999999996</c:v>
                </c:pt>
                <c:pt idx="652">
                  <c:v>7.7895900000000005</c:v>
                </c:pt>
                <c:pt idx="653">
                  <c:v>7.9171289999999992</c:v>
                </c:pt>
                <c:pt idx="654">
                  <c:v>7.8604989999999999</c:v>
                </c:pt>
                <c:pt idx="655">
                  <c:v>#N/A</c:v>
                </c:pt>
                <c:pt idx="656">
                  <c:v>#N/A</c:v>
                </c:pt>
                <c:pt idx="657">
                  <c:v>7.8426220000000004</c:v>
                </c:pt>
                <c:pt idx="658">
                  <c:v>7.8869159999999994</c:v>
                </c:pt>
                <c:pt idx="659">
                  <c:v>7.9077390000000012</c:v>
                </c:pt>
                <c:pt idx="660">
                  <c:v>8.0321459999999991</c:v>
                </c:pt>
                <c:pt idx="661">
                  <c:v>8.1144189999999998</c:v>
                </c:pt>
                <c:pt idx="662">
                  <c:v>#N/A</c:v>
                </c:pt>
                <c:pt idx="663">
                  <c:v>#N/A</c:v>
                </c:pt>
                <c:pt idx="664">
                  <c:v>7.9750909999999999</c:v>
                </c:pt>
                <c:pt idx="665">
                  <c:v>7.8527680000000002</c:v>
                </c:pt>
                <c:pt idx="666">
                  <c:v>8.1771539999999998</c:v>
                </c:pt>
                <c:pt idx="667">
                  <c:v>8.0879159999999999</c:v>
                </c:pt>
                <c:pt idx="668">
                  <c:v>7.9527399999999995</c:v>
                </c:pt>
                <c:pt idx="669">
                  <c:v>#N/A</c:v>
                </c:pt>
                <c:pt idx="670">
                  <c:v>#N/A</c:v>
                </c:pt>
                <c:pt idx="671">
                  <c:v>8.2203940000000006</c:v>
                </c:pt>
                <c:pt idx="672">
                  <c:v>8.1215860000000006</c:v>
                </c:pt>
                <c:pt idx="673">
                  <c:v>8.2992000000000008</c:v>
                </c:pt>
                <c:pt idx="674">
                  <c:v>8.2987710000000003</c:v>
                </c:pt>
                <c:pt idx="675">
                  <c:v>8.3776679999999999</c:v>
                </c:pt>
                <c:pt idx="676">
                  <c:v>#N/A</c:v>
                </c:pt>
                <c:pt idx="677">
                  <c:v>#N/A</c:v>
                </c:pt>
                <c:pt idx="678">
                  <c:v>8.3905919999999998</c:v>
                </c:pt>
                <c:pt idx="679">
                  <c:v>8.4483199999999989</c:v>
                </c:pt>
                <c:pt idx="680">
                  <c:v>8.5398949999999996</c:v>
                </c:pt>
                <c:pt idx="681">
                  <c:v>8.4576240000000009</c:v>
                </c:pt>
                <c:pt idx="682">
                  <c:v>8.2326320000000006</c:v>
                </c:pt>
                <c:pt idx="683">
                  <c:v>#N/A</c:v>
                </c:pt>
                <c:pt idx="684">
                  <c:v>#N/A</c:v>
                </c:pt>
                <c:pt idx="685">
                  <c:v>8.6222400000000015</c:v>
                </c:pt>
                <c:pt idx="686">
                  <c:v>8.7848279999999992</c:v>
                </c:pt>
                <c:pt idx="687">
                  <c:v>8.8246400000000005</c:v>
                </c:pt>
                <c:pt idx="688">
                  <c:v>8.7271440000000009</c:v>
                </c:pt>
                <c:pt idx="689">
                  <c:v>8.6953999999999994</c:v>
                </c:pt>
                <c:pt idx="690">
                  <c:v>#N/A</c:v>
                </c:pt>
                <c:pt idx="691">
                  <c:v>#N/A</c:v>
                </c:pt>
                <c:pt idx="692">
                  <c:v>8.7490500000000004</c:v>
                </c:pt>
                <c:pt idx="693">
                  <c:v>8.8458880000000004</c:v>
                </c:pt>
                <c:pt idx="694">
                  <c:v>8.9695250000000009</c:v>
                </c:pt>
                <c:pt idx="695">
                  <c:v>8.8483199999999993</c:v>
                </c:pt>
                <c:pt idx="696">
                  <c:v>8.7880319999999994</c:v>
                </c:pt>
                <c:pt idx="697">
                  <c:v>#N/A</c:v>
                </c:pt>
                <c:pt idx="698">
                  <c:v>#N/A</c:v>
                </c:pt>
                <c:pt idx="699">
                  <c:v>8.8155830000000002</c:v>
                </c:pt>
                <c:pt idx="700">
                  <c:v>8.5104399999999991</c:v>
                </c:pt>
                <c:pt idx="701">
                  <c:v>8.4960590000000007</c:v>
                </c:pt>
                <c:pt idx="702">
                  <c:v>8.4207239999999999</c:v>
                </c:pt>
                <c:pt idx="703">
                  <c:v>8.2330919999999992</c:v>
                </c:pt>
                <c:pt idx="704">
                  <c:v>#N/A</c:v>
                </c:pt>
                <c:pt idx="705">
                  <c:v>#N/A</c:v>
                </c:pt>
                <c:pt idx="706">
                  <c:v>8.1638280000000005</c:v>
                </c:pt>
                <c:pt idx="707">
                  <c:v>8.3367060000000013</c:v>
                </c:pt>
                <c:pt idx="708">
                  <c:v>8.1291519999999995</c:v>
                </c:pt>
                <c:pt idx="709">
                  <c:v>8.3764719999999997</c:v>
                </c:pt>
                <c:pt idx="710">
                  <c:v>8.2917000000000005</c:v>
                </c:pt>
                <c:pt idx="711">
                  <c:v>#N/A</c:v>
                </c:pt>
                <c:pt idx="712">
                  <c:v>#N/A</c:v>
                </c:pt>
                <c:pt idx="713">
                  <c:v>8.561513999999999</c:v>
                </c:pt>
                <c:pt idx="714">
                  <c:v>8.7759</c:v>
                </c:pt>
                <c:pt idx="715">
                  <c:v>8.8007360000000006</c:v>
                </c:pt>
                <c:pt idx="716">
                  <c:v>8.7469199999999994</c:v>
                </c:pt>
                <c:pt idx="717">
                  <c:v>8.7917640000000006</c:v>
                </c:pt>
                <c:pt idx="718">
                  <c:v>#N/A</c:v>
                </c:pt>
                <c:pt idx="719">
                  <c:v>#N/A</c:v>
                </c:pt>
                <c:pt idx="720">
                  <c:v>8.8142209999999999</c:v>
                </c:pt>
                <c:pt idx="721">
                  <c:v>8.9643420000000003</c:v>
                </c:pt>
                <c:pt idx="722">
                  <c:v>9.1153739999999992</c:v>
                </c:pt>
                <c:pt idx="723">
                  <c:v>9.1153739999999992</c:v>
                </c:pt>
                <c:pt idx="724">
                  <c:v>9.1153739999999992</c:v>
                </c:pt>
                <c:pt idx="725">
                  <c:v>#N/A</c:v>
                </c:pt>
                <c:pt idx="726">
                  <c:v>#N/A</c:v>
                </c:pt>
                <c:pt idx="727">
                  <c:v>8.9525980000000001</c:v>
                </c:pt>
                <c:pt idx="728">
                  <c:v>8.8767999999999994</c:v>
                </c:pt>
                <c:pt idx="729">
                  <c:v>8.9114939999999994</c:v>
                </c:pt>
                <c:pt idx="730">
                  <c:v>8.9114939999999994</c:v>
                </c:pt>
                <c:pt idx="731">
                  <c:v>8.5384869999999999</c:v>
                </c:pt>
                <c:pt idx="732">
                  <c:v>#N/A</c:v>
                </c:pt>
                <c:pt idx="733">
                  <c:v>#N/A</c:v>
                </c:pt>
                <c:pt idx="734">
                  <c:v>8.3285850000000003</c:v>
                </c:pt>
                <c:pt idx="735">
                  <c:v>8.1730040000000006</c:v>
                </c:pt>
                <c:pt idx="736">
                  <c:v>8.1278970000000008</c:v>
                </c:pt>
                <c:pt idx="737">
                  <c:v>8.1199200000000005</c:v>
                </c:pt>
                <c:pt idx="738">
                  <c:v>8.0328400000000002</c:v>
                </c:pt>
                <c:pt idx="739">
                  <c:v>#N/A</c:v>
                </c:pt>
                <c:pt idx="740">
                  <c:v>#N/A</c:v>
                </c:pt>
                <c:pt idx="741">
                  <c:v>8.0267199999999992</c:v>
                </c:pt>
                <c:pt idx="742">
                  <c:v>8.6951159999999987</c:v>
                </c:pt>
                <c:pt idx="743">
                  <c:v>8.5368750000000002</c:v>
                </c:pt>
                <c:pt idx="744">
                  <c:v>8.4414680000000004</c:v>
                </c:pt>
                <c:pt idx="745">
                  <c:v>8.366536</c:v>
                </c:pt>
                <c:pt idx="746">
                  <c:v>#N/A</c:v>
                </c:pt>
                <c:pt idx="747">
                  <c:v>#N/A</c:v>
                </c:pt>
                <c:pt idx="748">
                  <c:v>8.4716500000000003</c:v>
                </c:pt>
                <c:pt idx="749">
                  <c:v>8.3947749999999992</c:v>
                </c:pt>
                <c:pt idx="750">
                  <c:v>8.5904129999999999</c:v>
                </c:pt>
                <c:pt idx="751">
                  <c:v>7.9467119999999998</c:v>
                </c:pt>
                <c:pt idx="752">
                  <c:v>7.7042239999999991</c:v>
                </c:pt>
                <c:pt idx="753">
                  <c:v>#N/A</c:v>
                </c:pt>
                <c:pt idx="754">
                  <c:v>#N/A</c:v>
                </c:pt>
                <c:pt idx="755">
                  <c:v>7.7920920000000002</c:v>
                </c:pt>
                <c:pt idx="756">
                  <c:v>7.8124460000000004</c:v>
                </c:pt>
                <c:pt idx="757">
                  <c:v>7.9634879999999999</c:v>
                </c:pt>
                <c:pt idx="758">
                  <c:v>8.0562799999999992</c:v>
                </c:pt>
                <c:pt idx="759">
                  <c:v>8.0830750000000009</c:v>
                </c:pt>
                <c:pt idx="760">
                  <c:v>#N/A</c:v>
                </c:pt>
                <c:pt idx="761">
                  <c:v>#N/A</c:v>
                </c:pt>
                <c:pt idx="762">
                  <c:v>8.1432000000000002</c:v>
                </c:pt>
                <c:pt idx="763">
                  <c:v>8.1110879999999987</c:v>
                </c:pt>
                <c:pt idx="764">
                  <c:v>8.0122</c:v>
                </c:pt>
                <c:pt idx="765">
                  <c:v>8.0668699999999998</c:v>
                </c:pt>
                <c:pt idx="766">
                  <c:v>8.0357939999999992</c:v>
                </c:pt>
                <c:pt idx="767">
                  <c:v>#N/A</c:v>
                </c:pt>
                <c:pt idx="768">
                  <c:v>#N/A</c:v>
                </c:pt>
                <c:pt idx="769">
                  <c:v>7.8812249999999997</c:v>
                </c:pt>
                <c:pt idx="770">
                  <c:v>8.1112459999999995</c:v>
                </c:pt>
                <c:pt idx="771">
                  <c:v>8.2705339999999996</c:v>
                </c:pt>
                <c:pt idx="772">
                  <c:v>8.4620160000000002</c:v>
                </c:pt>
                <c:pt idx="773">
                  <c:v>8.7747509999999984</c:v>
                </c:pt>
                <c:pt idx="774">
                  <c:v>#N/A</c:v>
                </c:pt>
                <c:pt idx="775">
                  <c:v>#N/A</c:v>
                </c:pt>
                <c:pt idx="776">
                  <c:v>8.8069760000000006</c:v>
                </c:pt>
                <c:pt idx="777">
                  <c:v>8.6069099999999992</c:v>
                </c:pt>
                <c:pt idx="778">
                  <c:v>8.597232</c:v>
                </c:pt>
                <c:pt idx="779">
                  <c:v>8.4377670000000009</c:v>
                </c:pt>
                <c:pt idx="780">
                  <c:v>8.3379239999999992</c:v>
                </c:pt>
                <c:pt idx="781">
                  <c:v>#N/A</c:v>
                </c:pt>
                <c:pt idx="782">
                  <c:v>#N/A</c:v>
                </c:pt>
                <c:pt idx="783">
                  <c:v>8.7672479999999986</c:v>
                </c:pt>
                <c:pt idx="784">
                  <c:v>8.518656</c:v>
                </c:pt>
                <c:pt idx="785">
                  <c:v>8.452770000000001</c:v>
                </c:pt>
                <c:pt idx="786">
                  <c:v>8.0577039999999993</c:v>
                </c:pt>
                <c:pt idx="787">
                  <c:v>8.0366000000000017</c:v>
                </c:pt>
                <c:pt idx="788">
                  <c:v>#N/A</c:v>
                </c:pt>
                <c:pt idx="789">
                  <c:v>#N/A</c:v>
                </c:pt>
                <c:pt idx="790">
                  <c:v>7.8589000000000002</c:v>
                </c:pt>
                <c:pt idx="791">
                  <c:v>7.571904</c:v>
                </c:pt>
                <c:pt idx="792">
                  <c:v>7.8757920000000006</c:v>
                </c:pt>
                <c:pt idx="793">
                  <c:v>7.5269199999999996</c:v>
                </c:pt>
                <c:pt idx="794">
                  <c:v>7.5096549999999995</c:v>
                </c:pt>
                <c:pt idx="795">
                  <c:v>#N/A</c:v>
                </c:pt>
                <c:pt idx="796">
                  <c:v>#N/A</c:v>
                </c:pt>
                <c:pt idx="797">
                  <c:v>7.3087800000000014</c:v>
                </c:pt>
                <c:pt idx="798">
                  <c:v>7.3770060000000006</c:v>
                </c:pt>
                <c:pt idx="799">
                  <c:v>7.2036180000000005</c:v>
                </c:pt>
                <c:pt idx="800">
                  <c:v>6.8559979999999996</c:v>
                </c:pt>
                <c:pt idx="801">
                  <c:v>6.8823719999999993</c:v>
                </c:pt>
                <c:pt idx="802">
                  <c:v>#N/A</c:v>
                </c:pt>
                <c:pt idx="803">
                  <c:v>#N/A</c:v>
                </c:pt>
                <c:pt idx="804">
                  <c:v>6.9042780000000006</c:v>
                </c:pt>
                <c:pt idx="805">
                  <c:v>7.2105299999999994</c:v>
                </c:pt>
                <c:pt idx="806">
                  <c:v>7.1919679999999993</c:v>
                </c:pt>
                <c:pt idx="807">
                  <c:v>7.174944</c:v>
                </c:pt>
                <c:pt idx="808">
                  <c:v>7.6401839999999988</c:v>
                </c:pt>
                <c:pt idx="809">
                  <c:v>#N/A</c:v>
                </c:pt>
                <c:pt idx="810">
                  <c:v>#N/A</c:v>
                </c:pt>
                <c:pt idx="811">
                  <c:v>7.7366079999999995</c:v>
                </c:pt>
                <c:pt idx="812">
                  <c:v>7.7526000000000002</c:v>
                </c:pt>
                <c:pt idx="813">
                  <c:v>7.7004849999999996</c:v>
                </c:pt>
                <c:pt idx="814">
                  <c:v>7.6701269999999999</c:v>
                </c:pt>
                <c:pt idx="815">
                  <c:v>7.3929359999999988</c:v>
                </c:pt>
                <c:pt idx="816">
                  <c:v>#N/A</c:v>
                </c:pt>
                <c:pt idx="817">
                  <c:v>#N/A</c:v>
                </c:pt>
                <c:pt idx="818">
                  <c:v>7.5155849999999997</c:v>
                </c:pt>
                <c:pt idx="819">
                  <c:v>7.4990230000000002</c:v>
                </c:pt>
                <c:pt idx="820">
                  <c:v>7.7328449999999993</c:v>
                </c:pt>
                <c:pt idx="821">
                  <c:v>7.7867699999999997</c:v>
                </c:pt>
                <c:pt idx="822">
                  <c:v>7.7867699999999997</c:v>
                </c:pt>
                <c:pt idx="823">
                  <c:v>#N/A</c:v>
                </c:pt>
                <c:pt idx="824">
                  <c:v>#N/A</c:v>
                </c:pt>
                <c:pt idx="825">
                  <c:v>7.7867699999999997</c:v>
                </c:pt>
                <c:pt idx="826">
                  <c:v>7.7556050000000001</c:v>
                </c:pt>
                <c:pt idx="827">
                  <c:v>7.7771920000000003</c:v>
                </c:pt>
                <c:pt idx="828">
                  <c:v>7.5956699999999993</c:v>
                </c:pt>
                <c:pt idx="829">
                  <c:v>7.3778600000000001</c:v>
                </c:pt>
                <c:pt idx="830">
                  <c:v>#N/A</c:v>
                </c:pt>
                <c:pt idx="831">
                  <c:v>#N/A</c:v>
                </c:pt>
                <c:pt idx="832">
                  <c:v>7.2175679999999991</c:v>
                </c:pt>
                <c:pt idx="833">
                  <c:v>7.2257759999999998</c:v>
                </c:pt>
                <c:pt idx="834">
                  <c:v>7.2889309999999998</c:v>
                </c:pt>
                <c:pt idx="835">
                  <c:v>7.4013010000000001</c:v>
                </c:pt>
                <c:pt idx="836">
                  <c:v>7.4400319999999995</c:v>
                </c:pt>
                <c:pt idx="837">
                  <c:v>#N/A</c:v>
                </c:pt>
                <c:pt idx="838">
                  <c:v>#N/A</c:v>
                </c:pt>
                <c:pt idx="839">
                  <c:v>7.6883910000000002</c:v>
                </c:pt>
                <c:pt idx="840">
                  <c:v>7.6184000000000003</c:v>
                </c:pt>
                <c:pt idx="841">
                  <c:v>7.6490160000000005</c:v>
                </c:pt>
                <c:pt idx="842">
                  <c:v>7.8527879999999994</c:v>
                </c:pt>
                <c:pt idx="843">
                  <c:v>7.9231680000000004</c:v>
                </c:pt>
                <c:pt idx="844">
                  <c:v>#N/A</c:v>
                </c:pt>
                <c:pt idx="845">
                  <c:v>#N/A</c:v>
                </c:pt>
                <c:pt idx="846">
                  <c:v>7.7810180000000004</c:v>
                </c:pt>
                <c:pt idx="847">
                  <c:v>8.0750530000000005</c:v>
                </c:pt>
                <c:pt idx="848">
                  <c:v>8.2515000000000001</c:v>
                </c:pt>
                <c:pt idx="849">
                  <c:v>8.3327449999999992</c:v>
                </c:pt>
                <c:pt idx="850">
                  <c:v>8.433679999999999</c:v>
                </c:pt>
                <c:pt idx="851">
                  <c:v>#N/A</c:v>
                </c:pt>
                <c:pt idx="852">
                  <c:v>#N/A</c:v>
                </c:pt>
                <c:pt idx="853">
                  <c:v>8.4978239999999996</c:v>
                </c:pt>
                <c:pt idx="854">
                  <c:v>8.4378029999999988</c:v>
                </c:pt>
                <c:pt idx="855">
                  <c:v>8.5011100000000006</c:v>
                </c:pt>
                <c:pt idx="856">
                  <c:v>8.4448349999999994</c:v>
                </c:pt>
                <c:pt idx="857">
                  <c:v>8.4942970000000013</c:v>
                </c:pt>
                <c:pt idx="858">
                  <c:v>#N/A</c:v>
                </c:pt>
                <c:pt idx="859">
                  <c:v>#N/A</c:v>
                </c:pt>
                <c:pt idx="860">
                  <c:v>8.5347720000000002</c:v>
                </c:pt>
                <c:pt idx="861">
                  <c:v>8.5753569999999986</c:v>
                </c:pt>
                <c:pt idx="862">
                  <c:v>8.6177279999999996</c:v>
                </c:pt>
                <c:pt idx="863">
                  <c:v>8.6670209999999983</c:v>
                </c:pt>
                <c:pt idx="864">
                  <c:v>8.6319359999999996</c:v>
                </c:pt>
                <c:pt idx="865">
                  <c:v>#N/A</c:v>
                </c:pt>
                <c:pt idx="866">
                  <c:v>#N/A</c:v>
                </c:pt>
                <c:pt idx="867">
                  <c:v>8.6898070000000001</c:v>
                </c:pt>
                <c:pt idx="868">
                  <c:v>8.273200000000001</c:v>
                </c:pt>
                <c:pt idx="869">
                  <c:v>8.2050839999999994</c:v>
                </c:pt>
                <c:pt idx="870">
                  <c:v>8.1604890000000001</c:v>
                </c:pt>
                <c:pt idx="871">
                  <c:v>8.1943760000000001</c:v>
                </c:pt>
                <c:pt idx="872">
                  <c:v>#N/A</c:v>
                </c:pt>
                <c:pt idx="873">
                  <c:v>#N/A</c:v>
                </c:pt>
                <c:pt idx="874">
                  <c:v>8.1127420000000008</c:v>
                </c:pt>
                <c:pt idx="875">
                  <c:v>7.9322759999999999</c:v>
                </c:pt>
                <c:pt idx="876">
                  <c:v>7.8322229999999999</c:v>
                </c:pt>
                <c:pt idx="877">
                  <c:v>7.8669119999999992</c:v>
                </c:pt>
                <c:pt idx="878">
                  <c:v>8.0739199999999993</c:v>
                </c:pt>
                <c:pt idx="879">
                  <c:v>#N/A</c:v>
                </c:pt>
                <c:pt idx="880">
                  <c:v>#N/A</c:v>
                </c:pt>
                <c:pt idx="881">
                  <c:v>7.967232000000001</c:v>
                </c:pt>
                <c:pt idx="882">
                  <c:v>8.2496919999999996</c:v>
                </c:pt>
                <c:pt idx="883">
                  <c:v>8.3727679999999989</c:v>
                </c:pt>
                <c:pt idx="884">
                  <c:v>8.408531</c:v>
                </c:pt>
                <c:pt idx="885">
                  <c:v>8.3461920000000003</c:v>
                </c:pt>
                <c:pt idx="886">
                  <c:v>#N/A</c:v>
                </c:pt>
                <c:pt idx="887">
                  <c:v>#N/A</c:v>
                </c:pt>
                <c:pt idx="888">
                  <c:v>8.3491760000000017</c:v>
                </c:pt>
                <c:pt idx="889">
                  <c:v>8.5492399999999993</c:v>
                </c:pt>
                <c:pt idx="890">
                  <c:v>8.5945979999999995</c:v>
                </c:pt>
                <c:pt idx="891">
                  <c:v>8.468928</c:v>
                </c:pt>
                <c:pt idx="892">
                  <c:v>8.5720799999999997</c:v>
                </c:pt>
                <c:pt idx="893">
                  <c:v>#N/A</c:v>
                </c:pt>
                <c:pt idx="894">
                  <c:v>#N/A</c:v>
                </c:pt>
                <c:pt idx="895">
                  <c:v>8.4695899999999984</c:v>
                </c:pt>
                <c:pt idx="896">
                  <c:v>8.3551749999999991</c:v>
                </c:pt>
                <c:pt idx="897">
                  <c:v>8.459249999999999</c:v>
                </c:pt>
                <c:pt idx="898">
                  <c:v>8.5301920000000013</c:v>
                </c:pt>
                <c:pt idx="899">
                  <c:v>8.4064560000000004</c:v>
                </c:pt>
                <c:pt idx="900">
                  <c:v>#N/A</c:v>
                </c:pt>
                <c:pt idx="901">
                  <c:v>#N/A</c:v>
                </c:pt>
                <c:pt idx="902">
                  <c:v>8.5087500000000009</c:v>
                </c:pt>
                <c:pt idx="903">
                  <c:v>8.4254079999999991</c:v>
                </c:pt>
                <c:pt idx="904">
                  <c:v>8.4209629999999986</c:v>
                </c:pt>
                <c:pt idx="905">
                  <c:v>8.5277660000000015</c:v>
                </c:pt>
                <c:pt idx="906">
                  <c:v>8.457510000000001</c:v>
                </c:pt>
                <c:pt idx="907">
                  <c:v>#N/A</c:v>
                </c:pt>
                <c:pt idx="908">
                  <c:v>#N/A</c:v>
                </c:pt>
                <c:pt idx="909">
                  <c:v>8.2050210000000003</c:v>
                </c:pt>
                <c:pt idx="910">
                  <c:v>8.3469940000000005</c:v>
                </c:pt>
                <c:pt idx="911">
                  <c:v>8.3250000000000011</c:v>
                </c:pt>
                <c:pt idx="912">
                  <c:v>8.255236</c:v>
                </c:pt>
                <c:pt idx="913">
                  <c:v>8.2665199999999999</c:v>
                </c:pt>
                <c:pt idx="914">
                  <c:v>#N/A</c:v>
                </c:pt>
                <c:pt idx="915">
                  <c:v>#N/A</c:v>
                </c:pt>
                <c:pt idx="916">
                  <c:v>8.1349119999999999</c:v>
                </c:pt>
                <c:pt idx="917">
                  <c:v>8.165457</c:v>
                </c:pt>
                <c:pt idx="918">
                  <c:v>8.223904000000001</c:v>
                </c:pt>
                <c:pt idx="919">
                  <c:v>8.2794460000000001</c:v>
                </c:pt>
                <c:pt idx="920">
                  <c:v>8.5229700000000008</c:v>
                </c:pt>
                <c:pt idx="921">
                  <c:v>#N/A</c:v>
                </c:pt>
                <c:pt idx="922">
                  <c:v>#N/A</c:v>
                </c:pt>
                <c:pt idx="923">
                  <c:v>8.6182199999999991</c:v>
                </c:pt>
                <c:pt idx="924">
                  <c:v>8.5379939999999994</c:v>
                </c:pt>
                <c:pt idx="925">
                  <c:v>8.5539930000000002</c:v>
                </c:pt>
                <c:pt idx="926">
                  <c:v>8.3349890000000002</c:v>
                </c:pt>
                <c:pt idx="927">
                  <c:v>8.4389749999999992</c:v>
                </c:pt>
                <c:pt idx="928">
                  <c:v>#N/A</c:v>
                </c:pt>
                <c:pt idx="929">
                  <c:v>#N/A</c:v>
                </c:pt>
                <c:pt idx="930">
                  <c:v>8.6707479999999997</c:v>
                </c:pt>
                <c:pt idx="931">
                  <c:v>8.6609990000000003</c:v>
                </c:pt>
                <c:pt idx="932">
                  <c:v>8.6888939999999995</c:v>
                </c:pt>
                <c:pt idx="933">
                  <c:v>8.8981910000000006</c:v>
                </c:pt>
                <c:pt idx="934">
                  <c:v>8.7730779999999999</c:v>
                </c:pt>
                <c:pt idx="935">
                  <c:v>#N/A</c:v>
                </c:pt>
                <c:pt idx="936">
                  <c:v>#N/A</c:v>
                </c:pt>
                <c:pt idx="937">
                  <c:v>8.8795739999999981</c:v>
                </c:pt>
                <c:pt idx="938">
                  <c:v>8.8530749999999987</c:v>
                </c:pt>
                <c:pt idx="939">
                  <c:v>8.9012100000000007</c:v>
                </c:pt>
                <c:pt idx="940">
                  <c:v>8.6434949999999997</c:v>
                </c:pt>
                <c:pt idx="941">
                  <c:v>8.6419960000000007</c:v>
                </c:pt>
                <c:pt idx="942">
                  <c:v>#N/A</c:v>
                </c:pt>
                <c:pt idx="943">
                  <c:v>#N/A</c:v>
                </c:pt>
                <c:pt idx="944">
                  <c:v>8.716996</c:v>
                </c:pt>
                <c:pt idx="945">
                  <c:v>8.6796430000000004</c:v>
                </c:pt>
                <c:pt idx="946">
                  <c:v>8.5322720000000007</c:v>
                </c:pt>
                <c:pt idx="947">
                  <c:v>8.5447249999999997</c:v>
                </c:pt>
                <c:pt idx="948">
                  <c:v>8.5230390000000007</c:v>
                </c:pt>
                <c:pt idx="949">
                  <c:v>#N/A</c:v>
                </c:pt>
                <c:pt idx="950">
                  <c:v>#N/A</c:v>
                </c:pt>
                <c:pt idx="951">
                  <c:v>8.6912800000000008</c:v>
                </c:pt>
                <c:pt idx="952">
                  <c:v>8.9545499999999993</c:v>
                </c:pt>
                <c:pt idx="953">
                  <c:v>9.1470999999999982</c:v>
                </c:pt>
                <c:pt idx="954">
                  <c:v>9.1093799999999998</c:v>
                </c:pt>
                <c:pt idx="955">
                  <c:v>9.3054430000000004</c:v>
                </c:pt>
                <c:pt idx="956">
                  <c:v>#N/A</c:v>
                </c:pt>
                <c:pt idx="957">
                  <c:v>#N/A</c:v>
                </c:pt>
                <c:pt idx="958">
                  <c:v>9.1575000000000006</c:v>
                </c:pt>
                <c:pt idx="959">
                  <c:v>9.1576800000000009</c:v>
                </c:pt>
                <c:pt idx="960">
                  <c:v>9.2192349999999994</c:v>
                </c:pt>
                <c:pt idx="961">
                  <c:v>9.3601709999999994</c:v>
                </c:pt>
                <c:pt idx="962">
                  <c:v>9.2617010000000022</c:v>
                </c:pt>
                <c:pt idx="963">
                  <c:v>#N/A</c:v>
                </c:pt>
                <c:pt idx="964">
                  <c:v>#N/A</c:v>
                </c:pt>
                <c:pt idx="965">
                  <c:v>9.4045459999999999</c:v>
                </c:pt>
                <c:pt idx="966">
                  <c:v>9.5039560000000005</c:v>
                </c:pt>
                <c:pt idx="967">
                  <c:v>9.2470219999999994</c:v>
                </c:pt>
                <c:pt idx="968">
                  <c:v>9.0836200000000016</c:v>
                </c:pt>
                <c:pt idx="969">
                  <c:v>9.149616</c:v>
                </c:pt>
                <c:pt idx="970">
                  <c:v>#N/A</c:v>
                </c:pt>
                <c:pt idx="971">
                  <c:v>#N/A</c:v>
                </c:pt>
                <c:pt idx="972">
                  <c:v>9.0617199999999993</c:v>
                </c:pt>
                <c:pt idx="973">
                  <c:v>9.0112719999999982</c:v>
                </c:pt>
                <c:pt idx="974">
                  <c:v>9.1503150000000009</c:v>
                </c:pt>
                <c:pt idx="975">
                  <c:v>9.1853219999999993</c:v>
                </c:pt>
                <c:pt idx="976">
                  <c:v>9.0217799999999997</c:v>
                </c:pt>
                <c:pt idx="977">
                  <c:v>#N/A</c:v>
                </c:pt>
                <c:pt idx="978">
                  <c:v>#N/A</c:v>
                </c:pt>
                <c:pt idx="979">
                  <c:v>9.0171139999999994</c:v>
                </c:pt>
                <c:pt idx="980">
                  <c:v>9.2086500000000004</c:v>
                </c:pt>
                <c:pt idx="981">
                  <c:v>9.2230919999999976</c:v>
                </c:pt>
                <c:pt idx="982">
                  <c:v>9.2723649999999989</c:v>
                </c:pt>
                <c:pt idx="983">
                  <c:v>9.3186359999999997</c:v>
                </c:pt>
                <c:pt idx="984">
                  <c:v>#N/A</c:v>
                </c:pt>
                <c:pt idx="985">
                  <c:v>#N/A</c:v>
                </c:pt>
                <c:pt idx="986">
                  <c:v>9.3153200000000016</c:v>
                </c:pt>
                <c:pt idx="987">
                  <c:v>9.2597599999999982</c:v>
                </c:pt>
                <c:pt idx="988">
                  <c:v>9.2518720000000005</c:v>
                </c:pt>
                <c:pt idx="989">
                  <c:v>9.3210879999999996</c:v>
                </c:pt>
                <c:pt idx="990">
                  <c:v>9.2722279999999984</c:v>
                </c:pt>
                <c:pt idx="991">
                  <c:v>#N/A</c:v>
                </c:pt>
                <c:pt idx="992">
                  <c:v>#N/A</c:v>
                </c:pt>
                <c:pt idx="993">
                  <c:v>8.9887499999999996</c:v>
                </c:pt>
                <c:pt idx="994">
                  <c:v>8.9574649999999991</c:v>
                </c:pt>
                <c:pt idx="995">
                  <c:v>9.0091999999999999</c:v>
                </c:pt>
                <c:pt idx="996">
                  <c:v>9.0040410000000008</c:v>
                </c:pt>
                <c:pt idx="997">
                  <c:v>8.9207999999999998</c:v>
                </c:pt>
                <c:pt idx="998">
                  <c:v>#N/A</c:v>
                </c:pt>
                <c:pt idx="999">
                  <c:v>#N/A</c:v>
                </c:pt>
                <c:pt idx="1000">
                  <c:v>8.8466400000000007</c:v>
                </c:pt>
                <c:pt idx="1001">
                  <c:v>8.9407920000000018</c:v>
                </c:pt>
                <c:pt idx="1002">
                  <c:v>9.1304450000000017</c:v>
                </c:pt>
                <c:pt idx="1003">
                  <c:v>9.1120009999999994</c:v>
                </c:pt>
                <c:pt idx="1004">
                  <c:v>9.0954000000000015</c:v>
                </c:pt>
                <c:pt idx="1005">
                  <c:v>#N/A</c:v>
                </c:pt>
                <c:pt idx="1006">
                  <c:v>#N/A</c:v>
                </c:pt>
                <c:pt idx="1007">
                  <c:v>9.2247560000000011</c:v>
                </c:pt>
                <c:pt idx="1008">
                  <c:v>9.226128000000001</c:v>
                </c:pt>
                <c:pt idx="1009">
                  <c:v>9.1367259999999995</c:v>
                </c:pt>
                <c:pt idx="1010">
                  <c:v>9.149502</c:v>
                </c:pt>
                <c:pt idx="1011">
                  <c:v>9.4872700000000005</c:v>
                </c:pt>
                <c:pt idx="1012">
                  <c:v>#N/A</c:v>
                </c:pt>
                <c:pt idx="1013">
                  <c:v>#N/A</c:v>
                </c:pt>
                <c:pt idx="1014">
                  <c:v>9.4395900000000008</c:v>
                </c:pt>
                <c:pt idx="1015">
                  <c:v>9.4745419999999996</c:v>
                </c:pt>
                <c:pt idx="1016">
                  <c:v>9.6300399999999993</c:v>
                </c:pt>
                <c:pt idx="1017">
                  <c:v>9.6430769999999981</c:v>
                </c:pt>
                <c:pt idx="1018">
                  <c:v>9.5310399999999991</c:v>
                </c:pt>
                <c:pt idx="1019">
                  <c:v>#N/A</c:v>
                </c:pt>
                <c:pt idx="1020">
                  <c:v>#N/A</c:v>
                </c:pt>
                <c:pt idx="1021">
                  <c:v>9.4630549999999989</c:v>
                </c:pt>
                <c:pt idx="1022">
                  <c:v>9.632931000000001</c:v>
                </c:pt>
                <c:pt idx="1023">
                  <c:v>9.594129999999998</c:v>
                </c:pt>
                <c:pt idx="1024">
                  <c:v>9.5934240000000006</c:v>
                </c:pt>
                <c:pt idx="1025">
                  <c:v>9.5654920000000008</c:v>
                </c:pt>
                <c:pt idx="1026">
                  <c:v>#N/A</c:v>
                </c:pt>
                <c:pt idx="1027">
                  <c:v>#N/A</c:v>
                </c:pt>
                <c:pt idx="1028">
                  <c:v>9.5355259999999991</c:v>
                </c:pt>
                <c:pt idx="1029">
                  <c:v>9.5235210000000006</c:v>
                </c:pt>
                <c:pt idx="1030">
                  <c:v>9.4998450000000005</c:v>
                </c:pt>
                <c:pt idx="1031">
                  <c:v>9.4872399999999999</c:v>
                </c:pt>
                <c:pt idx="1032">
                  <c:v>9.5186879999999991</c:v>
                </c:pt>
                <c:pt idx="1033">
                  <c:v>#N/A</c:v>
                </c:pt>
                <c:pt idx="1034">
                  <c:v>#N/A</c:v>
                </c:pt>
                <c:pt idx="1035">
                  <c:v>9.48752</c:v>
                </c:pt>
                <c:pt idx="1036">
                  <c:v>9.2747199999999985</c:v>
                </c:pt>
                <c:pt idx="1037">
                  <c:v>9.1853999999999996</c:v>
                </c:pt>
                <c:pt idx="1038">
                  <c:v>9.2179010000000012</c:v>
                </c:pt>
                <c:pt idx="1039">
                  <c:v>9.1366240000000012</c:v>
                </c:pt>
                <c:pt idx="1040">
                  <c:v>#N/A</c:v>
                </c:pt>
                <c:pt idx="1041">
                  <c:v>#N/A</c:v>
                </c:pt>
                <c:pt idx="1042">
                  <c:v>8.9656319999999994</c:v>
                </c:pt>
                <c:pt idx="1043">
                  <c:v>9.0400839999999985</c:v>
                </c:pt>
                <c:pt idx="1044">
                  <c:v>9.0443040000000003</c:v>
                </c:pt>
                <c:pt idx="1045">
                  <c:v>8.9776619999999987</c:v>
                </c:pt>
                <c:pt idx="1046">
                  <c:v>9.030996</c:v>
                </c:pt>
                <c:pt idx="1047">
                  <c:v>#N/A</c:v>
                </c:pt>
                <c:pt idx="1048">
                  <c:v>#N/A</c:v>
                </c:pt>
                <c:pt idx="1049">
                  <c:v>9.1467189999999992</c:v>
                </c:pt>
                <c:pt idx="1050">
                  <c:v>9.186869999999999</c:v>
                </c:pt>
                <c:pt idx="1051">
                  <c:v>9.1514279999999992</c:v>
                </c:pt>
                <c:pt idx="1052">
                  <c:v>9.222881000000001</c:v>
                </c:pt>
                <c:pt idx="1053">
                  <c:v>9.0954879999999996</c:v>
                </c:pt>
                <c:pt idx="1054">
                  <c:v>#N/A</c:v>
                </c:pt>
                <c:pt idx="1055">
                  <c:v>#N/A</c:v>
                </c:pt>
                <c:pt idx="1056">
                  <c:v>9.1001359999999991</c:v>
                </c:pt>
                <c:pt idx="1057">
                  <c:v>9.2131150000000002</c:v>
                </c:pt>
                <c:pt idx="1058">
                  <c:v>9.1251319999999989</c:v>
                </c:pt>
                <c:pt idx="1059">
                  <c:v>9.1050959999999996</c:v>
                </c:pt>
                <c:pt idx="1060">
                  <c:v>9.0776400000000006</c:v>
                </c:pt>
                <c:pt idx="1061">
                  <c:v>#N/A</c:v>
                </c:pt>
                <c:pt idx="1062">
                  <c:v>#N/A</c:v>
                </c:pt>
                <c:pt idx="1063">
                  <c:v>9.0767820000000015</c:v>
                </c:pt>
                <c:pt idx="1064">
                  <c:v>9.0736000000000008</c:v>
                </c:pt>
                <c:pt idx="1065">
                  <c:v>8.998975999999999</c:v>
                </c:pt>
                <c:pt idx="1066">
                  <c:v>9.1663889999999988</c:v>
                </c:pt>
                <c:pt idx="1067">
                  <c:v>9.2885039999999996</c:v>
                </c:pt>
                <c:pt idx="1068">
                  <c:v>#N/A</c:v>
                </c:pt>
                <c:pt idx="1069">
                  <c:v>#N/A</c:v>
                </c:pt>
                <c:pt idx="1070">
                  <c:v>9.090368999999999</c:v>
                </c:pt>
                <c:pt idx="1071">
                  <c:v>9.1458750000000002</c:v>
                </c:pt>
                <c:pt idx="1072">
                  <c:v>9.1904400000000006</c:v>
                </c:pt>
                <c:pt idx="1073">
                  <c:v>9.1483480000000004</c:v>
                </c:pt>
                <c:pt idx="1074">
                  <c:v>8.8366500000000006</c:v>
                </c:pt>
                <c:pt idx="1075">
                  <c:v>#N/A</c:v>
                </c:pt>
                <c:pt idx="1076">
                  <c:v>#N/A</c:v>
                </c:pt>
                <c:pt idx="1077">
                  <c:v>8.8632810000000006</c:v>
                </c:pt>
                <c:pt idx="1078">
                  <c:v>9.0777400000000004</c:v>
                </c:pt>
                <c:pt idx="1079">
                  <c:v>8.9650599999999994</c:v>
                </c:pt>
                <c:pt idx="1080">
                  <c:v>8.8245740000000019</c:v>
                </c:pt>
                <c:pt idx="1081">
                  <c:v>8.8096680000000003</c:v>
                </c:pt>
                <c:pt idx="1082">
                  <c:v>#N/A</c:v>
                </c:pt>
                <c:pt idx="1083">
                  <c:v>#N/A</c:v>
                </c:pt>
                <c:pt idx="1084">
                  <c:v>8.9786199999999994</c:v>
                </c:pt>
                <c:pt idx="1085">
                  <c:v>9.1120640000000002</c:v>
                </c:pt>
                <c:pt idx="1086">
                  <c:v>9.0493639999999989</c:v>
                </c:pt>
                <c:pt idx="1087">
                  <c:v>9.0422220000000006</c:v>
                </c:pt>
                <c:pt idx="1088">
                  <c:v>9.0422220000000006</c:v>
                </c:pt>
                <c:pt idx="1089">
                  <c:v>#N/A</c:v>
                </c:pt>
                <c:pt idx="1090">
                  <c:v>#N/A</c:v>
                </c:pt>
                <c:pt idx="1091">
                  <c:v>9.1861560000000022</c:v>
                </c:pt>
                <c:pt idx="1092">
                  <c:v>9.1339679999999994</c:v>
                </c:pt>
                <c:pt idx="1093">
                  <c:v>9.0467279999999999</c:v>
                </c:pt>
                <c:pt idx="1094">
                  <c:v>9.0253229999999984</c:v>
                </c:pt>
                <c:pt idx="1095">
                  <c:v>9.0253229999999984</c:v>
                </c:pt>
                <c:pt idx="1096">
                  <c:v>#N/A</c:v>
                </c:pt>
                <c:pt idx="1097">
                  <c:v>#N/A</c:v>
                </c:pt>
                <c:pt idx="1098">
                  <c:v>8.8382780000000007</c:v>
                </c:pt>
                <c:pt idx="1099">
                  <c:v>8.6612760000000009</c:v>
                </c:pt>
                <c:pt idx="1100">
                  <c:v>8.3895020000000002</c:v>
                </c:pt>
                <c:pt idx="1101">
                  <c:v>8.2596799999999995</c:v>
                </c:pt>
                <c:pt idx="1102">
                  <c:v>8.1023060000000005</c:v>
                </c:pt>
                <c:pt idx="1103">
                  <c:v>#N/A</c:v>
                </c:pt>
                <c:pt idx="1104">
                  <c:v>#N/A</c:v>
                </c:pt>
                <c:pt idx="1105">
                  <c:v>7.8066959999999996</c:v>
                </c:pt>
                <c:pt idx="1106">
                  <c:v>7.7477399999999994</c:v>
                </c:pt>
                <c:pt idx="1107">
                  <c:v>7.8848639999999994</c:v>
                </c:pt>
                <c:pt idx="1108">
                  <c:v>7.7667089999999996</c:v>
                </c:pt>
                <c:pt idx="1109">
                  <c:v>7.3342079999999994</c:v>
                </c:pt>
                <c:pt idx="1110">
                  <c:v>#N/A</c:v>
                </c:pt>
                <c:pt idx="1111">
                  <c:v>#N/A</c:v>
                </c:pt>
                <c:pt idx="1112">
                  <c:v>7.3629919999999993</c:v>
                </c:pt>
                <c:pt idx="1113">
                  <c:v>7.4554480000000005</c:v>
                </c:pt>
                <c:pt idx="1114">
                  <c:v>6.936852</c:v>
                </c:pt>
                <c:pt idx="1115">
                  <c:v>6.7645529999999994</c:v>
                </c:pt>
                <c:pt idx="1116">
                  <c:v>6.873888</c:v>
                </c:pt>
                <c:pt idx="1117">
                  <c:v>#N/A</c:v>
                </c:pt>
                <c:pt idx="1118">
                  <c:v>#N/A</c:v>
                </c:pt>
                <c:pt idx="1119">
                  <c:v>6.3916649999999997</c:v>
                </c:pt>
                <c:pt idx="1120">
                  <c:v>6.6105700000000001</c:v>
                </c:pt>
                <c:pt idx="1121">
                  <c:v>6.4565839999999994</c:v>
                </c:pt>
                <c:pt idx="1122">
                  <c:v>6.6399270000000001</c:v>
                </c:pt>
                <c:pt idx="1123">
                  <c:v>6.6284400000000012</c:v>
                </c:pt>
                <c:pt idx="1124">
                  <c:v>#N/A</c:v>
                </c:pt>
                <c:pt idx="1125">
                  <c:v>#N/A</c:v>
                </c:pt>
                <c:pt idx="1126">
                  <c:v>6.2147639999999997</c:v>
                </c:pt>
                <c:pt idx="1127">
                  <c:v>6.3766960000000008</c:v>
                </c:pt>
                <c:pt idx="1128">
                  <c:v>6.1662119999999989</c:v>
                </c:pt>
                <c:pt idx="1129">
                  <c:v>6.2977720000000001</c:v>
                </c:pt>
                <c:pt idx="1130">
                  <c:v>6.2395140000000007</c:v>
                </c:pt>
                <c:pt idx="1131">
                  <c:v>#N/A</c:v>
                </c:pt>
                <c:pt idx="1132">
                  <c:v>#N/A</c:v>
                </c:pt>
                <c:pt idx="1133">
                  <c:v>5.8280250000000002</c:v>
                </c:pt>
                <c:pt idx="1134">
                  <c:v>5.5842919999999996</c:v>
                </c:pt>
                <c:pt idx="1135">
                  <c:v>5.5046729999999995</c:v>
                </c:pt>
                <c:pt idx="1136">
                  <c:v>5.3898250000000001</c:v>
                </c:pt>
                <c:pt idx="1137">
                  <c:v>5.7164250000000001</c:v>
                </c:pt>
                <c:pt idx="1138">
                  <c:v>#N/A</c:v>
                </c:pt>
                <c:pt idx="1139">
                  <c:v>#N/A</c:v>
                </c:pt>
                <c:pt idx="1140">
                  <c:v>5.37758</c:v>
                </c:pt>
                <c:pt idx="1141">
                  <c:v>5.2480200000000004</c:v>
                </c:pt>
                <c:pt idx="1142">
                  <c:v>5.6793599999999991</c:v>
                </c:pt>
                <c:pt idx="1143">
                  <c:v>5.830184</c:v>
                </c:pt>
                <c:pt idx="1144">
                  <c:v>5.7366319999999993</c:v>
                </c:pt>
                <c:pt idx="1145">
                  <c:v>#N/A</c:v>
                </c:pt>
                <c:pt idx="1146">
                  <c:v>#N/A</c:v>
                </c:pt>
                <c:pt idx="1147">
                  <c:v>5.9760920000000004</c:v>
                </c:pt>
                <c:pt idx="1148">
                  <c:v>5.4019820000000003</c:v>
                </c:pt>
                <c:pt idx="1149">
                  <c:v>5.3477470000000009</c:v>
                </c:pt>
                <c:pt idx="1150">
                  <c:v>5.6017160000000006</c:v>
                </c:pt>
                <c:pt idx="1151">
                  <c:v>5.5030000000000001</c:v>
                </c:pt>
                <c:pt idx="1152">
                  <c:v>#N/A</c:v>
                </c:pt>
                <c:pt idx="1153">
                  <c:v>#N/A</c:v>
                </c:pt>
                <c:pt idx="1154">
                  <c:v>5.4548879999999995</c:v>
                </c:pt>
                <c:pt idx="1155">
                  <c:v>5.4359999999999999</c:v>
                </c:pt>
                <c:pt idx="1156">
                  <c:v>5.3954319999999996</c:v>
                </c:pt>
                <c:pt idx="1157">
                  <c:v>5.3414900000000003</c:v>
                </c:pt>
                <c:pt idx="1158">
                  <c:v>5.4082099999999995</c:v>
                </c:pt>
                <c:pt idx="1159">
                  <c:v>#N/A</c:v>
                </c:pt>
                <c:pt idx="1160">
                  <c:v>#N/A</c:v>
                </c:pt>
                <c:pt idx="1161">
                  <c:v>5.5860299999999992</c:v>
                </c:pt>
                <c:pt idx="1162">
                  <c:v>5.5470839999999999</c:v>
                </c:pt>
                <c:pt idx="1163">
                  <c:v>5.5852569999999995</c:v>
                </c:pt>
                <c:pt idx="1164">
                  <c:v>5.3416440000000005</c:v>
                </c:pt>
                <c:pt idx="1165">
                  <c:v>5.5449999999999999</c:v>
                </c:pt>
                <c:pt idx="1166">
                  <c:v>#N/A</c:v>
                </c:pt>
                <c:pt idx="1167">
                  <c:v>#N/A</c:v>
                </c:pt>
                <c:pt idx="1168">
                  <c:v>5.4260720000000005</c:v>
                </c:pt>
                <c:pt idx="1169">
                  <c:v>5.4100830000000002</c:v>
                </c:pt>
                <c:pt idx="1170">
                  <c:v>5.4988080000000004</c:v>
                </c:pt>
                <c:pt idx="1171">
                  <c:v>5.666811</c:v>
                </c:pt>
                <c:pt idx="1172">
                  <c:v>5.5831049999999998</c:v>
                </c:pt>
                <c:pt idx="1173">
                  <c:v>#N/A</c:v>
                </c:pt>
                <c:pt idx="1174">
                  <c:v>#N/A</c:v>
                </c:pt>
                <c:pt idx="1175">
                  <c:v>5.500248</c:v>
                </c:pt>
                <c:pt idx="1176">
                  <c:v>5.4153960000000003</c:v>
                </c:pt>
                <c:pt idx="1177">
                  <c:v>5.3732509999999998</c:v>
                </c:pt>
                <c:pt idx="1178">
                  <c:v>5.4208439999999998</c:v>
                </c:pt>
                <c:pt idx="1179">
                  <c:v>5.4208439999999998</c:v>
                </c:pt>
                <c:pt idx="1180">
                  <c:v>#N/A</c:v>
                </c:pt>
                <c:pt idx="1181">
                  <c:v>#N/A</c:v>
                </c:pt>
                <c:pt idx="1182">
                  <c:v>5.4208439999999998</c:v>
                </c:pt>
                <c:pt idx="1183">
                  <c:v>5.3619259999999995</c:v>
                </c:pt>
                <c:pt idx="1184">
                  <c:v>5.6280280000000005</c:v>
                </c:pt>
                <c:pt idx="1185">
                  <c:v>5.9429699999999999</c:v>
                </c:pt>
                <c:pt idx="1186">
                  <c:v>5.9217759999999995</c:v>
                </c:pt>
                <c:pt idx="1187">
                  <c:v>#N/A</c:v>
                </c:pt>
                <c:pt idx="1188">
                  <c:v>#N/A</c:v>
                </c:pt>
                <c:pt idx="1189">
                  <c:v>6.0655399999999995</c:v>
                </c:pt>
                <c:pt idx="1190">
                  <c:v>5.9563080000000008</c:v>
                </c:pt>
                <c:pt idx="1191">
                  <c:v>6.0194159999999997</c:v>
                </c:pt>
                <c:pt idx="1192">
                  <c:v>6.0001920000000011</c:v>
                </c:pt>
                <c:pt idx="1193">
                  <c:v>6.1587460000000007</c:v>
                </c:pt>
                <c:pt idx="1194">
                  <c:v>#N/A</c:v>
                </c:pt>
                <c:pt idx="1195">
                  <c:v>#N/A</c:v>
                </c:pt>
                <c:pt idx="1196">
                  <c:v>6.35562</c:v>
                </c:pt>
                <c:pt idx="1197">
                  <c:v>6.3703639999999995</c:v>
                </c:pt>
                <c:pt idx="1198">
                  <c:v>6.2590919999999999</c:v>
                </c:pt>
                <c:pt idx="1199">
                  <c:v>6.3123719999999999</c:v>
                </c:pt>
                <c:pt idx="1200">
                  <c:v>6.1836320000000011</c:v>
                </c:pt>
                <c:pt idx="1201">
                  <c:v>#N/A</c:v>
                </c:pt>
                <c:pt idx="1202">
                  <c:v>#N/A</c:v>
                </c:pt>
                <c:pt idx="1203">
                  <c:v>6.1843820000000003</c:v>
                </c:pt>
                <c:pt idx="1204">
                  <c:v>6.3180510000000005</c:v>
                </c:pt>
                <c:pt idx="1205">
                  <c:v>6.3153449999999989</c:v>
                </c:pt>
                <c:pt idx="1206">
                  <c:v>6.5291249999999996</c:v>
                </c:pt>
                <c:pt idx="1207">
                  <c:v>6.724011</c:v>
                </c:pt>
                <c:pt idx="1208">
                  <c:v>#N/A</c:v>
                </c:pt>
                <c:pt idx="1209">
                  <c:v>#N/A</c:v>
                </c:pt>
                <c:pt idx="1210">
                  <c:v>6.645760000000001</c:v>
                </c:pt>
                <c:pt idx="1211">
                  <c:v>7.4719940000000005</c:v>
                </c:pt>
                <c:pt idx="1212">
                  <c:v>7.7312520000000005</c:v>
                </c:pt>
                <c:pt idx="1213">
                  <c:v>7.2009719999999993</c:v>
                </c:pt>
                <c:pt idx="1214">
                  <c:v>7.0470540000000002</c:v>
                </c:pt>
                <c:pt idx="1215">
                  <c:v>#N/A</c:v>
                </c:pt>
                <c:pt idx="1216">
                  <c:v>#N/A</c:v>
                </c:pt>
                <c:pt idx="1217">
                  <c:v>7.0222230000000003</c:v>
                </c:pt>
                <c:pt idx="1218">
                  <c:v>6.9298310000000001</c:v>
                </c:pt>
                <c:pt idx="1219">
                  <c:v>7.0525650000000004</c:v>
                </c:pt>
                <c:pt idx="1220">
                  <c:v>7.0921799999999999</c:v>
                </c:pt>
                <c:pt idx="1221">
                  <c:v>6.6962220000000006</c:v>
                </c:pt>
                <c:pt idx="1222">
                  <c:v>#N/A</c:v>
                </c:pt>
                <c:pt idx="1223">
                  <c:v>#N/A</c:v>
                </c:pt>
                <c:pt idx="1224">
                  <c:v>6.4951499999999998</c:v>
                </c:pt>
                <c:pt idx="1225">
                  <c:v>6.7112499999999997</c:v>
                </c:pt>
                <c:pt idx="1226">
                  <c:v>6.8682179999999997</c:v>
                </c:pt>
                <c:pt idx="1227">
                  <c:v>6.6170089999999995</c:v>
                </c:pt>
                <c:pt idx="1228">
                  <c:v>6.6385800000000001</c:v>
                </c:pt>
                <c:pt idx="1229">
                  <c:v>#N/A</c:v>
                </c:pt>
                <c:pt idx="1230">
                  <c:v>#N/A</c:v>
                </c:pt>
                <c:pt idx="1231">
                  <c:v>6.9189640000000008</c:v>
                </c:pt>
                <c:pt idx="1232">
                  <c:v>6.847389999999999</c:v>
                </c:pt>
                <c:pt idx="1233">
                  <c:v>6.8350739999999988</c:v>
                </c:pt>
                <c:pt idx="1234">
                  <c:v>6.7181999999999995</c:v>
                </c:pt>
                <c:pt idx="1235">
                  <c:v>6.6977429999999991</c:v>
                </c:pt>
                <c:pt idx="1236">
                  <c:v>#N/A</c:v>
                </c:pt>
                <c:pt idx="1237">
                  <c:v>#N/A</c:v>
                </c:pt>
                <c:pt idx="1238">
                  <c:v>6.4374099999999999</c:v>
                </c:pt>
                <c:pt idx="1239">
                  <c:v>6.4774399999999996</c:v>
                </c:pt>
                <c:pt idx="1240">
                  <c:v>6.5427020000000002</c:v>
                </c:pt>
                <c:pt idx="1241">
                  <c:v>6.7343040000000007</c:v>
                </c:pt>
                <c:pt idx="1242">
                  <c:v>6.7454720000000004</c:v>
                </c:pt>
                <c:pt idx="1243">
                  <c:v>#N/A</c:v>
                </c:pt>
                <c:pt idx="1244">
                  <c:v>#N/A</c:v>
                </c:pt>
                <c:pt idx="1245">
                  <c:v>6.817067999999999</c:v>
                </c:pt>
                <c:pt idx="1246">
                  <c:v>6.803939999999999</c:v>
                </c:pt>
                <c:pt idx="1247">
                  <c:v>6.6708779999999992</c:v>
                </c:pt>
                <c:pt idx="1248">
                  <c:v>6.7463640000000007</c:v>
                </c:pt>
                <c:pt idx="1249">
                  <c:v>6.6366300000000003</c:v>
                </c:pt>
                <c:pt idx="1250">
                  <c:v>#N/A</c:v>
                </c:pt>
                <c:pt idx="1251">
                  <c:v>#N/A</c:v>
                </c:pt>
                <c:pt idx="1252">
                  <c:v>7.0477290000000004</c:v>
                </c:pt>
                <c:pt idx="1253">
                  <c:v>6.9449760000000005</c:v>
                </c:pt>
                <c:pt idx="1254">
                  <c:v>6.9519580000000003</c:v>
                </c:pt>
                <c:pt idx="1255">
                  <c:v>6.9419160000000009</c:v>
                </c:pt>
                <c:pt idx="1256">
                  <c:v>6.7371840000000001</c:v>
                </c:pt>
                <c:pt idx="1257">
                  <c:v>#N/A</c:v>
                </c:pt>
                <c:pt idx="1258">
                  <c:v>#N/A</c:v>
                </c:pt>
                <c:pt idx="1259">
                  <c:v>6.6030480000000003</c:v>
                </c:pt>
                <c:pt idx="1260">
                  <c:v>6.5778500000000006</c:v>
                </c:pt>
                <c:pt idx="1261">
                  <c:v>6.6369300000000004</c:v>
                </c:pt>
                <c:pt idx="1262">
                  <c:v>6.3803539999999996</c:v>
                </c:pt>
                <c:pt idx="1263">
                  <c:v>6.3810180000000001</c:v>
                </c:pt>
                <c:pt idx="1264">
                  <c:v>#N/A</c:v>
                </c:pt>
                <c:pt idx="1265">
                  <c:v>#N/A</c:v>
                </c:pt>
                <c:pt idx="1266">
                  <c:v>6.6405520000000005</c:v>
                </c:pt>
                <c:pt idx="1267">
                  <c:v>6.2905839999999991</c:v>
                </c:pt>
                <c:pt idx="1268">
                  <c:v>6.420027000000001</c:v>
                </c:pt>
                <c:pt idx="1269">
                  <c:v>6.4347850000000006</c:v>
                </c:pt>
                <c:pt idx="1270">
                  <c:v>5.4887360000000003</c:v>
                </c:pt>
                <c:pt idx="1271">
                  <c:v>#N/A</c:v>
                </c:pt>
                <c:pt idx="1272">
                  <c:v>#N/A</c:v>
                </c:pt>
                <c:pt idx="1273">
                  <c:v>5.2460459999999998</c:v>
                </c:pt>
                <c:pt idx="1274">
                  <c:v>5.1932369999999999</c:v>
                </c:pt>
                <c:pt idx="1275">
                  <c:v>5.0126799999999996</c:v>
                </c:pt>
                <c:pt idx="1276">
                  <c:v>4.9625940000000002</c:v>
                </c:pt>
                <c:pt idx="1277">
                  <c:v>5.1443699999999994</c:v>
                </c:pt>
                <c:pt idx="1278">
                  <c:v>#N/A</c:v>
                </c:pt>
                <c:pt idx="1279">
                  <c:v>#N/A</c:v>
                </c:pt>
                <c:pt idx="1280">
                  <c:v>5.5355859999999995</c:v>
                </c:pt>
                <c:pt idx="1281">
                  <c:v>5.2497660000000002</c:v>
                </c:pt>
                <c:pt idx="1282">
                  <c:v>5.0806709999999997</c:v>
                </c:pt>
                <c:pt idx="1283">
                  <c:v>5.0746400000000005</c:v>
                </c:pt>
                <c:pt idx="1284">
                  <c:v>5.0368499999999994</c:v>
                </c:pt>
                <c:pt idx="1285">
                  <c:v>#N/A</c:v>
                </c:pt>
                <c:pt idx="1286">
                  <c:v>#N/A</c:v>
                </c:pt>
                <c:pt idx="1287">
                  <c:v>4.8947069999999995</c:v>
                </c:pt>
                <c:pt idx="1288">
                  <c:v>5.1355959999999996</c:v>
                </c:pt>
                <c:pt idx="1289">
                  <c:v>5.3034879999999998</c:v>
                </c:pt>
                <c:pt idx="1290">
                  <c:v>5.3330459999999995</c:v>
                </c:pt>
                <c:pt idx="1291">
                  <c:v>5.4861040000000001</c:v>
                </c:pt>
                <c:pt idx="1292">
                  <c:v>#N/A</c:v>
                </c:pt>
                <c:pt idx="1293">
                  <c:v>#N/A</c:v>
                </c:pt>
                <c:pt idx="1294">
                  <c:v>5.3607049999999994</c:v>
                </c:pt>
                <c:pt idx="1295">
                  <c:v>5.1533449999999998</c:v>
                </c:pt>
                <c:pt idx="1296">
                  <c:v>5.1650970000000003</c:v>
                </c:pt>
                <c:pt idx="1297">
                  <c:v>5.1329899999999995</c:v>
                </c:pt>
                <c:pt idx="1298">
                  <c:v>5.033398</c:v>
                </c:pt>
                <c:pt idx="1299">
                  <c:v>#N/A</c:v>
                </c:pt>
                <c:pt idx="1300">
                  <c:v>#N/A</c:v>
                </c:pt>
                <c:pt idx="1301">
                  <c:v>5.0517199999999995</c:v>
                </c:pt>
                <c:pt idx="1302">
                  <c:v>4.9706439999999992</c:v>
                </c:pt>
                <c:pt idx="1303">
                  <c:v>4.9899139999999997</c:v>
                </c:pt>
                <c:pt idx="1304">
                  <c:v>4.9794100000000006</c:v>
                </c:pt>
                <c:pt idx="1305">
                  <c:v>4.9230589999999994</c:v>
                </c:pt>
                <c:pt idx="1306">
                  <c:v>#N/A</c:v>
                </c:pt>
                <c:pt idx="1307">
                  <c:v>#N/A</c:v>
                </c:pt>
                <c:pt idx="1308">
                  <c:v>4.8898320000000002</c:v>
                </c:pt>
                <c:pt idx="1309">
                  <c:v>4.9473059999999993</c:v>
                </c:pt>
                <c:pt idx="1310">
                  <c:v>5.1968000000000005</c:v>
                </c:pt>
                <c:pt idx="1311">
                  <c:v>5.2339199999999995</c:v>
                </c:pt>
                <c:pt idx="1312">
                  <c:v>5.2767879999999998</c:v>
                </c:pt>
                <c:pt idx="1313">
                  <c:v>#N/A</c:v>
                </c:pt>
                <c:pt idx="1314">
                  <c:v>#N/A</c:v>
                </c:pt>
                <c:pt idx="1315">
                  <c:v>5.4880650000000006</c:v>
                </c:pt>
                <c:pt idx="1316">
                  <c:v>5.4060639999999998</c:v>
                </c:pt>
                <c:pt idx="1317">
                  <c:v>5.3347679999999995</c:v>
                </c:pt>
                <c:pt idx="1318">
                  <c:v>5.4426639999999997</c:v>
                </c:pt>
                <c:pt idx="1319">
                  <c:v>5.4674199999999997</c:v>
                </c:pt>
                <c:pt idx="1320">
                  <c:v>#N/A</c:v>
                </c:pt>
                <c:pt idx="1321">
                  <c:v>#N/A</c:v>
                </c:pt>
                <c:pt idx="1322">
                  <c:v>5.37758</c:v>
                </c:pt>
                <c:pt idx="1323">
                  <c:v>5.3086500000000001</c:v>
                </c:pt>
                <c:pt idx="1324">
                  <c:v>5.0629239999999998</c:v>
                </c:pt>
                <c:pt idx="1325">
                  <c:v>5.3095490000000005</c:v>
                </c:pt>
                <c:pt idx="1326">
                  <c:v>5.4025020000000001</c:v>
                </c:pt>
                <c:pt idx="1327">
                  <c:v>#N/A</c:v>
                </c:pt>
                <c:pt idx="1328">
                  <c:v>#N/A</c:v>
                </c:pt>
                <c:pt idx="1329">
                  <c:v>5.5399400000000005</c:v>
                </c:pt>
                <c:pt idx="1330">
                  <c:v>5.3406689999999992</c:v>
                </c:pt>
                <c:pt idx="1331">
                  <c:v>5.1945480000000002</c:v>
                </c:pt>
                <c:pt idx="1332">
                  <c:v>5.31759</c:v>
                </c:pt>
                <c:pt idx="1333">
                  <c:v>5.3063000000000002</c:v>
                </c:pt>
                <c:pt idx="1334">
                  <c:v>#N/A</c:v>
                </c:pt>
                <c:pt idx="1335">
                  <c:v>#N/A</c:v>
                </c:pt>
                <c:pt idx="1336">
                  <c:v>5.2499000000000002</c:v>
                </c:pt>
                <c:pt idx="1337">
                  <c:v>5.0814399999999997</c:v>
                </c:pt>
                <c:pt idx="1338">
                  <c:v>4.9760039999999996</c:v>
                </c:pt>
                <c:pt idx="1339">
                  <c:v>4.8819480000000004</c:v>
                </c:pt>
                <c:pt idx="1340">
                  <c:v>4.5667439999999999</c:v>
                </c:pt>
                <c:pt idx="1341">
                  <c:v>#N/A</c:v>
                </c:pt>
                <c:pt idx="1342">
                  <c:v>#N/A</c:v>
                </c:pt>
                <c:pt idx="1343">
                  <c:v>4.3843079999999999</c:v>
                </c:pt>
                <c:pt idx="1344">
                  <c:v>4.6086669999999996</c:v>
                </c:pt>
                <c:pt idx="1345">
                  <c:v>4.5060369999999992</c:v>
                </c:pt>
                <c:pt idx="1346">
                  <c:v>4.6087679999999995</c:v>
                </c:pt>
                <c:pt idx="1347">
                  <c:v>4.5973440000000005</c:v>
                </c:pt>
                <c:pt idx="1348">
                  <c:v>#N/A</c:v>
                </c:pt>
                <c:pt idx="1349">
                  <c:v>#N/A</c:v>
                </c:pt>
                <c:pt idx="1350">
                  <c:v>4.5240780000000003</c:v>
                </c:pt>
                <c:pt idx="1351">
                  <c:v>4.5325410000000002</c:v>
                </c:pt>
                <c:pt idx="1352">
                  <c:v>4.4647639999999997</c:v>
                </c:pt>
                <c:pt idx="1353">
                  <c:v>4.6591559999999994</c:v>
                </c:pt>
                <c:pt idx="1354">
                  <c:v>4.8945360000000004</c:v>
                </c:pt>
                <c:pt idx="1355">
                  <c:v>#N/A</c:v>
                </c:pt>
                <c:pt idx="1356">
                  <c:v>#N/A</c:v>
                </c:pt>
                <c:pt idx="1357">
                  <c:v>4.9126000000000003</c:v>
                </c:pt>
                <c:pt idx="1358">
                  <c:v>4.6525440000000007</c:v>
                </c:pt>
                <c:pt idx="1359">
                  <c:v>4.6941499999999996</c:v>
                </c:pt>
                <c:pt idx="1360">
                  <c:v>4.9671959999999995</c:v>
                </c:pt>
                <c:pt idx="1361">
                  <c:v>5.0911559999999998</c:v>
                </c:pt>
                <c:pt idx="1362">
                  <c:v>#N/A</c:v>
                </c:pt>
                <c:pt idx="1363">
                  <c:v>#N/A</c:v>
                </c:pt>
                <c:pt idx="1364">
                  <c:v>5.2030440000000002</c:v>
                </c:pt>
                <c:pt idx="1365">
                  <c:v>4.9704600000000001</c:v>
                </c:pt>
                <c:pt idx="1366">
                  <c:v>5.5563750000000001</c:v>
                </c:pt>
                <c:pt idx="1367">
                  <c:v>5.6329419999999999</c:v>
                </c:pt>
                <c:pt idx="1368">
                  <c:v>5.5358560000000008</c:v>
                </c:pt>
                <c:pt idx="1369">
                  <c:v>#N/A</c:v>
                </c:pt>
                <c:pt idx="1370">
                  <c:v>#N/A</c:v>
                </c:pt>
                <c:pt idx="1371">
                  <c:v>5.9663159999999991</c:v>
                </c:pt>
                <c:pt idx="1372">
                  <c:v>5.8148810000000006</c:v>
                </c:pt>
                <c:pt idx="1373">
                  <c:v>6.1436280000000005</c:v>
                </c:pt>
                <c:pt idx="1374">
                  <c:v>6.5544100000000007</c:v>
                </c:pt>
                <c:pt idx="1375">
                  <c:v>6.3386600000000008</c:v>
                </c:pt>
                <c:pt idx="1376">
                  <c:v>#N/A</c:v>
                </c:pt>
                <c:pt idx="1377">
                  <c:v>#N/A</c:v>
                </c:pt>
                <c:pt idx="1378">
                  <c:v>6.3165600000000008</c:v>
                </c:pt>
                <c:pt idx="1379">
                  <c:v>6.0158969999999998</c:v>
                </c:pt>
                <c:pt idx="1380">
                  <c:v>6.0830400000000004</c:v>
                </c:pt>
                <c:pt idx="1381">
                  <c:v>6.2364699999999997</c:v>
                </c:pt>
                <c:pt idx="1382">
                  <c:v>6.3921619999999999</c:v>
                </c:pt>
                <c:pt idx="1383">
                  <c:v>#N/A</c:v>
                </c:pt>
                <c:pt idx="1384">
                  <c:v>#N/A</c:v>
                </c:pt>
                <c:pt idx="1385">
                  <c:v>6.4534779999999996</c:v>
                </c:pt>
                <c:pt idx="1386">
                  <c:v>6.5408349999999995</c:v>
                </c:pt>
                <c:pt idx="1387">
                  <c:v>6.2250930000000002</c:v>
                </c:pt>
                <c:pt idx="1388">
                  <c:v>6.1268400000000005</c:v>
                </c:pt>
                <c:pt idx="1389">
                  <c:v>6.4118539999999999</c:v>
                </c:pt>
                <c:pt idx="1390">
                  <c:v>#N/A</c:v>
                </c:pt>
                <c:pt idx="1391">
                  <c:v>#N/A</c:v>
                </c:pt>
                <c:pt idx="1392">
                  <c:v>6.3276709999999996</c:v>
                </c:pt>
                <c:pt idx="1393">
                  <c:v>6.3166319999999994</c:v>
                </c:pt>
                <c:pt idx="1394">
                  <c:v>6.4894500000000006</c:v>
                </c:pt>
                <c:pt idx="1395">
                  <c:v>6.3485869999999993</c:v>
                </c:pt>
                <c:pt idx="1396">
                  <c:v>6.4221360000000001</c:v>
                </c:pt>
                <c:pt idx="1397">
                  <c:v>#N/A</c:v>
                </c:pt>
                <c:pt idx="1398">
                  <c:v>#N/A</c:v>
                </c:pt>
                <c:pt idx="1399">
                  <c:v>6.4581400000000002</c:v>
                </c:pt>
                <c:pt idx="1400">
                  <c:v>6.6480750000000004</c:v>
                </c:pt>
                <c:pt idx="1401">
                  <c:v>6.9232800000000001</c:v>
                </c:pt>
                <c:pt idx="1402">
                  <c:v>7.1916000000000002</c:v>
                </c:pt>
                <c:pt idx="1403">
                  <c:v>7.1106129999999999</c:v>
                </c:pt>
                <c:pt idx="1404">
                  <c:v>#N/A</c:v>
                </c:pt>
                <c:pt idx="1405">
                  <c:v>#N/A</c:v>
                </c:pt>
                <c:pt idx="1406">
                  <c:v>6.8916260000000014</c:v>
                </c:pt>
                <c:pt idx="1407">
                  <c:v>6.7883699999999996</c:v>
                </c:pt>
                <c:pt idx="1408">
                  <c:v>6.7564860000000007</c:v>
                </c:pt>
                <c:pt idx="1409">
                  <c:v>6.4498399999999991</c:v>
                </c:pt>
                <c:pt idx="1410">
                  <c:v>6.1825679999999998</c:v>
                </c:pt>
                <c:pt idx="1411">
                  <c:v>#N/A</c:v>
                </c:pt>
                <c:pt idx="1412">
                  <c:v>#N/A</c:v>
                </c:pt>
                <c:pt idx="1413">
                  <c:v>5.8303570000000011</c:v>
                </c:pt>
                <c:pt idx="1414">
                  <c:v>6.1791100000000005</c:v>
                </c:pt>
                <c:pt idx="1415">
                  <c:v>5.9396100000000001</c:v>
                </c:pt>
                <c:pt idx="1416">
                  <c:v>6.323030000000001</c:v>
                </c:pt>
                <c:pt idx="1417">
                  <c:v>5.9309820000000002</c:v>
                </c:pt>
                <c:pt idx="1418">
                  <c:v>#N/A</c:v>
                </c:pt>
                <c:pt idx="1419">
                  <c:v>#N/A</c:v>
                </c:pt>
                <c:pt idx="1420">
                  <c:v>5.8257880000000002</c:v>
                </c:pt>
                <c:pt idx="1421">
                  <c:v>5.8499670000000004</c:v>
                </c:pt>
                <c:pt idx="1422">
                  <c:v>5.7144779999999997</c:v>
                </c:pt>
                <c:pt idx="1423">
                  <c:v>5.6326319999999992</c:v>
                </c:pt>
                <c:pt idx="1424">
                  <c:v>5.2959999999999994</c:v>
                </c:pt>
                <c:pt idx="1425">
                  <c:v>#N/A</c:v>
                </c:pt>
                <c:pt idx="1426">
                  <c:v>#N/A</c:v>
                </c:pt>
                <c:pt idx="1427">
                  <c:v>5.0187119999999998</c:v>
                </c:pt>
                <c:pt idx="1428">
                  <c:v>4.8226560000000003</c:v>
                </c:pt>
                <c:pt idx="1429">
                  <c:v>4.8708299999999998</c:v>
                </c:pt>
                <c:pt idx="1430">
                  <c:v>4.7396419999999999</c:v>
                </c:pt>
                <c:pt idx="1431">
                  <c:v>4.57606</c:v>
                </c:pt>
                <c:pt idx="1432">
                  <c:v>#N/A</c:v>
                </c:pt>
                <c:pt idx="1433">
                  <c:v>#N/A</c:v>
                </c:pt>
                <c:pt idx="1434">
                  <c:v>4.676774</c:v>
                </c:pt>
                <c:pt idx="1435">
                  <c:v>4.8302999999999994</c:v>
                </c:pt>
                <c:pt idx="1436">
                  <c:v>4.6138999999999992</c:v>
                </c:pt>
                <c:pt idx="1437">
                  <c:v>4.9612820000000006</c:v>
                </c:pt>
                <c:pt idx="1438">
                  <c:v>4.709314</c:v>
                </c:pt>
                <c:pt idx="1439">
                  <c:v>#N/A</c:v>
                </c:pt>
                <c:pt idx="1440">
                  <c:v>#N/A</c:v>
                </c:pt>
                <c:pt idx="1441">
                  <c:v>5.1602520000000007</c:v>
                </c:pt>
                <c:pt idx="1442">
                  <c:v>5.0821899999999998</c:v>
                </c:pt>
                <c:pt idx="1443">
                  <c:v>5.3326440000000002</c:v>
                </c:pt>
                <c:pt idx="1444">
                  <c:v>5.0427960000000001</c:v>
                </c:pt>
                <c:pt idx="1445">
                  <c:v>5.1464270000000001</c:v>
                </c:pt>
                <c:pt idx="1446">
                  <c:v>#N/A</c:v>
                </c:pt>
                <c:pt idx="1447">
                  <c:v>#N/A</c:v>
                </c:pt>
                <c:pt idx="1448">
                  <c:v>5.3047979999999999</c:v>
                </c:pt>
                <c:pt idx="1449">
                  <c:v>5.4410999999999996</c:v>
                </c:pt>
                <c:pt idx="1450">
                  <c:v>6.0650220000000008</c:v>
                </c:pt>
                <c:pt idx="1451">
                  <c:v>6.3603959999999997</c:v>
                </c:pt>
                <c:pt idx="1452">
                  <c:v>6.5183039999999997</c:v>
                </c:pt>
                <c:pt idx="1453">
                  <c:v>#N/A</c:v>
                </c:pt>
                <c:pt idx="1454">
                  <c:v>#N/A</c:v>
                </c:pt>
                <c:pt idx="1455">
                  <c:v>6.5183039999999997</c:v>
                </c:pt>
                <c:pt idx="1456">
                  <c:v>6.6221299999999994</c:v>
                </c:pt>
                <c:pt idx="1457">
                  <c:v>6.5942340000000002</c:v>
                </c:pt>
                <c:pt idx="1458">
                  <c:v>6.6585609999999997</c:v>
                </c:pt>
                <c:pt idx="1459">
                  <c:v>6.9254370000000005</c:v>
                </c:pt>
                <c:pt idx="1460">
                  <c:v>#N/A</c:v>
                </c:pt>
                <c:pt idx="1461">
                  <c:v>#N/A</c:v>
                </c:pt>
                <c:pt idx="1462">
                  <c:v>6.4255099999999992</c:v>
                </c:pt>
                <c:pt idx="1463">
                  <c:v>5.6494400000000002</c:v>
                </c:pt>
                <c:pt idx="1464">
                  <c:v>5.9804010000000005</c:v>
                </c:pt>
                <c:pt idx="1465">
                  <c:v>5.5655299999999999</c:v>
                </c:pt>
                <c:pt idx="1466">
                  <c:v>5.3474449999999996</c:v>
                </c:pt>
                <c:pt idx="1467">
                  <c:v>#N/A</c:v>
                </c:pt>
                <c:pt idx="1468">
                  <c:v>#N/A</c:v>
                </c:pt>
                <c:pt idx="1469">
                  <c:v>5.5524480000000009</c:v>
                </c:pt>
                <c:pt idx="1470">
                  <c:v>5.8329839999999997</c:v>
                </c:pt>
                <c:pt idx="1471">
                  <c:v>5.8081590000000007</c:v>
                </c:pt>
                <c:pt idx="1472">
                  <c:v>5.3928950000000002</c:v>
                </c:pt>
                <c:pt idx="1473">
                  <c:v>5.3838049999999997</c:v>
                </c:pt>
                <c:pt idx="1474">
                  <c:v>#N/A</c:v>
                </c:pt>
                <c:pt idx="1475">
                  <c:v>#N/A</c:v>
                </c:pt>
                <c:pt idx="1476">
                  <c:v>4.9791799999999995</c:v>
                </c:pt>
                <c:pt idx="1477">
                  <c:v>5.3420000000000005</c:v>
                </c:pt>
                <c:pt idx="1478">
                  <c:v>5.1613759999999997</c:v>
                </c:pt>
                <c:pt idx="1479">
                  <c:v>5.5473600000000003</c:v>
                </c:pt>
                <c:pt idx="1480">
                  <c:v>5.7731759999999994</c:v>
                </c:pt>
                <c:pt idx="1481">
                  <c:v>#N/A</c:v>
                </c:pt>
                <c:pt idx="1482">
                  <c:v>#N/A</c:v>
                </c:pt>
                <c:pt idx="1483">
                  <c:v>5.7110949999999994</c:v>
                </c:pt>
                <c:pt idx="1484">
                  <c:v>5.4707319999999999</c:v>
                </c:pt>
                <c:pt idx="1485">
                  <c:v>5.3500140000000007</c:v>
                </c:pt>
                <c:pt idx="1486">
                  <c:v>5.5640000000000009</c:v>
                </c:pt>
                <c:pt idx="1487">
                  <c:v>5.2550520000000001</c:v>
                </c:pt>
                <c:pt idx="1488">
                  <c:v>#N/A</c:v>
                </c:pt>
                <c:pt idx="1489">
                  <c:v>#N/A</c:v>
                </c:pt>
                <c:pt idx="1490">
                  <c:v>5.4957099999999999</c:v>
                </c:pt>
                <c:pt idx="1491">
                  <c:v>5.7646800000000002</c:v>
                </c:pt>
                <c:pt idx="1492">
                  <c:v>5.69712</c:v>
                </c:pt>
                <c:pt idx="1493">
                  <c:v>5.6525840000000001</c:v>
                </c:pt>
                <c:pt idx="1494">
                  <c:v>5.5423560000000007</c:v>
                </c:pt>
                <c:pt idx="1495">
                  <c:v>#N/A</c:v>
                </c:pt>
                <c:pt idx="1496">
                  <c:v>#N/A</c:v>
                </c:pt>
                <c:pt idx="1497">
                  <c:v>5.4631199999999991</c:v>
                </c:pt>
                <c:pt idx="1498">
                  <c:v>5.5189749999999993</c:v>
                </c:pt>
                <c:pt idx="1499">
                  <c:v>5.5671299999999997</c:v>
                </c:pt>
                <c:pt idx="1500">
                  <c:v>5.6560679999999994</c:v>
                </c:pt>
                <c:pt idx="1501">
                  <c:v>5.4420479999999998</c:v>
                </c:pt>
                <c:pt idx="1502">
                  <c:v>#N/A</c:v>
                </c:pt>
                <c:pt idx="1503">
                  <c:v>#N/A</c:v>
                </c:pt>
                <c:pt idx="1504">
                  <c:v>5.2082100000000002</c:v>
                </c:pt>
                <c:pt idx="1505">
                  <c:v>5.4495990000000001</c:v>
                </c:pt>
                <c:pt idx="1506">
                  <c:v>5.3513850000000005</c:v>
                </c:pt>
                <c:pt idx="1507">
                  <c:v>5.2620880000000003</c:v>
                </c:pt>
                <c:pt idx="1508">
                  <c:v>5.3037000000000001</c:v>
                </c:pt>
                <c:pt idx="1509">
                  <c:v>#N/A</c:v>
                </c:pt>
                <c:pt idx="1510">
                  <c:v>#N/A</c:v>
                </c:pt>
                <c:pt idx="1511">
                  <c:v>5.4035440000000001</c:v>
                </c:pt>
                <c:pt idx="1512">
                  <c:v>5.3211849999999998</c:v>
                </c:pt>
                <c:pt idx="1513">
                  <c:v>5.3300909999999995</c:v>
                </c:pt>
                <c:pt idx="1514">
                  <c:v>5.6565549999999991</c:v>
                </c:pt>
                <c:pt idx="1515">
                  <c:v>5.7182509999999995</c:v>
                </c:pt>
                <c:pt idx="1516">
                  <c:v>#N/A</c:v>
                </c:pt>
                <c:pt idx="1517">
                  <c:v>#N/A</c:v>
                </c:pt>
                <c:pt idx="1518">
                  <c:v>5.5052399999999997</c:v>
                </c:pt>
                <c:pt idx="1519">
                  <c:v>5.5528280000000008</c:v>
                </c:pt>
                <c:pt idx="1520">
                  <c:v>6.2250029999999992</c:v>
                </c:pt>
                <c:pt idx="1521">
                  <c:v>5.7511579999999993</c:v>
                </c:pt>
                <c:pt idx="1522">
                  <c:v>5.9163999999999994</c:v>
                </c:pt>
                <c:pt idx="1523">
                  <c:v>#N/A</c:v>
                </c:pt>
                <c:pt idx="1524">
                  <c:v>#N/A</c:v>
                </c:pt>
                <c:pt idx="1525">
                  <c:v>5.8150079999999997</c:v>
                </c:pt>
                <c:pt idx="1526">
                  <c:v>5.6898880000000007</c:v>
                </c:pt>
                <c:pt idx="1527">
                  <c:v>5.5313440000000007</c:v>
                </c:pt>
                <c:pt idx="1528">
                  <c:v>5.4126629999999993</c:v>
                </c:pt>
                <c:pt idx="1529">
                  <c:v>5.4833020000000001</c:v>
                </c:pt>
                <c:pt idx="1530">
                  <c:v>#N/A</c:v>
                </c:pt>
                <c:pt idx="1531">
                  <c:v>#N/A</c:v>
                </c:pt>
                <c:pt idx="1532">
                  <c:v>5.5021080000000007</c:v>
                </c:pt>
                <c:pt idx="1533">
                  <c:v>5.4324409999999999</c:v>
                </c:pt>
                <c:pt idx="1534">
                  <c:v>5.5234400000000008</c:v>
                </c:pt>
                <c:pt idx="1535">
                  <c:v>5.5238900000000006</c:v>
                </c:pt>
                <c:pt idx="1536">
                  <c:v>5.5188180000000004</c:v>
                </c:pt>
                <c:pt idx="1537">
                  <c:v>#N/A</c:v>
                </c:pt>
                <c:pt idx="1538">
                  <c:v>#N/A</c:v>
                </c:pt>
                <c:pt idx="1539">
                  <c:v>5.3652480000000002</c:v>
                </c:pt>
                <c:pt idx="1540">
                  <c:v>5.3361880000000008</c:v>
                </c:pt>
                <c:pt idx="1541">
                  <c:v>5.3710789999999999</c:v>
                </c:pt>
                <c:pt idx="1542">
                  <c:v>5.3714280000000008</c:v>
                </c:pt>
                <c:pt idx="1543">
                  <c:v>5.1539849999999996</c:v>
                </c:pt>
                <c:pt idx="1544">
                  <c:v>#N/A</c:v>
                </c:pt>
                <c:pt idx="1545">
                  <c:v>#N/A</c:v>
                </c:pt>
                <c:pt idx="1546">
                  <c:v>5.0416069999999999</c:v>
                </c:pt>
                <c:pt idx="1547">
                  <c:v>5.1471660000000004</c:v>
                </c:pt>
                <c:pt idx="1548">
                  <c:v>5.1160479999999993</c:v>
                </c:pt>
                <c:pt idx="1549">
                  <c:v>5.2826040000000001</c:v>
                </c:pt>
                <c:pt idx="1550">
                  <c:v>5.0140789999999997</c:v>
                </c:pt>
                <c:pt idx="1551">
                  <c:v>#N/A</c:v>
                </c:pt>
                <c:pt idx="1552">
                  <c:v>#N/A</c:v>
                </c:pt>
                <c:pt idx="1553">
                  <c:v>5.1919070000000005</c:v>
                </c:pt>
                <c:pt idx="1554">
                  <c:v>4.9527150000000004</c:v>
                </c:pt>
                <c:pt idx="1555">
                  <c:v>5.146796000000001</c:v>
                </c:pt>
                <c:pt idx="1556">
                  <c:v>5.3969959999999997</c:v>
                </c:pt>
                <c:pt idx="1557">
                  <c:v>5.1980699999999995</c:v>
                </c:pt>
                <c:pt idx="1558">
                  <c:v>#N/A</c:v>
                </c:pt>
                <c:pt idx="1559">
                  <c:v>#N/A</c:v>
                </c:pt>
                <c:pt idx="1560">
                  <c:v>5.0668620000000004</c:v>
                </c:pt>
                <c:pt idx="1561">
                  <c:v>5.1699920000000006</c:v>
                </c:pt>
                <c:pt idx="1562">
                  <c:v>5.2282649999999995</c:v>
                </c:pt>
                <c:pt idx="1563">
                  <c:v>5.2618499999999999</c:v>
                </c:pt>
                <c:pt idx="1564">
                  <c:v>5.2618499999999999</c:v>
                </c:pt>
                <c:pt idx="1565">
                  <c:v>#N/A</c:v>
                </c:pt>
                <c:pt idx="1566">
                  <c:v>#N/A</c:v>
                </c:pt>
                <c:pt idx="1567">
                  <c:v>5.2618499999999999</c:v>
                </c:pt>
                <c:pt idx="1568">
                  <c:v>5.1914520000000008</c:v>
                </c:pt>
                <c:pt idx="1569">
                  <c:v>5.1801750000000002</c:v>
                </c:pt>
                <c:pt idx="1570">
                  <c:v>5.1038750000000004</c:v>
                </c:pt>
                <c:pt idx="1571">
                  <c:v>4.8889860000000009</c:v>
                </c:pt>
                <c:pt idx="1572">
                  <c:v>#N/A</c:v>
                </c:pt>
                <c:pt idx="1573">
                  <c:v>#N/A</c:v>
                </c:pt>
                <c:pt idx="1574">
                  <c:v>5.0334719999999997</c:v>
                </c:pt>
                <c:pt idx="1575">
                  <c:v>4.9009499999999999</c:v>
                </c:pt>
                <c:pt idx="1576">
                  <c:v>5.0216729999999998</c:v>
                </c:pt>
                <c:pt idx="1577">
                  <c:v>4.9508549999999998</c:v>
                </c:pt>
                <c:pt idx="1578">
                  <c:v>4.9950100000000006</c:v>
                </c:pt>
                <c:pt idx="1579">
                  <c:v>#N/A</c:v>
                </c:pt>
                <c:pt idx="1580">
                  <c:v>#N/A</c:v>
                </c:pt>
                <c:pt idx="1581">
                  <c:v>4.9950100000000006</c:v>
                </c:pt>
                <c:pt idx="1582">
                  <c:v>4.8571749999999998</c:v>
                </c:pt>
                <c:pt idx="1583">
                  <c:v>4.8043600000000009</c:v>
                </c:pt>
                <c:pt idx="1584">
                  <c:v>4.9390039999999997</c:v>
                </c:pt>
                <c:pt idx="1585">
                  <c:v>5.0201380000000002</c:v>
                </c:pt>
                <c:pt idx="1586">
                  <c:v>#N/A</c:v>
                </c:pt>
                <c:pt idx="1587">
                  <c:v>#N/A</c:v>
                </c:pt>
                <c:pt idx="1588">
                  <c:v>4.8345960000000003</c:v>
                </c:pt>
                <c:pt idx="1589">
                  <c:v>4.9213759999999995</c:v>
                </c:pt>
                <c:pt idx="1590">
                  <c:v>4.8424900000000006</c:v>
                </c:pt>
                <c:pt idx="1591">
                  <c:v>4.7241</c:v>
                </c:pt>
                <c:pt idx="1592">
                  <c:v>4.8506959999999992</c:v>
                </c:pt>
                <c:pt idx="1593">
                  <c:v>#N/A</c:v>
                </c:pt>
                <c:pt idx="1594">
                  <c:v>#N/A</c:v>
                </c:pt>
                <c:pt idx="1595">
                  <c:v>4.8167079999999993</c:v>
                </c:pt>
                <c:pt idx="1596">
                  <c:v>5.0207860000000002</c:v>
                </c:pt>
                <c:pt idx="1597">
                  <c:v>5.0915859999999995</c:v>
                </c:pt>
                <c:pt idx="1598">
                  <c:v>5.2974039999999993</c:v>
                </c:pt>
                <c:pt idx="1599">
                  <c:v>5.4218149999999987</c:v>
                </c:pt>
                <c:pt idx="1600">
                  <c:v>#N/A</c:v>
                </c:pt>
                <c:pt idx="1601">
                  <c:v>#N/A</c:v>
                </c:pt>
                <c:pt idx="1602">
                  <c:v>5.5203130000000007</c:v>
                </c:pt>
                <c:pt idx="1603">
                  <c:v>5.3271249999999997</c:v>
                </c:pt>
                <c:pt idx="1604">
                  <c:v>5.4957630000000002</c:v>
                </c:pt>
                <c:pt idx="1605">
                  <c:v>5.5845720000000005</c:v>
                </c:pt>
                <c:pt idx="1606">
                  <c:v>5.8107240000000004</c:v>
                </c:pt>
                <c:pt idx="1607">
                  <c:v>#N/A</c:v>
                </c:pt>
                <c:pt idx="1608">
                  <c:v>#N/A</c:v>
                </c:pt>
                <c:pt idx="1609">
                  <c:v>5.7841959999999997</c:v>
                </c:pt>
                <c:pt idx="1610">
                  <c:v>5.7429219999999992</c:v>
                </c:pt>
                <c:pt idx="1611">
                  <c:v>5.5880580000000011</c:v>
                </c:pt>
                <c:pt idx="1612">
                  <c:v>5.6992519999999995</c:v>
                </c:pt>
                <c:pt idx="1613">
                  <c:v>5.7879719999999999</c:v>
                </c:pt>
                <c:pt idx="1614">
                  <c:v>#N/A</c:v>
                </c:pt>
                <c:pt idx="1615">
                  <c:v>#N/A</c:v>
                </c:pt>
                <c:pt idx="1616">
                  <c:v>5.8157329999999998</c:v>
                </c:pt>
                <c:pt idx="1617">
                  <c:v>5.5952259999999994</c:v>
                </c:pt>
                <c:pt idx="1618">
                  <c:v>5.4738959999999999</c:v>
                </c:pt>
                <c:pt idx="1619">
                  <c:v>5.6706449999999995</c:v>
                </c:pt>
                <c:pt idx="1620">
                  <c:v>5.6327039999999995</c:v>
                </c:pt>
                <c:pt idx="1621">
                  <c:v>#N/A</c:v>
                </c:pt>
                <c:pt idx="1622">
                  <c:v>#N/A</c:v>
                </c:pt>
                <c:pt idx="1623">
                  <c:v>5.5207320000000006</c:v>
                </c:pt>
                <c:pt idx="1624">
                  <c:v>5.6197169999999996</c:v>
                </c:pt>
                <c:pt idx="1625">
                  <c:v>5.534282000000001</c:v>
                </c:pt>
                <c:pt idx="1626">
                  <c:v>5.5383360000000001</c:v>
                </c:pt>
                <c:pt idx="1627">
                  <c:v>5.4494959999999999</c:v>
                </c:pt>
                <c:pt idx="1628">
                  <c:v>#N/A</c:v>
                </c:pt>
                <c:pt idx="1629">
                  <c:v>#N/A</c:v>
                </c:pt>
                <c:pt idx="1630">
                  <c:v>5.5211069999999989</c:v>
                </c:pt>
                <c:pt idx="1631">
                  <c:v>5.5222199999999999</c:v>
                </c:pt>
                <c:pt idx="1632">
                  <c:v>5.4397359999999999</c:v>
                </c:pt>
                <c:pt idx="1633">
                  <c:v>5.428134</c:v>
                </c:pt>
                <c:pt idx="1634">
                  <c:v>5.4412510000000003</c:v>
                </c:pt>
                <c:pt idx="1635">
                  <c:v>#N/A</c:v>
                </c:pt>
                <c:pt idx="1636">
                  <c:v>#N/A</c:v>
                </c:pt>
                <c:pt idx="1637">
                  <c:v>5.3473860000000002</c:v>
                </c:pt>
                <c:pt idx="1638">
                  <c:v>5.571332</c:v>
                </c:pt>
                <c:pt idx="1639">
                  <c:v>5.6192500000000001</c:v>
                </c:pt>
                <c:pt idx="1640">
                  <c:v>5.7863910000000001</c:v>
                </c:pt>
                <c:pt idx="1641">
                  <c:v>5.7402360000000003</c:v>
                </c:pt>
                <c:pt idx="1642">
                  <c:v>#N/A</c:v>
                </c:pt>
                <c:pt idx="1643">
                  <c:v>#N/A</c:v>
                </c:pt>
                <c:pt idx="1644">
                  <c:v>5.8436659999999998</c:v>
                </c:pt>
                <c:pt idx="1645">
                  <c:v>5.8127360000000001</c:v>
                </c:pt>
                <c:pt idx="1646">
                  <c:v>5.709816</c:v>
                </c:pt>
                <c:pt idx="1647">
                  <c:v>5.9657400000000003</c:v>
                </c:pt>
                <c:pt idx="1648">
                  <c:v>6.0940079999999996</c:v>
                </c:pt>
                <c:pt idx="1649">
                  <c:v>#N/A</c:v>
                </c:pt>
                <c:pt idx="1650">
                  <c:v>#N/A</c:v>
                </c:pt>
                <c:pt idx="1651">
                  <c:v>6.1489800000000008</c:v>
                </c:pt>
                <c:pt idx="1652">
                  <c:v>6.0788650000000004</c:v>
                </c:pt>
                <c:pt idx="1653">
                  <c:v>6.2740520000000011</c:v>
                </c:pt>
                <c:pt idx="1654">
                  <c:v>6.1195120000000003</c:v>
                </c:pt>
                <c:pt idx="1655">
                  <c:v>6.1869299999999994</c:v>
                </c:pt>
                <c:pt idx="1656">
                  <c:v>#N/A</c:v>
                </c:pt>
                <c:pt idx="1657">
                  <c:v>#N/A</c:v>
                </c:pt>
                <c:pt idx="1658">
                  <c:v>6.2353280000000009</c:v>
                </c:pt>
                <c:pt idx="1659">
                  <c:v>6.3090299999999999</c:v>
                </c:pt>
                <c:pt idx="1660">
                  <c:v>6.2162869999999995</c:v>
                </c:pt>
                <c:pt idx="1661">
                  <c:v>6.0870500000000005</c:v>
                </c:pt>
                <c:pt idx="1662">
                  <c:v>5.9257779999999993</c:v>
                </c:pt>
                <c:pt idx="1663">
                  <c:v>#N/A</c:v>
                </c:pt>
                <c:pt idx="1664">
                  <c:v>#N/A</c:v>
                </c:pt>
                <c:pt idx="1665">
                  <c:v>5.9870719999999995</c:v>
                </c:pt>
                <c:pt idx="1666">
                  <c:v>6.0341040000000001</c:v>
                </c:pt>
                <c:pt idx="1667">
                  <c:v>6.1131000000000002</c:v>
                </c:pt>
                <c:pt idx="1668">
                  <c:v>6.0107159999999995</c:v>
                </c:pt>
                <c:pt idx="1669">
                  <c:v>6.0756220000000001</c:v>
                </c:pt>
                <c:pt idx="1670">
                  <c:v>#N/A</c:v>
                </c:pt>
                <c:pt idx="1671">
                  <c:v>#N/A</c:v>
                </c:pt>
                <c:pt idx="1672">
                  <c:v>6.1332210000000007</c:v>
                </c:pt>
                <c:pt idx="1673">
                  <c:v>6.2603600000000004</c:v>
                </c:pt>
                <c:pt idx="1674">
                  <c:v>6.4231470000000002</c:v>
                </c:pt>
                <c:pt idx="1675">
                  <c:v>6.4399799999999994</c:v>
                </c:pt>
                <c:pt idx="1676">
                  <c:v>6.34938</c:v>
                </c:pt>
                <c:pt idx="1677">
                  <c:v>#N/A</c:v>
                </c:pt>
                <c:pt idx="1678">
                  <c:v>#N/A</c:v>
                </c:pt>
                <c:pt idx="1679">
                  <c:v>6.2170189999999996</c:v>
                </c:pt>
                <c:pt idx="1680">
                  <c:v>6.2259779999999996</c:v>
                </c:pt>
                <c:pt idx="1681">
                  <c:v>6.2995470000000005</c:v>
                </c:pt>
                <c:pt idx="1682">
                  <c:v>6.300084</c:v>
                </c:pt>
                <c:pt idx="1683">
                  <c:v>6.3413349999999999</c:v>
                </c:pt>
                <c:pt idx="1684">
                  <c:v>#N/A</c:v>
                </c:pt>
                <c:pt idx="1685">
                  <c:v>#N/A</c:v>
                </c:pt>
                <c:pt idx="1686">
                  <c:v>6.5119439999999997</c:v>
                </c:pt>
                <c:pt idx="1687">
                  <c:v>6.4944320000000006</c:v>
                </c:pt>
                <c:pt idx="1688">
                  <c:v>6.7918000000000003</c:v>
                </c:pt>
                <c:pt idx="1689">
                  <c:v>6.7959569999999996</c:v>
                </c:pt>
                <c:pt idx="1690">
                  <c:v>6.8326799999999999</c:v>
                </c:pt>
                <c:pt idx="1691">
                  <c:v>#N/A</c:v>
                </c:pt>
                <c:pt idx="1692">
                  <c:v>#N/A</c:v>
                </c:pt>
                <c:pt idx="1693">
                  <c:v>6.762575</c:v>
                </c:pt>
                <c:pt idx="1694">
                  <c:v>6.8036380000000003</c:v>
                </c:pt>
                <c:pt idx="1695">
                  <c:v>7.0204050000000002</c:v>
                </c:pt>
                <c:pt idx="1696">
                  <c:v>7.0245700000000006</c:v>
                </c:pt>
                <c:pt idx="1697">
                  <c:v>7.1910720000000001</c:v>
                </c:pt>
                <c:pt idx="1698">
                  <c:v>#N/A</c:v>
                </c:pt>
                <c:pt idx="1699">
                  <c:v>#N/A</c:v>
                </c:pt>
                <c:pt idx="1700">
                  <c:v>7.2742499999999986</c:v>
                </c:pt>
                <c:pt idx="1701">
                  <c:v>7.2769920000000008</c:v>
                </c:pt>
                <c:pt idx="1702">
                  <c:v>7.1853480000000003</c:v>
                </c:pt>
                <c:pt idx="1703">
                  <c:v>7.0240500000000008</c:v>
                </c:pt>
                <c:pt idx="1704">
                  <c:v>6.9493599999999995</c:v>
                </c:pt>
                <c:pt idx="1705">
                  <c:v>#N/A</c:v>
                </c:pt>
                <c:pt idx="1706">
                  <c:v>#N/A</c:v>
                </c:pt>
                <c:pt idx="1707">
                  <c:v>7.0477599999999994</c:v>
                </c:pt>
                <c:pt idx="1708">
                  <c:v>7.7285000000000004</c:v>
                </c:pt>
                <c:pt idx="1709">
                  <c:v>7.9937700000000005</c:v>
                </c:pt>
                <c:pt idx="1710">
                  <c:v>8.2599900000000002</c:v>
                </c:pt>
                <c:pt idx="1711">
                  <c:v>8.5264199999999999</c:v>
                </c:pt>
                <c:pt idx="1712">
                  <c:v>#N/A</c:v>
                </c:pt>
                <c:pt idx="1713">
                  <c:v>#N/A</c:v>
                </c:pt>
                <c:pt idx="1714">
                  <c:v>8.2539359999999995</c:v>
                </c:pt>
                <c:pt idx="1715">
                  <c:v>8.1979710000000008</c:v>
                </c:pt>
                <c:pt idx="1716">
                  <c:v>8.5050899999999992</c:v>
                </c:pt>
                <c:pt idx="1717">
                  <c:v>8.438349999999998</c:v>
                </c:pt>
                <c:pt idx="1718">
                  <c:v>8.3142849999999999</c:v>
                </c:pt>
                <c:pt idx="1719">
                  <c:v>#N/A</c:v>
                </c:pt>
                <c:pt idx="1720">
                  <c:v>#N/A</c:v>
                </c:pt>
                <c:pt idx="1721">
                  <c:v>8.0410040000000009</c:v>
                </c:pt>
                <c:pt idx="1722">
                  <c:v>8.4163160000000001</c:v>
                </c:pt>
                <c:pt idx="1723">
                  <c:v>8.296837</c:v>
                </c:pt>
                <c:pt idx="1724">
                  <c:v>7.8096799999999984</c:v>
                </c:pt>
                <c:pt idx="1725">
                  <c:v>7.9540649999999999</c:v>
                </c:pt>
                <c:pt idx="1726">
                  <c:v>#N/A</c:v>
                </c:pt>
                <c:pt idx="1727">
                  <c:v>#N/A</c:v>
                </c:pt>
                <c:pt idx="1728">
                  <c:v>8.6391760000000009</c:v>
                </c:pt>
                <c:pt idx="1729">
                  <c:v>8.2273260000000015</c:v>
                </c:pt>
                <c:pt idx="1730">
                  <c:v>8.136512999999999</c:v>
                </c:pt>
                <c:pt idx="1731">
                  <c:v>8.1974879999999999</c:v>
                </c:pt>
                <c:pt idx="1732">
                  <c:v>8.3468420000000005</c:v>
                </c:pt>
                <c:pt idx="1733">
                  <c:v>#N/A</c:v>
                </c:pt>
                <c:pt idx="1734">
                  <c:v>#N/A</c:v>
                </c:pt>
                <c:pt idx="1735">
                  <c:v>8.1503360000000011</c:v>
                </c:pt>
                <c:pt idx="1736">
                  <c:v>8.2271000000000001</c:v>
                </c:pt>
                <c:pt idx="1737">
                  <c:v>8.1330300000000015</c:v>
                </c:pt>
                <c:pt idx="1738">
                  <c:v>8.0902379999999994</c:v>
                </c:pt>
                <c:pt idx="1739">
                  <c:v>8.1949000000000005</c:v>
                </c:pt>
                <c:pt idx="1740">
                  <c:v>#N/A</c:v>
                </c:pt>
                <c:pt idx="1741">
                  <c:v>#N/A</c:v>
                </c:pt>
                <c:pt idx="1742">
                  <c:v>8.1752160000000007</c:v>
                </c:pt>
                <c:pt idx="1743">
                  <c:v>8.7179830000000003</c:v>
                </c:pt>
                <c:pt idx="1744">
                  <c:v>8.7305399999999995</c:v>
                </c:pt>
                <c:pt idx="1745">
                  <c:v>8.7852960000000007</c:v>
                </c:pt>
                <c:pt idx="1746">
                  <c:v>8.6449200000000008</c:v>
                </c:pt>
                <c:pt idx="1747">
                  <c:v>#N/A</c:v>
                </c:pt>
                <c:pt idx="1748">
                  <c:v>#N/A</c:v>
                </c:pt>
                <c:pt idx="1749">
                  <c:v>8.6870080000000005</c:v>
                </c:pt>
                <c:pt idx="1750">
                  <c:v>8.7251779999999997</c:v>
                </c:pt>
                <c:pt idx="1751">
                  <c:v>9.1759690000000003</c:v>
                </c:pt>
                <c:pt idx="1752">
                  <c:v>9.0530100000000004</c:v>
                </c:pt>
                <c:pt idx="1753">
                  <c:v>8.9462259999999993</c:v>
                </c:pt>
                <c:pt idx="1754">
                  <c:v>#N/A</c:v>
                </c:pt>
                <c:pt idx="1755">
                  <c:v>#N/A</c:v>
                </c:pt>
                <c:pt idx="1756">
                  <c:v>8.7345600000000001</c:v>
                </c:pt>
                <c:pt idx="1757">
                  <c:v>8.7854669999999988</c:v>
                </c:pt>
                <c:pt idx="1758">
                  <c:v>8.7209000000000003</c:v>
                </c:pt>
                <c:pt idx="1759">
                  <c:v>8.4621600000000008</c:v>
                </c:pt>
                <c:pt idx="1760">
                  <c:v>8.3207850000000008</c:v>
                </c:pt>
                <c:pt idx="1761">
                  <c:v>#N/A</c:v>
                </c:pt>
                <c:pt idx="1762">
                  <c:v>#N/A</c:v>
                </c:pt>
                <c:pt idx="1763">
                  <c:v>8.2909679999999994</c:v>
                </c:pt>
                <c:pt idx="1764">
                  <c:v>8.5772060000000003</c:v>
                </c:pt>
                <c:pt idx="1765">
                  <c:v>8.7206119999999991</c:v>
                </c:pt>
                <c:pt idx="1766">
                  <c:v>8.9200700000000008</c:v>
                </c:pt>
                <c:pt idx="1767">
                  <c:v>9.1857159999999993</c:v>
                </c:pt>
                <c:pt idx="1768">
                  <c:v>#N/A</c:v>
                </c:pt>
                <c:pt idx="1769">
                  <c:v>#N/A</c:v>
                </c:pt>
                <c:pt idx="1770">
                  <c:v>9.1792800000000003</c:v>
                </c:pt>
                <c:pt idx="1771">
                  <c:v>8.9605499999999996</c:v>
                </c:pt>
                <c:pt idx="1772">
                  <c:v>8.9474800000000005</c:v>
                </c:pt>
                <c:pt idx="1773">
                  <c:v>8.7806499999999996</c:v>
                </c:pt>
                <c:pt idx="1774">
                  <c:v>8.6239600000000003</c:v>
                </c:pt>
                <c:pt idx="1775">
                  <c:v>#N/A</c:v>
                </c:pt>
                <c:pt idx="1776">
                  <c:v>#N/A</c:v>
                </c:pt>
                <c:pt idx="1777">
                  <c:v>8.5671599999999994</c:v>
                </c:pt>
                <c:pt idx="1778">
                  <c:v>8.6795550000000006</c:v>
                </c:pt>
                <c:pt idx="1779">
                  <c:v>9.1049600000000002</c:v>
                </c:pt>
                <c:pt idx="1780">
                  <c:v>8.8282500000000006</c:v>
                </c:pt>
                <c:pt idx="1781">
                  <c:v>8.8226600000000008</c:v>
                </c:pt>
                <c:pt idx="1782">
                  <c:v>#N/A</c:v>
                </c:pt>
                <c:pt idx="1783">
                  <c:v>#N/A</c:v>
                </c:pt>
                <c:pt idx="1784">
                  <c:v>8.7650640000000006</c:v>
                </c:pt>
                <c:pt idx="1785">
                  <c:v>8.6596019999999996</c:v>
                </c:pt>
                <c:pt idx="1786">
                  <c:v>8.6590129999999998</c:v>
                </c:pt>
                <c:pt idx="1787">
                  <c:v>9.0755680000000005</c:v>
                </c:pt>
                <c:pt idx="1788">
                  <c:v>9.2284289999999984</c:v>
                </c:pt>
                <c:pt idx="1789">
                  <c:v>#N/A</c:v>
                </c:pt>
                <c:pt idx="1790">
                  <c:v>#N/A</c:v>
                </c:pt>
                <c:pt idx="1791">
                  <c:v>9.2030399999999997</c:v>
                </c:pt>
                <c:pt idx="1792">
                  <c:v>9.0229920000000003</c:v>
                </c:pt>
                <c:pt idx="1793">
                  <c:v>9.1067900000000002</c:v>
                </c:pt>
                <c:pt idx="1794">
                  <c:v>8.9222970000000004</c:v>
                </c:pt>
                <c:pt idx="1795">
                  <c:v>9.127679999999998</c:v>
                </c:pt>
                <c:pt idx="1796">
                  <c:v>#N/A</c:v>
                </c:pt>
                <c:pt idx="1797">
                  <c:v>#N/A</c:v>
                </c:pt>
                <c:pt idx="1798">
                  <c:v>8.9580750000000009</c:v>
                </c:pt>
                <c:pt idx="1799">
                  <c:v>8.802321000000001</c:v>
                </c:pt>
                <c:pt idx="1800">
                  <c:v>8.5909589999999998</c:v>
                </c:pt>
                <c:pt idx="1801">
                  <c:v>8.6627100000000006</c:v>
                </c:pt>
                <c:pt idx="1802">
                  <c:v>8.3837879999999991</c:v>
                </c:pt>
                <c:pt idx="1803">
                  <c:v>#N/A</c:v>
                </c:pt>
                <c:pt idx="1804">
                  <c:v>#N/A</c:v>
                </c:pt>
                <c:pt idx="1805">
                  <c:v>8.4931199999999993</c:v>
                </c:pt>
                <c:pt idx="1806">
                  <c:v>8.4009239999999998</c:v>
                </c:pt>
                <c:pt idx="1807">
                  <c:v>8.2973520000000001</c:v>
                </c:pt>
                <c:pt idx="1808">
                  <c:v>8.398105000000001</c:v>
                </c:pt>
                <c:pt idx="1809">
                  <c:v>8.4767080000000004</c:v>
                </c:pt>
                <c:pt idx="1810">
                  <c:v>#N/A</c:v>
                </c:pt>
                <c:pt idx="1811">
                  <c:v>#N/A</c:v>
                </c:pt>
                <c:pt idx="1812">
                  <c:v>8.7165049999999997</c:v>
                </c:pt>
                <c:pt idx="1813">
                  <c:v>8.9145419999999991</c:v>
                </c:pt>
                <c:pt idx="1814">
                  <c:v>9.2509449999999998</c:v>
                </c:pt>
                <c:pt idx="1815">
                  <c:v>9.5109179999999984</c:v>
                </c:pt>
                <c:pt idx="1816">
                  <c:v>9.7076069999999994</c:v>
                </c:pt>
                <c:pt idx="1817">
                  <c:v>#N/A</c:v>
                </c:pt>
                <c:pt idx="1818">
                  <c:v>#N/A</c:v>
                </c:pt>
                <c:pt idx="1819">
                  <c:v>9.7076069999999994</c:v>
                </c:pt>
                <c:pt idx="1820">
                  <c:v>9.7076069999999994</c:v>
                </c:pt>
                <c:pt idx="1821">
                  <c:v>9.7182150000000007</c:v>
                </c:pt>
                <c:pt idx="1822">
                  <c:v>9.7978140000000007</c:v>
                </c:pt>
                <c:pt idx="1823">
                  <c:v>9.8102739999999997</c:v>
                </c:pt>
                <c:pt idx="1824">
                  <c:v>#N/A</c:v>
                </c:pt>
                <c:pt idx="1825">
                  <c:v>#N/A</c:v>
                </c:pt>
                <c:pt idx="1826">
                  <c:v>9.8102739999999997</c:v>
                </c:pt>
                <c:pt idx="1827">
                  <c:v>9.4227649999999983</c:v>
                </c:pt>
                <c:pt idx="1828">
                  <c:v>9.4140090000000001</c:v>
                </c:pt>
                <c:pt idx="1829">
                  <c:v>9.3745049999999992</c:v>
                </c:pt>
                <c:pt idx="1830">
                  <c:v>9.3710100000000001</c:v>
                </c:pt>
                <c:pt idx="1831">
                  <c:v>#N/A</c:v>
                </c:pt>
                <c:pt idx="1832">
                  <c:v>#N/A</c:v>
                </c:pt>
                <c:pt idx="1833">
                  <c:v>9.1713180000000012</c:v>
                </c:pt>
                <c:pt idx="1834">
                  <c:v>9.2830960000000005</c:v>
                </c:pt>
                <c:pt idx="1835">
                  <c:v>9.4616880000000005</c:v>
                </c:pt>
                <c:pt idx="1836">
                  <c:v>9.3972940000000005</c:v>
                </c:pt>
                <c:pt idx="1837">
                  <c:v>9.5396820000000009</c:v>
                </c:pt>
                <c:pt idx="1838">
                  <c:v>#N/A</c:v>
                </c:pt>
                <c:pt idx="1839">
                  <c:v>#N/A</c:v>
                </c:pt>
                <c:pt idx="1840">
                  <c:v>9.57606</c:v>
                </c:pt>
                <c:pt idx="1841">
                  <c:v>9.8451500000000021</c:v>
                </c:pt>
                <c:pt idx="1842">
                  <c:v>9.9820539999999998</c:v>
                </c:pt>
                <c:pt idx="1843">
                  <c:v>10.387515</c:v>
                </c:pt>
                <c:pt idx="1844">
                  <c:v>10.735379999999999</c:v>
                </c:pt>
                <c:pt idx="1845">
                  <c:v>#N/A</c:v>
                </c:pt>
                <c:pt idx="1846">
                  <c:v>#N/A</c:v>
                </c:pt>
                <c:pt idx="1847">
                  <c:v>10.709125</c:v>
                </c:pt>
                <c:pt idx="1848">
                  <c:v>11.036349000000001</c:v>
                </c:pt>
                <c:pt idx="1849">
                  <c:v>11.684992000000001</c:v>
                </c:pt>
                <c:pt idx="1850">
                  <c:v>11.464067999999999</c:v>
                </c:pt>
                <c:pt idx="1851">
                  <c:v>11.304323999999999</c:v>
                </c:pt>
                <c:pt idx="1852">
                  <c:v>#N/A</c:v>
                </c:pt>
                <c:pt idx="1853">
                  <c:v>#N/A</c:v>
                </c:pt>
                <c:pt idx="1854">
                  <c:v>11.1411</c:v>
                </c:pt>
                <c:pt idx="1855">
                  <c:v>11.029848000000001</c:v>
                </c:pt>
                <c:pt idx="1856">
                  <c:v>11.560096</c:v>
                </c:pt>
                <c:pt idx="1857">
                  <c:v>11.549493</c:v>
                </c:pt>
                <c:pt idx="1858">
                  <c:v>11.192832000000001</c:v>
                </c:pt>
                <c:pt idx="1859">
                  <c:v>#N/A</c:v>
                </c:pt>
                <c:pt idx="1860">
                  <c:v>#N/A</c:v>
                </c:pt>
                <c:pt idx="1861">
                  <c:v>11.28308</c:v>
                </c:pt>
                <c:pt idx="1862">
                  <c:v>10.849520000000002</c:v>
                </c:pt>
                <c:pt idx="1863">
                  <c:v>11.091862000000001</c:v>
                </c:pt>
                <c:pt idx="1864">
                  <c:v>11.173824</c:v>
                </c:pt>
                <c:pt idx="1865">
                  <c:v>11.327979000000001</c:v>
                </c:pt>
                <c:pt idx="1866">
                  <c:v>#N/A</c:v>
                </c:pt>
                <c:pt idx="1867">
                  <c:v>#N/A</c:v>
                </c:pt>
                <c:pt idx="1868">
                  <c:v>11.625324000000001</c:v>
                </c:pt>
                <c:pt idx="1869">
                  <c:v>12.209670000000001</c:v>
                </c:pt>
                <c:pt idx="1870">
                  <c:v>11.854079999999998</c:v>
                </c:pt>
                <c:pt idx="1871">
                  <c:v>11.918322</c:v>
                </c:pt>
                <c:pt idx="1872">
                  <c:v>11.865727999999999</c:v>
                </c:pt>
                <c:pt idx="1873">
                  <c:v>#N/A</c:v>
                </c:pt>
                <c:pt idx="1874">
                  <c:v>#N/A</c:v>
                </c:pt>
                <c:pt idx="1875">
                  <c:v>12.261080000000002</c:v>
                </c:pt>
                <c:pt idx="1876">
                  <c:v>11.994480000000001</c:v>
                </c:pt>
                <c:pt idx="1877">
                  <c:v>11.770272000000002</c:v>
                </c:pt>
                <c:pt idx="1878">
                  <c:v>11.932272000000001</c:v>
                </c:pt>
                <c:pt idx="1879">
                  <c:v>12.065319000000001</c:v>
                </c:pt>
                <c:pt idx="1880">
                  <c:v>#N/A</c:v>
                </c:pt>
                <c:pt idx="1881">
                  <c:v>#N/A</c:v>
                </c:pt>
                <c:pt idx="1882">
                  <c:v>11.86416</c:v>
                </c:pt>
                <c:pt idx="1883">
                  <c:v>12.485514999999999</c:v>
                </c:pt>
                <c:pt idx="1884">
                  <c:v>12.33614</c:v>
                </c:pt>
                <c:pt idx="1885">
                  <c:v>12.158829000000001</c:v>
                </c:pt>
                <c:pt idx="1886">
                  <c:v>12.484368000000002</c:v>
                </c:pt>
                <c:pt idx="1887">
                  <c:v>#N/A</c:v>
                </c:pt>
                <c:pt idx="1888">
                  <c:v>#N/A</c:v>
                </c:pt>
                <c:pt idx="1889">
                  <c:v>12.750051999999998</c:v>
                </c:pt>
                <c:pt idx="1890">
                  <c:v>12.994317000000002</c:v>
                </c:pt>
                <c:pt idx="1891">
                  <c:v>13.211688000000001</c:v>
                </c:pt>
                <c:pt idx="1892">
                  <c:v>13.812151999999999</c:v>
                </c:pt>
                <c:pt idx="1893">
                  <c:v>13.667591999999999</c:v>
                </c:pt>
                <c:pt idx="1894">
                  <c:v>#N/A</c:v>
                </c:pt>
                <c:pt idx="1895">
                  <c:v>#N/A</c:v>
                </c:pt>
                <c:pt idx="1896">
                  <c:v>13.630616</c:v>
                </c:pt>
                <c:pt idx="1897">
                  <c:v>14.11092</c:v>
                </c:pt>
                <c:pt idx="1898">
                  <c:v>13.828542000000001</c:v>
                </c:pt>
                <c:pt idx="1899">
                  <c:v>13.809578999999999</c:v>
                </c:pt>
                <c:pt idx="1900">
                  <c:v>13.740216999999999</c:v>
                </c:pt>
                <c:pt idx="1901">
                  <c:v>#N/A</c:v>
                </c:pt>
                <c:pt idx="1902">
                  <c:v>#N/A</c:v>
                </c:pt>
                <c:pt idx="1903">
                  <c:v>13.613754000000002</c:v>
                </c:pt>
                <c:pt idx="1904">
                  <c:v>14.178780000000001</c:v>
                </c:pt>
                <c:pt idx="1905">
                  <c:v>15.541789999999999</c:v>
                </c:pt>
                <c:pt idx="1906">
                  <c:v>15.197944</c:v>
                </c:pt>
                <c:pt idx="1907">
                  <c:v>15.568305999999998</c:v>
                </c:pt>
                <c:pt idx="1908">
                  <c:v>#N/A</c:v>
                </c:pt>
                <c:pt idx="1909">
                  <c:v>#N/A</c:v>
                </c:pt>
                <c:pt idx="1910">
                  <c:v>16.121889000000003</c:v>
                </c:pt>
                <c:pt idx="1911">
                  <c:v>16.930368000000001</c:v>
                </c:pt>
                <c:pt idx="1912">
                  <c:v>16.105001999999999</c:v>
                </c:pt>
                <c:pt idx="1913">
                  <c:v>16.362287999999999</c:v>
                </c:pt>
                <c:pt idx="1914">
                  <c:v>16.362287999999999</c:v>
                </c:pt>
                <c:pt idx="1915">
                  <c:v>#N/A</c:v>
                </c:pt>
                <c:pt idx="1916">
                  <c:v>#N/A</c:v>
                </c:pt>
                <c:pt idx="1917">
                  <c:v>16.362287999999999</c:v>
                </c:pt>
                <c:pt idx="1918">
                  <c:v>16.36964</c:v>
                </c:pt>
                <c:pt idx="1919">
                  <c:v>16.032456</c:v>
                </c:pt>
                <c:pt idx="1920">
                  <c:v>15.496640000000001</c:v>
                </c:pt>
                <c:pt idx="1921">
                  <c:v>15.891966</c:v>
                </c:pt>
                <c:pt idx="1922">
                  <c:v>#N/A</c:v>
                </c:pt>
                <c:pt idx="1923">
                  <c:v>#N/A</c:v>
                </c:pt>
                <c:pt idx="1924">
                  <c:v>16.401232</c:v>
                </c:pt>
                <c:pt idx="1925">
                  <c:v>16.539018000000002</c:v>
                </c:pt>
                <c:pt idx="1926">
                  <c:v>16.631712</c:v>
                </c:pt>
                <c:pt idx="1927">
                  <c:v>16.746956999999998</c:v>
                </c:pt>
                <c:pt idx="1928">
                  <c:v>17.169898</c:v>
                </c:pt>
                <c:pt idx="1929">
                  <c:v>#N/A</c:v>
                </c:pt>
                <c:pt idx="1930">
                  <c:v>#N/A</c:v>
                </c:pt>
                <c:pt idx="1931">
                  <c:v>17.318000000000001</c:v>
                </c:pt>
                <c:pt idx="1932">
                  <c:v>16.978518000000001</c:v>
                </c:pt>
                <c:pt idx="1933">
                  <c:v>17.206931999999998</c:v>
                </c:pt>
                <c:pt idx="1934">
                  <c:v>16.666172</c:v>
                </c:pt>
                <c:pt idx="1935">
                  <c:v>16.063245000000002</c:v>
                </c:pt>
                <c:pt idx="1936">
                  <c:v>#N/A</c:v>
                </c:pt>
                <c:pt idx="1937">
                  <c:v>#N/A</c:v>
                </c:pt>
                <c:pt idx="1938">
                  <c:v>15.774782</c:v>
                </c:pt>
                <c:pt idx="1939">
                  <c:v>16.157799000000001</c:v>
                </c:pt>
                <c:pt idx="1940">
                  <c:v>16.157309999999999</c:v>
                </c:pt>
                <c:pt idx="1941">
                  <c:v>16.414632000000001</c:v>
                </c:pt>
                <c:pt idx="1942">
                  <c:v>16.36692</c:v>
                </c:pt>
                <c:pt idx="1943">
                  <c:v>#N/A</c:v>
                </c:pt>
                <c:pt idx="1944">
                  <c:v>#N/A</c:v>
                </c:pt>
                <c:pt idx="1945">
                  <c:v>16.415361000000001</c:v>
                </c:pt>
                <c:pt idx="1946">
                  <c:v>16.173781000000002</c:v>
                </c:pt>
                <c:pt idx="1947">
                  <c:v>15.681142000000001</c:v>
                </c:pt>
                <c:pt idx="1948">
                  <c:v>15.541632000000002</c:v>
                </c:pt>
                <c:pt idx="1949">
                  <c:v>15.583638000000001</c:v>
                </c:pt>
                <c:pt idx="1950">
                  <c:v>#N/A</c:v>
                </c:pt>
                <c:pt idx="1951">
                  <c:v>#N/A</c:v>
                </c:pt>
                <c:pt idx="1952">
                  <c:v>16.210523999999999</c:v>
                </c:pt>
                <c:pt idx="1953">
                  <c:v>16.1432</c:v>
                </c:pt>
                <c:pt idx="1954">
                  <c:v>16.630600000000001</c:v>
                </c:pt>
                <c:pt idx="1955">
                  <c:v>17.353757999999999</c:v>
                </c:pt>
                <c:pt idx="1956">
                  <c:v>17.459442000000003</c:v>
                </c:pt>
                <c:pt idx="1957">
                  <c:v>#N/A</c:v>
                </c:pt>
                <c:pt idx="1958">
                  <c:v>#N/A</c:v>
                </c:pt>
                <c:pt idx="1959">
                  <c:v>17.550432000000001</c:v>
                </c:pt>
                <c:pt idx="1960">
                  <c:v>17.016455999999998</c:v>
                </c:pt>
                <c:pt idx="1961">
                  <c:v>17.888112</c:v>
                </c:pt>
                <c:pt idx="1962">
                  <c:v>18.061650000000004</c:v>
                </c:pt>
                <c:pt idx="1963">
                  <c:v>17.966024999999998</c:v>
                </c:pt>
                <c:pt idx="1964">
                  <c:v>#N/A</c:v>
                </c:pt>
                <c:pt idx="1965">
                  <c:v>#N/A</c:v>
                </c:pt>
                <c:pt idx="1966">
                  <c:v>18.297004000000001</c:v>
                </c:pt>
                <c:pt idx="1967">
                  <c:v>18.811429999999998</c:v>
                </c:pt>
                <c:pt idx="1968">
                  <c:v>18.744508000000003</c:v>
                </c:pt>
                <c:pt idx="1969">
                  <c:v>19.104911999999999</c:v>
                </c:pt>
                <c:pt idx="1970">
                  <c:v>18.68</c:v>
                </c:pt>
                <c:pt idx="1971">
                  <c:v>#N/A</c:v>
                </c:pt>
                <c:pt idx="1972">
                  <c:v>#N/A</c:v>
                </c:pt>
                <c:pt idx="1973">
                  <c:v>18.991364000000001</c:v>
                </c:pt>
                <c:pt idx="1974">
                  <c:v>18.83954</c:v>
                </c:pt>
                <c:pt idx="1975">
                  <c:v>18.425087999999999</c:v>
                </c:pt>
                <c:pt idx="1976">
                  <c:v>17.443209</c:v>
                </c:pt>
                <c:pt idx="1977">
                  <c:v>17.841901</c:v>
                </c:pt>
                <c:pt idx="1978">
                  <c:v>#N/A</c:v>
                </c:pt>
                <c:pt idx="1979">
                  <c:v>#N/A</c:v>
                </c:pt>
                <c:pt idx="1980">
                  <c:v>18.931780999999997</c:v>
                </c:pt>
                <c:pt idx="1981">
                  <c:v>18.411474999999999</c:v>
                </c:pt>
                <c:pt idx="1982">
                  <c:v>18.741645000000002</c:v>
                </c:pt>
                <c:pt idx="1983">
                  <c:v>18.9376</c:v>
                </c:pt>
                <c:pt idx="1984">
                  <c:v>18.594828</c:v>
                </c:pt>
                <c:pt idx="1985">
                  <c:v>#N/A</c:v>
                </c:pt>
                <c:pt idx="1986">
                  <c:v>#N/A</c:v>
                </c:pt>
                <c:pt idx="1987">
                  <c:v>18.262710000000002</c:v>
                </c:pt>
                <c:pt idx="1988">
                  <c:v>17.858820000000001</c:v>
                </c:pt>
                <c:pt idx="1989">
                  <c:v>18.010683999999998</c:v>
                </c:pt>
                <c:pt idx="1990">
                  <c:v>17.489430000000002</c:v>
                </c:pt>
                <c:pt idx="1991">
                  <c:v>16.848987999999999</c:v>
                </c:pt>
                <c:pt idx="1992">
                  <c:v>#N/A</c:v>
                </c:pt>
                <c:pt idx="1993">
                  <c:v>#N/A</c:v>
                </c:pt>
                <c:pt idx="1994">
                  <c:v>16.954979999999999</c:v>
                </c:pt>
                <c:pt idx="1995">
                  <c:v>16.424416000000001</c:v>
                </c:pt>
                <c:pt idx="1996">
                  <c:v>16.7881</c:v>
                </c:pt>
                <c:pt idx="1997">
                  <c:v>17.087778</c:v>
                </c:pt>
                <c:pt idx="1998">
                  <c:v>17.611775999999999</c:v>
                </c:pt>
                <c:pt idx="1999">
                  <c:v>#N/A</c:v>
                </c:pt>
                <c:pt idx="2000">
                  <c:v>#N/A</c:v>
                </c:pt>
                <c:pt idx="2001">
                  <c:v>17.585099999999997</c:v>
                </c:pt>
                <c:pt idx="2002">
                  <c:v>17.543015999999998</c:v>
                </c:pt>
                <c:pt idx="2003">
                  <c:v>17.726015999999998</c:v>
                </c:pt>
                <c:pt idx="2004">
                  <c:v>17.374500000000001</c:v>
                </c:pt>
                <c:pt idx="2005">
                  <c:v>17.475341999999998</c:v>
                </c:pt>
                <c:pt idx="2006">
                  <c:v>#N/A</c:v>
                </c:pt>
                <c:pt idx="2007">
                  <c:v>#N/A</c:v>
                </c:pt>
                <c:pt idx="2008">
                  <c:v>17.539973</c:v>
                </c:pt>
                <c:pt idx="2009">
                  <c:v>17.614150000000002</c:v>
                </c:pt>
                <c:pt idx="2010">
                  <c:v>18.068383999999998</c:v>
                </c:pt>
                <c:pt idx="2011">
                  <c:v>18.359712000000002</c:v>
                </c:pt>
                <c:pt idx="2012">
                  <c:v>18.406680000000001</c:v>
                </c:pt>
                <c:pt idx="2013">
                  <c:v>#N/A</c:v>
                </c:pt>
                <c:pt idx="2014">
                  <c:v>#N/A</c:v>
                </c:pt>
                <c:pt idx="2015">
                  <c:v>18.862400000000001</c:v>
                </c:pt>
                <c:pt idx="2016">
                  <c:v>18.799365000000002</c:v>
                </c:pt>
                <c:pt idx="2017">
                  <c:v>19.151520000000001</c:v>
                </c:pt>
                <c:pt idx="2018">
                  <c:v>18.757721999999998</c:v>
                </c:pt>
                <c:pt idx="2019">
                  <c:v>18.698657999999998</c:v>
                </c:pt>
                <c:pt idx="2020">
                  <c:v>#N/A</c:v>
                </c:pt>
                <c:pt idx="2021">
                  <c:v>#N/A</c:v>
                </c:pt>
                <c:pt idx="2022">
                  <c:v>18.66996</c:v>
                </c:pt>
                <c:pt idx="2023">
                  <c:v>18.824856</c:v>
                </c:pt>
                <c:pt idx="2024">
                  <c:v>19.053651000000002</c:v>
                </c:pt>
                <c:pt idx="2025">
                  <c:v>19.537368000000001</c:v>
                </c:pt>
                <c:pt idx="2026">
                  <c:v>19.92069</c:v>
                </c:pt>
                <c:pt idx="2027">
                  <c:v>#N/A</c:v>
                </c:pt>
                <c:pt idx="2028">
                  <c:v>#N/A</c:v>
                </c:pt>
                <c:pt idx="2029">
                  <c:v>20.374124000000002</c:v>
                </c:pt>
                <c:pt idx="2030">
                  <c:v>20.017260000000004</c:v>
                </c:pt>
                <c:pt idx="2031">
                  <c:v>20.27046</c:v>
                </c:pt>
                <c:pt idx="2032">
                  <c:v>20.256964</c:v>
                </c:pt>
                <c:pt idx="2033">
                  <c:v>19.902000000000001</c:v>
                </c:pt>
                <c:pt idx="2034">
                  <c:v>#N/A</c:v>
                </c:pt>
                <c:pt idx="2035">
                  <c:v>#N/A</c:v>
                </c:pt>
                <c:pt idx="2036">
                  <c:v>19.921220000000002</c:v>
                </c:pt>
                <c:pt idx="2037">
                  <c:v>20.420639999999999</c:v>
                </c:pt>
                <c:pt idx="2038">
                  <c:v>20.795488000000002</c:v>
                </c:pt>
                <c:pt idx="2039">
                  <c:v>20.492387999999998</c:v>
                </c:pt>
                <c:pt idx="2040">
                  <c:v>20.487584000000002</c:v>
                </c:pt>
                <c:pt idx="2041">
                  <c:v>#N/A</c:v>
                </c:pt>
                <c:pt idx="2042">
                  <c:v>#N/A</c:v>
                </c:pt>
                <c:pt idx="2043">
                  <c:v>20.281051000000001</c:v>
                </c:pt>
                <c:pt idx="2044">
                  <c:v>20.315102</c:v>
                </c:pt>
                <c:pt idx="2045">
                  <c:v>20.164859999999997</c:v>
                </c:pt>
                <c:pt idx="2046">
                  <c:v>20.403680000000001</c:v>
                </c:pt>
                <c:pt idx="2047">
                  <c:v>20.494783999999999</c:v>
                </c:pt>
                <c:pt idx="2048">
                  <c:v>#N/A</c:v>
                </c:pt>
                <c:pt idx="2049">
                  <c:v>#N/A</c:v>
                </c:pt>
                <c:pt idx="2050">
                  <c:v>20.593817999999999</c:v>
                </c:pt>
                <c:pt idx="2051">
                  <c:v>20.713296</c:v>
                </c:pt>
                <c:pt idx="2052">
                  <c:v>20.479689</c:v>
                </c:pt>
                <c:pt idx="2053">
                  <c:v>20.454629999999998</c:v>
                </c:pt>
                <c:pt idx="2054">
                  <c:v>20.663274000000001</c:v>
                </c:pt>
                <c:pt idx="2055">
                  <c:v>#N/A</c:v>
                </c:pt>
                <c:pt idx="2056">
                  <c:v>#N/A</c:v>
                </c:pt>
                <c:pt idx="2057">
                  <c:v>21.115579999999998</c:v>
                </c:pt>
                <c:pt idx="2058">
                  <c:v>22.210361999999996</c:v>
                </c:pt>
                <c:pt idx="2059">
                  <c:v>22.999680000000001</c:v>
                </c:pt>
                <c:pt idx="2060">
                  <c:v>23.598001999999997</c:v>
                </c:pt>
                <c:pt idx="2061">
                  <c:v>23.975572000000003</c:v>
                </c:pt>
                <c:pt idx="2062">
                  <c:v>#N/A</c:v>
                </c:pt>
                <c:pt idx="2063">
                  <c:v>#N/A</c:v>
                </c:pt>
                <c:pt idx="2064">
                  <c:v>24.778290000000002</c:v>
                </c:pt>
                <c:pt idx="2065">
                  <c:v>24.227990000000002</c:v>
                </c:pt>
                <c:pt idx="2066">
                  <c:v>24.555959999999995</c:v>
                </c:pt>
                <c:pt idx="2067">
                  <c:v>24.740272000000001</c:v>
                </c:pt>
                <c:pt idx="2068">
                  <c:v>24.571959</c:v>
                </c:pt>
                <c:pt idx="2069">
                  <c:v>#N/A</c:v>
                </c:pt>
                <c:pt idx="2070">
                  <c:v>#N/A</c:v>
                </c:pt>
                <c:pt idx="2071">
                  <c:v>23.415353000000003</c:v>
                </c:pt>
                <c:pt idx="2072">
                  <c:v>23.332115999999999</c:v>
                </c:pt>
                <c:pt idx="2073">
                  <c:v>23.592534000000001</c:v>
                </c:pt>
                <c:pt idx="2074">
                  <c:v>24.978197999999999</c:v>
                </c:pt>
                <c:pt idx="2075">
                  <c:v>26.970029999999998</c:v>
                </c:pt>
                <c:pt idx="2076">
                  <c:v>#N/A</c:v>
                </c:pt>
                <c:pt idx="2077">
                  <c:v>#N/A</c:v>
                </c:pt>
                <c:pt idx="2078">
                  <c:v>29.193633000000002</c:v>
                </c:pt>
                <c:pt idx="2079">
                  <c:v>27.985931999999998</c:v>
                </c:pt>
                <c:pt idx="2080">
                  <c:v>26.587575000000001</c:v>
                </c:pt>
                <c:pt idx="2081">
                  <c:v>21.961799999999997</c:v>
                </c:pt>
                <c:pt idx="2082">
                  <c:v>23.342932999999999</c:v>
                </c:pt>
                <c:pt idx="2083">
                  <c:v>#N/A</c:v>
                </c:pt>
                <c:pt idx="2084">
                  <c:v>#N/A</c:v>
                </c:pt>
                <c:pt idx="2085">
                  <c:v>24.439074000000002</c:v>
                </c:pt>
                <c:pt idx="2086">
                  <c:v>23.663031</c:v>
                </c:pt>
                <c:pt idx="2087">
                  <c:v>25.049049</c:v>
                </c:pt>
                <c:pt idx="2088">
                  <c:v>25.927107000000003</c:v>
                </c:pt>
                <c:pt idx="2089">
                  <c:v>26.022666999999998</c:v>
                </c:pt>
                <c:pt idx="2090">
                  <c:v>#N/A</c:v>
                </c:pt>
                <c:pt idx="2091">
                  <c:v>#N/A</c:v>
                </c:pt>
                <c:pt idx="2092">
                  <c:v>26.406839000000002</c:v>
                </c:pt>
                <c:pt idx="2093">
                  <c:v>25.026125</c:v>
                </c:pt>
                <c:pt idx="2094">
                  <c:v>23.755687999999996</c:v>
                </c:pt>
                <c:pt idx="2095">
                  <c:v>24.385680999999998</c:v>
                </c:pt>
                <c:pt idx="2096">
                  <c:v>24.552696000000001</c:v>
                </c:pt>
                <c:pt idx="2097">
                  <c:v>#N/A</c:v>
                </c:pt>
                <c:pt idx="2098">
                  <c:v>#N/A</c:v>
                </c:pt>
                <c:pt idx="2099">
                  <c:v>24.802022000000004</c:v>
                </c:pt>
                <c:pt idx="2100">
                  <c:v>24.217214000000002</c:v>
                </c:pt>
                <c:pt idx="2101">
                  <c:v>24.458664000000002</c:v>
                </c:pt>
                <c:pt idx="2102">
                  <c:v>24.545267999999997</c:v>
                </c:pt>
                <c:pt idx="2103">
                  <c:v>25.497296000000002</c:v>
                </c:pt>
                <c:pt idx="2104">
                  <c:v>#N/A</c:v>
                </c:pt>
                <c:pt idx="2105">
                  <c:v>#N/A</c:v>
                </c:pt>
                <c:pt idx="2106">
                  <c:v>25.182732000000001</c:v>
                </c:pt>
                <c:pt idx="2107">
                  <c:v>23.773364999999998</c:v>
                </c:pt>
                <c:pt idx="2108">
                  <c:v>22.378999999999998</c:v>
                </c:pt>
                <c:pt idx="2109">
                  <c:v>22.999525000000002</c:v>
                </c:pt>
                <c:pt idx="2110">
                  <c:v>23.576238</c:v>
                </c:pt>
                <c:pt idx="2111">
                  <c:v>#N/A</c:v>
                </c:pt>
                <c:pt idx="2112">
                  <c:v>#N/A</c:v>
                </c:pt>
                <c:pt idx="2113">
                  <c:v>21.517497999999996</c:v>
                </c:pt>
                <c:pt idx="2114">
                  <c:v>22.351323000000001</c:v>
                </c:pt>
                <c:pt idx="2115">
                  <c:v>22.218309999999999</c:v>
                </c:pt>
                <c:pt idx="2116">
                  <c:v>22.71087</c:v>
                </c:pt>
                <c:pt idx="2117">
                  <c:v>22.607370000000003</c:v>
                </c:pt>
                <c:pt idx="2118">
                  <c:v>#N/A</c:v>
                </c:pt>
                <c:pt idx="2119">
                  <c:v>#N/A</c:v>
                </c:pt>
                <c:pt idx="2120">
                  <c:v>21.8386</c:v>
                </c:pt>
                <c:pt idx="2121">
                  <c:v>22.072194</c:v>
                </c:pt>
                <c:pt idx="2122">
                  <c:v>22.333829000000001</c:v>
                </c:pt>
                <c:pt idx="2123">
                  <c:v>21.781727999999998</c:v>
                </c:pt>
                <c:pt idx="2124">
                  <c:v>20.738660000000003</c:v>
                </c:pt>
                <c:pt idx="2125">
                  <c:v>#N/A</c:v>
                </c:pt>
                <c:pt idx="2126">
                  <c:v>#N/A</c:v>
                </c:pt>
                <c:pt idx="2127">
                  <c:v>18.983507999999997</c:v>
                </c:pt>
                <c:pt idx="2128">
                  <c:v>18.217943999999999</c:v>
                </c:pt>
                <c:pt idx="2129">
                  <c:v>18.516247999999997</c:v>
                </c:pt>
                <c:pt idx="2130">
                  <c:v>17.795866</c:v>
                </c:pt>
                <c:pt idx="2131">
                  <c:v>19.500235999999997</c:v>
                </c:pt>
                <c:pt idx="2132">
                  <c:v>#N/A</c:v>
                </c:pt>
                <c:pt idx="2133">
                  <c:v>#N/A</c:v>
                </c:pt>
                <c:pt idx="2134">
                  <c:v>19.590510000000002</c:v>
                </c:pt>
                <c:pt idx="2135">
                  <c:v>20.078996</c:v>
                </c:pt>
                <c:pt idx="2136">
                  <c:v>21.388794000000001</c:v>
                </c:pt>
                <c:pt idx="2137">
                  <c:v>22.345344000000001</c:v>
                </c:pt>
                <c:pt idx="2138">
                  <c:v>22.124700000000001</c:v>
                </c:pt>
                <c:pt idx="2139">
                  <c:v>#N/A</c:v>
                </c:pt>
                <c:pt idx="2140">
                  <c:v>#N/A</c:v>
                </c:pt>
                <c:pt idx="2141">
                  <c:v>23.093250000000001</c:v>
                </c:pt>
                <c:pt idx="2142">
                  <c:v>22.679654000000003</c:v>
                </c:pt>
                <c:pt idx="2143">
                  <c:v>22.287008</c:v>
                </c:pt>
                <c:pt idx="2144">
                  <c:v>21.479500000000002</c:v>
                </c:pt>
                <c:pt idx="2145">
                  <c:v>21.682206000000001</c:v>
                </c:pt>
                <c:pt idx="2146">
                  <c:v>#N/A</c:v>
                </c:pt>
                <c:pt idx="2147">
                  <c:v>#N/A</c:v>
                </c:pt>
                <c:pt idx="2148">
                  <c:v>21.631311</c:v>
                </c:pt>
                <c:pt idx="2149">
                  <c:v>22.225265999999998</c:v>
                </c:pt>
                <c:pt idx="2150">
                  <c:v>23.377040999999998</c:v>
                </c:pt>
                <c:pt idx="2151">
                  <c:v>23.855076000000004</c:v>
                </c:pt>
                <c:pt idx="2152">
                  <c:v>22.942392000000002</c:v>
                </c:pt>
                <c:pt idx="2153">
                  <c:v>#N/A</c:v>
                </c:pt>
                <c:pt idx="2154">
                  <c:v>#N/A</c:v>
                </c:pt>
                <c:pt idx="2155">
                  <c:v>22.532829</c:v>
                </c:pt>
                <c:pt idx="2156">
                  <c:v>22.202880000000004</c:v>
                </c:pt>
                <c:pt idx="2157">
                  <c:v>21.766836000000001</c:v>
                </c:pt>
                <c:pt idx="2158">
                  <c:v>22.796773999999999</c:v>
                </c:pt>
                <c:pt idx="2159">
                  <c:v>23.28595</c:v>
                </c:pt>
                <c:pt idx="2160">
                  <c:v>#N/A</c:v>
                </c:pt>
                <c:pt idx="2161">
                  <c:v>#N/A</c:v>
                </c:pt>
                <c:pt idx="2162">
                  <c:v>23.377915999999999</c:v>
                </c:pt>
                <c:pt idx="2163">
                  <c:v>23.650857000000002</c:v>
                </c:pt>
                <c:pt idx="2164">
                  <c:v>22.333318000000002</c:v>
                </c:pt>
                <c:pt idx="2165">
                  <c:v>22.690648999999997</c:v>
                </c:pt>
                <c:pt idx="2166">
                  <c:v>23.071759</c:v>
                </c:pt>
                <c:pt idx="2167">
                  <c:v>#N/A</c:v>
                </c:pt>
                <c:pt idx="2168">
                  <c:v>#N/A</c:v>
                </c:pt>
                <c:pt idx="2169">
                  <c:v>23.832550000000001</c:v>
                </c:pt>
                <c:pt idx="2170">
                  <c:v>22.940064</c:v>
                </c:pt>
                <c:pt idx="2171">
                  <c:v>24.359862</c:v>
                </c:pt>
                <c:pt idx="2172">
                  <c:v>25.380072000000002</c:v>
                </c:pt>
                <c:pt idx="2173">
                  <c:v>26.373045000000001</c:v>
                </c:pt>
                <c:pt idx="2174">
                  <c:v>#N/A</c:v>
                </c:pt>
                <c:pt idx="2175">
                  <c:v>#N/A</c:v>
                </c:pt>
                <c:pt idx="2176">
                  <c:v>27.513266000000005</c:v>
                </c:pt>
                <c:pt idx="2177">
                  <c:v>27.680240999999995</c:v>
                </c:pt>
                <c:pt idx="2178">
                  <c:v>28.079110000000004</c:v>
                </c:pt>
                <c:pt idx="2179">
                  <c:v>28.020596999999999</c:v>
                </c:pt>
                <c:pt idx="2180">
                  <c:v>28.443688000000002</c:v>
                </c:pt>
                <c:pt idx="2181">
                  <c:v>#N/A</c:v>
                </c:pt>
                <c:pt idx="2182">
                  <c:v>#N/A</c:v>
                </c:pt>
                <c:pt idx="2183">
                  <c:v>28.725344</c:v>
                </c:pt>
                <c:pt idx="2184">
                  <c:v>28.725344</c:v>
                </c:pt>
                <c:pt idx="2185">
                  <c:v>28.725344</c:v>
                </c:pt>
                <c:pt idx="2186">
                  <c:v>28.453876999999999</c:v>
                </c:pt>
                <c:pt idx="2187">
                  <c:v>28.612092000000001</c:v>
                </c:pt>
                <c:pt idx="2188">
                  <c:v>#N/A</c:v>
                </c:pt>
                <c:pt idx="2189">
                  <c:v>#N/A</c:v>
                </c:pt>
                <c:pt idx="2190">
                  <c:v>28.636450000000004</c:v>
                </c:pt>
                <c:pt idx="2191">
                  <c:v>28.636450000000004</c:v>
                </c:pt>
                <c:pt idx="2192">
                  <c:v>28.845806999999997</c:v>
                </c:pt>
                <c:pt idx="2193">
                  <c:v>26.463536000000001</c:v>
                </c:pt>
                <c:pt idx="2194">
                  <c:v>27.059319000000002</c:v>
                </c:pt>
                <c:pt idx="2195">
                  <c:v>#N/A</c:v>
                </c:pt>
                <c:pt idx="2196">
                  <c:v>#N/A</c:v>
                </c:pt>
                <c:pt idx="2197">
                  <c:v>25.465125</c:v>
                </c:pt>
                <c:pt idx="2198">
                  <c:v>26.128959999999999</c:v>
                </c:pt>
                <c:pt idx="2199">
                  <c:v>25.235365000000002</c:v>
                </c:pt>
                <c:pt idx="2200">
                  <c:v>25.503885</c:v>
                </c:pt>
                <c:pt idx="2201">
                  <c:v>26.226042</c:v>
                </c:pt>
                <c:pt idx="2202">
                  <c:v>#N/A</c:v>
                </c:pt>
                <c:pt idx="2203">
                  <c:v>#N/A</c:v>
                </c:pt>
                <c:pt idx="2204">
                  <c:v>25.858085000000003</c:v>
                </c:pt>
                <c:pt idx="2205">
                  <c:v>25.841088000000003</c:v>
                </c:pt>
                <c:pt idx="2206">
                  <c:v>26.650259999999999</c:v>
                </c:pt>
                <c:pt idx="2207">
                  <c:v>26.974332</c:v>
                </c:pt>
                <c:pt idx="2208">
                  <c:v>28.345372000000001</c:v>
                </c:pt>
                <c:pt idx="2209">
                  <c:v>#N/A</c:v>
                </c:pt>
                <c:pt idx="2210">
                  <c:v>#N/A</c:v>
                </c:pt>
                <c:pt idx="2211">
                  <c:v>27.802814000000001</c:v>
                </c:pt>
                <c:pt idx="2212">
                  <c:v>28.623434</c:v>
                </c:pt>
                <c:pt idx="2213">
                  <c:v>28.099224</c:v>
                </c:pt>
                <c:pt idx="2214">
                  <c:v>27.297787000000003</c:v>
                </c:pt>
                <c:pt idx="2215">
                  <c:v>27.150978000000002</c:v>
                </c:pt>
                <c:pt idx="2216">
                  <c:v>#N/A</c:v>
                </c:pt>
                <c:pt idx="2217">
                  <c:v>#N/A</c:v>
                </c:pt>
                <c:pt idx="2218">
                  <c:v>25.998785999999999</c:v>
                </c:pt>
                <c:pt idx="2219">
                  <c:v>26.716058000000004</c:v>
                </c:pt>
                <c:pt idx="2220">
                  <c:v>26.355273999999998</c:v>
                </c:pt>
                <c:pt idx="2221">
                  <c:v>25.61824</c:v>
                </c:pt>
                <c:pt idx="2222">
                  <c:v>25.224729</c:v>
                </c:pt>
                <c:pt idx="2223">
                  <c:v>#N/A</c:v>
                </c:pt>
                <c:pt idx="2224">
                  <c:v>#N/A</c:v>
                </c:pt>
                <c:pt idx="2225">
                  <c:v>26.39217</c:v>
                </c:pt>
                <c:pt idx="2226">
                  <c:v>26.467091000000003</c:v>
                </c:pt>
                <c:pt idx="2227">
                  <c:v>27.003779999999999</c:v>
                </c:pt>
                <c:pt idx="2228">
                  <c:v>26.638060000000003</c:v>
                </c:pt>
                <c:pt idx="2229">
                  <c:v>25.381002000000002</c:v>
                </c:pt>
                <c:pt idx="2230">
                  <c:v>#N/A</c:v>
                </c:pt>
                <c:pt idx="2231">
                  <c:v>#N/A</c:v>
                </c:pt>
                <c:pt idx="2232">
                  <c:v>25.332159999999998</c:v>
                </c:pt>
                <c:pt idx="2233">
                  <c:v>23.382719999999999</c:v>
                </c:pt>
                <c:pt idx="2234">
                  <c:v>23.672670000000004</c:v>
                </c:pt>
                <c:pt idx="2235">
                  <c:v>22.288104000000001</c:v>
                </c:pt>
                <c:pt idx="2236">
                  <c:v>22.992919999999998</c:v>
                </c:pt>
                <c:pt idx="2237">
                  <c:v>#N/A</c:v>
                </c:pt>
                <c:pt idx="2238">
                  <c:v>#N/A</c:v>
                </c:pt>
                <c:pt idx="2239">
                  <c:v>22.667328000000001</c:v>
                </c:pt>
                <c:pt idx="2240">
                  <c:v>22.825174000000001</c:v>
                </c:pt>
                <c:pt idx="2241">
                  <c:v>23.228416000000003</c:v>
                </c:pt>
                <c:pt idx="2242">
                  <c:v>21.34552</c:v>
                </c:pt>
                <c:pt idx="2243">
                  <c:v>21.449550000000002</c:v>
                </c:pt>
                <c:pt idx="2244">
                  <c:v>#N/A</c:v>
                </c:pt>
                <c:pt idx="2245">
                  <c:v>#N/A</c:v>
                </c:pt>
                <c:pt idx="2246">
                  <c:v>21.847019999999997</c:v>
                </c:pt>
                <c:pt idx="2247">
                  <c:v>22.335726000000001</c:v>
                </c:pt>
                <c:pt idx="2248">
                  <c:v>24.218022000000001</c:v>
                </c:pt>
                <c:pt idx="2249">
                  <c:v>24.761303999999999</c:v>
                </c:pt>
                <c:pt idx="2250">
                  <c:v>25.361324000000003</c:v>
                </c:pt>
                <c:pt idx="2251">
                  <c:v>#N/A</c:v>
                </c:pt>
                <c:pt idx="2252">
                  <c:v>#N/A</c:v>
                </c:pt>
                <c:pt idx="2253">
                  <c:v>26.222480999999998</c:v>
                </c:pt>
                <c:pt idx="2254">
                  <c:v>25.988726000000003</c:v>
                </c:pt>
                <c:pt idx="2255">
                  <c:v>25.017965</c:v>
                </c:pt>
                <c:pt idx="2256">
                  <c:v>26.227616999999999</c:v>
                </c:pt>
                <c:pt idx="2257">
                  <c:v>25.833044000000001</c:v>
                </c:pt>
                <c:pt idx="2258">
                  <c:v>#N/A</c:v>
                </c:pt>
                <c:pt idx="2259">
                  <c:v>#N/A</c:v>
                </c:pt>
                <c:pt idx="2260">
                  <c:v>25.051632000000001</c:v>
                </c:pt>
                <c:pt idx="2261">
                  <c:v>25.177074999999999</c:v>
                </c:pt>
                <c:pt idx="2262">
                  <c:v>25.183084000000004</c:v>
                </c:pt>
                <c:pt idx="2263">
                  <c:v>25.684829999999998</c:v>
                </c:pt>
                <c:pt idx="2264">
                  <c:v>25.409075999999999</c:v>
                </c:pt>
                <c:pt idx="2265">
                  <c:v>#N/A</c:v>
                </c:pt>
                <c:pt idx="2266">
                  <c:v>#N/A</c:v>
                </c:pt>
                <c:pt idx="2267">
                  <c:v>24.763518000000001</c:v>
                </c:pt>
                <c:pt idx="2268">
                  <c:v>23.988095999999999</c:v>
                </c:pt>
                <c:pt idx="2269">
                  <c:v>24.570056000000001</c:v>
                </c:pt>
                <c:pt idx="2270">
                  <c:v>23.844378000000003</c:v>
                </c:pt>
                <c:pt idx="2271">
                  <c:v>23.361234000000003</c:v>
                </c:pt>
                <c:pt idx="2272">
                  <c:v>#N/A</c:v>
                </c:pt>
                <c:pt idx="2273">
                  <c:v>#N/A</c:v>
                </c:pt>
                <c:pt idx="2274">
                  <c:v>23.714550000000003</c:v>
                </c:pt>
                <c:pt idx="2275">
                  <c:v>24.320813999999999</c:v>
                </c:pt>
                <c:pt idx="2276">
                  <c:v>24.605285000000002</c:v>
                </c:pt>
                <c:pt idx="2277">
                  <c:v>24.971267999999998</c:v>
                </c:pt>
                <c:pt idx="2278">
                  <c:v>24.200189999999999</c:v>
                </c:pt>
                <c:pt idx="2279">
                  <c:v>#N/A</c:v>
                </c:pt>
                <c:pt idx="2280">
                  <c:v>#N/A</c:v>
                </c:pt>
                <c:pt idx="2281">
                  <c:v>24.618075999999999</c:v>
                </c:pt>
                <c:pt idx="2282">
                  <c:v>24.651200000000003</c:v>
                </c:pt>
                <c:pt idx="2283">
                  <c:v>26.038788</c:v>
                </c:pt>
                <c:pt idx="2284">
                  <c:v>27.419235999999998</c:v>
                </c:pt>
                <c:pt idx="2285">
                  <c:v>27.633179999999999</c:v>
                </c:pt>
                <c:pt idx="2286">
                  <c:v>#N/A</c:v>
                </c:pt>
                <c:pt idx="2287">
                  <c:v>#N/A</c:v>
                </c:pt>
                <c:pt idx="2288">
                  <c:v>27.339026</c:v>
                </c:pt>
                <c:pt idx="2289">
                  <c:v>28.790181</c:v>
                </c:pt>
                <c:pt idx="2290">
                  <c:v>29.472026999999997</c:v>
                </c:pt>
                <c:pt idx="2291">
                  <c:v>30.773248000000002</c:v>
                </c:pt>
                <c:pt idx="2292">
                  <c:v>30.091218000000001</c:v>
                </c:pt>
                <c:pt idx="2293">
                  <c:v>#N/A</c:v>
                </c:pt>
                <c:pt idx="2294">
                  <c:v>#N/A</c:v>
                </c:pt>
                <c:pt idx="2295">
                  <c:v>30.330152999999999</c:v>
                </c:pt>
                <c:pt idx="2296">
                  <c:v>30.523500000000002</c:v>
                </c:pt>
                <c:pt idx="2297">
                  <c:v>31.032546000000004</c:v>
                </c:pt>
                <c:pt idx="2298">
                  <c:v>30.251249999999999</c:v>
                </c:pt>
                <c:pt idx="2299">
                  <c:v>30.251249999999999</c:v>
                </c:pt>
                <c:pt idx="2300">
                  <c:v>#N/A</c:v>
                </c:pt>
                <c:pt idx="2301">
                  <c:v>#N/A</c:v>
                </c:pt>
                <c:pt idx="2302">
                  <c:v>30.251249999999999</c:v>
                </c:pt>
                <c:pt idx="2303">
                  <c:v>30.957485000000002</c:v>
                </c:pt>
                <c:pt idx="2304">
                  <c:v>30.71266</c:v>
                </c:pt>
                <c:pt idx="2305">
                  <c:v>30.343544000000001</c:v>
                </c:pt>
                <c:pt idx="2306">
                  <c:v>28.778805000000002</c:v>
                </c:pt>
                <c:pt idx="2307">
                  <c:v>#N/A</c:v>
                </c:pt>
                <c:pt idx="2308">
                  <c:v>#N/A</c:v>
                </c:pt>
                <c:pt idx="2309">
                  <c:v>29.413699999999999</c:v>
                </c:pt>
                <c:pt idx="2310">
                  <c:v>29.492121999999998</c:v>
                </c:pt>
                <c:pt idx="2311">
                  <c:v>28.920003999999999</c:v>
                </c:pt>
                <c:pt idx="2312">
                  <c:v>27.693639999999998</c:v>
                </c:pt>
                <c:pt idx="2313">
                  <c:v>28.110599999999998</c:v>
                </c:pt>
                <c:pt idx="2314">
                  <c:v>#N/A</c:v>
                </c:pt>
                <c:pt idx="2315">
                  <c:v>#N/A</c:v>
                </c:pt>
                <c:pt idx="2316">
                  <c:v>28.367066999999995</c:v>
                </c:pt>
                <c:pt idx="2317">
                  <c:v>29.528400000000001</c:v>
                </c:pt>
                <c:pt idx="2318">
                  <c:v>30.144582000000003</c:v>
                </c:pt>
                <c:pt idx="2319">
                  <c:v>29.661449999999999</c:v>
                </c:pt>
                <c:pt idx="2320">
                  <c:v>28.771260000000002</c:v>
                </c:pt>
                <c:pt idx="2321">
                  <c:v>#N/A</c:v>
                </c:pt>
                <c:pt idx="2322">
                  <c:v>#N/A</c:v>
                </c:pt>
                <c:pt idx="2323">
                  <c:v>28.146235000000004</c:v>
                </c:pt>
                <c:pt idx="2324">
                  <c:v>29.064114</c:v>
                </c:pt>
                <c:pt idx="2325">
                  <c:v>29.042251</c:v>
                </c:pt>
                <c:pt idx="2326">
                  <c:v>28.646071000000003</c:v>
                </c:pt>
                <c:pt idx="2327">
                  <c:v>27.93</c:v>
                </c:pt>
                <c:pt idx="2328">
                  <c:v>#N/A</c:v>
                </c:pt>
                <c:pt idx="2329">
                  <c:v>#N/A</c:v>
                </c:pt>
                <c:pt idx="2330">
                  <c:v>28.140840000000001</c:v>
                </c:pt>
                <c:pt idx="2331">
                  <c:v>28.326618</c:v>
                </c:pt>
                <c:pt idx="2332">
                  <c:v>29.457927000000002</c:v>
                </c:pt>
                <c:pt idx="2333">
                  <c:v>29.028233999999994</c:v>
                </c:pt>
                <c:pt idx="2334">
                  <c:v>28.493289000000001</c:v>
                </c:pt>
                <c:pt idx="2335">
                  <c:v>#N/A</c:v>
                </c:pt>
                <c:pt idx="2336">
                  <c:v>#N/A</c:v>
                </c:pt>
                <c:pt idx="2337">
                  <c:v>28.655681999999999</c:v>
                </c:pt>
                <c:pt idx="2338">
                  <c:v>28.517216000000001</c:v>
                </c:pt>
                <c:pt idx="2339">
                  <c:v>28.481268</c:v>
                </c:pt>
                <c:pt idx="2340">
                  <c:v>28.16902</c:v>
                </c:pt>
                <c:pt idx="2341">
                  <c:v>27.275345999999999</c:v>
                </c:pt>
                <c:pt idx="2342">
                  <c:v>#N/A</c:v>
                </c:pt>
                <c:pt idx="2343">
                  <c:v>#N/A</c:v>
                </c:pt>
                <c:pt idx="2344">
                  <c:v>26.553190000000001</c:v>
                </c:pt>
                <c:pt idx="2345">
                  <c:v>27.615264</c:v>
                </c:pt>
                <c:pt idx="2346">
                  <c:v>27.298224999999999</c:v>
                </c:pt>
                <c:pt idx="2347">
                  <c:v>27.015868000000001</c:v>
                </c:pt>
                <c:pt idx="2348">
                  <c:v>27.630123000000001</c:v>
                </c:pt>
                <c:pt idx="2349">
                  <c:v>#N/A</c:v>
                </c:pt>
                <c:pt idx="2350">
                  <c:v>#N/A</c:v>
                </c:pt>
                <c:pt idx="2351">
                  <c:v>28.478520000000003</c:v>
                </c:pt>
                <c:pt idx="2352">
                  <c:v>28.277359999999998</c:v>
                </c:pt>
                <c:pt idx="2353">
                  <c:v>28.103686000000003</c:v>
                </c:pt>
                <c:pt idx="2354">
                  <c:v>28.177344000000002</c:v>
                </c:pt>
                <c:pt idx="2355">
                  <c:v>28.218825000000002</c:v>
                </c:pt>
                <c:pt idx="2356">
                  <c:v>#N/A</c:v>
                </c:pt>
                <c:pt idx="2357">
                  <c:v>#N/A</c:v>
                </c:pt>
                <c:pt idx="2358">
                  <c:v>28.107467999999997</c:v>
                </c:pt>
                <c:pt idx="2359">
                  <c:v>28.101744</c:v>
                </c:pt>
                <c:pt idx="2360">
                  <c:v>27.972672000000003</c:v>
                </c:pt>
                <c:pt idx="2361">
                  <c:v>28.380570000000002</c:v>
                </c:pt>
                <c:pt idx="2362">
                  <c:v>28.629480000000001</c:v>
                </c:pt>
                <c:pt idx="2363">
                  <c:v>#N/A</c:v>
                </c:pt>
                <c:pt idx="2364">
                  <c:v>#N/A</c:v>
                </c:pt>
                <c:pt idx="2365">
                  <c:v>30.045978000000002</c:v>
                </c:pt>
                <c:pt idx="2366">
                  <c:v>30.075708000000002</c:v>
                </c:pt>
                <c:pt idx="2367">
                  <c:v>31.120518000000004</c:v>
                </c:pt>
                <c:pt idx="2368">
                  <c:v>30.573930000000001</c:v>
                </c:pt>
                <c:pt idx="2369">
                  <c:v>29.906639999999999</c:v>
                </c:pt>
                <c:pt idx="2370">
                  <c:v>#N/A</c:v>
                </c:pt>
                <c:pt idx="2371">
                  <c:v>#N/A</c:v>
                </c:pt>
                <c:pt idx="2372">
                  <c:v>30.551508000000002</c:v>
                </c:pt>
                <c:pt idx="2373">
                  <c:v>30.196272</c:v>
                </c:pt>
                <c:pt idx="2374">
                  <c:v>29.937743000000001</c:v>
                </c:pt>
                <c:pt idx="2375">
                  <c:v>29.360088000000001</c:v>
                </c:pt>
                <c:pt idx="2376">
                  <c:v>29.703879999999995</c:v>
                </c:pt>
                <c:pt idx="2377">
                  <c:v>#N/A</c:v>
                </c:pt>
                <c:pt idx="2378">
                  <c:v>#N/A</c:v>
                </c:pt>
                <c:pt idx="2379">
                  <c:v>30.067414999999997</c:v>
                </c:pt>
                <c:pt idx="2380">
                  <c:v>29.760480000000001</c:v>
                </c:pt>
                <c:pt idx="2381">
                  <c:v>31.629180000000005</c:v>
                </c:pt>
                <c:pt idx="2382">
                  <c:v>31.925265</c:v>
                </c:pt>
                <c:pt idx="2383">
                  <c:v>32.397386999999995</c:v>
                </c:pt>
                <c:pt idx="2384">
                  <c:v>#N/A</c:v>
                </c:pt>
                <c:pt idx="2385">
                  <c:v>#N/A</c:v>
                </c:pt>
                <c:pt idx="2386">
                  <c:v>32.736445000000003</c:v>
                </c:pt>
                <c:pt idx="2387">
                  <c:v>31.951881</c:v>
                </c:pt>
                <c:pt idx="2388">
                  <c:v>31.929104999999996</c:v>
                </c:pt>
                <c:pt idx="2389">
                  <c:v>31.158048000000001</c:v>
                </c:pt>
                <c:pt idx="2390">
                  <c:v>32.431913999999999</c:v>
                </c:pt>
                <c:pt idx="2391">
                  <c:v>#N/A</c:v>
                </c:pt>
                <c:pt idx="2392">
                  <c:v>#N/A</c:v>
                </c:pt>
                <c:pt idx="2393">
                  <c:v>32.512284999999999</c:v>
                </c:pt>
                <c:pt idx="2394">
                  <c:v>33.306712999999995</c:v>
                </c:pt>
                <c:pt idx="2395">
                  <c:v>32.517660000000006</c:v>
                </c:pt>
                <c:pt idx="2396">
                  <c:v>32.25573</c:v>
                </c:pt>
                <c:pt idx="2397">
                  <c:v>31.509401999999998</c:v>
                </c:pt>
                <c:pt idx="2398">
                  <c:v>#N/A</c:v>
                </c:pt>
                <c:pt idx="2399">
                  <c:v>#N/A</c:v>
                </c:pt>
                <c:pt idx="2400">
                  <c:v>31.600198000000006</c:v>
                </c:pt>
                <c:pt idx="2401">
                  <c:v>31.119659999999996</c:v>
                </c:pt>
                <c:pt idx="2402">
                  <c:v>31.200498</c:v>
                </c:pt>
                <c:pt idx="2403">
                  <c:v>32.503964999999994</c:v>
                </c:pt>
                <c:pt idx="2404">
                  <c:v>32.496155999999999</c:v>
                </c:pt>
                <c:pt idx="2405">
                  <c:v>#N/A</c:v>
                </c:pt>
                <c:pt idx="2406">
                  <c:v>#N/A</c:v>
                </c:pt>
                <c:pt idx="2407">
                  <c:v>32.09234</c:v>
                </c:pt>
                <c:pt idx="2408">
                  <c:v>31.782267000000001</c:v>
                </c:pt>
                <c:pt idx="2409">
                  <c:v>31.679256000000002</c:v>
                </c:pt>
                <c:pt idx="2410">
                  <c:v>31.933629</c:v>
                </c:pt>
                <c:pt idx="2411">
                  <c:v>31.488775999999998</c:v>
                </c:pt>
                <c:pt idx="2412">
                  <c:v>#N/A</c:v>
                </c:pt>
                <c:pt idx="2413">
                  <c:v>#N/A</c:v>
                </c:pt>
                <c:pt idx="2414">
                  <c:v>29.887979999999999</c:v>
                </c:pt>
                <c:pt idx="2415">
                  <c:v>30.411620000000003</c:v>
                </c:pt>
                <c:pt idx="2416">
                  <c:v>30.106908000000001</c:v>
                </c:pt>
                <c:pt idx="2417">
                  <c:v>28.967700000000001</c:v>
                </c:pt>
                <c:pt idx="2418">
                  <c:v>28.753295999999999</c:v>
                </c:pt>
                <c:pt idx="2419">
                  <c:v>#N/A</c:v>
                </c:pt>
                <c:pt idx="2420">
                  <c:v>#N/A</c:v>
                </c:pt>
                <c:pt idx="2421">
                  <c:v>29.489568000000002</c:v>
                </c:pt>
                <c:pt idx="2422">
                  <c:v>29.074499999999997</c:v>
                </c:pt>
                <c:pt idx="2423">
                  <c:v>28.892607999999999</c:v>
                </c:pt>
                <c:pt idx="2424">
                  <c:v>28.438978000000002</c:v>
                </c:pt>
                <c:pt idx="2425">
                  <c:v>27.773150000000001</c:v>
                </c:pt>
                <c:pt idx="2426">
                  <c:v>#N/A</c:v>
                </c:pt>
                <c:pt idx="2427">
                  <c:v>#N/A</c:v>
                </c:pt>
                <c:pt idx="2428">
                  <c:v>28.712627999999995</c:v>
                </c:pt>
                <c:pt idx="2429">
                  <c:v>28.215264000000001</c:v>
                </c:pt>
                <c:pt idx="2430">
                  <c:v>28.826883000000002</c:v>
                </c:pt>
                <c:pt idx="2431">
                  <c:v>29.296512</c:v>
                </c:pt>
                <c:pt idx="2432">
                  <c:v>29.046751999999998</c:v>
                </c:pt>
                <c:pt idx="2433">
                  <c:v>#N/A</c:v>
                </c:pt>
                <c:pt idx="2434">
                  <c:v>#N/A</c:v>
                </c:pt>
                <c:pt idx="2435">
                  <c:v>27.628392000000002</c:v>
                </c:pt>
                <c:pt idx="2436">
                  <c:v>27.594050999999997</c:v>
                </c:pt>
                <c:pt idx="2437">
                  <c:v>28.117935999999997</c:v>
                </c:pt>
                <c:pt idx="2438">
                  <c:v>28.231074</c:v>
                </c:pt>
                <c:pt idx="2439">
                  <c:v>27.655715999999998</c:v>
                </c:pt>
                <c:pt idx="2440">
                  <c:v>#N/A</c:v>
                </c:pt>
                <c:pt idx="2441">
                  <c:v>#N/A</c:v>
                </c:pt>
                <c:pt idx="2442">
                  <c:v>27.604565999999998</c:v>
                </c:pt>
                <c:pt idx="2443">
                  <c:v>29.49888</c:v>
                </c:pt>
                <c:pt idx="2444">
                  <c:v>28.904881</c:v>
                </c:pt>
                <c:pt idx="2445">
                  <c:v>28.975209</c:v>
                </c:pt>
                <c:pt idx="2446">
                  <c:v>29.271247999999996</c:v>
                </c:pt>
                <c:pt idx="2447">
                  <c:v>#N/A</c:v>
                </c:pt>
                <c:pt idx="2448">
                  <c:v>#N/A</c:v>
                </c:pt>
                <c:pt idx="2449">
                  <c:v>29.827824</c:v>
                </c:pt>
                <c:pt idx="2450">
                  <c:v>28.910171999999999</c:v>
                </c:pt>
                <c:pt idx="2451">
                  <c:v>28.129884999999998</c:v>
                </c:pt>
                <c:pt idx="2452">
                  <c:v>28.718865000000001</c:v>
                </c:pt>
                <c:pt idx="2453">
                  <c:v>29.262589999999999</c:v>
                </c:pt>
                <c:pt idx="2454">
                  <c:v>#N/A</c:v>
                </c:pt>
                <c:pt idx="2455">
                  <c:v>#N/A</c:v>
                </c:pt>
                <c:pt idx="2456">
                  <c:v>28.3413</c:v>
                </c:pt>
                <c:pt idx="2457">
                  <c:v>28.101662000000001</c:v>
                </c:pt>
                <c:pt idx="2458">
                  <c:v>27.685622000000002</c:v>
                </c:pt>
                <c:pt idx="2459">
                  <c:v>28.045032000000003</c:v>
                </c:pt>
                <c:pt idx="2460">
                  <c:v>27.66555</c:v>
                </c:pt>
                <c:pt idx="2461">
                  <c:v>#N/A</c:v>
                </c:pt>
                <c:pt idx="2462">
                  <c:v>#N/A</c:v>
                </c:pt>
                <c:pt idx="2463">
                  <c:v>26.917607999999998</c:v>
                </c:pt>
                <c:pt idx="2464">
                  <c:v>27.288592000000001</c:v>
                </c:pt>
                <c:pt idx="2465">
                  <c:v>26.427575000000001</c:v>
                </c:pt>
                <c:pt idx="2466">
                  <c:v>25.450123999999999</c:v>
                </c:pt>
                <c:pt idx="2467">
                  <c:v>25.185826000000002</c:v>
                </c:pt>
                <c:pt idx="2468">
                  <c:v>#N/A</c:v>
                </c:pt>
                <c:pt idx="2469">
                  <c:v>#N/A</c:v>
                </c:pt>
                <c:pt idx="2470">
                  <c:v>25.734613</c:v>
                </c:pt>
                <c:pt idx="2471">
                  <c:v>24.751458000000003</c:v>
                </c:pt>
                <c:pt idx="2472">
                  <c:v>24.871964999999999</c:v>
                </c:pt>
                <c:pt idx="2473">
                  <c:v>25.65578</c:v>
                </c:pt>
                <c:pt idx="2474">
                  <c:v>26.989092000000003</c:v>
                </c:pt>
                <c:pt idx="2475">
                  <c:v>#N/A</c:v>
                </c:pt>
                <c:pt idx="2476">
                  <c:v>#N/A</c:v>
                </c:pt>
                <c:pt idx="2477">
                  <c:v>26.639864999999997</c:v>
                </c:pt>
                <c:pt idx="2478">
                  <c:v>28.298997</c:v>
                </c:pt>
                <c:pt idx="2479">
                  <c:v>28.995750000000001</c:v>
                </c:pt>
                <c:pt idx="2480">
                  <c:v>28.960477999999998</c:v>
                </c:pt>
                <c:pt idx="2481">
                  <c:v>28.840672000000001</c:v>
                </c:pt>
                <c:pt idx="2482">
                  <c:v>#N/A</c:v>
                </c:pt>
                <c:pt idx="2483">
                  <c:v>#N/A</c:v>
                </c:pt>
                <c:pt idx="2484">
                  <c:v>28.971588999999998</c:v>
                </c:pt>
                <c:pt idx="2485">
                  <c:v>28.55958</c:v>
                </c:pt>
                <c:pt idx="2486">
                  <c:v>27.529425000000003</c:v>
                </c:pt>
                <c:pt idx="2487">
                  <c:v>28.309632000000001</c:v>
                </c:pt>
                <c:pt idx="2488">
                  <c:v>27.734179000000001</c:v>
                </c:pt>
                <c:pt idx="2489">
                  <c:v>#N/A</c:v>
                </c:pt>
                <c:pt idx="2490">
                  <c:v>#N/A</c:v>
                </c:pt>
                <c:pt idx="2491">
                  <c:v>27.850544000000003</c:v>
                </c:pt>
                <c:pt idx="2492">
                  <c:v>28.236774999999998</c:v>
                </c:pt>
                <c:pt idx="2493">
                  <c:v>28.875600000000002</c:v>
                </c:pt>
                <c:pt idx="2494">
                  <c:v>28.565393999999998</c:v>
                </c:pt>
                <c:pt idx="2495">
                  <c:v>28.170530999999997</c:v>
                </c:pt>
                <c:pt idx="2496">
                  <c:v>#N/A</c:v>
                </c:pt>
                <c:pt idx="2497">
                  <c:v>#N/A</c:v>
                </c:pt>
                <c:pt idx="2498">
                  <c:v>28.597953999999998</c:v>
                </c:pt>
                <c:pt idx="2499">
                  <c:v>28.339059000000002</c:v>
                </c:pt>
                <c:pt idx="2500">
                  <c:v>27.49211</c:v>
                </c:pt>
                <c:pt idx="2501">
                  <c:v>27.626037999999998</c:v>
                </c:pt>
                <c:pt idx="2502">
                  <c:v>27.408455999999997</c:v>
                </c:pt>
                <c:pt idx="2503">
                  <c:v>#N/A</c:v>
                </c:pt>
                <c:pt idx="2504">
                  <c:v>#N/A</c:v>
                </c:pt>
                <c:pt idx="2505">
                  <c:v>27.525213000000001</c:v>
                </c:pt>
                <c:pt idx="2506">
                  <c:v>26.568179999999998</c:v>
                </c:pt>
                <c:pt idx="2507">
                  <c:v>26.843634000000002</c:v>
                </c:pt>
                <c:pt idx="2508">
                  <c:v>26.348811999999999</c:v>
                </c:pt>
                <c:pt idx="2509">
                  <c:v>26.316089999999999</c:v>
                </c:pt>
                <c:pt idx="2510">
                  <c:v>#N/A</c:v>
                </c:pt>
                <c:pt idx="2511">
                  <c:v>#N/A</c:v>
                </c:pt>
                <c:pt idx="2512">
                  <c:v>25.871679000000004</c:v>
                </c:pt>
                <c:pt idx="2513">
                  <c:v>25.964487999999999</c:v>
                </c:pt>
                <c:pt idx="2514">
                  <c:v>26.574777000000005</c:v>
                </c:pt>
                <c:pt idx="2515">
                  <c:v>26.551854000000002</c:v>
                </c:pt>
                <c:pt idx="2516">
                  <c:v>27.180563999999997</c:v>
                </c:pt>
                <c:pt idx="2517">
                  <c:v>#N/A</c:v>
                </c:pt>
                <c:pt idx="2518">
                  <c:v>#N/A</c:v>
                </c:pt>
                <c:pt idx="2519">
                  <c:v>26.903552000000001</c:v>
                </c:pt>
                <c:pt idx="2520">
                  <c:v>26.866760000000003</c:v>
                </c:pt>
                <c:pt idx="2521">
                  <c:v>27.643598999999998</c:v>
                </c:pt>
                <c:pt idx="2522">
                  <c:v>27.523505000000004</c:v>
                </c:pt>
                <c:pt idx="2523">
                  <c:v>27.696604000000001</c:v>
                </c:pt>
                <c:pt idx="2524">
                  <c:v>#N/A</c:v>
                </c:pt>
                <c:pt idx="2525">
                  <c:v>#N/A</c:v>
                </c:pt>
                <c:pt idx="2526">
                  <c:v>26.818959</c:v>
                </c:pt>
                <c:pt idx="2527">
                  <c:v>26.570399999999999</c:v>
                </c:pt>
                <c:pt idx="2528">
                  <c:v>27.414394000000001</c:v>
                </c:pt>
                <c:pt idx="2529">
                  <c:v>27.391086000000001</c:v>
                </c:pt>
                <c:pt idx="2530">
                  <c:v>27.668436</c:v>
                </c:pt>
                <c:pt idx="2531">
                  <c:v>#N/A</c:v>
                </c:pt>
                <c:pt idx="2532">
                  <c:v>#N/A</c:v>
                </c:pt>
                <c:pt idx="2533">
                  <c:v>27.831474999999998</c:v>
                </c:pt>
                <c:pt idx="2534">
                  <c:v>27.626037999999998</c:v>
                </c:pt>
                <c:pt idx="2535">
                  <c:v>27.111599999999999</c:v>
                </c:pt>
                <c:pt idx="2536">
                  <c:v>27.920458999999997</c:v>
                </c:pt>
                <c:pt idx="2537">
                  <c:v>26.839948</c:v>
                </c:pt>
                <c:pt idx="2538">
                  <c:v>#N/A</c:v>
                </c:pt>
                <c:pt idx="2539">
                  <c:v>#N/A</c:v>
                </c:pt>
                <c:pt idx="2540">
                  <c:v>27.708956000000001</c:v>
                </c:pt>
                <c:pt idx="2541">
                  <c:v>29.099334000000002</c:v>
                </c:pt>
                <c:pt idx="2542">
                  <c:v>29.543669999999995</c:v>
                </c:pt>
                <c:pt idx="2543">
                  <c:v>29.849145</c:v>
                </c:pt>
                <c:pt idx="2544">
                  <c:v>29.595699</c:v>
                </c:pt>
                <c:pt idx="2545">
                  <c:v>#N/A</c:v>
                </c:pt>
                <c:pt idx="2546">
                  <c:v>#N/A</c:v>
                </c:pt>
                <c:pt idx="2547">
                  <c:v>29.393049999999999</c:v>
                </c:pt>
                <c:pt idx="2548">
                  <c:v>28.896640000000001</c:v>
                </c:pt>
                <c:pt idx="2549">
                  <c:v>28.896640000000001</c:v>
                </c:pt>
                <c:pt idx="2550">
                  <c:v>28.896640000000001</c:v>
                </c:pt>
                <c:pt idx="2551">
                  <c:v>29.778509999999997</c:v>
                </c:pt>
                <c:pt idx="2552">
                  <c:v>#N/A</c:v>
                </c:pt>
                <c:pt idx="2553">
                  <c:v>#N/A</c:v>
                </c:pt>
                <c:pt idx="2554">
                  <c:v>28.073201000000001</c:v>
                </c:pt>
                <c:pt idx="2555">
                  <c:v>27.680575999999999</c:v>
                </c:pt>
                <c:pt idx="2556">
                  <c:v>27.680575999999999</c:v>
                </c:pt>
                <c:pt idx="2557">
                  <c:v>27.299727000000001</c:v>
                </c:pt>
                <c:pt idx="2558">
                  <c:v>27.845206000000001</c:v>
                </c:pt>
                <c:pt idx="2559">
                  <c:v>#N/A</c:v>
                </c:pt>
                <c:pt idx="2560">
                  <c:v>#N/A</c:v>
                </c:pt>
                <c:pt idx="2561">
                  <c:v>27.123062000000001</c:v>
                </c:pt>
                <c:pt idx="2562">
                  <c:v>27.42726</c:v>
                </c:pt>
                <c:pt idx="2563">
                  <c:v>26.764919999999996</c:v>
                </c:pt>
                <c:pt idx="2564">
                  <c:v>27.408370000000001</c:v>
                </c:pt>
                <c:pt idx="2565">
                  <c:v>26.851310999999999</c:v>
                </c:pt>
                <c:pt idx="2566">
                  <c:v>#N/A</c:v>
                </c:pt>
                <c:pt idx="2567">
                  <c:v>#N/A</c:v>
                </c:pt>
                <c:pt idx="2568">
                  <c:v>26.858164000000002</c:v>
                </c:pt>
                <c:pt idx="2569">
                  <c:v>26.498159999999999</c:v>
                </c:pt>
                <c:pt idx="2570">
                  <c:v>27.309042000000005</c:v>
                </c:pt>
                <c:pt idx="2571">
                  <c:v>27.754965000000002</c:v>
                </c:pt>
                <c:pt idx="2572">
                  <c:v>28.258752000000001</c:v>
                </c:pt>
                <c:pt idx="2573">
                  <c:v>#N/A</c:v>
                </c:pt>
                <c:pt idx="2574">
                  <c:v>#N/A</c:v>
                </c:pt>
                <c:pt idx="2575">
                  <c:v>27.900945000000004</c:v>
                </c:pt>
                <c:pt idx="2576">
                  <c:v>27.69858</c:v>
                </c:pt>
                <c:pt idx="2577">
                  <c:v>27.731088000000003</c:v>
                </c:pt>
                <c:pt idx="2578">
                  <c:v>27.394769999999998</c:v>
                </c:pt>
                <c:pt idx="2579">
                  <c:v>26.903329999999997</c:v>
                </c:pt>
                <c:pt idx="2580">
                  <c:v>#N/A</c:v>
                </c:pt>
                <c:pt idx="2581">
                  <c:v>#N/A</c:v>
                </c:pt>
                <c:pt idx="2582">
                  <c:v>27.110475000000001</c:v>
                </c:pt>
                <c:pt idx="2583">
                  <c:v>27.127324999999999</c:v>
                </c:pt>
                <c:pt idx="2584">
                  <c:v>26.391399</c:v>
                </c:pt>
                <c:pt idx="2585">
                  <c:v>26.182845999999998</c:v>
                </c:pt>
                <c:pt idx="2586">
                  <c:v>26.392175999999999</c:v>
                </c:pt>
                <c:pt idx="2587">
                  <c:v>#N/A</c:v>
                </c:pt>
                <c:pt idx="2588">
                  <c:v>#N/A</c:v>
                </c:pt>
                <c:pt idx="2589">
                  <c:v>25.684186</c:v>
                </c:pt>
                <c:pt idx="2590">
                  <c:v>25.808128</c:v>
                </c:pt>
                <c:pt idx="2591">
                  <c:v>26.201671000000001</c:v>
                </c:pt>
                <c:pt idx="2592">
                  <c:v>25.923068000000001</c:v>
                </c:pt>
                <c:pt idx="2593">
                  <c:v>25.579708</c:v>
                </c:pt>
                <c:pt idx="2594">
                  <c:v>#N/A</c:v>
                </c:pt>
                <c:pt idx="2595">
                  <c:v>#N/A</c:v>
                </c:pt>
                <c:pt idx="2596">
                  <c:v>25.362515999999999</c:v>
                </c:pt>
                <c:pt idx="2597">
                  <c:v>25.399330000000003</c:v>
                </c:pt>
                <c:pt idx="2598">
                  <c:v>26.062631999999997</c:v>
                </c:pt>
                <c:pt idx="2599">
                  <c:v>26.51548</c:v>
                </c:pt>
                <c:pt idx="2600">
                  <c:v>26.335218000000001</c:v>
                </c:pt>
                <c:pt idx="2601">
                  <c:v>#N/A</c:v>
                </c:pt>
                <c:pt idx="2602">
                  <c:v>#N/A</c:v>
                </c:pt>
                <c:pt idx="2603">
                  <c:v>27.141674999999999</c:v>
                </c:pt>
                <c:pt idx="2604">
                  <c:v>27.191423999999998</c:v>
                </c:pt>
                <c:pt idx="2605">
                  <c:v>27.766800000000003</c:v>
                </c:pt>
                <c:pt idx="2606">
                  <c:v>27.665559999999999</c:v>
                </c:pt>
                <c:pt idx="2607">
                  <c:v>27.661360999999999</c:v>
                </c:pt>
                <c:pt idx="2608">
                  <c:v>#N/A</c:v>
                </c:pt>
                <c:pt idx="2609">
                  <c:v>#N/A</c:v>
                </c:pt>
                <c:pt idx="2610">
                  <c:v>26.579826000000004</c:v>
                </c:pt>
                <c:pt idx="2611">
                  <c:v>26.211120000000001</c:v>
                </c:pt>
                <c:pt idx="2612">
                  <c:v>26.382749999999998</c:v>
                </c:pt>
                <c:pt idx="2613">
                  <c:v>25.875040000000002</c:v>
                </c:pt>
                <c:pt idx="2614">
                  <c:v>25.916696999999996</c:v>
                </c:pt>
                <c:pt idx="2615">
                  <c:v>#N/A</c:v>
                </c:pt>
                <c:pt idx="2616">
                  <c:v>#N/A</c:v>
                </c:pt>
                <c:pt idx="2617">
                  <c:v>26.158944000000002</c:v>
                </c:pt>
                <c:pt idx="2618">
                  <c:v>25.969311999999999</c:v>
                </c:pt>
                <c:pt idx="2619">
                  <c:v>26.510874999999999</c:v>
                </c:pt>
                <c:pt idx="2620">
                  <c:v>26.636247000000001</c:v>
                </c:pt>
                <c:pt idx="2621">
                  <c:v>26.548912000000001</c:v>
                </c:pt>
                <c:pt idx="2622">
                  <c:v>#N/A</c:v>
                </c:pt>
                <c:pt idx="2623">
                  <c:v>#N/A</c:v>
                </c:pt>
                <c:pt idx="2624">
                  <c:v>26.669568000000002</c:v>
                </c:pt>
                <c:pt idx="2625">
                  <c:v>27.449900000000003</c:v>
                </c:pt>
                <c:pt idx="2626">
                  <c:v>27.115712000000002</c:v>
                </c:pt>
                <c:pt idx="2627">
                  <c:v>25.312480000000001</c:v>
                </c:pt>
                <c:pt idx="2628">
                  <c:v>24.362176000000002</c:v>
                </c:pt>
                <c:pt idx="2629">
                  <c:v>#N/A</c:v>
                </c:pt>
                <c:pt idx="2630">
                  <c:v>#N/A</c:v>
                </c:pt>
                <c:pt idx="2631">
                  <c:v>21.722678999999996</c:v>
                </c:pt>
                <c:pt idx="2632">
                  <c:v>20.108042000000001</c:v>
                </c:pt>
                <c:pt idx="2633">
                  <c:v>16.729019999999998</c:v>
                </c:pt>
                <c:pt idx="2634">
                  <c:v>17.702839000000001</c:v>
                </c:pt>
                <c:pt idx="2635">
                  <c:v>17.248977</c:v>
                </c:pt>
                <c:pt idx="2636">
                  <c:v>#N/A</c:v>
                </c:pt>
                <c:pt idx="2637">
                  <c:v>#N/A</c:v>
                </c:pt>
                <c:pt idx="2638">
                  <c:v>16.756782000000001</c:v>
                </c:pt>
                <c:pt idx="2639">
                  <c:v>18.194554000000004</c:v>
                </c:pt>
                <c:pt idx="2640">
                  <c:v>18.958077000000003</c:v>
                </c:pt>
                <c:pt idx="2641">
                  <c:v>19.052035000000004</c:v>
                </c:pt>
                <c:pt idx="2642">
                  <c:v>17.991302999999998</c:v>
                </c:pt>
                <c:pt idx="2643">
                  <c:v>#N/A</c:v>
                </c:pt>
                <c:pt idx="2644">
                  <c:v>#N/A</c:v>
                </c:pt>
                <c:pt idx="2645">
                  <c:v>18.824003999999999</c:v>
                </c:pt>
                <c:pt idx="2646">
                  <c:v>19.370207999999998</c:v>
                </c:pt>
                <c:pt idx="2647">
                  <c:v>18.678687999999998</c:v>
                </c:pt>
                <c:pt idx="2648">
                  <c:v>19.696235999999999</c:v>
                </c:pt>
                <c:pt idx="2649">
                  <c:v>19.369860000000003</c:v>
                </c:pt>
                <c:pt idx="2650">
                  <c:v>#N/A</c:v>
                </c:pt>
                <c:pt idx="2651">
                  <c:v>#N/A</c:v>
                </c:pt>
                <c:pt idx="2652">
                  <c:v>22.013639999999999</c:v>
                </c:pt>
                <c:pt idx="2653">
                  <c:v>22.325135000000003</c:v>
                </c:pt>
                <c:pt idx="2654">
                  <c:v>22.981293999999998</c:v>
                </c:pt>
                <c:pt idx="2655">
                  <c:v>22.907635999999997</c:v>
                </c:pt>
                <c:pt idx="2656">
                  <c:v>22.907635999999997</c:v>
                </c:pt>
                <c:pt idx="2657">
                  <c:v>#N/A</c:v>
                </c:pt>
                <c:pt idx="2658">
                  <c:v>#N/A</c:v>
                </c:pt>
                <c:pt idx="2659">
                  <c:v>22.907635999999997</c:v>
                </c:pt>
                <c:pt idx="2660">
                  <c:v>21.717703</c:v>
                </c:pt>
                <c:pt idx="2661">
                  <c:v>20.988275000000002</c:v>
                </c:pt>
                <c:pt idx="2662">
                  <c:v>22.799472000000002</c:v>
                </c:pt>
                <c:pt idx="2663">
                  <c:v>23.566200000000002</c:v>
                </c:pt>
                <c:pt idx="2664">
                  <c:v>#N/A</c:v>
                </c:pt>
                <c:pt idx="2665">
                  <c:v>#N/A</c:v>
                </c:pt>
                <c:pt idx="2666">
                  <c:v>23.218679999999999</c:v>
                </c:pt>
                <c:pt idx="2667">
                  <c:v>21.511445000000002</c:v>
                </c:pt>
                <c:pt idx="2668">
                  <c:v>22.451222000000001</c:v>
                </c:pt>
                <c:pt idx="2669">
                  <c:v>22.653516</c:v>
                </c:pt>
                <c:pt idx="2670">
                  <c:v>22.3992</c:v>
                </c:pt>
                <c:pt idx="2671">
                  <c:v>#N/A</c:v>
                </c:pt>
                <c:pt idx="2672">
                  <c:v>#N/A</c:v>
                </c:pt>
                <c:pt idx="2673">
                  <c:v>22.007856</c:v>
                </c:pt>
                <c:pt idx="2674">
                  <c:v>21.982416999999998</c:v>
                </c:pt>
                <c:pt idx="2675">
                  <c:v>21.889998000000002</c:v>
                </c:pt>
                <c:pt idx="2676">
                  <c:v>21.284331999999999</c:v>
                </c:pt>
                <c:pt idx="2677">
                  <c:v>20.631771999999998</c:v>
                </c:pt>
                <c:pt idx="2678">
                  <c:v>#N/A</c:v>
                </c:pt>
                <c:pt idx="2679">
                  <c:v>#N/A</c:v>
                </c:pt>
                <c:pt idx="2680">
                  <c:v>21.172770000000003</c:v>
                </c:pt>
                <c:pt idx="2681">
                  <c:v>20.699287000000002</c:v>
                </c:pt>
                <c:pt idx="2682">
                  <c:v>20.533300000000001</c:v>
                </c:pt>
                <c:pt idx="2683">
                  <c:v>21.069982</c:v>
                </c:pt>
                <c:pt idx="2684">
                  <c:v>20.981205000000003</c:v>
                </c:pt>
                <c:pt idx="2685">
                  <c:v>#N/A</c:v>
                </c:pt>
                <c:pt idx="2686">
                  <c:v>#N/A</c:v>
                </c:pt>
                <c:pt idx="2687">
                  <c:v>20.641368</c:v>
                </c:pt>
                <c:pt idx="2688">
                  <c:v>20.109016</c:v>
                </c:pt>
                <c:pt idx="2689">
                  <c:v>20.303625</c:v>
                </c:pt>
                <c:pt idx="2690">
                  <c:v>20.332127999999997</c:v>
                </c:pt>
                <c:pt idx="2691">
                  <c:v>20.699766000000004</c:v>
                </c:pt>
                <c:pt idx="2692">
                  <c:v>#N/A</c:v>
                </c:pt>
                <c:pt idx="2693">
                  <c:v>#N/A</c:v>
                </c:pt>
                <c:pt idx="2694">
                  <c:v>22.032287999999998</c:v>
                </c:pt>
                <c:pt idx="2695">
                  <c:v>21.867149999999999</c:v>
                </c:pt>
                <c:pt idx="2696">
                  <c:v>23.296708000000002</c:v>
                </c:pt>
                <c:pt idx="2697">
                  <c:v>23.298000000000002</c:v>
                </c:pt>
                <c:pt idx="2698">
                  <c:v>23.33456</c:v>
                </c:pt>
                <c:pt idx="2699">
                  <c:v>#N/A</c:v>
                </c:pt>
                <c:pt idx="2700">
                  <c:v>#N/A</c:v>
                </c:pt>
                <c:pt idx="2701">
                  <c:v>23.554690000000001</c:v>
                </c:pt>
                <c:pt idx="2702">
                  <c:v>23.706</c:v>
                </c:pt>
                <c:pt idx="2703">
                  <c:v>23.443802999999999</c:v>
                </c:pt>
                <c:pt idx="2704">
                  <c:v>23.420016</c:v>
                </c:pt>
                <c:pt idx="2705">
                  <c:v>23.831039999999998</c:v>
                </c:pt>
                <c:pt idx="2706">
                  <c:v>#N/A</c:v>
                </c:pt>
                <c:pt idx="2707">
                  <c:v>#N/A</c:v>
                </c:pt>
                <c:pt idx="2708">
                  <c:v>23.310251999999998</c:v>
                </c:pt>
                <c:pt idx="2709">
                  <c:v>24.661017999999999</c:v>
                </c:pt>
                <c:pt idx="2710">
                  <c:v>24.716351999999997</c:v>
                </c:pt>
                <c:pt idx="2711">
                  <c:v>24.986250000000002</c:v>
                </c:pt>
                <c:pt idx="2712">
                  <c:v>26.330919999999999</c:v>
                </c:pt>
                <c:pt idx="2713">
                  <c:v>#N/A</c:v>
                </c:pt>
                <c:pt idx="2714">
                  <c:v>#N/A</c:v>
                </c:pt>
                <c:pt idx="2715">
                  <c:v>25.628235000000004</c:v>
                </c:pt>
                <c:pt idx="2716">
                  <c:v>25.388912000000001</c:v>
                </c:pt>
                <c:pt idx="2717">
                  <c:v>26.060124999999999</c:v>
                </c:pt>
                <c:pt idx="2718">
                  <c:v>25.271996000000001</c:v>
                </c:pt>
                <c:pt idx="2719">
                  <c:v>24.8688</c:v>
                </c:pt>
                <c:pt idx="2720">
                  <c:v>#N/A</c:v>
                </c:pt>
                <c:pt idx="2721">
                  <c:v>#N/A</c:v>
                </c:pt>
                <c:pt idx="2722">
                  <c:v>24.936647999999998</c:v>
                </c:pt>
                <c:pt idx="2723">
                  <c:v>25.759624000000002</c:v>
                </c:pt>
                <c:pt idx="2724">
                  <c:v>25.552799999999998</c:v>
                </c:pt>
                <c:pt idx="2725">
                  <c:v>27.460234</c:v>
                </c:pt>
                <c:pt idx="2726">
                  <c:v>27.083359999999999</c:v>
                </c:pt>
                <c:pt idx="2727">
                  <c:v>#N/A</c:v>
                </c:pt>
                <c:pt idx="2728">
                  <c:v>#N/A</c:v>
                </c:pt>
                <c:pt idx="2729">
                  <c:v>27.505489000000001</c:v>
                </c:pt>
                <c:pt idx="2730">
                  <c:v>28.759037999999997</c:v>
                </c:pt>
                <c:pt idx="2731">
                  <c:v>28.651199999999996</c:v>
                </c:pt>
                <c:pt idx="2732">
                  <c:v>28.201600000000003</c:v>
                </c:pt>
                <c:pt idx="2733">
                  <c:v>27.729748999999998</c:v>
                </c:pt>
                <c:pt idx="2734">
                  <c:v>#N/A</c:v>
                </c:pt>
                <c:pt idx="2735">
                  <c:v>#N/A</c:v>
                </c:pt>
                <c:pt idx="2736">
                  <c:v>30.049292000000001</c:v>
                </c:pt>
                <c:pt idx="2737">
                  <c:v>30.201005999999996</c:v>
                </c:pt>
                <c:pt idx="2738">
                  <c:v>31.035200000000003</c:v>
                </c:pt>
                <c:pt idx="2739">
                  <c:v>30.889782000000004</c:v>
                </c:pt>
                <c:pt idx="2740">
                  <c:v>31.326184000000001</c:v>
                </c:pt>
                <c:pt idx="2741">
                  <c:v>#N/A</c:v>
                </c:pt>
                <c:pt idx="2742">
                  <c:v>#N/A</c:v>
                </c:pt>
                <c:pt idx="2743">
                  <c:v>33.635249999999999</c:v>
                </c:pt>
                <c:pt idx="2744">
                  <c:v>33.181310000000003</c:v>
                </c:pt>
                <c:pt idx="2745">
                  <c:v>33.090552000000002</c:v>
                </c:pt>
                <c:pt idx="2746">
                  <c:v>32.449462000000004</c:v>
                </c:pt>
                <c:pt idx="2747">
                  <c:v>32.722951999999999</c:v>
                </c:pt>
                <c:pt idx="2748">
                  <c:v>#N/A</c:v>
                </c:pt>
                <c:pt idx="2749">
                  <c:v>#N/A</c:v>
                </c:pt>
                <c:pt idx="2750">
                  <c:v>33.250615000000003</c:v>
                </c:pt>
                <c:pt idx="2751">
                  <c:v>33.715499999999999</c:v>
                </c:pt>
                <c:pt idx="2752">
                  <c:v>33.015940000000001</c:v>
                </c:pt>
                <c:pt idx="2753">
                  <c:v>30.372653999999997</c:v>
                </c:pt>
                <c:pt idx="2754">
                  <c:v>31.792696000000003</c:v>
                </c:pt>
                <c:pt idx="2755">
                  <c:v>#N/A</c:v>
                </c:pt>
                <c:pt idx="2756">
                  <c:v>#N/A</c:v>
                </c:pt>
                <c:pt idx="2757">
                  <c:v>29.959416000000004</c:v>
                </c:pt>
                <c:pt idx="2758">
                  <c:v>30.449823000000002</c:v>
                </c:pt>
                <c:pt idx="2759">
                  <c:v>30.832213999999997</c:v>
                </c:pt>
                <c:pt idx="2760">
                  <c:v>31.618077</c:v>
                </c:pt>
                <c:pt idx="2761">
                  <c:v>30.610296000000002</c:v>
                </c:pt>
                <c:pt idx="2762">
                  <c:v>#N/A</c:v>
                </c:pt>
                <c:pt idx="2763">
                  <c:v>#N/A</c:v>
                </c:pt>
                <c:pt idx="2764">
                  <c:v>29.411760000000001</c:v>
                </c:pt>
                <c:pt idx="2765">
                  <c:v>30.159557999999997</c:v>
                </c:pt>
                <c:pt idx="2766">
                  <c:v>30.707775000000005</c:v>
                </c:pt>
                <c:pt idx="2767">
                  <c:v>29.991621999999996</c:v>
                </c:pt>
                <c:pt idx="2768">
                  <c:v>31.136544000000004</c:v>
                </c:pt>
                <c:pt idx="2769">
                  <c:v>#N/A</c:v>
                </c:pt>
                <c:pt idx="2770">
                  <c:v>#N/A</c:v>
                </c:pt>
                <c:pt idx="2771">
                  <c:v>30.640038000000001</c:v>
                </c:pt>
                <c:pt idx="2772">
                  <c:v>31.565495000000002</c:v>
                </c:pt>
                <c:pt idx="2773">
                  <c:v>31.733158</c:v>
                </c:pt>
                <c:pt idx="2774">
                  <c:v>31.253677</c:v>
                </c:pt>
                <c:pt idx="2775">
                  <c:v>31.220514000000001</c:v>
                </c:pt>
                <c:pt idx="2776">
                  <c:v>#N/A</c:v>
                </c:pt>
                <c:pt idx="2777">
                  <c:v>#N/A</c:v>
                </c:pt>
                <c:pt idx="2778">
                  <c:v>31.418972999999998</c:v>
                </c:pt>
                <c:pt idx="2779">
                  <c:v>30.859676999999998</c:v>
                </c:pt>
                <c:pt idx="2780">
                  <c:v>30.569286999999999</c:v>
                </c:pt>
                <c:pt idx="2781">
                  <c:v>30.091318999999999</c:v>
                </c:pt>
                <c:pt idx="2782">
                  <c:v>30.099524000000002</c:v>
                </c:pt>
                <c:pt idx="2783">
                  <c:v>#N/A</c:v>
                </c:pt>
                <c:pt idx="2784">
                  <c:v>#N/A</c:v>
                </c:pt>
                <c:pt idx="2785">
                  <c:v>31.173390000000001</c:v>
                </c:pt>
                <c:pt idx="2786">
                  <c:v>31.610430000000004</c:v>
                </c:pt>
                <c:pt idx="2787">
                  <c:v>31.300259</c:v>
                </c:pt>
                <c:pt idx="2788">
                  <c:v>30.691500000000001</c:v>
                </c:pt>
                <c:pt idx="2789">
                  <c:v>30.187484999999999</c:v>
                </c:pt>
                <c:pt idx="2790">
                  <c:v>#N/A</c:v>
                </c:pt>
                <c:pt idx="2791">
                  <c:v>#N/A</c:v>
                </c:pt>
                <c:pt idx="2792">
                  <c:v>32.555556000000003</c:v>
                </c:pt>
                <c:pt idx="2793">
                  <c:v>33.799853999999996</c:v>
                </c:pt>
                <c:pt idx="2794">
                  <c:v>33.740118000000002</c:v>
                </c:pt>
                <c:pt idx="2795">
                  <c:v>33.493622000000002</c:v>
                </c:pt>
                <c:pt idx="2796">
                  <c:v>35.173079999999999</c:v>
                </c:pt>
                <c:pt idx="2797">
                  <c:v>#N/A</c:v>
                </c:pt>
                <c:pt idx="2798">
                  <c:v>#N/A</c:v>
                </c:pt>
                <c:pt idx="2799">
                  <c:v>34.220039999999997</c:v>
                </c:pt>
                <c:pt idx="2800">
                  <c:v>33.251938000000003</c:v>
                </c:pt>
                <c:pt idx="2801">
                  <c:v>33.483602999999995</c:v>
                </c:pt>
                <c:pt idx="2802">
                  <c:v>33.950561999999998</c:v>
                </c:pt>
                <c:pt idx="2803">
                  <c:v>32.399711999999994</c:v>
                </c:pt>
                <c:pt idx="2804">
                  <c:v>#N/A</c:v>
                </c:pt>
                <c:pt idx="2805">
                  <c:v>#N/A</c:v>
                </c:pt>
                <c:pt idx="2806">
                  <c:v>31.983919999999998</c:v>
                </c:pt>
                <c:pt idx="2807">
                  <c:v>31.572015</c:v>
                </c:pt>
                <c:pt idx="2808">
                  <c:v>32.022559999999999</c:v>
                </c:pt>
                <c:pt idx="2809">
                  <c:v>33.674858</c:v>
                </c:pt>
                <c:pt idx="2810">
                  <c:v>33.499404000000006</c:v>
                </c:pt>
                <c:pt idx="2811">
                  <c:v>#N/A</c:v>
                </c:pt>
                <c:pt idx="2812">
                  <c:v>#N/A</c:v>
                </c:pt>
                <c:pt idx="2813">
                  <c:v>36.186171999999999</c:v>
                </c:pt>
                <c:pt idx="2814">
                  <c:v>35.426268</c:v>
                </c:pt>
                <c:pt idx="2815">
                  <c:v>35.595131000000002</c:v>
                </c:pt>
                <c:pt idx="2816">
                  <c:v>33.538871</c:v>
                </c:pt>
                <c:pt idx="2817">
                  <c:v>33.120567000000001</c:v>
                </c:pt>
                <c:pt idx="2818">
                  <c:v>#N/A</c:v>
                </c:pt>
                <c:pt idx="2819">
                  <c:v>#N/A</c:v>
                </c:pt>
                <c:pt idx="2820">
                  <c:v>31.11768</c:v>
                </c:pt>
                <c:pt idx="2821">
                  <c:v>32.695900000000002</c:v>
                </c:pt>
                <c:pt idx="2822">
                  <c:v>30.983800000000002</c:v>
                </c:pt>
                <c:pt idx="2823">
                  <c:v>31.196955000000003</c:v>
                </c:pt>
                <c:pt idx="2824">
                  <c:v>30.446178000000003</c:v>
                </c:pt>
                <c:pt idx="2825">
                  <c:v>#N/A</c:v>
                </c:pt>
                <c:pt idx="2826">
                  <c:v>#N/A</c:v>
                </c:pt>
                <c:pt idx="2827">
                  <c:v>32.337569999999999</c:v>
                </c:pt>
                <c:pt idx="2828">
                  <c:v>31.349657999999998</c:v>
                </c:pt>
                <c:pt idx="2829">
                  <c:v>31.529644000000001</c:v>
                </c:pt>
                <c:pt idx="2830">
                  <c:v>31.154552000000002</c:v>
                </c:pt>
                <c:pt idx="2831">
                  <c:v>31.706190000000003</c:v>
                </c:pt>
                <c:pt idx="2832">
                  <c:v>#N/A</c:v>
                </c:pt>
                <c:pt idx="2833">
                  <c:v>#N/A</c:v>
                </c:pt>
                <c:pt idx="2834">
                  <c:v>31.702992000000002</c:v>
                </c:pt>
                <c:pt idx="2835">
                  <c:v>31.598804999999999</c:v>
                </c:pt>
                <c:pt idx="2836">
                  <c:v>31.661300000000001</c:v>
                </c:pt>
                <c:pt idx="2837">
                  <c:v>30.989010000000004</c:v>
                </c:pt>
                <c:pt idx="2838">
                  <c:v>30.324945</c:v>
                </c:pt>
                <c:pt idx="2839">
                  <c:v>#N/A</c:v>
                </c:pt>
                <c:pt idx="2840">
                  <c:v>#N/A</c:v>
                </c:pt>
                <c:pt idx="2841">
                  <c:v>30.524013</c:v>
                </c:pt>
                <c:pt idx="2842">
                  <c:v>29.726814000000001</c:v>
                </c:pt>
                <c:pt idx="2843">
                  <c:v>30.256250000000001</c:v>
                </c:pt>
                <c:pt idx="2844">
                  <c:v>29.198208000000001</c:v>
                </c:pt>
                <c:pt idx="2845">
                  <c:v>29.223348999999999</c:v>
                </c:pt>
                <c:pt idx="2846">
                  <c:v>#N/A</c:v>
                </c:pt>
                <c:pt idx="2847">
                  <c:v>#N/A</c:v>
                </c:pt>
                <c:pt idx="2848">
                  <c:v>29.438930000000003</c:v>
                </c:pt>
                <c:pt idx="2849">
                  <c:v>28.828210000000002</c:v>
                </c:pt>
                <c:pt idx="2850">
                  <c:v>27.923311999999999</c:v>
                </c:pt>
                <c:pt idx="2851">
                  <c:v>28.583177999999997</c:v>
                </c:pt>
                <c:pt idx="2852">
                  <c:v>30.220943999999999</c:v>
                </c:pt>
                <c:pt idx="2853">
                  <c:v>#N/A</c:v>
                </c:pt>
                <c:pt idx="2854">
                  <c:v>#N/A</c:v>
                </c:pt>
                <c:pt idx="2855">
                  <c:v>28.188314999999999</c:v>
                </c:pt>
                <c:pt idx="2856">
                  <c:v>28.479624000000001</c:v>
                </c:pt>
                <c:pt idx="2857">
                  <c:v>27.007281000000003</c:v>
                </c:pt>
                <c:pt idx="2858">
                  <c:v>27.703368000000005</c:v>
                </c:pt>
                <c:pt idx="2859">
                  <c:v>27.735958</c:v>
                </c:pt>
                <c:pt idx="2860">
                  <c:v>#N/A</c:v>
                </c:pt>
                <c:pt idx="2861">
                  <c:v>#N/A</c:v>
                </c:pt>
                <c:pt idx="2862">
                  <c:v>27.580284000000002</c:v>
                </c:pt>
                <c:pt idx="2863">
                  <c:v>28.541177999999999</c:v>
                </c:pt>
                <c:pt idx="2864">
                  <c:v>29.431430999999996</c:v>
                </c:pt>
                <c:pt idx="2865">
                  <c:v>30.799289999999999</c:v>
                </c:pt>
                <c:pt idx="2866">
                  <c:v>30.173540000000003</c:v>
                </c:pt>
                <c:pt idx="2867">
                  <c:v>#N/A</c:v>
                </c:pt>
                <c:pt idx="2868">
                  <c:v>#N/A</c:v>
                </c:pt>
                <c:pt idx="2869">
                  <c:v>31.549364999999998</c:v>
                </c:pt>
                <c:pt idx="2870">
                  <c:v>30.972384000000002</c:v>
                </c:pt>
                <c:pt idx="2871">
                  <c:v>30.744558000000001</c:v>
                </c:pt>
                <c:pt idx="2872">
                  <c:v>30.562272000000004</c:v>
                </c:pt>
                <c:pt idx="2873">
                  <c:v>31.04982</c:v>
                </c:pt>
                <c:pt idx="2874">
                  <c:v>#N/A</c:v>
                </c:pt>
                <c:pt idx="2875">
                  <c:v>#N/A</c:v>
                </c:pt>
                <c:pt idx="2876">
                  <c:v>32.402370000000005</c:v>
                </c:pt>
                <c:pt idx="2877">
                  <c:v>31.653647999999997</c:v>
                </c:pt>
                <c:pt idx="2878">
                  <c:v>32.269092000000001</c:v>
                </c:pt>
                <c:pt idx="2879">
                  <c:v>31.177320000000002</c:v>
                </c:pt>
                <c:pt idx="2880">
                  <c:v>31.721661999999995</c:v>
                </c:pt>
                <c:pt idx="2881">
                  <c:v>#N/A</c:v>
                </c:pt>
                <c:pt idx="2882">
                  <c:v>#N/A</c:v>
                </c:pt>
                <c:pt idx="2883">
                  <c:v>32.430225</c:v>
                </c:pt>
                <c:pt idx="2884">
                  <c:v>32.782995</c:v>
                </c:pt>
                <c:pt idx="2885">
                  <c:v>32.840180000000004</c:v>
                </c:pt>
                <c:pt idx="2886">
                  <c:v>33.439</c:v>
                </c:pt>
                <c:pt idx="2887">
                  <c:v>33.536586</c:v>
                </c:pt>
                <c:pt idx="2888">
                  <c:v>#N/A</c:v>
                </c:pt>
                <c:pt idx="2889">
                  <c:v>#N/A</c:v>
                </c:pt>
                <c:pt idx="2890">
                  <c:v>34.90972</c:v>
                </c:pt>
                <c:pt idx="2891">
                  <c:v>34.539648</c:v>
                </c:pt>
                <c:pt idx="2892">
                  <c:v>35.655029999999996</c:v>
                </c:pt>
                <c:pt idx="2893">
                  <c:v>35.237900000000003</c:v>
                </c:pt>
                <c:pt idx="2894">
                  <c:v>36.610748999999998</c:v>
                </c:pt>
                <c:pt idx="2895">
                  <c:v>#N/A</c:v>
                </c:pt>
                <c:pt idx="2896">
                  <c:v>#N/A</c:v>
                </c:pt>
                <c:pt idx="2897">
                  <c:v>35.923136000000007</c:v>
                </c:pt>
                <c:pt idx="2898">
                  <c:v>35.821097999999999</c:v>
                </c:pt>
                <c:pt idx="2899">
                  <c:v>35.963729999999998</c:v>
                </c:pt>
                <c:pt idx="2900">
                  <c:v>37.43535</c:v>
                </c:pt>
                <c:pt idx="2901">
                  <c:v>37.011603999999998</c:v>
                </c:pt>
                <c:pt idx="2902">
                  <c:v>#N/A</c:v>
                </c:pt>
                <c:pt idx="2903">
                  <c:v>#N/A</c:v>
                </c:pt>
                <c:pt idx="2904">
                  <c:v>37.471121999999994</c:v>
                </c:pt>
                <c:pt idx="2905">
                  <c:v>39.066519999999997</c:v>
                </c:pt>
                <c:pt idx="2906">
                  <c:v>38.736642000000003</c:v>
                </c:pt>
                <c:pt idx="2907">
                  <c:v>39.138216</c:v>
                </c:pt>
                <c:pt idx="2908">
                  <c:v>38.125489999999999</c:v>
                </c:pt>
                <c:pt idx="2909">
                  <c:v>#N/A</c:v>
                </c:pt>
                <c:pt idx="2910">
                  <c:v>#N/A</c:v>
                </c:pt>
                <c:pt idx="2911">
                  <c:v>37.602397000000003</c:v>
                </c:pt>
                <c:pt idx="2912">
                  <c:v>38.124485</c:v>
                </c:pt>
                <c:pt idx="2913">
                  <c:v>38.833872</c:v>
                </c:pt>
                <c:pt idx="2914">
                  <c:v>39.249266999999996</c:v>
                </c:pt>
                <c:pt idx="2915">
                  <c:v>39.249266999999996</c:v>
                </c:pt>
                <c:pt idx="2916">
                  <c:v>#N/A</c:v>
                </c:pt>
                <c:pt idx="2917">
                  <c:v>#N/A</c:v>
                </c:pt>
                <c:pt idx="2918">
                  <c:v>40.860335999999997</c:v>
                </c:pt>
                <c:pt idx="2919">
                  <c:v>40.479218000000003</c:v>
                </c:pt>
                <c:pt idx="2920">
                  <c:v>39.532538999999993</c:v>
                </c:pt>
                <c:pt idx="2921">
                  <c:v>40.150711999999999</c:v>
                </c:pt>
                <c:pt idx="2922">
                  <c:v>40.150711999999999</c:v>
                </c:pt>
                <c:pt idx="2923">
                  <c:v>#N/A</c:v>
                </c:pt>
                <c:pt idx="2924">
                  <c:v>#N/A</c:v>
                </c:pt>
                <c:pt idx="2925">
                  <c:v>41.425224</c:v>
                </c:pt>
                <c:pt idx="2926">
                  <c:v>40.445216000000002</c:v>
                </c:pt>
                <c:pt idx="2927">
                  <c:v>41.492694</c:v>
                </c:pt>
                <c:pt idx="2928">
                  <c:v>42.671375999999995</c:v>
                </c:pt>
                <c:pt idx="2929">
                  <c:v>42.777000000000008</c:v>
                </c:pt>
                <c:pt idx="2930">
                  <c:v>#N/A</c:v>
                </c:pt>
                <c:pt idx="2931">
                  <c:v>#N/A</c:v>
                </c:pt>
                <c:pt idx="2932">
                  <c:v>41.998838999999997</c:v>
                </c:pt>
                <c:pt idx="2933">
                  <c:v>42.150025999999997</c:v>
                </c:pt>
                <c:pt idx="2934">
                  <c:v>40.938589999999998</c:v>
                </c:pt>
                <c:pt idx="2935">
                  <c:v>40.651772000000001</c:v>
                </c:pt>
                <c:pt idx="2936">
                  <c:v>38.478401999999996</c:v>
                </c:pt>
                <c:pt idx="2937">
                  <c:v>#N/A</c:v>
                </c:pt>
                <c:pt idx="2938">
                  <c:v>#N/A</c:v>
                </c:pt>
                <c:pt idx="2939">
                  <c:v>38.146367999999995</c:v>
                </c:pt>
                <c:pt idx="2940">
                  <c:v>40.144788000000005</c:v>
                </c:pt>
                <c:pt idx="2941">
                  <c:v>39.824390999999991</c:v>
                </c:pt>
                <c:pt idx="2942">
                  <c:v>41.470937999999997</c:v>
                </c:pt>
                <c:pt idx="2943">
                  <c:v>41.628992000000004</c:v>
                </c:pt>
                <c:pt idx="2944">
                  <c:v>#N/A</c:v>
                </c:pt>
                <c:pt idx="2945">
                  <c:v>#N/A</c:v>
                </c:pt>
                <c:pt idx="2946">
                  <c:v>40.296031999999997</c:v>
                </c:pt>
                <c:pt idx="2947">
                  <c:v>40.496904999999998</c:v>
                </c:pt>
                <c:pt idx="2948">
                  <c:v>40.315392000000003</c:v>
                </c:pt>
                <c:pt idx="2949">
                  <c:v>41.048945000000003</c:v>
                </c:pt>
                <c:pt idx="2950">
                  <c:v>39.988120000000002</c:v>
                </c:pt>
                <c:pt idx="2951">
                  <c:v>#N/A</c:v>
                </c:pt>
                <c:pt idx="2952">
                  <c:v>#N/A</c:v>
                </c:pt>
                <c:pt idx="2953">
                  <c:v>39.69594</c:v>
                </c:pt>
                <c:pt idx="2954">
                  <c:v>42.117867999999994</c:v>
                </c:pt>
                <c:pt idx="2955">
                  <c:v>44.979630999999998</c:v>
                </c:pt>
                <c:pt idx="2956">
                  <c:v>44.709092000000005</c:v>
                </c:pt>
                <c:pt idx="2957">
                  <c:v>45.775060000000003</c:v>
                </c:pt>
                <c:pt idx="2958">
                  <c:v>#N/A</c:v>
                </c:pt>
                <c:pt idx="2959">
                  <c:v>#N/A</c:v>
                </c:pt>
                <c:pt idx="2960">
                  <c:v>46.428524999999993</c:v>
                </c:pt>
                <c:pt idx="2961">
                  <c:v>46.309903999999996</c:v>
                </c:pt>
                <c:pt idx="2962">
                  <c:v>47.695490999999997</c:v>
                </c:pt>
                <c:pt idx="2963">
                  <c:v>47.081771999999994</c:v>
                </c:pt>
                <c:pt idx="2964">
                  <c:v>48.456216000000005</c:v>
                </c:pt>
                <c:pt idx="2965">
                  <c:v>#N/A</c:v>
                </c:pt>
                <c:pt idx="2966">
                  <c:v>#N/A</c:v>
                </c:pt>
                <c:pt idx="2967">
                  <c:v>47.933808000000006</c:v>
                </c:pt>
                <c:pt idx="2968">
                  <c:v>47.187697999999997</c:v>
                </c:pt>
                <c:pt idx="2969">
                  <c:v>45.936540000000001</c:v>
                </c:pt>
                <c:pt idx="2970">
                  <c:v>46.305887999999996</c:v>
                </c:pt>
                <c:pt idx="2971">
                  <c:v>45.399859999999997</c:v>
                </c:pt>
                <c:pt idx="2972">
                  <c:v>#N/A</c:v>
                </c:pt>
                <c:pt idx="2973">
                  <c:v>#N/A</c:v>
                </c:pt>
                <c:pt idx="2974">
                  <c:v>46.056868000000001</c:v>
                </c:pt>
                <c:pt idx="2975">
                  <c:v>46.956980999999999</c:v>
                </c:pt>
                <c:pt idx="2976">
                  <c:v>47.551589999999997</c:v>
                </c:pt>
                <c:pt idx="2977">
                  <c:v>46.772849999999991</c:v>
                </c:pt>
                <c:pt idx="2978">
                  <c:v>45.187088000000003</c:v>
                </c:pt>
                <c:pt idx="2979">
                  <c:v>#N/A</c:v>
                </c:pt>
                <c:pt idx="2980">
                  <c:v>#N/A</c:v>
                </c:pt>
                <c:pt idx="2981">
                  <c:v>44.752789000000007</c:v>
                </c:pt>
                <c:pt idx="2982">
                  <c:v>46.127380000000002</c:v>
                </c:pt>
                <c:pt idx="2983">
                  <c:v>45.143856</c:v>
                </c:pt>
                <c:pt idx="2984">
                  <c:v>45.921743999999997</c:v>
                </c:pt>
                <c:pt idx="2985">
                  <c:v>46.582076000000001</c:v>
                </c:pt>
                <c:pt idx="2986">
                  <c:v>#N/A</c:v>
                </c:pt>
                <c:pt idx="2987">
                  <c:v>#N/A</c:v>
                </c:pt>
                <c:pt idx="2988">
                  <c:v>46.431658000000006</c:v>
                </c:pt>
                <c:pt idx="2989">
                  <c:v>48.349109999999996</c:v>
                </c:pt>
                <c:pt idx="2990">
                  <c:v>49.399368000000003</c:v>
                </c:pt>
                <c:pt idx="2991">
                  <c:v>50.186017</c:v>
                </c:pt>
                <c:pt idx="2992">
                  <c:v>51.132905000000001</c:v>
                </c:pt>
                <c:pt idx="2993">
                  <c:v>#N/A</c:v>
                </c:pt>
                <c:pt idx="2994">
                  <c:v>#N/A</c:v>
                </c:pt>
                <c:pt idx="2995">
                  <c:v>50.528880000000001</c:v>
                </c:pt>
                <c:pt idx="2996">
                  <c:v>49.612160000000003</c:v>
                </c:pt>
                <c:pt idx="2997">
                  <c:v>51.188193000000005</c:v>
                </c:pt>
                <c:pt idx="2998">
                  <c:v>50.506880000000002</c:v>
                </c:pt>
                <c:pt idx="2999">
                  <c:v>49.906527000000004</c:v>
                </c:pt>
                <c:pt idx="3000">
                  <c:v>#N/A</c:v>
                </c:pt>
                <c:pt idx="3001">
                  <c:v>#N/A</c:v>
                </c:pt>
                <c:pt idx="3002">
                  <c:v>51.090984000000006</c:v>
                </c:pt>
                <c:pt idx="3003">
                  <c:v>49.231268999999998</c:v>
                </c:pt>
                <c:pt idx="3004">
                  <c:v>49.192000000000007</c:v>
                </c:pt>
                <c:pt idx="3005">
                  <c:v>47.621069999999996</c:v>
                </c:pt>
                <c:pt idx="3006">
                  <c:v>49.166285999999992</c:v>
                </c:pt>
                <c:pt idx="3007">
                  <c:v>#N/A</c:v>
                </c:pt>
                <c:pt idx="3008">
                  <c:v>#N/A</c:v>
                </c:pt>
                <c:pt idx="3009">
                  <c:v>49.316039999999994</c:v>
                </c:pt>
                <c:pt idx="3010">
                  <c:v>49.370904999999993</c:v>
                </c:pt>
                <c:pt idx="3011">
                  <c:v>49.889875000000004</c:v>
                </c:pt>
                <c:pt idx="3012">
                  <c:v>49.885262000000004</c:v>
                </c:pt>
                <c:pt idx="3013">
                  <c:v>49.885262000000004</c:v>
                </c:pt>
                <c:pt idx="3014">
                  <c:v>#N/A</c:v>
                </c:pt>
                <c:pt idx="3015">
                  <c:v>#N/A</c:v>
                </c:pt>
                <c:pt idx="3016">
                  <c:v>49.885262000000004</c:v>
                </c:pt>
                <c:pt idx="3017">
                  <c:v>52.256288000000005</c:v>
                </c:pt>
                <c:pt idx="3018">
                  <c:v>52.123223999999993</c:v>
                </c:pt>
                <c:pt idx="3019">
                  <c:v>51.623804</c:v>
                </c:pt>
                <c:pt idx="3020">
                  <c:v>51.879232000000002</c:v>
                </c:pt>
                <c:pt idx="3021">
                  <c:v>#N/A</c:v>
                </c:pt>
                <c:pt idx="3022">
                  <c:v>#N/A</c:v>
                </c:pt>
                <c:pt idx="3023">
                  <c:v>52.94899199999999</c:v>
                </c:pt>
                <c:pt idx="3024">
                  <c:v>52.163960000000003</c:v>
                </c:pt>
                <c:pt idx="3025">
                  <c:v>52.426247999999994</c:v>
                </c:pt>
                <c:pt idx="3026">
                  <c:v>52.859519999999996</c:v>
                </c:pt>
                <c:pt idx="3027">
                  <c:v>53.24181200000001</c:v>
                </c:pt>
                <c:pt idx="3028">
                  <c:v>#N/A</c:v>
                </c:pt>
                <c:pt idx="3029">
                  <c:v>#N/A</c:v>
                </c:pt>
                <c:pt idx="3030">
                  <c:v>53.375225</c:v>
                </c:pt>
                <c:pt idx="3031">
                  <c:v>54.096939000000006</c:v>
                </c:pt>
                <c:pt idx="3032">
                  <c:v>55.124136999999997</c:v>
                </c:pt>
                <c:pt idx="3033">
                  <c:v>56.724614000000003</c:v>
                </c:pt>
                <c:pt idx="3034">
                  <c:v>56.64987</c:v>
                </c:pt>
                <c:pt idx="3035">
                  <c:v>#N/A</c:v>
                </c:pt>
                <c:pt idx="3036">
                  <c:v>#N/A</c:v>
                </c:pt>
                <c:pt idx="3037">
                  <c:v>57.041199999999996</c:v>
                </c:pt>
                <c:pt idx="3038">
                  <c:v>57.17624</c:v>
                </c:pt>
                <c:pt idx="3039">
                  <c:v>57.68253</c:v>
                </c:pt>
                <c:pt idx="3040">
                  <c:v>58.243458000000011</c:v>
                </c:pt>
                <c:pt idx="3041">
                  <c:v>59.008488</c:v>
                </c:pt>
                <c:pt idx="3042">
                  <c:v>#N/A</c:v>
                </c:pt>
                <c:pt idx="3043">
                  <c:v>#N/A</c:v>
                </c:pt>
                <c:pt idx="3044">
                  <c:v>59.521447999999999</c:v>
                </c:pt>
                <c:pt idx="3045">
                  <c:v>58.434080999999999</c:v>
                </c:pt>
                <c:pt idx="3046">
                  <c:v>59.364725</c:v>
                </c:pt>
                <c:pt idx="3047">
                  <c:v>60.227639999999994</c:v>
                </c:pt>
                <c:pt idx="3048">
                  <c:v>60.837655000000005</c:v>
                </c:pt>
                <c:pt idx="3049">
                  <c:v>#N/A</c:v>
                </c:pt>
                <c:pt idx="3050">
                  <c:v>#N/A</c:v>
                </c:pt>
                <c:pt idx="3051">
                  <c:v>63.546518000000006</c:v>
                </c:pt>
                <c:pt idx="3052">
                  <c:v>64.549680000000009</c:v>
                </c:pt>
                <c:pt idx="3053">
                  <c:v>67.036776000000003</c:v>
                </c:pt>
                <c:pt idx="3054">
                  <c:v>65.829369</c:v>
                </c:pt>
                <c:pt idx="3055">
                  <c:v>68.676794999999998</c:v>
                </c:pt>
                <c:pt idx="3056">
                  <c:v>#N/A</c:v>
                </c:pt>
                <c:pt idx="3057">
                  <c:v>#N/A</c:v>
                </c:pt>
                <c:pt idx="3058">
                  <c:v>68.413662000000002</c:v>
                </c:pt>
                <c:pt idx="3059">
                  <c:v>64.862154000000004</c:v>
                </c:pt>
                <c:pt idx="3060">
                  <c:v>60.669216000000006</c:v>
                </c:pt>
                <c:pt idx="3061">
                  <c:v>64.309809999999999</c:v>
                </c:pt>
                <c:pt idx="3062">
                  <c:v>63.072900000000004</c:v>
                </c:pt>
                <c:pt idx="3063">
                  <c:v>#N/A</c:v>
                </c:pt>
                <c:pt idx="3064">
                  <c:v>#N/A</c:v>
                </c:pt>
                <c:pt idx="3065">
                  <c:v>64.442724000000013</c:v>
                </c:pt>
                <c:pt idx="3066">
                  <c:v>65.391648000000004</c:v>
                </c:pt>
                <c:pt idx="3067">
                  <c:v>65.633043000000001</c:v>
                </c:pt>
                <c:pt idx="3068">
                  <c:v>63.234432000000005</c:v>
                </c:pt>
                <c:pt idx="3069">
                  <c:v>61.960625999999998</c:v>
                </c:pt>
                <c:pt idx="3070">
                  <c:v>#N/A</c:v>
                </c:pt>
                <c:pt idx="3071">
                  <c:v>#N/A</c:v>
                </c:pt>
                <c:pt idx="3072">
                  <c:v>63.079170000000005</c:v>
                </c:pt>
                <c:pt idx="3073">
                  <c:v>64.071224999999998</c:v>
                </c:pt>
                <c:pt idx="3074">
                  <c:v>62.636039999999994</c:v>
                </c:pt>
                <c:pt idx="3075">
                  <c:v>61.227487999999994</c:v>
                </c:pt>
                <c:pt idx="3076">
                  <c:v>60.548648999999997</c:v>
                </c:pt>
                <c:pt idx="3077">
                  <c:v>#N/A</c:v>
                </c:pt>
                <c:pt idx="3078">
                  <c:v>#N/A</c:v>
                </c:pt>
                <c:pt idx="3079">
                  <c:v>62.597813999999993</c:v>
                </c:pt>
                <c:pt idx="3080">
                  <c:v>63.553494000000001</c:v>
                </c:pt>
                <c:pt idx="3081">
                  <c:v>65.255444999999995</c:v>
                </c:pt>
                <c:pt idx="3082">
                  <c:v>65.471772000000001</c:v>
                </c:pt>
                <c:pt idx="3083">
                  <c:v>63.862375</c:v>
                </c:pt>
                <c:pt idx="3084">
                  <c:v>#N/A</c:v>
                </c:pt>
                <c:pt idx="3085">
                  <c:v>#N/A</c:v>
                </c:pt>
                <c:pt idx="3086">
                  <c:v>64.072479999999999</c:v>
                </c:pt>
                <c:pt idx="3087">
                  <c:v>62.235120000000002</c:v>
                </c:pt>
                <c:pt idx="3088">
                  <c:v>62.244616000000001</c:v>
                </c:pt>
                <c:pt idx="3089">
                  <c:v>60.771266999999995</c:v>
                </c:pt>
                <c:pt idx="3090">
                  <c:v>61.750619999999998</c:v>
                </c:pt>
                <c:pt idx="3091">
                  <c:v>#N/A</c:v>
                </c:pt>
                <c:pt idx="3092">
                  <c:v>#N/A</c:v>
                </c:pt>
                <c:pt idx="3093">
                  <c:v>62.332622000000008</c:v>
                </c:pt>
                <c:pt idx="3094">
                  <c:v>63.525853999999995</c:v>
                </c:pt>
                <c:pt idx="3095">
                  <c:v>65.336117000000002</c:v>
                </c:pt>
                <c:pt idx="3096">
                  <c:v>65.755424000000005</c:v>
                </c:pt>
                <c:pt idx="3097">
                  <c:v>65.784750000000003</c:v>
                </c:pt>
                <c:pt idx="3098">
                  <c:v>#N/A</c:v>
                </c:pt>
                <c:pt idx="3099">
                  <c:v>#N/A</c:v>
                </c:pt>
                <c:pt idx="3100">
                  <c:v>66.100499999999997</c:v>
                </c:pt>
                <c:pt idx="3101">
                  <c:v>66.144832000000008</c:v>
                </c:pt>
                <c:pt idx="3102">
                  <c:v>66.990107999999992</c:v>
                </c:pt>
                <c:pt idx="3103">
                  <c:v>68.511259999999993</c:v>
                </c:pt>
                <c:pt idx="3104">
                  <c:v>67.804904999999991</c:v>
                </c:pt>
                <c:pt idx="3105">
                  <c:v>#N/A</c:v>
                </c:pt>
                <c:pt idx="3106">
                  <c:v>#N/A</c:v>
                </c:pt>
                <c:pt idx="3107">
                  <c:v>68.668542000000002</c:v>
                </c:pt>
                <c:pt idx="3108">
                  <c:v>63.948875999999998</c:v>
                </c:pt>
                <c:pt idx="3109">
                  <c:v>62.254722000000001</c:v>
                </c:pt>
                <c:pt idx="3110">
                  <c:v>61.97193</c:v>
                </c:pt>
                <c:pt idx="3111">
                  <c:v>64.34150799999999</c:v>
                </c:pt>
                <c:pt idx="3112">
                  <c:v>#N/A</c:v>
                </c:pt>
                <c:pt idx="3113">
                  <c:v>#N/A</c:v>
                </c:pt>
                <c:pt idx="3114">
                  <c:v>61.286692000000002</c:v>
                </c:pt>
                <c:pt idx="3115">
                  <c:v>62.59554</c:v>
                </c:pt>
                <c:pt idx="3116">
                  <c:v>63.040644</c:v>
                </c:pt>
                <c:pt idx="3117">
                  <c:v>62.552273</c:v>
                </c:pt>
                <c:pt idx="3118">
                  <c:v>62.420777999999999</c:v>
                </c:pt>
                <c:pt idx="3119">
                  <c:v>#N/A</c:v>
                </c:pt>
                <c:pt idx="3120">
                  <c:v>#N/A</c:v>
                </c:pt>
                <c:pt idx="3121">
                  <c:v>61.665606000000004</c:v>
                </c:pt>
                <c:pt idx="3122">
                  <c:v>60.299775000000004</c:v>
                </c:pt>
                <c:pt idx="3123">
                  <c:v>61.379207999999998</c:v>
                </c:pt>
                <c:pt idx="3124">
                  <c:v>59.805225</c:v>
                </c:pt>
                <c:pt idx="3125">
                  <c:v>59.882263000000002</c:v>
                </c:pt>
                <c:pt idx="3126">
                  <c:v>#N/A</c:v>
                </c:pt>
                <c:pt idx="3127">
                  <c:v>#N/A</c:v>
                </c:pt>
                <c:pt idx="3128">
                  <c:v>62.706840000000007</c:v>
                </c:pt>
                <c:pt idx="3129">
                  <c:v>62.486709999999995</c:v>
                </c:pt>
                <c:pt idx="3130">
                  <c:v>63.568888000000008</c:v>
                </c:pt>
                <c:pt idx="3131">
                  <c:v>64.173564999999996</c:v>
                </c:pt>
                <c:pt idx="3132">
                  <c:v>63.414703000000003</c:v>
                </c:pt>
                <c:pt idx="3133">
                  <c:v>#N/A</c:v>
                </c:pt>
                <c:pt idx="3134">
                  <c:v>#N/A</c:v>
                </c:pt>
                <c:pt idx="3135">
                  <c:v>64.695498000000001</c:v>
                </c:pt>
                <c:pt idx="3136">
                  <c:v>64.404814999999985</c:v>
                </c:pt>
                <c:pt idx="3137">
                  <c:v>65.781105999999994</c:v>
                </c:pt>
                <c:pt idx="3138">
                  <c:v>66.336299999999994</c:v>
                </c:pt>
                <c:pt idx="3139">
                  <c:v>66.898461999999995</c:v>
                </c:pt>
                <c:pt idx="3140">
                  <c:v>#N/A</c:v>
                </c:pt>
                <c:pt idx="3141">
                  <c:v>#N/A</c:v>
                </c:pt>
                <c:pt idx="3142">
                  <c:v>66.59078199999999</c:v>
                </c:pt>
                <c:pt idx="3143">
                  <c:v>67.296001999999987</c:v>
                </c:pt>
                <c:pt idx="3144">
                  <c:v>67.706603999999999</c:v>
                </c:pt>
                <c:pt idx="3145">
                  <c:v>66.043613999999991</c:v>
                </c:pt>
                <c:pt idx="3146">
                  <c:v>65.154570000000007</c:v>
                </c:pt>
                <c:pt idx="3147">
                  <c:v>#N/A</c:v>
                </c:pt>
                <c:pt idx="3148">
                  <c:v>#N/A</c:v>
                </c:pt>
                <c:pt idx="3149">
                  <c:v>68.465952000000001</c:v>
                </c:pt>
                <c:pt idx="3150">
                  <c:v>67.342540999999997</c:v>
                </c:pt>
                <c:pt idx="3151">
                  <c:v>66.973499000000004</c:v>
                </c:pt>
                <c:pt idx="3152">
                  <c:v>62.573599999999999</c:v>
                </c:pt>
                <c:pt idx="3153">
                  <c:v>63.466898000000008</c:v>
                </c:pt>
                <c:pt idx="3154">
                  <c:v>#N/A</c:v>
                </c:pt>
                <c:pt idx="3155">
                  <c:v>#N/A</c:v>
                </c:pt>
                <c:pt idx="3156">
                  <c:v>64.847412000000006</c:v>
                </c:pt>
                <c:pt idx="3157">
                  <c:v>66.495359999999991</c:v>
                </c:pt>
                <c:pt idx="3158">
                  <c:v>66.355344000000002</c:v>
                </c:pt>
                <c:pt idx="3159">
                  <c:v>66.907162</c:v>
                </c:pt>
                <c:pt idx="3160">
                  <c:v>69.389899999999997</c:v>
                </c:pt>
                <c:pt idx="3161">
                  <c:v>#N/A</c:v>
                </c:pt>
                <c:pt idx="3162">
                  <c:v>#N/A</c:v>
                </c:pt>
                <c:pt idx="3163">
                  <c:v>71.702875999999989</c:v>
                </c:pt>
                <c:pt idx="3164">
                  <c:v>71.903384000000003</c:v>
                </c:pt>
                <c:pt idx="3165">
                  <c:v>71.043803999999994</c:v>
                </c:pt>
                <c:pt idx="3166">
                  <c:v>72.876592000000016</c:v>
                </c:pt>
                <c:pt idx="3167">
                  <c:v>72.799104</c:v>
                </c:pt>
                <c:pt idx="3168">
                  <c:v>#N/A</c:v>
                </c:pt>
                <c:pt idx="3169">
                  <c:v>#N/A</c:v>
                </c:pt>
                <c:pt idx="3170">
                  <c:v>73.924583999999996</c:v>
                </c:pt>
                <c:pt idx="3171">
                  <c:v>73.520139999999998</c:v>
                </c:pt>
                <c:pt idx="3172">
                  <c:v>73.859615000000005</c:v>
                </c:pt>
                <c:pt idx="3173">
                  <c:v>74.283450000000002</c:v>
                </c:pt>
                <c:pt idx="3174">
                  <c:v>72.135372000000004</c:v>
                </c:pt>
                <c:pt idx="3175">
                  <c:v>#N/A</c:v>
                </c:pt>
                <c:pt idx="3176">
                  <c:v>#N/A</c:v>
                </c:pt>
                <c:pt idx="3177">
                  <c:v>71.940460000000002</c:v>
                </c:pt>
                <c:pt idx="3178">
                  <c:v>70.706789999999998</c:v>
                </c:pt>
                <c:pt idx="3179">
                  <c:v>70.778464</c:v>
                </c:pt>
                <c:pt idx="3180">
                  <c:v>69.766352999999995</c:v>
                </c:pt>
                <c:pt idx="3181">
                  <c:v>70.067439999999991</c:v>
                </c:pt>
                <c:pt idx="3182">
                  <c:v>#N/A</c:v>
                </c:pt>
                <c:pt idx="3183">
                  <c:v>#N/A</c:v>
                </c:pt>
                <c:pt idx="3184">
                  <c:v>71.062348</c:v>
                </c:pt>
                <c:pt idx="3185">
                  <c:v>70.615807999999987</c:v>
                </c:pt>
                <c:pt idx="3186">
                  <c:v>71.077740000000006</c:v>
                </c:pt>
                <c:pt idx="3187">
                  <c:v>70.922609999999992</c:v>
                </c:pt>
                <c:pt idx="3188">
                  <c:v>73.759385999999992</c:v>
                </c:pt>
                <c:pt idx="3189">
                  <c:v>#N/A</c:v>
                </c:pt>
                <c:pt idx="3190">
                  <c:v>#N/A</c:v>
                </c:pt>
                <c:pt idx="3191">
                  <c:v>75.300026000000003</c:v>
                </c:pt>
                <c:pt idx="3192">
                  <c:v>72.310175999999998</c:v>
                </c:pt>
                <c:pt idx="3193">
                  <c:v>73.280352000000008</c:v>
                </c:pt>
                <c:pt idx="3194">
                  <c:v>71.488745999999992</c:v>
                </c:pt>
                <c:pt idx="3195">
                  <c:v>71.966399999999993</c:v>
                </c:pt>
                <c:pt idx="3196">
                  <c:v>#N/A</c:v>
                </c:pt>
                <c:pt idx="3197">
                  <c:v>#N/A</c:v>
                </c:pt>
                <c:pt idx="3198">
                  <c:v>73.772239999999996</c:v>
                </c:pt>
                <c:pt idx="3199">
                  <c:v>75.088143999999986</c:v>
                </c:pt>
                <c:pt idx="3200">
                  <c:v>68.23630399999999</c:v>
                </c:pt>
                <c:pt idx="3201">
                  <c:v>69.799793999999991</c:v>
                </c:pt>
                <c:pt idx="3202">
                  <c:v>67.481977000000001</c:v>
                </c:pt>
                <c:pt idx="3203">
                  <c:v>#N/A</c:v>
                </c:pt>
                <c:pt idx="3204">
                  <c:v>#N/A</c:v>
                </c:pt>
                <c:pt idx="3205">
                  <c:v>68.460210000000004</c:v>
                </c:pt>
                <c:pt idx="3206">
                  <c:v>68.093615</c:v>
                </c:pt>
                <c:pt idx="3207">
                  <c:v>68.296734000000001</c:v>
                </c:pt>
                <c:pt idx="3208">
                  <c:v>71.282687999999993</c:v>
                </c:pt>
                <c:pt idx="3209">
                  <c:v>68.962287999999987</c:v>
                </c:pt>
                <c:pt idx="3210">
                  <c:v>#N/A</c:v>
                </c:pt>
                <c:pt idx="3211">
                  <c:v>#N/A</c:v>
                </c:pt>
                <c:pt idx="3212">
                  <c:v>67.953024000000013</c:v>
                </c:pt>
                <c:pt idx="3213">
                  <c:v>63.578024999999997</c:v>
                </c:pt>
                <c:pt idx="3214">
                  <c:v>67.157694000000006</c:v>
                </c:pt>
                <c:pt idx="3215">
                  <c:v>67.471325999999991</c:v>
                </c:pt>
                <c:pt idx="3216">
                  <c:v>67.768010000000004</c:v>
                </c:pt>
                <c:pt idx="3217">
                  <c:v>#N/A</c:v>
                </c:pt>
                <c:pt idx="3218">
                  <c:v>#N/A</c:v>
                </c:pt>
                <c:pt idx="3219">
                  <c:v>68.446097000000009</c:v>
                </c:pt>
                <c:pt idx="3220">
                  <c:v>69.487257999999997</c:v>
                </c:pt>
                <c:pt idx="3221">
                  <c:v>69.585830000000001</c:v>
                </c:pt>
                <c:pt idx="3222">
                  <c:v>67.900200999999996</c:v>
                </c:pt>
                <c:pt idx="3223">
                  <c:v>68.367795000000001</c:v>
                </c:pt>
                <c:pt idx="3224">
                  <c:v>#N/A</c:v>
                </c:pt>
                <c:pt idx="3225">
                  <c:v>#N/A</c:v>
                </c:pt>
                <c:pt idx="3226">
                  <c:v>65.925131999999991</c:v>
                </c:pt>
                <c:pt idx="3227">
                  <c:v>68.991438000000002</c:v>
                </c:pt>
                <c:pt idx="3228">
                  <c:v>69.259596000000002</c:v>
                </c:pt>
                <c:pt idx="3229">
                  <c:v>69.252033999999995</c:v>
                </c:pt>
                <c:pt idx="3230">
                  <c:v>68.411340999999993</c:v>
                </c:pt>
                <c:pt idx="3231">
                  <c:v>#N/A</c:v>
                </c:pt>
                <c:pt idx="3232">
                  <c:v>#N/A</c:v>
                </c:pt>
                <c:pt idx="3233">
                  <c:v>70.203476999999992</c:v>
                </c:pt>
                <c:pt idx="3234">
                  <c:v>69.936656999999997</c:v>
                </c:pt>
                <c:pt idx="3235">
                  <c:v>73.000327999999996</c:v>
                </c:pt>
                <c:pt idx="3236">
                  <c:v>73.000199999999992</c:v>
                </c:pt>
                <c:pt idx="3237">
                  <c:v>72.43149600000001</c:v>
                </c:pt>
                <c:pt idx="3238">
                  <c:v>#N/A</c:v>
                </c:pt>
                <c:pt idx="3239">
                  <c:v>#N/A</c:v>
                </c:pt>
                <c:pt idx="3240">
                  <c:v>75.450292000000019</c:v>
                </c:pt>
                <c:pt idx="3241">
                  <c:v>76.790840000000003</c:v>
                </c:pt>
                <c:pt idx="3242">
                  <c:v>75.998255999999998</c:v>
                </c:pt>
                <c:pt idx="3243">
                  <c:v>78.393950000000004</c:v>
                </c:pt>
                <c:pt idx="3244">
                  <c:v>78.175656000000004</c:v>
                </c:pt>
                <c:pt idx="3245">
                  <c:v>#N/A</c:v>
                </c:pt>
                <c:pt idx="3246">
                  <c:v>#N/A</c:v>
                </c:pt>
                <c:pt idx="3247">
                  <c:v>78.844497999999987</c:v>
                </c:pt>
                <c:pt idx="3248">
                  <c:v>77.878502999999995</c:v>
                </c:pt>
                <c:pt idx="3249">
                  <c:v>81.702945999999997</c:v>
                </c:pt>
                <c:pt idx="3250">
                  <c:v>83.566457999999997</c:v>
                </c:pt>
                <c:pt idx="3251">
                  <c:v>82.175898000000004</c:v>
                </c:pt>
                <c:pt idx="3252">
                  <c:v>#N/A</c:v>
                </c:pt>
                <c:pt idx="3253">
                  <c:v>#N/A</c:v>
                </c:pt>
                <c:pt idx="3254">
                  <c:v>83.67919599999999</c:v>
                </c:pt>
                <c:pt idx="3255">
                  <c:v>85.642931000000019</c:v>
                </c:pt>
                <c:pt idx="3256">
                  <c:v>86.902833999999999</c:v>
                </c:pt>
                <c:pt idx="3257">
                  <c:v>90.553253999999995</c:v>
                </c:pt>
                <c:pt idx="3258">
                  <c:v>88.352074999999999</c:v>
                </c:pt>
                <c:pt idx="3259">
                  <c:v>#N/A</c:v>
                </c:pt>
                <c:pt idx="3260">
                  <c:v>#N/A</c:v>
                </c:pt>
                <c:pt idx="3261">
                  <c:v>91.706874999999997</c:v>
                </c:pt>
                <c:pt idx="3262">
                  <c:v>95.574695999999989</c:v>
                </c:pt>
                <c:pt idx="3263">
                  <c:v>100.42551199999998</c:v>
                </c:pt>
                <c:pt idx="3264">
                  <c:v>90.714219999999997</c:v>
                </c:pt>
                <c:pt idx="3265">
                  <c:v>94.388829000000001</c:v>
                </c:pt>
                <c:pt idx="3266">
                  <c:v>#N/A</c:v>
                </c:pt>
                <c:pt idx="3267">
                  <c:v>#N/A</c:v>
                </c:pt>
                <c:pt idx="3268">
                  <c:v>92.614936</c:v>
                </c:pt>
                <c:pt idx="3269">
                  <c:v>89.883932000000001</c:v>
                </c:pt>
                <c:pt idx="3270">
                  <c:v>90.659100000000009</c:v>
                </c:pt>
                <c:pt idx="3271">
                  <c:v>96.095271999999994</c:v>
                </c:pt>
                <c:pt idx="3272">
                  <c:v>83.026240000000001</c:v>
                </c:pt>
                <c:pt idx="3273">
                  <c:v>#N/A</c:v>
                </c:pt>
                <c:pt idx="3274">
                  <c:v>#N/A</c:v>
                </c:pt>
                <c:pt idx="3275">
                  <c:v>89.485073999999997</c:v>
                </c:pt>
                <c:pt idx="3276">
                  <c:v>91.421729999999997</c:v>
                </c:pt>
                <c:pt idx="3277">
                  <c:v>86.825583000000009</c:v>
                </c:pt>
                <c:pt idx="3278">
                  <c:v>84.214259999999996</c:v>
                </c:pt>
                <c:pt idx="3279">
                  <c:v>86.360027000000002</c:v>
                </c:pt>
                <c:pt idx="3280">
                  <c:v>#N/A</c:v>
                </c:pt>
                <c:pt idx="3281">
                  <c:v>#N/A</c:v>
                </c:pt>
                <c:pt idx="3282">
                  <c:v>87.011904000000001</c:v>
                </c:pt>
                <c:pt idx="3283">
                  <c:v>89.843499000000008</c:v>
                </c:pt>
                <c:pt idx="3284">
                  <c:v>90.830908000000008</c:v>
                </c:pt>
                <c:pt idx="3285">
                  <c:v>90.853343999999993</c:v>
                </c:pt>
                <c:pt idx="3286">
                  <c:v>91.344190000000012</c:v>
                </c:pt>
                <c:pt idx="3287">
                  <c:v>#N/A</c:v>
                </c:pt>
                <c:pt idx="3288">
                  <c:v>#N/A</c:v>
                </c:pt>
                <c:pt idx="3289">
                  <c:v>95.393355</c:v>
                </c:pt>
                <c:pt idx="3290">
                  <c:v>95.769988999999981</c:v>
                </c:pt>
                <c:pt idx="3291">
                  <c:v>99.131801999999993</c:v>
                </c:pt>
                <c:pt idx="3292">
                  <c:v>98.146309999999986</c:v>
                </c:pt>
                <c:pt idx="3293">
                  <c:v>96.507515999999995</c:v>
                </c:pt>
                <c:pt idx="3294">
                  <c:v>#N/A</c:v>
                </c:pt>
                <c:pt idx="3295">
                  <c:v>#N/A</c:v>
                </c:pt>
                <c:pt idx="3296">
                  <c:v>90.645861999999994</c:v>
                </c:pt>
                <c:pt idx="3297">
                  <c:v>92.16167999999999</c:v>
                </c:pt>
                <c:pt idx="3298">
                  <c:v>90.971370000000007</c:v>
                </c:pt>
                <c:pt idx="3299">
                  <c:v>92.345928000000015</c:v>
                </c:pt>
                <c:pt idx="3300">
                  <c:v>93.956975999999997</c:v>
                </c:pt>
                <c:pt idx="3301">
                  <c:v>#N/A</c:v>
                </c:pt>
                <c:pt idx="3302">
                  <c:v>#N/A</c:v>
                </c:pt>
                <c:pt idx="3303">
                  <c:v>91.885373999999999</c:v>
                </c:pt>
                <c:pt idx="3304">
                  <c:v>93.970989000000003</c:v>
                </c:pt>
                <c:pt idx="3305">
                  <c:v>93.131105000000005</c:v>
                </c:pt>
                <c:pt idx="3306">
                  <c:v>97.041941999999992</c:v>
                </c:pt>
                <c:pt idx="3307">
                  <c:v>95.856555999999998</c:v>
                </c:pt>
                <c:pt idx="3308">
                  <c:v>#N/A</c:v>
                </c:pt>
                <c:pt idx="3309">
                  <c:v>#N/A</c:v>
                </c:pt>
                <c:pt idx="3310">
                  <c:v>94.976208</c:v>
                </c:pt>
                <c:pt idx="3311">
                  <c:v>98.538660000000007</c:v>
                </c:pt>
                <c:pt idx="3312">
                  <c:v>99.981881999999985</c:v>
                </c:pt>
                <c:pt idx="3313">
                  <c:v>100.17216000000002</c:v>
                </c:pt>
                <c:pt idx="3314">
                  <c:v>99.373235999999991</c:v>
                </c:pt>
                <c:pt idx="3315">
                  <c:v>#N/A</c:v>
                </c:pt>
                <c:pt idx="3316">
                  <c:v>#N/A</c:v>
                </c:pt>
                <c:pt idx="3317">
                  <c:v>99.556143999999989</c:v>
                </c:pt>
                <c:pt idx="3318">
                  <c:v>100.79951999999999</c:v>
                </c:pt>
                <c:pt idx="3319">
                  <c:v>106.67398300000001</c:v>
                </c:pt>
                <c:pt idx="3320">
                  <c:v>107.002566</c:v>
                </c:pt>
                <c:pt idx="3321">
                  <c:v>110.57028000000001</c:v>
                </c:pt>
                <c:pt idx="3322">
                  <c:v>#N/A</c:v>
                </c:pt>
                <c:pt idx="3323">
                  <c:v>#N/A</c:v>
                </c:pt>
                <c:pt idx="3324">
                  <c:v>110.69249000000001</c:v>
                </c:pt>
                <c:pt idx="3325">
                  <c:v>110.57774400000001</c:v>
                </c:pt>
                <c:pt idx="3326">
                  <c:v>103.818365</c:v>
                </c:pt>
                <c:pt idx="3327">
                  <c:v>103.84324199999999</c:v>
                </c:pt>
                <c:pt idx="3328">
                  <c:v>106.029679</c:v>
                </c:pt>
                <c:pt idx="3329">
                  <c:v>#N/A</c:v>
                </c:pt>
                <c:pt idx="3330">
                  <c:v>#N/A</c:v>
                </c:pt>
                <c:pt idx="3331">
                  <c:v>103.835616</c:v>
                </c:pt>
                <c:pt idx="3332">
                  <c:v>103.39833</c:v>
                </c:pt>
                <c:pt idx="3333">
                  <c:v>102.18879199999999</c:v>
                </c:pt>
                <c:pt idx="3334">
                  <c:v>98.28228</c:v>
                </c:pt>
                <c:pt idx="3335">
                  <c:v>101.584238</c:v>
                </c:pt>
                <c:pt idx="3336">
                  <c:v>#N/A</c:v>
                </c:pt>
                <c:pt idx="3337">
                  <c:v>#N/A</c:v>
                </c:pt>
                <c:pt idx="3338">
                  <c:v>101.67918400000001</c:v>
                </c:pt>
                <c:pt idx="3339">
                  <c:v>101.81713400000001</c:v>
                </c:pt>
                <c:pt idx="3340">
                  <c:v>107.847408</c:v>
                </c:pt>
                <c:pt idx="3341">
                  <c:v>97.151589000000001</c:v>
                </c:pt>
                <c:pt idx="3342">
                  <c:v>98.857823999999994</c:v>
                </c:pt>
                <c:pt idx="3343">
                  <c:v>#N/A</c:v>
                </c:pt>
                <c:pt idx="3344">
                  <c:v>#N/A</c:v>
                </c:pt>
                <c:pt idx="3345">
                  <c:v>92.066978999999989</c:v>
                </c:pt>
                <c:pt idx="3346">
                  <c:v>76.850369999999998</c:v>
                </c:pt>
                <c:pt idx="3347">
                  <c:v>76.064993999999999</c:v>
                </c:pt>
                <c:pt idx="3348">
                  <c:v>74.596859999999992</c:v>
                </c:pt>
                <c:pt idx="3349">
                  <c:v>71.147789999999986</c:v>
                </c:pt>
                <c:pt idx="3350">
                  <c:v>#N/A</c:v>
                </c:pt>
                <c:pt idx="3351">
                  <c:v>#N/A</c:v>
                </c:pt>
                <c:pt idx="3352">
                  <c:v>63.517849999999989</c:v>
                </c:pt>
                <c:pt idx="3353">
                  <c:v>74.621092000000004</c:v>
                </c:pt>
                <c:pt idx="3354">
                  <c:v>80.446774000000005</c:v>
                </c:pt>
                <c:pt idx="3355">
                  <c:v>84.692843999999994</c:v>
                </c:pt>
                <c:pt idx="3356">
                  <c:v>84.35924</c:v>
                </c:pt>
                <c:pt idx="3357">
                  <c:v>#N/A</c:v>
                </c:pt>
                <c:pt idx="3358">
                  <c:v>#N/A</c:v>
                </c:pt>
                <c:pt idx="3359">
                  <c:v>85.794880000000006</c:v>
                </c:pt>
                <c:pt idx="3360">
                  <c:v>85.103313</c:v>
                </c:pt>
                <c:pt idx="3361">
                  <c:v>85.929103999999995</c:v>
                </c:pt>
                <c:pt idx="3362">
                  <c:v>88.286439000000001</c:v>
                </c:pt>
                <c:pt idx="3363">
                  <c:v>86.842112</c:v>
                </c:pt>
                <c:pt idx="3364">
                  <c:v>#N/A</c:v>
                </c:pt>
                <c:pt idx="3365">
                  <c:v>#N/A</c:v>
                </c:pt>
                <c:pt idx="3366">
                  <c:v>86.526881999999986</c:v>
                </c:pt>
                <c:pt idx="3367">
                  <c:v>88.930608000000007</c:v>
                </c:pt>
                <c:pt idx="3368">
                  <c:v>84.145099999999999</c:v>
                </c:pt>
                <c:pt idx="3369">
                  <c:v>85.891872000000006</c:v>
                </c:pt>
                <c:pt idx="3370">
                  <c:v>86.475719999999995</c:v>
                </c:pt>
                <c:pt idx="3371">
                  <c:v>#N/A</c:v>
                </c:pt>
                <c:pt idx="3372">
                  <c:v>#N/A</c:v>
                </c:pt>
                <c:pt idx="3373">
                  <c:v>88.616246000000004</c:v>
                </c:pt>
                <c:pt idx="3374">
                  <c:v>90.564450000000008</c:v>
                </c:pt>
                <c:pt idx="3375">
                  <c:v>87.127706000000003</c:v>
                </c:pt>
                <c:pt idx="3376">
                  <c:v>84.900448000000011</c:v>
                </c:pt>
                <c:pt idx="3377">
                  <c:v>86.747147999999996</c:v>
                </c:pt>
                <c:pt idx="3378">
                  <c:v>#N/A</c:v>
                </c:pt>
                <c:pt idx="3379">
                  <c:v>#N/A</c:v>
                </c:pt>
                <c:pt idx="3380">
                  <c:v>86.389250000000004</c:v>
                </c:pt>
                <c:pt idx="3381">
                  <c:v>85.613045</c:v>
                </c:pt>
                <c:pt idx="3382">
                  <c:v>84.303714000000014</c:v>
                </c:pt>
                <c:pt idx="3383">
                  <c:v>87.262503999999993</c:v>
                </c:pt>
                <c:pt idx="3384">
                  <c:v>86.985749000000013</c:v>
                </c:pt>
                <c:pt idx="3385">
                  <c:v>#N/A</c:v>
                </c:pt>
                <c:pt idx="3386">
                  <c:v>#N/A</c:v>
                </c:pt>
                <c:pt idx="3387">
                  <c:v>84.965500000000006</c:v>
                </c:pt>
                <c:pt idx="3388">
                  <c:v>85.812761000000009</c:v>
                </c:pt>
                <c:pt idx="3389">
                  <c:v>83.836544000000004</c:v>
                </c:pt>
                <c:pt idx="3390">
                  <c:v>86.991366000000014</c:v>
                </c:pt>
                <c:pt idx="3391">
                  <c:v>86.991366000000014</c:v>
                </c:pt>
                <c:pt idx="3392">
                  <c:v>#N/A</c:v>
                </c:pt>
                <c:pt idx="3393">
                  <c:v>#N/A</c:v>
                </c:pt>
                <c:pt idx="3394">
                  <c:v>86.991366000000014</c:v>
                </c:pt>
                <c:pt idx="3395">
                  <c:v>86.640060000000005</c:v>
                </c:pt>
                <c:pt idx="3396">
                  <c:v>95.109059999999985</c:v>
                </c:pt>
                <c:pt idx="3397">
                  <c:v>94.107227999999992</c:v>
                </c:pt>
                <c:pt idx="3398">
                  <c:v>96.260483000000008</c:v>
                </c:pt>
                <c:pt idx="3399">
                  <c:v>#N/A</c:v>
                </c:pt>
                <c:pt idx="3400">
                  <c:v>#N/A</c:v>
                </c:pt>
                <c:pt idx="3401">
                  <c:v>89.686115999999998</c:v>
                </c:pt>
                <c:pt idx="3402">
                  <c:v>88.284653999999989</c:v>
                </c:pt>
                <c:pt idx="3403">
                  <c:v>85.732883000000001</c:v>
                </c:pt>
                <c:pt idx="3404">
                  <c:v>86.689980000000006</c:v>
                </c:pt>
                <c:pt idx="3405">
                  <c:v>89.010300000000001</c:v>
                </c:pt>
                <c:pt idx="3406">
                  <c:v>#N/A</c:v>
                </c:pt>
                <c:pt idx="3407">
                  <c:v>#N/A</c:v>
                </c:pt>
                <c:pt idx="3408">
                  <c:v>87.391296000000011</c:v>
                </c:pt>
                <c:pt idx="3409">
                  <c:v>93.093364000000008</c:v>
                </c:pt>
                <c:pt idx="3410">
                  <c:v>92.99926099999999</c:v>
                </c:pt>
                <c:pt idx="3411">
                  <c:v>93.960087999999999</c:v>
                </c:pt>
                <c:pt idx="3412">
                  <c:v>96.757779999999997</c:v>
                </c:pt>
                <c:pt idx="3413">
                  <c:v>#N/A</c:v>
                </c:pt>
                <c:pt idx="3414">
                  <c:v>#N/A</c:v>
                </c:pt>
                <c:pt idx="3415">
                  <c:v>91.884417999999997</c:v>
                </c:pt>
                <c:pt idx="3416">
                  <c:v>92.178635999999997</c:v>
                </c:pt>
                <c:pt idx="3417">
                  <c:v>93.742298999999988</c:v>
                </c:pt>
                <c:pt idx="3418">
                  <c:v>91.861007999999998</c:v>
                </c:pt>
                <c:pt idx="3419">
                  <c:v>91.886480000000006</c:v>
                </c:pt>
                <c:pt idx="3420">
                  <c:v>#N/A</c:v>
                </c:pt>
                <c:pt idx="3421">
                  <c:v>#N/A</c:v>
                </c:pt>
                <c:pt idx="3422">
                  <c:v>93.339432000000002</c:v>
                </c:pt>
                <c:pt idx="3423">
                  <c:v>96.682051999999999</c:v>
                </c:pt>
                <c:pt idx="3424">
                  <c:v>89.066671999999997</c:v>
                </c:pt>
                <c:pt idx="3425">
                  <c:v>87.54695000000001</c:v>
                </c:pt>
                <c:pt idx="3426">
                  <c:v>85.028503000000001</c:v>
                </c:pt>
                <c:pt idx="3427">
                  <c:v>#N/A</c:v>
                </c:pt>
                <c:pt idx="3428">
                  <c:v>#N/A</c:v>
                </c:pt>
                <c:pt idx="3429">
                  <c:v>83.30008500000001</c:v>
                </c:pt>
                <c:pt idx="3430">
                  <c:v>87.175039999999996</c:v>
                </c:pt>
                <c:pt idx="3431">
                  <c:v>86.739840000000015</c:v>
                </c:pt>
                <c:pt idx="3432">
                  <c:v>90.667772000000014</c:v>
                </c:pt>
                <c:pt idx="3433">
                  <c:v>90.279240000000001</c:v>
                </c:pt>
                <c:pt idx="3434">
                  <c:v>#N/A</c:v>
                </c:pt>
                <c:pt idx="3435">
                  <c:v>#N/A</c:v>
                </c:pt>
                <c:pt idx="3436">
                  <c:v>90.385307999999995</c:v>
                </c:pt>
                <c:pt idx="3437">
                  <c:v>90.010625999999988</c:v>
                </c:pt>
                <c:pt idx="3438">
                  <c:v>92.208895999999996</c:v>
                </c:pt>
                <c:pt idx="3439">
                  <c:v>92.314728000000002</c:v>
                </c:pt>
                <c:pt idx="3440">
                  <c:v>93.211510000000004</c:v>
                </c:pt>
                <c:pt idx="3441">
                  <c:v>#N/A</c:v>
                </c:pt>
                <c:pt idx="3442">
                  <c:v>#N/A</c:v>
                </c:pt>
                <c:pt idx="3443">
                  <c:v>87.341818000000004</c:v>
                </c:pt>
                <c:pt idx="3444">
                  <c:v>86.692722000000003</c:v>
                </c:pt>
                <c:pt idx="3445">
                  <c:v>85.707959000000002</c:v>
                </c:pt>
                <c:pt idx="3446">
                  <c:v>87.029043000000001</c:v>
                </c:pt>
                <c:pt idx="3447">
                  <c:v>86.591508000000005</c:v>
                </c:pt>
                <c:pt idx="3448">
                  <c:v>#N/A</c:v>
                </c:pt>
                <c:pt idx="3449">
                  <c:v>#N/A</c:v>
                </c:pt>
                <c:pt idx="3450">
                  <c:v>85.250070000000008</c:v>
                </c:pt>
                <c:pt idx="3451">
                  <c:v>87.953580000000002</c:v>
                </c:pt>
                <c:pt idx="3452">
                  <c:v>89.915219999999991</c:v>
                </c:pt>
                <c:pt idx="3453">
                  <c:v>86.320000000000007</c:v>
                </c:pt>
                <c:pt idx="3454">
                  <c:v>86.373182</c:v>
                </c:pt>
                <c:pt idx="3455">
                  <c:v>#N/A</c:v>
                </c:pt>
                <c:pt idx="3456">
                  <c:v>#N/A</c:v>
                </c:pt>
                <c:pt idx="3457">
                  <c:v>88.342800000000011</c:v>
                </c:pt>
                <c:pt idx="3458">
                  <c:v>89.390150000000006</c:v>
                </c:pt>
                <c:pt idx="3459">
                  <c:v>86.145948000000004</c:v>
                </c:pt>
                <c:pt idx="3460">
                  <c:v>88.277608999999984</c:v>
                </c:pt>
                <c:pt idx="3461">
                  <c:v>87.801732000000001</c:v>
                </c:pt>
                <c:pt idx="3462">
                  <c:v>#N/A</c:v>
                </c:pt>
                <c:pt idx="3463">
                  <c:v>#N/A</c:v>
                </c:pt>
                <c:pt idx="3464">
                  <c:v>89.91485999999999</c:v>
                </c:pt>
                <c:pt idx="3465">
                  <c:v>92.303140000000013</c:v>
                </c:pt>
                <c:pt idx="3466">
                  <c:v>92.917694999999995</c:v>
                </c:pt>
                <c:pt idx="3467">
                  <c:v>93.649191999999999</c:v>
                </c:pt>
                <c:pt idx="3468">
                  <c:v>89.217150000000004</c:v>
                </c:pt>
                <c:pt idx="3469">
                  <c:v>#N/A</c:v>
                </c:pt>
                <c:pt idx="3470">
                  <c:v>#N/A</c:v>
                </c:pt>
                <c:pt idx="3471">
                  <c:v>88.397024999999999</c:v>
                </c:pt>
                <c:pt idx="3472">
                  <c:v>85.602509999999995</c:v>
                </c:pt>
                <c:pt idx="3473">
                  <c:v>84.692993999999999</c:v>
                </c:pt>
                <c:pt idx="3474">
                  <c:v>86.448560000000001</c:v>
                </c:pt>
                <c:pt idx="3475">
                  <c:v>84.139476999999999</c:v>
                </c:pt>
                <c:pt idx="3476">
                  <c:v>#N/A</c:v>
                </c:pt>
                <c:pt idx="3477">
                  <c:v>#N/A</c:v>
                </c:pt>
                <c:pt idx="3478">
                  <c:v>85.186728000000002</c:v>
                </c:pt>
                <c:pt idx="3479">
                  <c:v>86.009730000000005</c:v>
                </c:pt>
                <c:pt idx="3480">
                  <c:v>84.42186199999999</c:v>
                </c:pt>
                <c:pt idx="3481">
                  <c:v>84.011984999999996</c:v>
                </c:pt>
                <c:pt idx="3482">
                  <c:v>85.883741999999998</c:v>
                </c:pt>
                <c:pt idx="3483">
                  <c:v>#N/A</c:v>
                </c:pt>
                <c:pt idx="3484">
                  <c:v>#N/A</c:v>
                </c:pt>
                <c:pt idx="3485">
                  <c:v>86.052713999999995</c:v>
                </c:pt>
                <c:pt idx="3486">
                  <c:v>85.699425000000005</c:v>
                </c:pt>
                <c:pt idx="3487">
                  <c:v>80.408916000000005</c:v>
                </c:pt>
                <c:pt idx="3488">
                  <c:v>79.664389</c:v>
                </c:pt>
                <c:pt idx="3489">
                  <c:v>77.74969999999999</c:v>
                </c:pt>
                <c:pt idx="3490">
                  <c:v>#N/A</c:v>
                </c:pt>
                <c:pt idx="3491">
                  <c:v>#N/A</c:v>
                </c:pt>
                <c:pt idx="3492">
                  <c:v>78.172332000000011</c:v>
                </c:pt>
                <c:pt idx="3493">
                  <c:v>77.630831999999998</c:v>
                </c:pt>
                <c:pt idx="3494">
                  <c:v>77.297328000000007</c:v>
                </c:pt>
                <c:pt idx="3495">
                  <c:v>79.923311999999996</c:v>
                </c:pt>
                <c:pt idx="3496">
                  <c:v>80.105289999999997</c:v>
                </c:pt>
                <c:pt idx="3497">
                  <c:v>#N/A</c:v>
                </c:pt>
                <c:pt idx="3498">
                  <c:v>#N/A</c:v>
                </c:pt>
                <c:pt idx="3499">
                  <c:v>82.457514000000003</c:v>
                </c:pt>
                <c:pt idx="3500">
                  <c:v>83.785679999999999</c:v>
                </c:pt>
                <c:pt idx="3501">
                  <c:v>85.619405999999998</c:v>
                </c:pt>
                <c:pt idx="3502">
                  <c:v>85.713838999999993</c:v>
                </c:pt>
                <c:pt idx="3503">
                  <c:v>86.734908000000019</c:v>
                </c:pt>
                <c:pt idx="3504">
                  <c:v>#N/A</c:v>
                </c:pt>
                <c:pt idx="3505">
                  <c:v>#N/A</c:v>
                </c:pt>
                <c:pt idx="3506">
                  <c:v>85.477819000000011</c:v>
                </c:pt>
                <c:pt idx="3507">
                  <c:v>87.940762000000021</c:v>
                </c:pt>
                <c:pt idx="3508">
                  <c:v>88.085183999999998</c:v>
                </c:pt>
                <c:pt idx="3509">
                  <c:v>90.509190000000004</c:v>
                </c:pt>
                <c:pt idx="3510">
                  <c:v>91.402794999999998</c:v>
                </c:pt>
                <c:pt idx="3511">
                  <c:v>#N/A</c:v>
                </c:pt>
                <c:pt idx="3512">
                  <c:v>#N/A</c:v>
                </c:pt>
                <c:pt idx="3513">
                  <c:v>92.550210000000007</c:v>
                </c:pt>
                <c:pt idx="3514">
                  <c:v>93.286247999999986</c:v>
                </c:pt>
                <c:pt idx="3515">
                  <c:v>97.371119999999991</c:v>
                </c:pt>
                <c:pt idx="3516">
                  <c:v>97.74951200000001</c:v>
                </c:pt>
                <c:pt idx="3517">
                  <c:v>98.539254000000014</c:v>
                </c:pt>
                <c:pt idx="3518">
                  <c:v>#N/A</c:v>
                </c:pt>
                <c:pt idx="3519">
                  <c:v>#N/A</c:v>
                </c:pt>
                <c:pt idx="3520">
                  <c:v>92.179216999999994</c:v>
                </c:pt>
                <c:pt idx="3521">
                  <c:v>88.638183000000012</c:v>
                </c:pt>
                <c:pt idx="3522">
                  <c:v>88.651015999999984</c:v>
                </c:pt>
                <c:pt idx="3523">
                  <c:v>89.042069999999995</c:v>
                </c:pt>
                <c:pt idx="3524">
                  <c:v>90.373216999999997</c:v>
                </c:pt>
                <c:pt idx="3525">
                  <c:v>#N/A</c:v>
                </c:pt>
                <c:pt idx="3526">
                  <c:v>#N/A</c:v>
                </c:pt>
                <c:pt idx="3527">
                  <c:v>86.538675999999995</c:v>
                </c:pt>
                <c:pt idx="3528">
                  <c:v>81.084754000000004</c:v>
                </c:pt>
                <c:pt idx="3529">
                  <c:v>80.03</c:v>
                </c:pt>
                <c:pt idx="3530">
                  <c:v>80.822316000000001</c:v>
                </c:pt>
                <c:pt idx="3531">
                  <c:v>77.835476999999997</c:v>
                </c:pt>
                <c:pt idx="3532">
                  <c:v>#N/A</c:v>
                </c:pt>
                <c:pt idx="3533">
                  <c:v>#N/A</c:v>
                </c:pt>
                <c:pt idx="3534">
                  <c:v>73.854399999999998</c:v>
                </c:pt>
                <c:pt idx="3535">
                  <c:v>69.376863999999998</c:v>
                </c:pt>
                <c:pt idx="3536">
                  <c:v>68.236155000000011</c:v>
                </c:pt>
                <c:pt idx="3537">
                  <c:v>67.300515999999988</c:v>
                </c:pt>
                <c:pt idx="3538">
                  <c:v>66.403791999999996</c:v>
                </c:pt>
                <c:pt idx="3539">
                  <c:v>#N/A</c:v>
                </c:pt>
                <c:pt idx="3540">
                  <c:v>#N/A</c:v>
                </c:pt>
                <c:pt idx="3541">
                  <c:v>72.933210000000003</c:v>
                </c:pt>
                <c:pt idx="3542">
                  <c:v>70.970624999999998</c:v>
                </c:pt>
                <c:pt idx="3543">
                  <c:v>72.467460000000003</c:v>
                </c:pt>
                <c:pt idx="3544">
                  <c:v>71.792519999999996</c:v>
                </c:pt>
                <c:pt idx="3545">
                  <c:v>72.932957999999999</c:v>
                </c:pt>
                <c:pt idx="3546">
                  <c:v>#N/A</c:v>
                </c:pt>
                <c:pt idx="3547">
                  <c:v>#N/A</c:v>
                </c:pt>
                <c:pt idx="3548">
                  <c:v>71.028899999999993</c:v>
                </c:pt>
                <c:pt idx="3549">
                  <c:v>71.040404000000009</c:v>
                </c:pt>
                <c:pt idx="3550">
                  <c:v>69.133974000000009</c:v>
                </c:pt>
                <c:pt idx="3551">
                  <c:v>69.622895999999997</c:v>
                </c:pt>
                <c:pt idx="3552">
                  <c:v>64.152057999999997</c:v>
                </c:pt>
                <c:pt idx="3553">
                  <c:v>#N/A</c:v>
                </c:pt>
                <c:pt idx="3554">
                  <c:v>#N/A</c:v>
                </c:pt>
                <c:pt idx="3555">
                  <c:v>67.840317999999996</c:v>
                </c:pt>
                <c:pt idx="3556">
                  <c:v>65.540623999999994</c:v>
                </c:pt>
                <c:pt idx="3557">
                  <c:v>62.315975000000009</c:v>
                </c:pt>
                <c:pt idx="3558">
                  <c:v>63.797538000000003</c:v>
                </c:pt>
                <c:pt idx="3559">
                  <c:v>65.048404000000005</c:v>
                </c:pt>
                <c:pt idx="3560">
                  <c:v>#N/A</c:v>
                </c:pt>
                <c:pt idx="3561">
                  <c:v>#N/A</c:v>
                </c:pt>
                <c:pt idx="3562">
                  <c:v>64.383815999999996</c:v>
                </c:pt>
                <c:pt idx="3563">
                  <c:v>66.190572000000003</c:v>
                </c:pt>
                <c:pt idx="3564">
                  <c:v>66.499904999999998</c:v>
                </c:pt>
                <c:pt idx="3565">
                  <c:v>67.994559999999993</c:v>
                </c:pt>
                <c:pt idx="3566">
                  <c:v>68.432045000000002</c:v>
                </c:pt>
                <c:pt idx="3567">
                  <c:v>#N/A</c:v>
                </c:pt>
                <c:pt idx="3568">
                  <c:v>#N/A</c:v>
                </c:pt>
                <c:pt idx="3569">
                  <c:v>64.74686899999999</c:v>
                </c:pt>
                <c:pt idx="3570">
                  <c:v>64.502382000000011</c:v>
                </c:pt>
                <c:pt idx="3571">
                  <c:v>64.748725999999991</c:v>
                </c:pt>
                <c:pt idx="3572">
                  <c:v>67.043276000000006</c:v>
                </c:pt>
                <c:pt idx="3573">
                  <c:v>66.095033999999998</c:v>
                </c:pt>
                <c:pt idx="3574">
                  <c:v>#N/A</c:v>
                </c:pt>
                <c:pt idx="3575">
                  <c:v>#N/A</c:v>
                </c:pt>
                <c:pt idx="3576">
                  <c:v>65.747989000000004</c:v>
                </c:pt>
                <c:pt idx="3577">
                  <c:v>66.651794999999993</c:v>
                </c:pt>
                <c:pt idx="3578">
                  <c:v>65.79616200000001</c:v>
                </c:pt>
                <c:pt idx="3579">
                  <c:v>65.606156999999996</c:v>
                </c:pt>
                <c:pt idx="3580">
                  <c:v>66.864559999999997</c:v>
                </c:pt>
                <c:pt idx="3581">
                  <c:v>#N/A</c:v>
                </c:pt>
                <c:pt idx="3582">
                  <c:v>#N/A</c:v>
                </c:pt>
                <c:pt idx="3583">
                  <c:v>71.242431999999994</c:v>
                </c:pt>
                <c:pt idx="3584">
                  <c:v>76.038170999999991</c:v>
                </c:pt>
                <c:pt idx="3585">
                  <c:v>75.964317000000008</c:v>
                </c:pt>
                <c:pt idx="3586">
                  <c:v>80.506777</c:v>
                </c:pt>
                <c:pt idx="3587">
                  <c:v>80.812070999999989</c:v>
                </c:pt>
                <c:pt idx="3588">
                  <c:v>#N/A</c:v>
                </c:pt>
                <c:pt idx="3589">
                  <c:v>#N/A</c:v>
                </c:pt>
                <c:pt idx="3590">
                  <c:v>79.282257999999999</c:v>
                </c:pt>
                <c:pt idx="3591">
                  <c:v>76.313383999999999</c:v>
                </c:pt>
                <c:pt idx="3592">
                  <c:v>75.99436</c:v>
                </c:pt>
                <c:pt idx="3593">
                  <c:v>74.395883999999995</c:v>
                </c:pt>
                <c:pt idx="3594">
                  <c:v>75.382592000000002</c:v>
                </c:pt>
                <c:pt idx="3595">
                  <c:v>#N/A</c:v>
                </c:pt>
                <c:pt idx="3596">
                  <c:v>#N/A</c:v>
                </c:pt>
                <c:pt idx="3597">
                  <c:v>77.435756999999995</c:v>
                </c:pt>
                <c:pt idx="3598">
                  <c:v>76.029576000000006</c:v>
                </c:pt>
                <c:pt idx="3599">
                  <c:v>73.04376400000001</c:v>
                </c:pt>
                <c:pt idx="3600">
                  <c:v>72.713969999999989</c:v>
                </c:pt>
                <c:pt idx="3601">
                  <c:v>78.175871999999998</c:v>
                </c:pt>
                <c:pt idx="3602">
                  <c:v>#N/A</c:v>
                </c:pt>
                <c:pt idx="3603">
                  <c:v>#N/A</c:v>
                </c:pt>
                <c:pt idx="3604">
                  <c:v>77.629837000000009</c:v>
                </c:pt>
                <c:pt idx="3605">
                  <c:v>79.746660000000006</c:v>
                </c:pt>
                <c:pt idx="3606">
                  <c:v>76.434491999999992</c:v>
                </c:pt>
                <c:pt idx="3607">
                  <c:v>74.70956000000001</c:v>
                </c:pt>
                <c:pt idx="3608">
                  <c:v>75.122401999999994</c:v>
                </c:pt>
                <c:pt idx="3609">
                  <c:v>#N/A</c:v>
                </c:pt>
                <c:pt idx="3610">
                  <c:v>#N/A</c:v>
                </c:pt>
                <c:pt idx="3611">
                  <c:v>76.445405999999991</c:v>
                </c:pt>
                <c:pt idx="3612">
                  <c:v>75.914586000000014</c:v>
                </c:pt>
                <c:pt idx="3613">
                  <c:v>78.335774999999998</c:v>
                </c:pt>
                <c:pt idx="3614">
                  <c:v>81.502550999999983</c:v>
                </c:pt>
                <c:pt idx="3615">
                  <c:v>81.817250000000001</c:v>
                </c:pt>
                <c:pt idx="3616">
                  <c:v>#N/A</c:v>
                </c:pt>
                <c:pt idx="3617">
                  <c:v>#N/A</c:v>
                </c:pt>
                <c:pt idx="3618">
                  <c:v>82.458903000000007</c:v>
                </c:pt>
                <c:pt idx="3619">
                  <c:v>84.223749999999995</c:v>
                </c:pt>
                <c:pt idx="3620">
                  <c:v>87.874344000000008</c:v>
                </c:pt>
                <c:pt idx="3621">
                  <c:v>89.088988000000015</c:v>
                </c:pt>
                <c:pt idx="3622">
                  <c:v>92.386646000000013</c:v>
                </c:pt>
                <c:pt idx="3623">
                  <c:v>#N/A</c:v>
                </c:pt>
                <c:pt idx="3624">
                  <c:v>#N/A</c:v>
                </c:pt>
                <c:pt idx="3625">
                  <c:v>92.435096999999999</c:v>
                </c:pt>
                <c:pt idx="3626">
                  <c:v>92.214804000000001</c:v>
                </c:pt>
                <c:pt idx="3627">
                  <c:v>92.728902999999988</c:v>
                </c:pt>
                <c:pt idx="3628">
                  <c:v>93.271973000000003</c:v>
                </c:pt>
                <c:pt idx="3629">
                  <c:v>92.750256000000007</c:v>
                </c:pt>
                <c:pt idx="3630">
                  <c:v>#N/A</c:v>
                </c:pt>
                <c:pt idx="3631">
                  <c:v>#N/A</c:v>
                </c:pt>
                <c:pt idx="3632">
                  <c:v>95.237554000000003</c:v>
                </c:pt>
                <c:pt idx="3633">
                  <c:v>93.470879999999994</c:v>
                </c:pt>
                <c:pt idx="3634">
                  <c:v>92.230988999999994</c:v>
                </c:pt>
                <c:pt idx="3635">
                  <c:v>90.809550000000002</c:v>
                </c:pt>
                <c:pt idx="3636">
                  <c:v>89.008458000000005</c:v>
                </c:pt>
                <c:pt idx="3637">
                  <c:v>#N/A</c:v>
                </c:pt>
                <c:pt idx="3638">
                  <c:v>#N/A</c:v>
                </c:pt>
                <c:pt idx="3639">
                  <c:v>89.139778000000007</c:v>
                </c:pt>
                <c:pt idx="3640">
                  <c:v>95.624178000000001</c:v>
                </c:pt>
                <c:pt idx="3641">
                  <c:v>93.490440000000021</c:v>
                </c:pt>
                <c:pt idx="3642">
                  <c:v>94.920790999999994</c:v>
                </c:pt>
                <c:pt idx="3643">
                  <c:v>94.928814000000003</c:v>
                </c:pt>
                <c:pt idx="3644">
                  <c:v>#N/A</c:v>
                </c:pt>
                <c:pt idx="3645">
                  <c:v>#N/A</c:v>
                </c:pt>
                <c:pt idx="3646">
                  <c:v>94.928814000000003</c:v>
                </c:pt>
                <c:pt idx="3647">
                  <c:v>93.809919999999991</c:v>
                </c:pt>
                <c:pt idx="3648">
                  <c:v>91.557200000000009</c:v>
                </c:pt>
                <c:pt idx="3649">
                  <c:v>89.877560000000003</c:v>
                </c:pt>
                <c:pt idx="3650">
                  <c:v>89.562401999999992</c:v>
                </c:pt>
                <c:pt idx="3651">
                  <c:v>#N/A</c:v>
                </c:pt>
                <c:pt idx="3652">
                  <c:v>#N/A</c:v>
                </c:pt>
                <c:pt idx="3653">
                  <c:v>92.172924000000009</c:v>
                </c:pt>
                <c:pt idx="3654">
                  <c:v>88.12456499999999</c:v>
                </c:pt>
                <c:pt idx="3655">
                  <c:v>82.439022000000008</c:v>
                </c:pt>
                <c:pt idx="3656">
                  <c:v>83.567683000000002</c:v>
                </c:pt>
                <c:pt idx="3657">
                  <c:v>81.259500000000003</c:v>
                </c:pt>
                <c:pt idx="3658">
                  <c:v>#N/A</c:v>
                </c:pt>
                <c:pt idx="3659">
                  <c:v>#N/A</c:v>
                </c:pt>
                <c:pt idx="3660">
                  <c:v>87.118920000000017</c:v>
                </c:pt>
                <c:pt idx="3661">
                  <c:v>86.363042000000007</c:v>
                </c:pt>
                <c:pt idx="3662">
                  <c:v>84.901299999999992</c:v>
                </c:pt>
                <c:pt idx="3663">
                  <c:v>86.434527999999986</c:v>
                </c:pt>
                <c:pt idx="3664">
                  <c:v>86.360603999999995</c:v>
                </c:pt>
                <c:pt idx="3665">
                  <c:v>#N/A</c:v>
                </c:pt>
                <c:pt idx="3666">
                  <c:v>#N/A</c:v>
                </c:pt>
                <c:pt idx="3667">
                  <c:v>83.868683999999988</c:v>
                </c:pt>
                <c:pt idx="3668">
                  <c:v>86.266908000000001</c:v>
                </c:pt>
                <c:pt idx="3669">
                  <c:v>90.245514000000014</c:v>
                </c:pt>
                <c:pt idx="3670">
                  <c:v>90.737849999999995</c:v>
                </c:pt>
                <c:pt idx="3671">
                  <c:v>92.107607999999999</c:v>
                </c:pt>
                <c:pt idx="3672">
                  <c:v>#N/A</c:v>
                </c:pt>
                <c:pt idx="3673">
                  <c:v>#N/A</c:v>
                </c:pt>
                <c:pt idx="3674">
                  <c:v>92.610048999999989</c:v>
                </c:pt>
                <c:pt idx="3675">
                  <c:v>88.677286000000009</c:v>
                </c:pt>
                <c:pt idx="3676">
                  <c:v>91.658028000000016</c:v>
                </c:pt>
                <c:pt idx="3677">
                  <c:v>97.357719999999986</c:v>
                </c:pt>
                <c:pt idx="3678">
                  <c:v>96.948395000000005</c:v>
                </c:pt>
                <c:pt idx="3679">
                  <c:v>#N/A</c:v>
                </c:pt>
                <c:pt idx="3680">
                  <c:v>#N/A</c:v>
                </c:pt>
                <c:pt idx="3681">
                  <c:v>97.701783000000006</c:v>
                </c:pt>
                <c:pt idx="3682">
                  <c:v>100.757733</c:v>
                </c:pt>
                <c:pt idx="3683">
                  <c:v>103.98322999999999</c:v>
                </c:pt>
                <c:pt idx="3684">
                  <c:v>102.199388</c:v>
                </c:pt>
                <c:pt idx="3685">
                  <c:v>102.031273</c:v>
                </c:pt>
                <c:pt idx="3686">
                  <c:v>#N/A</c:v>
                </c:pt>
                <c:pt idx="3687">
                  <c:v>#N/A</c:v>
                </c:pt>
                <c:pt idx="3688">
                  <c:v>97.932287999999986</c:v>
                </c:pt>
                <c:pt idx="3689">
                  <c:v>96.610300000000009</c:v>
                </c:pt>
                <c:pt idx="3690">
                  <c:v>96.915579999999991</c:v>
                </c:pt>
                <c:pt idx="3691">
                  <c:v>97.973015999999987</c:v>
                </c:pt>
                <c:pt idx="3692">
                  <c:v>99.449069999999992</c:v>
                </c:pt>
                <c:pt idx="3693">
                  <c:v>#N/A</c:v>
                </c:pt>
                <c:pt idx="3694">
                  <c:v>#N/A</c:v>
                </c:pt>
                <c:pt idx="3695">
                  <c:v>98.546291999999994</c:v>
                </c:pt>
                <c:pt idx="3696">
                  <c:v>99.036595000000005</c:v>
                </c:pt>
                <c:pt idx="3697">
                  <c:v>100.97590000000001</c:v>
                </c:pt>
                <c:pt idx="3698">
                  <c:v>104.36780000000002</c:v>
                </c:pt>
                <c:pt idx="3699">
                  <c:v>102.265625</c:v>
                </c:pt>
                <c:pt idx="3700">
                  <c:v>#N/A</c:v>
                </c:pt>
                <c:pt idx="3701">
                  <c:v>#N/A</c:v>
                </c:pt>
                <c:pt idx="3702">
                  <c:v>104.97878999999999</c:v>
                </c:pt>
                <c:pt idx="3703">
                  <c:v>107.002576</c:v>
                </c:pt>
                <c:pt idx="3704">
                  <c:v>103.001988</c:v>
                </c:pt>
                <c:pt idx="3705">
                  <c:v>103.59092800000001</c:v>
                </c:pt>
                <c:pt idx="3706">
                  <c:v>102.94122999999999</c:v>
                </c:pt>
                <c:pt idx="3707">
                  <c:v>#N/A</c:v>
                </c:pt>
                <c:pt idx="3708">
                  <c:v>#N/A</c:v>
                </c:pt>
                <c:pt idx="3709">
                  <c:v>105.782742</c:v>
                </c:pt>
                <c:pt idx="3710">
                  <c:v>105.97762</c:v>
                </c:pt>
                <c:pt idx="3711">
                  <c:v>103.549328</c:v>
                </c:pt>
                <c:pt idx="3712">
                  <c:v>99.029489999999996</c:v>
                </c:pt>
                <c:pt idx="3713">
                  <c:v>97.849070000000012</c:v>
                </c:pt>
                <c:pt idx="3714">
                  <c:v>#N/A</c:v>
                </c:pt>
                <c:pt idx="3715">
                  <c:v>#N/A</c:v>
                </c:pt>
                <c:pt idx="3716">
                  <c:v>98.986508000000001</c:v>
                </c:pt>
                <c:pt idx="3717">
                  <c:v>102.05338499999999</c:v>
                </c:pt>
                <c:pt idx="3718">
                  <c:v>103.18282499999999</c:v>
                </c:pt>
                <c:pt idx="3719">
                  <c:v>103.872468</c:v>
                </c:pt>
                <c:pt idx="3720">
                  <c:v>105.64828</c:v>
                </c:pt>
                <c:pt idx="3721">
                  <c:v>#N/A</c:v>
                </c:pt>
                <c:pt idx="3722">
                  <c:v>#N/A</c:v>
                </c:pt>
                <c:pt idx="3723">
                  <c:v>103.98737799999999</c:v>
                </c:pt>
                <c:pt idx="3724">
                  <c:v>99.51051600000001</c:v>
                </c:pt>
                <c:pt idx="3725">
                  <c:v>94.097080000000005</c:v>
                </c:pt>
                <c:pt idx="3726">
                  <c:v>92.250664999999998</c:v>
                </c:pt>
                <c:pt idx="3727">
                  <c:v>92.728167000000013</c:v>
                </c:pt>
                <c:pt idx="3728">
                  <c:v>#N/A</c:v>
                </c:pt>
                <c:pt idx="3729">
                  <c:v>#N/A</c:v>
                </c:pt>
                <c:pt idx="3730">
                  <c:v>94.127411000000009</c:v>
                </c:pt>
                <c:pt idx="3731">
                  <c:v>96.69304799999999</c:v>
                </c:pt>
                <c:pt idx="3732">
                  <c:v>96.709095000000005</c:v>
                </c:pt>
                <c:pt idx="3733">
                  <c:v>100.717782</c:v>
                </c:pt>
                <c:pt idx="3734">
                  <c:v>94.179925000000011</c:v>
                </c:pt>
                <c:pt idx="3735">
                  <c:v>#N/A</c:v>
                </c:pt>
                <c:pt idx="3736">
                  <c:v>#N/A</c:v>
                </c:pt>
                <c:pt idx="3737">
                  <c:v>94.166792999999984</c:v>
                </c:pt>
                <c:pt idx="3738">
                  <c:v>96.831811999999999</c:v>
                </c:pt>
                <c:pt idx="3739">
                  <c:v>97.937563000000011</c:v>
                </c:pt>
                <c:pt idx="3740">
                  <c:v>99.019055999999992</c:v>
                </c:pt>
                <c:pt idx="3741">
                  <c:v>99.973874999999992</c:v>
                </c:pt>
                <c:pt idx="3742">
                  <c:v>#N/A</c:v>
                </c:pt>
                <c:pt idx="3743">
                  <c:v>#N/A</c:v>
                </c:pt>
                <c:pt idx="3744">
                  <c:v>104.08024999999999</c:v>
                </c:pt>
                <c:pt idx="3745">
                  <c:v>103.515896</c:v>
                </c:pt>
                <c:pt idx="3746">
                  <c:v>105.71322000000001</c:v>
                </c:pt>
                <c:pt idx="3747">
                  <c:v>105.50438999999999</c:v>
                </c:pt>
                <c:pt idx="3748">
                  <c:v>105.50438999999999</c:v>
                </c:pt>
                <c:pt idx="3749">
                  <c:v>#N/A</c:v>
                </c:pt>
                <c:pt idx="3750">
                  <c:v>#N/A</c:v>
                </c:pt>
                <c:pt idx="3751">
                  <c:v>105.50438999999999</c:v>
                </c:pt>
                <c:pt idx="3752">
                  <c:v>106.25832</c:v>
                </c:pt>
                <c:pt idx="3753">
                  <c:v>104.76382400000001</c:v>
                </c:pt>
                <c:pt idx="3754">
                  <c:v>104.036675</c:v>
                </c:pt>
                <c:pt idx="3755">
                  <c:v>103.758888</c:v>
                </c:pt>
                <c:pt idx="3756">
                  <c:v>#N/A</c:v>
                </c:pt>
                <c:pt idx="3757">
                  <c:v>#N/A</c:v>
                </c:pt>
                <c:pt idx="3758">
                  <c:v>102.16722400000002</c:v>
                </c:pt>
                <c:pt idx="3759">
                  <c:v>104.57413199999999</c:v>
                </c:pt>
                <c:pt idx="3760">
                  <c:v>103.262185</c:v>
                </c:pt>
                <c:pt idx="3761">
                  <c:v>100.641024</c:v>
                </c:pt>
                <c:pt idx="3762">
                  <c:v>98.494616000000008</c:v>
                </c:pt>
                <c:pt idx="3763">
                  <c:v>#N/A</c:v>
                </c:pt>
                <c:pt idx="3764">
                  <c:v>#N/A</c:v>
                </c:pt>
                <c:pt idx="3765">
                  <c:v>97.246678000000003</c:v>
                </c:pt>
                <c:pt idx="3766">
                  <c:v>95.880378000000007</c:v>
                </c:pt>
                <c:pt idx="3767">
                  <c:v>94.537996000000007</c:v>
                </c:pt>
                <c:pt idx="3768">
                  <c:v>95.016410000000008</c:v>
                </c:pt>
                <c:pt idx="3769">
                  <c:v>95.908054000000007</c:v>
                </c:pt>
                <c:pt idx="3770">
                  <c:v>#N/A</c:v>
                </c:pt>
                <c:pt idx="3771">
                  <c:v>#N/A</c:v>
                </c:pt>
                <c:pt idx="3772">
                  <c:v>94.337771000000004</c:v>
                </c:pt>
                <c:pt idx="3773">
                  <c:v>96.941564999999997</c:v>
                </c:pt>
                <c:pt idx="3774">
                  <c:v>93.865500000000011</c:v>
                </c:pt>
                <c:pt idx="3775">
                  <c:v>93.763558000000003</c:v>
                </c:pt>
                <c:pt idx="3776">
                  <c:v>93.574943999999988</c:v>
                </c:pt>
                <c:pt idx="3777">
                  <c:v>#N/A</c:v>
                </c:pt>
                <c:pt idx="3778">
                  <c:v>#N/A</c:v>
                </c:pt>
                <c:pt idx="3779">
                  <c:v>94.267016999999981</c:v>
                </c:pt>
                <c:pt idx="3780">
                  <c:v>95.091243000000006</c:v>
                </c:pt>
                <c:pt idx="3781">
                  <c:v>97.991549999999989</c:v>
                </c:pt>
                <c:pt idx="3782">
                  <c:v>96.599339999999998</c:v>
                </c:pt>
                <c:pt idx="3783">
                  <c:v>96.372416000000001</c:v>
                </c:pt>
                <c:pt idx="3784">
                  <c:v>#N/A</c:v>
                </c:pt>
                <c:pt idx="3785">
                  <c:v>#N/A</c:v>
                </c:pt>
                <c:pt idx="3786">
                  <c:v>94.588571999999985</c:v>
                </c:pt>
                <c:pt idx="3787">
                  <c:v>96.394779000000014</c:v>
                </c:pt>
                <c:pt idx="3788">
                  <c:v>95.45763500000001</c:v>
                </c:pt>
                <c:pt idx="3789">
                  <c:v>97.154804999999982</c:v>
                </c:pt>
                <c:pt idx="3790">
                  <c:v>97.142303999999996</c:v>
                </c:pt>
                <c:pt idx="3791">
                  <c:v>#N/A</c:v>
                </c:pt>
                <c:pt idx="3792">
                  <c:v>#N/A</c:v>
                </c:pt>
                <c:pt idx="3793">
                  <c:v>94.973872000000014</c:v>
                </c:pt>
                <c:pt idx="3794">
                  <c:v>92.160450000000012</c:v>
                </c:pt>
                <c:pt idx="3795">
                  <c:v>91.834275000000005</c:v>
                </c:pt>
                <c:pt idx="3796">
                  <c:v>89.089764999999986</c:v>
                </c:pt>
                <c:pt idx="3797">
                  <c:v>88.480729999999994</c:v>
                </c:pt>
                <c:pt idx="3798">
                  <c:v>#N/A</c:v>
                </c:pt>
                <c:pt idx="3799">
                  <c:v>#N/A</c:v>
                </c:pt>
                <c:pt idx="3800">
                  <c:v>88.784489999999991</c:v>
                </c:pt>
                <c:pt idx="3801">
                  <c:v>86.510688000000002</c:v>
                </c:pt>
                <c:pt idx="3802">
                  <c:v>86.553665999999993</c:v>
                </c:pt>
                <c:pt idx="3803">
                  <c:v>84.206784000000013</c:v>
                </c:pt>
                <c:pt idx="3804">
                  <c:v>85.016936999999999</c:v>
                </c:pt>
                <c:pt idx="3805">
                  <c:v>#N/A</c:v>
                </c:pt>
                <c:pt idx="3806">
                  <c:v>#N/A</c:v>
                </c:pt>
                <c:pt idx="3807">
                  <c:v>88.171120000000002</c:v>
                </c:pt>
                <c:pt idx="3808">
                  <c:v>87.248061000000007</c:v>
                </c:pt>
                <c:pt idx="3809">
                  <c:v>89.52981800000002</c:v>
                </c:pt>
                <c:pt idx="3810">
                  <c:v>90.180063000000004</c:v>
                </c:pt>
                <c:pt idx="3811">
                  <c:v>93.55962000000001</c:v>
                </c:pt>
                <c:pt idx="3812">
                  <c:v>#N/A</c:v>
                </c:pt>
                <c:pt idx="3813">
                  <c:v>#N/A</c:v>
                </c:pt>
                <c:pt idx="3814">
                  <c:v>94.538229999999999</c:v>
                </c:pt>
                <c:pt idx="3815">
                  <c:v>97.029070000000004</c:v>
                </c:pt>
                <c:pt idx="3816">
                  <c:v>100.86958799999999</c:v>
                </c:pt>
                <c:pt idx="3817">
                  <c:v>100.89799400000001</c:v>
                </c:pt>
                <c:pt idx="3818">
                  <c:v>101.27100999999999</c:v>
                </c:pt>
                <c:pt idx="3819">
                  <c:v>#N/A</c:v>
                </c:pt>
                <c:pt idx="3820">
                  <c:v>#N/A</c:v>
                </c:pt>
                <c:pt idx="3821">
                  <c:v>100.64623000000002</c:v>
                </c:pt>
                <c:pt idx="3822">
                  <c:v>103.69950499999999</c:v>
                </c:pt>
                <c:pt idx="3823">
                  <c:v>98.907764999999998</c:v>
                </c:pt>
                <c:pt idx="3824">
                  <c:v>99.029775000000015</c:v>
                </c:pt>
                <c:pt idx="3825">
                  <c:v>95.648591999999994</c:v>
                </c:pt>
                <c:pt idx="3826">
                  <c:v>#N/A</c:v>
                </c:pt>
                <c:pt idx="3827">
                  <c:v>#N/A</c:v>
                </c:pt>
                <c:pt idx="3828">
                  <c:v>94.167750000000012</c:v>
                </c:pt>
                <c:pt idx="3829">
                  <c:v>97.299634999999995</c:v>
                </c:pt>
                <c:pt idx="3830">
                  <c:v>95.948136000000005</c:v>
                </c:pt>
                <c:pt idx="3831">
                  <c:v>96.134082000000006</c:v>
                </c:pt>
                <c:pt idx="3832">
                  <c:v>96.794327999999993</c:v>
                </c:pt>
                <c:pt idx="3833">
                  <c:v>#N/A</c:v>
                </c:pt>
                <c:pt idx="3834">
                  <c:v>#N/A</c:v>
                </c:pt>
                <c:pt idx="3835">
                  <c:v>95.170068000000001</c:v>
                </c:pt>
                <c:pt idx="3836">
                  <c:v>95.058874999999986</c:v>
                </c:pt>
                <c:pt idx="3837">
                  <c:v>93.352699000000015</c:v>
                </c:pt>
                <c:pt idx="3838">
                  <c:v>93.687804</c:v>
                </c:pt>
                <c:pt idx="3839">
                  <c:v>93.811008000000001</c:v>
                </c:pt>
                <c:pt idx="3840">
                  <c:v>#N/A</c:v>
                </c:pt>
                <c:pt idx="3841">
                  <c:v>#N/A</c:v>
                </c:pt>
                <c:pt idx="3842">
                  <c:v>94.550279999999987</c:v>
                </c:pt>
                <c:pt idx="3843">
                  <c:v>95.318585999999996</c:v>
                </c:pt>
                <c:pt idx="3844">
                  <c:v>94.579782000000009</c:v>
                </c:pt>
                <c:pt idx="3845">
                  <c:v>95.986288000000016</c:v>
                </c:pt>
                <c:pt idx="3846">
                  <c:v>96.545484000000016</c:v>
                </c:pt>
                <c:pt idx="3847">
                  <c:v>#N/A</c:v>
                </c:pt>
                <c:pt idx="3848">
                  <c:v>#N/A</c:v>
                </c:pt>
                <c:pt idx="3849">
                  <c:v>97.128270000000001</c:v>
                </c:pt>
                <c:pt idx="3850">
                  <c:v>98.31242499999999</c:v>
                </c:pt>
                <c:pt idx="3851">
                  <c:v>100.07779600000002</c:v>
                </c:pt>
                <c:pt idx="3852">
                  <c:v>101.35524399999998</c:v>
                </c:pt>
                <c:pt idx="3853">
                  <c:v>101.69758900000001</c:v>
                </c:pt>
                <c:pt idx="3854">
                  <c:v>#N/A</c:v>
                </c:pt>
                <c:pt idx="3855">
                  <c:v>#N/A</c:v>
                </c:pt>
                <c:pt idx="3856">
                  <c:v>101.09565599999999</c:v>
                </c:pt>
                <c:pt idx="3857">
                  <c:v>101.59184300000001</c:v>
                </c:pt>
                <c:pt idx="3858">
                  <c:v>100.45995600000002</c:v>
                </c:pt>
                <c:pt idx="3859">
                  <c:v>101.30425000000001</c:v>
                </c:pt>
                <c:pt idx="3860">
                  <c:v>97.636680000000013</c:v>
                </c:pt>
                <c:pt idx="3861">
                  <c:v>#N/A</c:v>
                </c:pt>
                <c:pt idx="3862">
                  <c:v>#N/A</c:v>
                </c:pt>
                <c:pt idx="3863">
                  <c:v>95.536341000000007</c:v>
                </c:pt>
                <c:pt idx="3864">
                  <c:v>93.354699999999994</c:v>
                </c:pt>
                <c:pt idx="3865">
                  <c:v>91.669825000000003</c:v>
                </c:pt>
                <c:pt idx="3866">
                  <c:v>92.670563999999985</c:v>
                </c:pt>
                <c:pt idx="3867">
                  <c:v>91.563290000000009</c:v>
                </c:pt>
                <c:pt idx="3868">
                  <c:v>#N/A</c:v>
                </c:pt>
                <c:pt idx="3869">
                  <c:v>#N/A</c:v>
                </c:pt>
                <c:pt idx="3870">
                  <c:v>90.815712000000005</c:v>
                </c:pt>
                <c:pt idx="3871">
                  <c:v>92.301696000000007</c:v>
                </c:pt>
                <c:pt idx="3872">
                  <c:v>92.076360000000008</c:v>
                </c:pt>
                <c:pt idx="3873">
                  <c:v>93.551310000000015</c:v>
                </c:pt>
                <c:pt idx="3874">
                  <c:v>95.437692000000013</c:v>
                </c:pt>
                <c:pt idx="3875">
                  <c:v>#N/A</c:v>
                </c:pt>
                <c:pt idx="3876">
                  <c:v>#N/A</c:v>
                </c:pt>
                <c:pt idx="3877">
                  <c:v>95.888890000000004</c:v>
                </c:pt>
                <c:pt idx="3878">
                  <c:v>95.198238000000003</c:v>
                </c:pt>
                <c:pt idx="3879">
                  <c:v>96.562935999999979</c:v>
                </c:pt>
                <c:pt idx="3880">
                  <c:v>96.835600000000014</c:v>
                </c:pt>
                <c:pt idx="3881">
                  <c:v>95.640467000000001</c:v>
                </c:pt>
                <c:pt idx="3882">
                  <c:v>#N/A</c:v>
                </c:pt>
                <c:pt idx="3883">
                  <c:v>#N/A</c:v>
                </c:pt>
                <c:pt idx="3884">
                  <c:v>95.859504000000001</c:v>
                </c:pt>
                <c:pt idx="3885">
                  <c:v>97.841469000000004</c:v>
                </c:pt>
                <c:pt idx="3886">
                  <c:v>95.321709999999996</c:v>
                </c:pt>
                <c:pt idx="3887">
                  <c:v>93.050560000000004</c:v>
                </c:pt>
                <c:pt idx="3888">
                  <c:v>92.289512000000002</c:v>
                </c:pt>
                <c:pt idx="3889">
                  <c:v>#N/A</c:v>
                </c:pt>
                <c:pt idx="3890">
                  <c:v>#N/A</c:v>
                </c:pt>
                <c:pt idx="3891">
                  <c:v>92.602944000000008</c:v>
                </c:pt>
                <c:pt idx="3892">
                  <c:v>91.577031000000005</c:v>
                </c:pt>
                <c:pt idx="3893">
                  <c:v>93.880864000000003</c:v>
                </c:pt>
                <c:pt idx="3894">
                  <c:v>93.203968000000003</c:v>
                </c:pt>
                <c:pt idx="3895">
                  <c:v>92.466787999999994</c:v>
                </c:pt>
                <c:pt idx="3896">
                  <c:v>#N/A</c:v>
                </c:pt>
                <c:pt idx="3897">
                  <c:v>#N/A</c:v>
                </c:pt>
                <c:pt idx="3898">
                  <c:v>90.901216000000005</c:v>
                </c:pt>
                <c:pt idx="3899">
                  <c:v>89.979434999999995</c:v>
                </c:pt>
                <c:pt idx="3900">
                  <c:v>89.90341500000001</c:v>
                </c:pt>
                <c:pt idx="3901">
                  <c:v>88.818030000000007</c:v>
                </c:pt>
                <c:pt idx="3902">
                  <c:v>87.259007999999994</c:v>
                </c:pt>
                <c:pt idx="3903">
                  <c:v>#N/A</c:v>
                </c:pt>
                <c:pt idx="3904">
                  <c:v>#N/A</c:v>
                </c:pt>
                <c:pt idx="3905">
                  <c:v>87.561460000000011</c:v>
                </c:pt>
                <c:pt idx="3906">
                  <c:v>86.861003999999994</c:v>
                </c:pt>
                <c:pt idx="3907">
                  <c:v>89.094633000000002</c:v>
                </c:pt>
                <c:pt idx="3908">
                  <c:v>89.187759999999997</c:v>
                </c:pt>
                <c:pt idx="3909">
                  <c:v>87.725998000000004</c:v>
                </c:pt>
                <c:pt idx="3910">
                  <c:v>#N/A</c:v>
                </c:pt>
                <c:pt idx="3911">
                  <c:v>#N/A</c:v>
                </c:pt>
                <c:pt idx="3912">
                  <c:v>86.199691999999999</c:v>
                </c:pt>
                <c:pt idx="3913">
                  <c:v>87.021698999999998</c:v>
                </c:pt>
                <c:pt idx="3914">
                  <c:v>88.623262000000011</c:v>
                </c:pt>
                <c:pt idx="3915">
                  <c:v>89.482889999999998</c:v>
                </c:pt>
                <c:pt idx="3916">
                  <c:v>91.010556000000008</c:v>
                </c:pt>
                <c:pt idx="3917">
                  <c:v>#N/A</c:v>
                </c:pt>
                <c:pt idx="3918">
                  <c:v>#N/A</c:v>
                </c:pt>
                <c:pt idx="3919">
                  <c:v>90.667590999999987</c:v>
                </c:pt>
                <c:pt idx="3920">
                  <c:v>87.936660000000003</c:v>
                </c:pt>
                <c:pt idx="3921">
                  <c:v>86.700744000000014</c:v>
                </c:pt>
                <c:pt idx="3922">
                  <c:v>87.168069000000003</c:v>
                </c:pt>
                <c:pt idx="3923">
                  <c:v>86.521197999999998</c:v>
                </c:pt>
                <c:pt idx="3924">
                  <c:v>#N/A</c:v>
                </c:pt>
                <c:pt idx="3925">
                  <c:v>#N/A</c:v>
                </c:pt>
                <c:pt idx="3926">
                  <c:v>85.082399999999993</c:v>
                </c:pt>
                <c:pt idx="3927">
                  <c:v>83.385585000000006</c:v>
                </c:pt>
                <c:pt idx="3928">
                  <c:v>85.728999000000002</c:v>
                </c:pt>
                <c:pt idx="3929">
                  <c:v>84.744826000000003</c:v>
                </c:pt>
                <c:pt idx="3930">
                  <c:v>84.989897999999997</c:v>
                </c:pt>
                <c:pt idx="3931">
                  <c:v>#N/A</c:v>
                </c:pt>
                <c:pt idx="3932">
                  <c:v>#N/A</c:v>
                </c:pt>
                <c:pt idx="3933">
                  <c:v>86.090924999999999</c:v>
                </c:pt>
                <c:pt idx="3934">
                  <c:v>89.756523999999999</c:v>
                </c:pt>
                <c:pt idx="3935">
                  <c:v>89.200848000000008</c:v>
                </c:pt>
                <c:pt idx="3936">
                  <c:v>90.505737000000011</c:v>
                </c:pt>
                <c:pt idx="3937">
                  <c:v>90.453780000000009</c:v>
                </c:pt>
                <c:pt idx="3938">
                  <c:v>#N/A</c:v>
                </c:pt>
                <c:pt idx="3939">
                  <c:v>#N/A</c:v>
                </c:pt>
                <c:pt idx="3940">
                  <c:v>87.834230000000005</c:v>
                </c:pt>
                <c:pt idx="3941">
                  <c:v>87.247094999999987</c:v>
                </c:pt>
                <c:pt idx="3942">
                  <c:v>86.48509</c:v>
                </c:pt>
                <c:pt idx="3943">
                  <c:v>86.322208000000018</c:v>
                </c:pt>
                <c:pt idx="3944">
                  <c:v>86.221330999999992</c:v>
                </c:pt>
                <c:pt idx="3945">
                  <c:v>#N/A</c:v>
                </c:pt>
                <c:pt idx="3946">
                  <c:v>#N/A</c:v>
                </c:pt>
                <c:pt idx="3947">
                  <c:v>85.305850000000007</c:v>
                </c:pt>
                <c:pt idx="3948">
                  <c:v>85.672655999999989</c:v>
                </c:pt>
                <c:pt idx="3949">
                  <c:v>84.523392000000015</c:v>
                </c:pt>
                <c:pt idx="3950">
                  <c:v>83.951100000000011</c:v>
                </c:pt>
                <c:pt idx="3951">
                  <c:v>83.642834999999991</c:v>
                </c:pt>
                <c:pt idx="3952">
                  <c:v>#N/A</c:v>
                </c:pt>
                <c:pt idx="3953">
                  <c:v>#N/A</c:v>
                </c:pt>
                <c:pt idx="3954">
                  <c:v>83.482559999999992</c:v>
                </c:pt>
                <c:pt idx="3955">
                  <c:v>83.943195000000003</c:v>
                </c:pt>
                <c:pt idx="3956">
                  <c:v>82.757598000000016</c:v>
                </c:pt>
                <c:pt idx="3957">
                  <c:v>83.806121000000005</c:v>
                </c:pt>
                <c:pt idx="3958">
                  <c:v>83.090328</c:v>
                </c:pt>
                <c:pt idx="3959">
                  <c:v>#N/A</c:v>
                </c:pt>
                <c:pt idx="3960">
                  <c:v>#N/A</c:v>
                </c:pt>
                <c:pt idx="3961">
                  <c:v>81.459744000000015</c:v>
                </c:pt>
                <c:pt idx="3962">
                  <c:v>80.412149999999997</c:v>
                </c:pt>
                <c:pt idx="3963">
                  <c:v>80.779470000000003</c:v>
                </c:pt>
                <c:pt idx="3964">
                  <c:v>82.726957999999996</c:v>
                </c:pt>
                <c:pt idx="3965">
                  <c:v>84.075209999999998</c:v>
                </c:pt>
                <c:pt idx="3966">
                  <c:v>#N/A</c:v>
                </c:pt>
                <c:pt idx="3967">
                  <c:v>#N/A</c:v>
                </c:pt>
                <c:pt idx="3968">
                  <c:v>82.67116</c:v>
                </c:pt>
                <c:pt idx="3969">
                  <c:v>84.322811999999999</c:v>
                </c:pt>
                <c:pt idx="3970">
                  <c:v>86.661431999999991</c:v>
                </c:pt>
                <c:pt idx="3971">
                  <c:v>83.548149000000009</c:v>
                </c:pt>
                <c:pt idx="3972">
                  <c:v>83.225159999999988</c:v>
                </c:pt>
                <c:pt idx="3973">
                  <c:v>#N/A</c:v>
                </c:pt>
                <c:pt idx="3974">
                  <c:v>#N/A</c:v>
                </c:pt>
                <c:pt idx="3975">
                  <c:v>83.719408000000001</c:v>
                </c:pt>
                <c:pt idx="3976">
                  <c:v>82.567835000000002</c:v>
                </c:pt>
                <c:pt idx="3977">
                  <c:v>82.039808999999991</c:v>
                </c:pt>
                <c:pt idx="3978">
                  <c:v>83.483100000000007</c:v>
                </c:pt>
                <c:pt idx="3979">
                  <c:v>83.616559999999993</c:v>
                </c:pt>
                <c:pt idx="3980">
                  <c:v>#N/A</c:v>
                </c:pt>
                <c:pt idx="3981">
                  <c:v>#N/A</c:v>
                </c:pt>
                <c:pt idx="3982">
                  <c:v>80.632212999999993</c:v>
                </c:pt>
                <c:pt idx="3983">
                  <c:v>79.883903999999987</c:v>
                </c:pt>
                <c:pt idx="3984">
                  <c:v>78.015469999999993</c:v>
                </c:pt>
                <c:pt idx="3985">
                  <c:v>77.402411000000001</c:v>
                </c:pt>
                <c:pt idx="3986">
                  <c:v>78.832874999999987</c:v>
                </c:pt>
                <c:pt idx="3987">
                  <c:v>#N/A</c:v>
                </c:pt>
                <c:pt idx="3988">
                  <c:v>#N/A</c:v>
                </c:pt>
                <c:pt idx="3989">
                  <c:v>76.478116</c:v>
                </c:pt>
                <c:pt idx="3990">
                  <c:v>74.247888000000003</c:v>
                </c:pt>
                <c:pt idx="3991">
                  <c:v>74.174195999999995</c:v>
                </c:pt>
                <c:pt idx="3992">
                  <c:v>75.020015000000001</c:v>
                </c:pt>
                <c:pt idx="3993">
                  <c:v>73.962551000000005</c:v>
                </c:pt>
                <c:pt idx="3994">
                  <c:v>#N/A</c:v>
                </c:pt>
                <c:pt idx="3995">
                  <c:v>#N/A</c:v>
                </c:pt>
                <c:pt idx="3996">
                  <c:v>72.373096000000004</c:v>
                </c:pt>
                <c:pt idx="3997">
                  <c:v>73.694083999999989</c:v>
                </c:pt>
                <c:pt idx="3998">
                  <c:v>74.322430000000011</c:v>
                </c:pt>
                <c:pt idx="3999">
                  <c:v>72.928001000000009</c:v>
                </c:pt>
                <c:pt idx="4000">
                  <c:v>72.626709999999989</c:v>
                </c:pt>
                <c:pt idx="4001">
                  <c:v>#N/A</c:v>
                </c:pt>
                <c:pt idx="4002">
                  <c:v>#N/A</c:v>
                </c:pt>
                <c:pt idx="4003">
                  <c:v>75.421544000000011</c:v>
                </c:pt>
                <c:pt idx="4004">
                  <c:v>78.630426000000014</c:v>
                </c:pt>
                <c:pt idx="4005">
                  <c:v>82.660032000000001</c:v>
                </c:pt>
                <c:pt idx="4006">
                  <c:v>85.535603999999992</c:v>
                </c:pt>
                <c:pt idx="4007">
                  <c:v>86.971470000000011</c:v>
                </c:pt>
                <c:pt idx="4008">
                  <c:v>#N/A</c:v>
                </c:pt>
                <c:pt idx="4009">
                  <c:v>#N/A</c:v>
                </c:pt>
                <c:pt idx="4010">
                  <c:v>86.971470000000011</c:v>
                </c:pt>
                <c:pt idx="4011">
                  <c:v>86.971470000000011</c:v>
                </c:pt>
                <c:pt idx="4012">
                  <c:v>88.508934999999994</c:v>
                </c:pt>
                <c:pt idx="4013">
                  <c:v>89.134280000000004</c:v>
                </c:pt>
                <c:pt idx="4014">
                  <c:v>88.808850000000007</c:v>
                </c:pt>
                <c:pt idx="4015">
                  <c:v>#N/A</c:v>
                </c:pt>
                <c:pt idx="4016">
                  <c:v>#N/A</c:v>
                </c:pt>
                <c:pt idx="4017">
                  <c:v>88.808850000000007</c:v>
                </c:pt>
                <c:pt idx="4018">
                  <c:v>83.221775999999991</c:v>
                </c:pt>
                <c:pt idx="4019">
                  <c:v>84.458465000000004</c:v>
                </c:pt>
                <c:pt idx="4020">
                  <c:v>83.045645999999991</c:v>
                </c:pt>
                <c:pt idx="4021">
                  <c:v>83.381834999999995</c:v>
                </c:pt>
                <c:pt idx="4022">
                  <c:v>#N/A</c:v>
                </c:pt>
                <c:pt idx="4023">
                  <c:v>#N/A</c:v>
                </c:pt>
                <c:pt idx="4024">
                  <c:v>79.270932000000002</c:v>
                </c:pt>
                <c:pt idx="4025">
                  <c:v>78.702359999999999</c:v>
                </c:pt>
                <c:pt idx="4026">
                  <c:v>76.611053999999996</c:v>
                </c:pt>
                <c:pt idx="4027">
                  <c:v>74.623704000000004</c:v>
                </c:pt>
                <c:pt idx="4028">
                  <c:v>72.009302000000005</c:v>
                </c:pt>
                <c:pt idx="4029">
                  <c:v>#N/A</c:v>
                </c:pt>
                <c:pt idx="4030">
                  <c:v>#N/A</c:v>
                </c:pt>
                <c:pt idx="4031">
                  <c:v>73.605125000000001</c:v>
                </c:pt>
                <c:pt idx="4032">
                  <c:v>71.375038000000004</c:v>
                </c:pt>
                <c:pt idx="4033">
                  <c:v>68.688254999999998</c:v>
                </c:pt>
                <c:pt idx="4034">
                  <c:v>68.523374999999987</c:v>
                </c:pt>
                <c:pt idx="4035">
                  <c:v>69.295755</c:v>
                </c:pt>
                <c:pt idx="4036">
                  <c:v>#N/A</c:v>
                </c:pt>
                <c:pt idx="4037">
                  <c:v>#N/A</c:v>
                </c:pt>
                <c:pt idx="4038">
                  <c:v>67.56156</c:v>
                </c:pt>
                <c:pt idx="4039">
                  <c:v>68.547959999999989</c:v>
                </c:pt>
                <c:pt idx="4040">
                  <c:v>71.776709999999994</c:v>
                </c:pt>
                <c:pt idx="4041">
                  <c:v>68.854652999999999</c:v>
                </c:pt>
                <c:pt idx="4042">
                  <c:v>69.117818</c:v>
                </c:pt>
                <c:pt idx="4043">
                  <c:v>#N/A</c:v>
                </c:pt>
                <c:pt idx="4044">
                  <c:v>#N/A</c:v>
                </c:pt>
                <c:pt idx="4045">
                  <c:v>66.864494000000008</c:v>
                </c:pt>
                <c:pt idx="4046">
                  <c:v>68.882946000000004</c:v>
                </c:pt>
                <c:pt idx="4047">
                  <c:v>69.530192</c:v>
                </c:pt>
                <c:pt idx="4048">
                  <c:v>67.252265999999992</c:v>
                </c:pt>
                <c:pt idx="4049">
                  <c:v>68.998220000000003</c:v>
                </c:pt>
                <c:pt idx="4050">
                  <c:v>#N/A</c:v>
                </c:pt>
                <c:pt idx="4051">
                  <c:v>#N/A</c:v>
                </c:pt>
                <c:pt idx="4052">
                  <c:v>67.345182000000008</c:v>
                </c:pt>
                <c:pt idx="4053">
                  <c:v>68.303994000000003</c:v>
                </c:pt>
                <c:pt idx="4054">
                  <c:v>67.253015999999988</c:v>
                </c:pt>
                <c:pt idx="4055">
                  <c:v>65.387124</c:v>
                </c:pt>
                <c:pt idx="4056">
                  <c:v>63.328587999999996</c:v>
                </c:pt>
                <c:pt idx="4057">
                  <c:v>#N/A</c:v>
                </c:pt>
                <c:pt idx="4058">
                  <c:v>#N/A</c:v>
                </c:pt>
                <c:pt idx="4059">
                  <c:v>61.287596999999998</c:v>
                </c:pt>
                <c:pt idx="4060">
                  <c:v>60.904898999999993</c:v>
                </c:pt>
                <c:pt idx="4061">
                  <c:v>60.667718999999998</c:v>
                </c:pt>
                <c:pt idx="4062">
                  <c:v>62.212713000000001</c:v>
                </c:pt>
                <c:pt idx="4063">
                  <c:v>61.560656000000002</c:v>
                </c:pt>
                <c:pt idx="4064">
                  <c:v>#N/A</c:v>
                </c:pt>
                <c:pt idx="4065">
                  <c:v>#N/A</c:v>
                </c:pt>
                <c:pt idx="4066">
                  <c:v>57.694703999999994</c:v>
                </c:pt>
                <c:pt idx="4067">
                  <c:v>58.665662000000005</c:v>
                </c:pt>
                <c:pt idx="4068">
                  <c:v>58.963094999999996</c:v>
                </c:pt>
                <c:pt idx="4069">
                  <c:v>57.256319999999995</c:v>
                </c:pt>
                <c:pt idx="4070">
                  <c:v>56.575147999999992</c:v>
                </c:pt>
                <c:pt idx="4071">
                  <c:v>#N/A</c:v>
                </c:pt>
                <c:pt idx="4072">
                  <c:v>#N/A</c:v>
                </c:pt>
                <c:pt idx="4073">
                  <c:v>58.568243999999993</c:v>
                </c:pt>
                <c:pt idx="4074">
                  <c:v>60.446207999999992</c:v>
                </c:pt>
                <c:pt idx="4075">
                  <c:v>62.513472</c:v>
                </c:pt>
                <c:pt idx="4076">
                  <c:v>60.625599999999999</c:v>
                </c:pt>
                <c:pt idx="4077">
                  <c:v>60.952880999999991</c:v>
                </c:pt>
                <c:pt idx="4078">
                  <c:v>#N/A</c:v>
                </c:pt>
                <c:pt idx="4079">
                  <c:v>#N/A</c:v>
                </c:pt>
                <c:pt idx="4080">
                  <c:v>61.854738000000005</c:v>
                </c:pt>
                <c:pt idx="4081">
                  <c:v>65.679845999999998</c:v>
                </c:pt>
                <c:pt idx="4082">
                  <c:v>64.406701999999996</c:v>
                </c:pt>
                <c:pt idx="4083">
                  <c:v>64.454819999999998</c:v>
                </c:pt>
                <c:pt idx="4084">
                  <c:v>63.831947999999997</c:v>
                </c:pt>
                <c:pt idx="4085">
                  <c:v>#N/A</c:v>
                </c:pt>
                <c:pt idx="4086">
                  <c:v>#N/A</c:v>
                </c:pt>
                <c:pt idx="4087">
                  <c:v>61.415046000000004</c:v>
                </c:pt>
                <c:pt idx="4088">
                  <c:v>61.686315999999991</c:v>
                </c:pt>
                <c:pt idx="4089">
                  <c:v>61.302156000000004</c:v>
                </c:pt>
                <c:pt idx="4090">
                  <c:v>63.856625000000008</c:v>
                </c:pt>
                <c:pt idx="4091">
                  <c:v>64.687587999999991</c:v>
                </c:pt>
                <c:pt idx="4092">
                  <c:v>#N/A</c:v>
                </c:pt>
                <c:pt idx="4093">
                  <c:v>#N/A</c:v>
                </c:pt>
                <c:pt idx="4094">
                  <c:v>66.909555999999995</c:v>
                </c:pt>
                <c:pt idx="4095">
                  <c:v>66.035736</c:v>
                </c:pt>
                <c:pt idx="4096">
                  <c:v>65.736328</c:v>
                </c:pt>
                <c:pt idx="4097">
                  <c:v>64.427649000000002</c:v>
                </c:pt>
                <c:pt idx="4098">
                  <c:v>66.572272999999996</c:v>
                </c:pt>
                <c:pt idx="4099">
                  <c:v>#N/A</c:v>
                </c:pt>
                <c:pt idx="4100">
                  <c:v>#N/A</c:v>
                </c:pt>
                <c:pt idx="4101">
                  <c:v>70.427499999999995</c:v>
                </c:pt>
                <c:pt idx="4102">
                  <c:v>67.604939999999999</c:v>
                </c:pt>
                <c:pt idx="4103">
                  <c:v>67.524287999999999</c:v>
                </c:pt>
                <c:pt idx="4104">
                  <c:v>66.811979999999991</c:v>
                </c:pt>
                <c:pt idx="4105">
                  <c:v>66.811979999999991</c:v>
                </c:pt>
                <c:pt idx="4106">
                  <c:v>#N/A</c:v>
                </c:pt>
                <c:pt idx="4107">
                  <c:v>#N/A</c:v>
                </c:pt>
                <c:pt idx="4108">
                  <c:v>66.811979999999991</c:v>
                </c:pt>
                <c:pt idx="4109">
                  <c:v>63.118127999999999</c:v>
                </c:pt>
                <c:pt idx="4110">
                  <c:v>61.905203</c:v>
                </c:pt>
                <c:pt idx="4111">
                  <c:v>63.484199999999994</c:v>
                </c:pt>
                <c:pt idx="4112">
                  <c:v>65.674778000000003</c:v>
                </c:pt>
                <c:pt idx="4113">
                  <c:v>#N/A</c:v>
                </c:pt>
                <c:pt idx="4114">
                  <c:v>#N/A</c:v>
                </c:pt>
                <c:pt idx="4115">
                  <c:v>68.736873000000003</c:v>
                </c:pt>
                <c:pt idx="4116">
                  <c:v>69.62486899999999</c:v>
                </c:pt>
                <c:pt idx="4117">
                  <c:v>68.276820000000001</c:v>
                </c:pt>
                <c:pt idx="4118">
                  <c:v>72.989386999999994</c:v>
                </c:pt>
                <c:pt idx="4119">
                  <c:v>76.215059999999994</c:v>
                </c:pt>
                <c:pt idx="4120">
                  <c:v>#N/A</c:v>
                </c:pt>
                <c:pt idx="4121">
                  <c:v>#N/A</c:v>
                </c:pt>
                <c:pt idx="4122">
                  <c:v>75.178080000000008</c:v>
                </c:pt>
                <c:pt idx="4123">
                  <c:v>78.309594000000018</c:v>
                </c:pt>
                <c:pt idx="4124">
                  <c:v>74.444724000000008</c:v>
                </c:pt>
                <c:pt idx="4125">
                  <c:v>76.386887000000002</c:v>
                </c:pt>
                <c:pt idx="4126">
                  <c:v>73.303292999999996</c:v>
                </c:pt>
                <c:pt idx="4127">
                  <c:v>#N/A</c:v>
                </c:pt>
                <c:pt idx="4128">
                  <c:v>#N/A</c:v>
                </c:pt>
                <c:pt idx="4129">
                  <c:v>70.522055999999992</c:v>
                </c:pt>
                <c:pt idx="4130">
                  <c:v>70.096158000000003</c:v>
                </c:pt>
                <c:pt idx="4131">
                  <c:v>71.029842000000002</c:v>
                </c:pt>
                <c:pt idx="4132">
                  <c:v>73.314080000000004</c:v>
                </c:pt>
                <c:pt idx="4133">
                  <c:v>71.698087999999998</c:v>
                </c:pt>
                <c:pt idx="4134">
                  <c:v>#N/A</c:v>
                </c:pt>
                <c:pt idx="4135">
                  <c:v>#N/A</c:v>
                </c:pt>
                <c:pt idx="4136">
                  <c:v>70.205280000000002</c:v>
                </c:pt>
                <c:pt idx="4137">
                  <c:v>73.439735999999996</c:v>
                </c:pt>
                <c:pt idx="4138">
                  <c:v>72.689475999999999</c:v>
                </c:pt>
                <c:pt idx="4139">
                  <c:v>77.57119800000001</c:v>
                </c:pt>
                <c:pt idx="4140">
                  <c:v>77.367544000000009</c:v>
                </c:pt>
                <c:pt idx="4141">
                  <c:v>#N/A</c:v>
                </c:pt>
                <c:pt idx="4142">
                  <c:v>#N/A</c:v>
                </c:pt>
                <c:pt idx="4143">
                  <c:v>78.880319999999998</c:v>
                </c:pt>
                <c:pt idx="4144">
                  <c:v>76.417068</c:v>
                </c:pt>
                <c:pt idx="4145">
                  <c:v>77.016566999999995</c:v>
                </c:pt>
                <c:pt idx="4146">
                  <c:v>78.622631999999996</c:v>
                </c:pt>
                <c:pt idx="4147">
                  <c:v>77.511789000000007</c:v>
                </c:pt>
                <c:pt idx="4148">
                  <c:v>#N/A</c:v>
                </c:pt>
                <c:pt idx="4149">
                  <c:v>#N/A</c:v>
                </c:pt>
                <c:pt idx="4150">
                  <c:v>75.359894999999995</c:v>
                </c:pt>
                <c:pt idx="4151">
                  <c:v>75.809511999999998</c:v>
                </c:pt>
                <c:pt idx="4152">
                  <c:v>75.239071999999993</c:v>
                </c:pt>
                <c:pt idx="4153">
                  <c:v>76.170659999999998</c:v>
                </c:pt>
                <c:pt idx="4154">
                  <c:v>76.656235999999993</c:v>
                </c:pt>
                <c:pt idx="4155">
                  <c:v>#N/A</c:v>
                </c:pt>
                <c:pt idx="4156">
                  <c:v>#N/A</c:v>
                </c:pt>
                <c:pt idx="4157">
                  <c:v>80.610342000000003</c:v>
                </c:pt>
                <c:pt idx="4158">
                  <c:v>82.838000000000008</c:v>
                </c:pt>
                <c:pt idx="4159">
                  <c:v>82.535429999999991</c:v>
                </c:pt>
                <c:pt idx="4160">
                  <c:v>82.284173999999993</c:v>
                </c:pt>
                <c:pt idx="4161">
                  <c:v>81.961240000000004</c:v>
                </c:pt>
                <c:pt idx="4162">
                  <c:v>#N/A</c:v>
                </c:pt>
                <c:pt idx="4163">
                  <c:v>#N/A</c:v>
                </c:pt>
                <c:pt idx="4164">
                  <c:v>82.677875</c:v>
                </c:pt>
                <c:pt idx="4165">
                  <c:v>81.157955999999999</c:v>
                </c:pt>
                <c:pt idx="4166">
                  <c:v>80.189802000000014</c:v>
                </c:pt>
                <c:pt idx="4167">
                  <c:v>81.631619999999998</c:v>
                </c:pt>
                <c:pt idx="4168">
                  <c:v>80.413319999999985</c:v>
                </c:pt>
                <c:pt idx="4169">
                  <c:v>#N/A</c:v>
                </c:pt>
                <c:pt idx="4170">
                  <c:v>#N/A</c:v>
                </c:pt>
                <c:pt idx="4171">
                  <c:v>80.848793999999998</c:v>
                </c:pt>
                <c:pt idx="4172">
                  <c:v>78.586545000000001</c:v>
                </c:pt>
                <c:pt idx="4173">
                  <c:v>78.082703999999993</c:v>
                </c:pt>
                <c:pt idx="4174">
                  <c:v>78.336649999999992</c:v>
                </c:pt>
                <c:pt idx="4175">
                  <c:v>77.800822000000011</c:v>
                </c:pt>
                <c:pt idx="4176">
                  <c:v>#N/A</c:v>
                </c:pt>
                <c:pt idx="4177">
                  <c:v>#N/A</c:v>
                </c:pt>
                <c:pt idx="4178">
                  <c:v>76.152479999999983</c:v>
                </c:pt>
                <c:pt idx="4179">
                  <c:v>75.785989999999998</c:v>
                </c:pt>
                <c:pt idx="4180">
                  <c:v>76.151609999999991</c:v>
                </c:pt>
                <c:pt idx="4181">
                  <c:v>76.253664000000001</c:v>
                </c:pt>
                <c:pt idx="4182">
                  <c:v>72.964008000000007</c:v>
                </c:pt>
                <c:pt idx="4183">
                  <c:v>#N/A</c:v>
                </c:pt>
                <c:pt idx="4184">
                  <c:v>#N/A</c:v>
                </c:pt>
                <c:pt idx="4185">
                  <c:v>72.830887999999987</c:v>
                </c:pt>
                <c:pt idx="4186">
                  <c:v>73.397749999999988</c:v>
                </c:pt>
                <c:pt idx="4187">
                  <c:v>75.597716999999989</c:v>
                </c:pt>
                <c:pt idx="4188">
                  <c:v>74.196918000000011</c:v>
                </c:pt>
                <c:pt idx="4189">
                  <c:v>72.817343999999991</c:v>
                </c:pt>
                <c:pt idx="4190">
                  <c:v>#N/A</c:v>
                </c:pt>
                <c:pt idx="4191">
                  <c:v>#N/A</c:v>
                </c:pt>
                <c:pt idx="4192">
                  <c:v>72.266549999999995</c:v>
                </c:pt>
                <c:pt idx="4193">
                  <c:v>72.769487999999996</c:v>
                </c:pt>
                <c:pt idx="4194">
                  <c:v>71.541477</c:v>
                </c:pt>
                <c:pt idx="4195">
                  <c:v>71.310232000000013</c:v>
                </c:pt>
                <c:pt idx="4196">
                  <c:v>72.226635000000002</c:v>
                </c:pt>
                <c:pt idx="4197">
                  <c:v>#N/A</c:v>
                </c:pt>
                <c:pt idx="4198">
                  <c:v>#N/A</c:v>
                </c:pt>
                <c:pt idx="4199">
                  <c:v>73.119725000000003</c:v>
                </c:pt>
                <c:pt idx="4200">
                  <c:v>75.821843000000001</c:v>
                </c:pt>
                <c:pt idx="4201">
                  <c:v>76.123608000000019</c:v>
                </c:pt>
                <c:pt idx="4202">
                  <c:v>75.675600000000003</c:v>
                </c:pt>
                <c:pt idx="4203">
                  <c:v>76.157663999999997</c:v>
                </c:pt>
                <c:pt idx="4204">
                  <c:v>#N/A</c:v>
                </c:pt>
                <c:pt idx="4205">
                  <c:v>#N/A</c:v>
                </c:pt>
                <c:pt idx="4206">
                  <c:v>74.750664999999984</c:v>
                </c:pt>
                <c:pt idx="4207">
                  <c:v>74.140783999999996</c:v>
                </c:pt>
                <c:pt idx="4208">
                  <c:v>73.566699999999997</c:v>
                </c:pt>
                <c:pt idx="4209">
                  <c:v>74.215634999999992</c:v>
                </c:pt>
                <c:pt idx="4210">
                  <c:v>75.347909999999999</c:v>
                </c:pt>
                <c:pt idx="4211">
                  <c:v>#N/A</c:v>
                </c:pt>
                <c:pt idx="4212">
                  <c:v>#N/A</c:v>
                </c:pt>
                <c:pt idx="4213">
                  <c:v>73.774947999999995</c:v>
                </c:pt>
                <c:pt idx="4214">
                  <c:v>74.155404000000004</c:v>
                </c:pt>
                <c:pt idx="4215">
                  <c:v>72.754835999999997</c:v>
                </c:pt>
                <c:pt idx="4216">
                  <c:v>72.618919999999989</c:v>
                </c:pt>
                <c:pt idx="4217">
                  <c:v>72.200699999999998</c:v>
                </c:pt>
                <c:pt idx="4218">
                  <c:v>#N/A</c:v>
                </c:pt>
                <c:pt idx="4219">
                  <c:v>#N/A</c:v>
                </c:pt>
                <c:pt idx="4220">
                  <c:v>70.467135999999996</c:v>
                </c:pt>
                <c:pt idx="4221">
                  <c:v>71.382780000000011</c:v>
                </c:pt>
                <c:pt idx="4222">
                  <c:v>74.211168000000001</c:v>
                </c:pt>
                <c:pt idx="4223">
                  <c:v>72.495531</c:v>
                </c:pt>
                <c:pt idx="4224">
                  <c:v>73.706820000000008</c:v>
                </c:pt>
                <c:pt idx="4225">
                  <c:v>#N/A</c:v>
                </c:pt>
                <c:pt idx="4226">
                  <c:v>#N/A</c:v>
                </c:pt>
                <c:pt idx="4227">
                  <c:v>74.301973000000004</c:v>
                </c:pt>
                <c:pt idx="4228">
                  <c:v>74.295935999999998</c:v>
                </c:pt>
                <c:pt idx="4229">
                  <c:v>74.940587999999991</c:v>
                </c:pt>
                <c:pt idx="4230">
                  <c:v>76.796102000000005</c:v>
                </c:pt>
                <c:pt idx="4231">
                  <c:v>76.473429999999993</c:v>
                </c:pt>
                <c:pt idx="4232">
                  <c:v>#N/A</c:v>
                </c:pt>
                <c:pt idx="4233">
                  <c:v>#N/A</c:v>
                </c:pt>
                <c:pt idx="4234">
                  <c:v>75.369318000000007</c:v>
                </c:pt>
                <c:pt idx="4235">
                  <c:v>76.361339999999984</c:v>
                </c:pt>
                <c:pt idx="4236">
                  <c:v>77.076554000000002</c:v>
                </c:pt>
                <c:pt idx="4237">
                  <c:v>77.668580000000006</c:v>
                </c:pt>
                <c:pt idx="4238">
                  <c:v>76.571838</c:v>
                </c:pt>
                <c:pt idx="4239">
                  <c:v>#N/A</c:v>
                </c:pt>
                <c:pt idx="4240">
                  <c:v>#N/A</c:v>
                </c:pt>
                <c:pt idx="4241">
                  <c:v>79.370125000000002</c:v>
                </c:pt>
                <c:pt idx="4242">
                  <c:v>77.927098999999998</c:v>
                </c:pt>
                <c:pt idx="4243">
                  <c:v>79.193553000000009</c:v>
                </c:pt>
                <c:pt idx="4244">
                  <c:v>79.400320999999991</c:v>
                </c:pt>
                <c:pt idx="4245">
                  <c:v>79.728487999999984</c:v>
                </c:pt>
                <c:pt idx="4246">
                  <c:v>#N/A</c:v>
                </c:pt>
                <c:pt idx="4247">
                  <c:v>#N/A</c:v>
                </c:pt>
                <c:pt idx="4248">
                  <c:v>80.75387400000001</c:v>
                </c:pt>
                <c:pt idx="4249">
                  <c:v>80.990787999999995</c:v>
                </c:pt>
                <c:pt idx="4250">
                  <c:v>80.190823999999992</c:v>
                </c:pt>
                <c:pt idx="4251">
                  <c:v>79.693194999999989</c:v>
                </c:pt>
                <c:pt idx="4252">
                  <c:v>79.103673000000001</c:v>
                </c:pt>
                <c:pt idx="4253">
                  <c:v>#N/A</c:v>
                </c:pt>
                <c:pt idx="4254">
                  <c:v>#N/A</c:v>
                </c:pt>
                <c:pt idx="4255">
                  <c:v>78.687986999999993</c:v>
                </c:pt>
                <c:pt idx="4256">
                  <c:v>79.797138000000004</c:v>
                </c:pt>
                <c:pt idx="4257">
                  <c:v>78.675008999999989</c:v>
                </c:pt>
                <c:pt idx="4258">
                  <c:v>78.791328000000007</c:v>
                </c:pt>
                <c:pt idx="4259">
                  <c:v>77.941609999999997</c:v>
                </c:pt>
                <c:pt idx="4260">
                  <c:v>#N/A</c:v>
                </c:pt>
                <c:pt idx="4261">
                  <c:v>#N/A</c:v>
                </c:pt>
                <c:pt idx="4262">
                  <c:v>77.90262300000002</c:v>
                </c:pt>
                <c:pt idx="4263">
                  <c:v>75.214559999999992</c:v>
                </c:pt>
                <c:pt idx="4264">
                  <c:v>74.034999999999997</c:v>
                </c:pt>
                <c:pt idx="4265">
                  <c:v>73.462139999999991</c:v>
                </c:pt>
                <c:pt idx="4266">
                  <c:v>73.834950000000006</c:v>
                </c:pt>
                <c:pt idx="4267">
                  <c:v>#N/A</c:v>
                </c:pt>
                <c:pt idx="4268">
                  <c:v>#N/A</c:v>
                </c:pt>
                <c:pt idx="4269">
                  <c:v>73.458035999999993</c:v>
                </c:pt>
                <c:pt idx="4270">
                  <c:v>71.613252000000003</c:v>
                </c:pt>
                <c:pt idx="4271">
                  <c:v>73.325520000000012</c:v>
                </c:pt>
                <c:pt idx="4272">
                  <c:v>72.099719999999991</c:v>
                </c:pt>
                <c:pt idx="4273">
                  <c:v>72.015418999999994</c:v>
                </c:pt>
                <c:pt idx="4274">
                  <c:v>#N/A</c:v>
                </c:pt>
                <c:pt idx="4275">
                  <c:v>#N/A</c:v>
                </c:pt>
                <c:pt idx="4276">
                  <c:v>70.327446000000009</c:v>
                </c:pt>
                <c:pt idx="4277">
                  <c:v>71.668325999999993</c:v>
                </c:pt>
                <c:pt idx="4278">
                  <c:v>70.859880000000004</c:v>
                </c:pt>
                <c:pt idx="4279">
                  <c:v>70.081992</c:v>
                </c:pt>
                <c:pt idx="4280">
                  <c:v>70.781273999999996</c:v>
                </c:pt>
                <c:pt idx="4281">
                  <c:v>#N/A</c:v>
                </c:pt>
                <c:pt idx="4282">
                  <c:v>#N/A</c:v>
                </c:pt>
                <c:pt idx="4283">
                  <c:v>71.272790000000001</c:v>
                </c:pt>
                <c:pt idx="4284">
                  <c:v>71.106470999999999</c:v>
                </c:pt>
                <c:pt idx="4285">
                  <c:v>73.029655999999989</c:v>
                </c:pt>
                <c:pt idx="4286">
                  <c:v>74.203059999999994</c:v>
                </c:pt>
                <c:pt idx="4287">
                  <c:v>74.011013999999989</c:v>
                </c:pt>
                <c:pt idx="4288">
                  <c:v>#N/A</c:v>
                </c:pt>
                <c:pt idx="4289">
                  <c:v>#N/A</c:v>
                </c:pt>
                <c:pt idx="4290">
                  <c:v>73.400976</c:v>
                </c:pt>
                <c:pt idx="4291">
                  <c:v>70.518045999999998</c:v>
                </c:pt>
                <c:pt idx="4292">
                  <c:v>69.304460000000006</c:v>
                </c:pt>
                <c:pt idx="4293">
                  <c:v>69.280764000000005</c:v>
                </c:pt>
                <c:pt idx="4294">
                  <c:v>68.434944999999999</c:v>
                </c:pt>
                <c:pt idx="4295">
                  <c:v>#N/A</c:v>
                </c:pt>
                <c:pt idx="4296">
                  <c:v>#N/A</c:v>
                </c:pt>
                <c:pt idx="4297">
                  <c:v>67.824832000000001</c:v>
                </c:pt>
                <c:pt idx="4298">
                  <c:v>66.210478000000009</c:v>
                </c:pt>
                <c:pt idx="4299">
                  <c:v>67.944356999999997</c:v>
                </c:pt>
                <c:pt idx="4300">
                  <c:v>71.057999999999993</c:v>
                </c:pt>
                <c:pt idx="4301">
                  <c:v>70.681356000000008</c:v>
                </c:pt>
                <c:pt idx="4302">
                  <c:v>#N/A</c:v>
                </c:pt>
                <c:pt idx="4303">
                  <c:v>#N/A</c:v>
                </c:pt>
                <c:pt idx="4304">
                  <c:v>72.006254999999996</c:v>
                </c:pt>
                <c:pt idx="4305">
                  <c:v>70.967627000000007</c:v>
                </c:pt>
                <c:pt idx="4306">
                  <c:v>68.683790999999999</c:v>
                </c:pt>
                <c:pt idx="4307">
                  <c:v>68.434067999999996</c:v>
                </c:pt>
                <c:pt idx="4308">
                  <c:v>67.555115999999998</c:v>
                </c:pt>
                <c:pt idx="4309">
                  <c:v>#N/A</c:v>
                </c:pt>
                <c:pt idx="4310">
                  <c:v>#N/A</c:v>
                </c:pt>
                <c:pt idx="4311">
                  <c:v>67.028127999999995</c:v>
                </c:pt>
                <c:pt idx="4312">
                  <c:v>67.360725000000002</c:v>
                </c:pt>
                <c:pt idx="4313">
                  <c:v>69.867063000000002</c:v>
                </c:pt>
                <c:pt idx="4314">
                  <c:v>71.967062999999996</c:v>
                </c:pt>
                <c:pt idx="4315">
                  <c:v>72.495024999999998</c:v>
                </c:pt>
                <c:pt idx="4316">
                  <c:v>#N/A</c:v>
                </c:pt>
                <c:pt idx="4317">
                  <c:v>#N/A</c:v>
                </c:pt>
                <c:pt idx="4318">
                  <c:v>71.831520000000012</c:v>
                </c:pt>
                <c:pt idx="4319">
                  <c:v>72.487471999999997</c:v>
                </c:pt>
                <c:pt idx="4320">
                  <c:v>70.805804999999992</c:v>
                </c:pt>
                <c:pt idx="4321">
                  <c:v>70.275956000000008</c:v>
                </c:pt>
                <c:pt idx="4322">
                  <c:v>69.522494999999992</c:v>
                </c:pt>
                <c:pt idx="4323">
                  <c:v>#N/A</c:v>
                </c:pt>
                <c:pt idx="4324">
                  <c:v>#N/A</c:v>
                </c:pt>
                <c:pt idx="4325">
                  <c:v>71.115887999999998</c:v>
                </c:pt>
                <c:pt idx="4326">
                  <c:v>70.067709999999991</c:v>
                </c:pt>
                <c:pt idx="4327">
                  <c:v>68.19131999999999</c:v>
                </c:pt>
                <c:pt idx="4328">
                  <c:v>71.224140000000006</c:v>
                </c:pt>
                <c:pt idx="4329">
                  <c:v>73.271143999999993</c:v>
                </c:pt>
                <c:pt idx="4330">
                  <c:v>#N/A</c:v>
                </c:pt>
                <c:pt idx="4331">
                  <c:v>#N/A</c:v>
                </c:pt>
                <c:pt idx="4332">
                  <c:v>71.968806999999984</c:v>
                </c:pt>
                <c:pt idx="4333">
                  <c:v>71.696601000000001</c:v>
                </c:pt>
                <c:pt idx="4334">
                  <c:v>70.480898999999994</c:v>
                </c:pt>
                <c:pt idx="4335">
                  <c:v>71.908790999999994</c:v>
                </c:pt>
                <c:pt idx="4336">
                  <c:v>71.974983000000009</c:v>
                </c:pt>
                <c:pt idx="4337">
                  <c:v>#N/A</c:v>
                </c:pt>
                <c:pt idx="4338">
                  <c:v>#N/A</c:v>
                </c:pt>
                <c:pt idx="4339">
                  <c:v>73.346952000000002</c:v>
                </c:pt>
                <c:pt idx="4340">
                  <c:v>72.067914000000002</c:v>
                </c:pt>
                <c:pt idx="4341">
                  <c:v>72.222955999999996</c:v>
                </c:pt>
                <c:pt idx="4342">
                  <c:v>73.671473999999989</c:v>
                </c:pt>
                <c:pt idx="4343">
                  <c:v>72.123923999999988</c:v>
                </c:pt>
                <c:pt idx="4344">
                  <c:v>#N/A</c:v>
                </c:pt>
                <c:pt idx="4345">
                  <c:v>#N/A</c:v>
                </c:pt>
                <c:pt idx="4346">
                  <c:v>73.318070000000006</c:v>
                </c:pt>
                <c:pt idx="4347">
                  <c:v>72.843806000000001</c:v>
                </c:pt>
                <c:pt idx="4348">
                  <c:v>72.105756999999997</c:v>
                </c:pt>
                <c:pt idx="4349">
                  <c:v>71.295546000000002</c:v>
                </c:pt>
                <c:pt idx="4350">
                  <c:v>72.244080000000011</c:v>
                </c:pt>
                <c:pt idx="4351">
                  <c:v>#N/A</c:v>
                </c:pt>
                <c:pt idx="4352">
                  <c:v>#N/A</c:v>
                </c:pt>
                <c:pt idx="4353">
                  <c:v>72.319681000000003</c:v>
                </c:pt>
                <c:pt idx="4354">
                  <c:v>71.996687999999992</c:v>
                </c:pt>
                <c:pt idx="4355">
                  <c:v>71.198711999999986</c:v>
                </c:pt>
                <c:pt idx="4356">
                  <c:v>70.976360000000014</c:v>
                </c:pt>
                <c:pt idx="4357">
                  <c:v>72.278811000000005</c:v>
                </c:pt>
                <c:pt idx="4358">
                  <c:v>#N/A</c:v>
                </c:pt>
                <c:pt idx="4359">
                  <c:v>#N/A</c:v>
                </c:pt>
                <c:pt idx="4360">
                  <c:v>70.139815999999996</c:v>
                </c:pt>
                <c:pt idx="4361">
                  <c:v>71.773086000000006</c:v>
                </c:pt>
                <c:pt idx="4362">
                  <c:v>72.109540999999993</c:v>
                </c:pt>
                <c:pt idx="4363">
                  <c:v>69.34550999999999</c:v>
                </c:pt>
                <c:pt idx="4364">
                  <c:v>67.767474000000007</c:v>
                </c:pt>
                <c:pt idx="4365">
                  <c:v>#N/A</c:v>
                </c:pt>
                <c:pt idx="4366">
                  <c:v>#N/A</c:v>
                </c:pt>
                <c:pt idx="4367">
                  <c:v>66.473336000000003</c:v>
                </c:pt>
                <c:pt idx="4368">
                  <c:v>67.453722000000013</c:v>
                </c:pt>
                <c:pt idx="4369">
                  <c:v>68.077055999999999</c:v>
                </c:pt>
                <c:pt idx="4370">
                  <c:v>70.363754999999998</c:v>
                </c:pt>
                <c:pt idx="4371">
                  <c:v>70.859799999999993</c:v>
                </c:pt>
                <c:pt idx="4372">
                  <c:v>#N/A</c:v>
                </c:pt>
                <c:pt idx="4373">
                  <c:v>#N/A</c:v>
                </c:pt>
                <c:pt idx="4374">
                  <c:v>72.418424000000002</c:v>
                </c:pt>
                <c:pt idx="4375">
                  <c:v>72.214065000000005</c:v>
                </c:pt>
                <c:pt idx="4376">
                  <c:v>72.214065000000005</c:v>
                </c:pt>
                <c:pt idx="4377">
                  <c:v>72.214065000000005</c:v>
                </c:pt>
                <c:pt idx="4378">
                  <c:v>74.672860000000014</c:v>
                </c:pt>
                <c:pt idx="4379">
                  <c:v>#N/A</c:v>
                </c:pt>
                <c:pt idx="4380">
                  <c:v>#N/A</c:v>
                </c:pt>
                <c:pt idx="4381">
                  <c:v>75.175911999999997</c:v>
                </c:pt>
                <c:pt idx="4382">
                  <c:v>75.839699999999993</c:v>
                </c:pt>
                <c:pt idx="4383">
                  <c:v>75.839699999999993</c:v>
                </c:pt>
                <c:pt idx="4384">
                  <c:v>77.603599000000003</c:v>
                </c:pt>
                <c:pt idx="4385">
                  <c:v>78.210605999999999</c:v>
                </c:pt>
                <c:pt idx="4386">
                  <c:v>#N/A</c:v>
                </c:pt>
                <c:pt idx="4387">
                  <c:v>#N/A</c:v>
                </c:pt>
                <c:pt idx="4388">
                  <c:v>77.52773599999999</c:v>
                </c:pt>
                <c:pt idx="4389">
                  <c:v>76.949771999999996</c:v>
                </c:pt>
                <c:pt idx="4390">
                  <c:v>74.234061999999994</c:v>
                </c:pt>
                <c:pt idx="4391">
                  <c:v>75.700529999999986</c:v>
                </c:pt>
                <c:pt idx="4392">
                  <c:v>77.125439999999998</c:v>
                </c:pt>
                <c:pt idx="4393">
                  <c:v>#N/A</c:v>
                </c:pt>
                <c:pt idx="4394">
                  <c:v>#N/A</c:v>
                </c:pt>
                <c:pt idx="4395">
                  <c:v>78.443016</c:v>
                </c:pt>
                <c:pt idx="4396">
                  <c:v>78.845519999999993</c:v>
                </c:pt>
                <c:pt idx="4397">
                  <c:v>80.319400000000002</c:v>
                </c:pt>
                <c:pt idx="4398">
                  <c:v>80.460575999999989</c:v>
                </c:pt>
                <c:pt idx="4399">
                  <c:v>81.621948000000003</c:v>
                </c:pt>
                <c:pt idx="4400">
                  <c:v>#N/A</c:v>
                </c:pt>
                <c:pt idx="4401">
                  <c:v>#N/A</c:v>
                </c:pt>
                <c:pt idx="4402">
                  <c:v>82.517684000000003</c:v>
                </c:pt>
                <c:pt idx="4403">
                  <c:v>83.135638999999998</c:v>
                </c:pt>
                <c:pt idx="4404">
                  <c:v>82.437041999999991</c:v>
                </c:pt>
                <c:pt idx="4405">
                  <c:v>84.022704000000004</c:v>
                </c:pt>
                <c:pt idx="4406">
                  <c:v>85.524823999999995</c:v>
                </c:pt>
                <c:pt idx="4407">
                  <c:v>#N/A</c:v>
                </c:pt>
                <c:pt idx="4408">
                  <c:v>#N/A</c:v>
                </c:pt>
                <c:pt idx="4409">
                  <c:v>83.566079999999999</c:v>
                </c:pt>
                <c:pt idx="4410">
                  <c:v>83.638946000000004</c:v>
                </c:pt>
                <c:pt idx="4411">
                  <c:v>86.234820000000013</c:v>
                </c:pt>
                <c:pt idx="4412">
                  <c:v>85.991197999999997</c:v>
                </c:pt>
                <c:pt idx="4413">
                  <c:v>87.228448999999998</c:v>
                </c:pt>
                <c:pt idx="4414">
                  <c:v>#N/A</c:v>
                </c:pt>
                <c:pt idx="4415">
                  <c:v>#N/A</c:v>
                </c:pt>
                <c:pt idx="4416">
                  <c:v>83.178303999999997</c:v>
                </c:pt>
                <c:pt idx="4417">
                  <c:v>83.589480000000009</c:v>
                </c:pt>
                <c:pt idx="4418">
                  <c:v>84.543264000000008</c:v>
                </c:pt>
                <c:pt idx="4419">
                  <c:v>84.879480000000015</c:v>
                </c:pt>
                <c:pt idx="4420">
                  <c:v>85.381956000000002</c:v>
                </c:pt>
                <c:pt idx="4421">
                  <c:v>#N/A</c:v>
                </c:pt>
                <c:pt idx="4422">
                  <c:v>#N/A</c:v>
                </c:pt>
                <c:pt idx="4423">
                  <c:v>85.594080000000005</c:v>
                </c:pt>
                <c:pt idx="4424">
                  <c:v>85.265916000000004</c:v>
                </c:pt>
                <c:pt idx="4425">
                  <c:v>83.260729999999995</c:v>
                </c:pt>
                <c:pt idx="4426">
                  <c:v>81.093949999999992</c:v>
                </c:pt>
                <c:pt idx="4427">
                  <c:v>83.562049999999999</c:v>
                </c:pt>
                <c:pt idx="4428">
                  <c:v>#N/A</c:v>
                </c:pt>
                <c:pt idx="4429">
                  <c:v>#N/A</c:v>
                </c:pt>
                <c:pt idx="4430">
                  <c:v>80.862032999999983</c:v>
                </c:pt>
                <c:pt idx="4431">
                  <c:v>79.12557799999999</c:v>
                </c:pt>
                <c:pt idx="4432">
                  <c:v>77.232467999999997</c:v>
                </c:pt>
                <c:pt idx="4433">
                  <c:v>75.889280999999997</c:v>
                </c:pt>
                <c:pt idx="4434">
                  <c:v>77.33635000000001</c:v>
                </c:pt>
                <c:pt idx="4435">
                  <c:v>#N/A</c:v>
                </c:pt>
                <c:pt idx="4436">
                  <c:v>#N/A</c:v>
                </c:pt>
                <c:pt idx="4437">
                  <c:v>77.092555999999988</c:v>
                </c:pt>
                <c:pt idx="4438">
                  <c:v>75.315975000000009</c:v>
                </c:pt>
                <c:pt idx="4439">
                  <c:v>74.478673999999998</c:v>
                </c:pt>
                <c:pt idx="4440">
                  <c:v>76.25160600000001</c:v>
                </c:pt>
                <c:pt idx="4441">
                  <c:v>73.918099999999995</c:v>
                </c:pt>
                <c:pt idx="4442">
                  <c:v>#N/A</c:v>
                </c:pt>
                <c:pt idx="4443">
                  <c:v>#N/A</c:v>
                </c:pt>
                <c:pt idx="4444">
                  <c:v>74.877074999999991</c:v>
                </c:pt>
                <c:pt idx="4445">
                  <c:v>72.315450000000013</c:v>
                </c:pt>
                <c:pt idx="4446">
                  <c:v>73.564025999999998</c:v>
                </c:pt>
                <c:pt idx="4447">
                  <c:v>72.678671999999992</c:v>
                </c:pt>
                <c:pt idx="4448">
                  <c:v>74.511590999999996</c:v>
                </c:pt>
                <c:pt idx="4449">
                  <c:v>#N/A</c:v>
                </c:pt>
                <c:pt idx="4450">
                  <c:v>#N/A</c:v>
                </c:pt>
                <c:pt idx="4451">
                  <c:v>74.841345000000004</c:v>
                </c:pt>
                <c:pt idx="4452">
                  <c:v>74.463487999999984</c:v>
                </c:pt>
                <c:pt idx="4453">
                  <c:v>75.788332000000011</c:v>
                </c:pt>
                <c:pt idx="4454">
                  <c:v>76.459799999999987</c:v>
                </c:pt>
                <c:pt idx="4455">
                  <c:v>77.301010999999988</c:v>
                </c:pt>
                <c:pt idx="4456">
                  <c:v>#N/A</c:v>
                </c:pt>
                <c:pt idx="4457">
                  <c:v>#N/A</c:v>
                </c:pt>
                <c:pt idx="4458">
                  <c:v>76.440933000000001</c:v>
                </c:pt>
                <c:pt idx="4459">
                  <c:v>77.845340000000007</c:v>
                </c:pt>
                <c:pt idx="4460">
                  <c:v>80.027567999999988</c:v>
                </c:pt>
                <c:pt idx="4461">
                  <c:v>79.091733000000005</c:v>
                </c:pt>
                <c:pt idx="4462">
                  <c:v>77.358914999999996</c:v>
                </c:pt>
                <c:pt idx="4463">
                  <c:v>#N/A</c:v>
                </c:pt>
                <c:pt idx="4464">
                  <c:v>#N/A</c:v>
                </c:pt>
                <c:pt idx="4465">
                  <c:v>77.413247999999996</c:v>
                </c:pt>
                <c:pt idx="4466">
                  <c:v>76.272949999999994</c:v>
                </c:pt>
                <c:pt idx="4467">
                  <c:v>76.41140399999999</c:v>
                </c:pt>
                <c:pt idx="4468">
                  <c:v>73.920390000000012</c:v>
                </c:pt>
                <c:pt idx="4469">
                  <c:v>74.283360000000002</c:v>
                </c:pt>
                <c:pt idx="4470">
                  <c:v>#N/A</c:v>
                </c:pt>
                <c:pt idx="4471">
                  <c:v>#N/A</c:v>
                </c:pt>
                <c:pt idx="4472">
                  <c:v>73.52037</c:v>
                </c:pt>
                <c:pt idx="4473">
                  <c:v>75.364968000000005</c:v>
                </c:pt>
                <c:pt idx="4474">
                  <c:v>74.054564999999997</c:v>
                </c:pt>
                <c:pt idx="4475">
                  <c:v>73.306781999999998</c:v>
                </c:pt>
                <c:pt idx="4476">
                  <c:v>70.56577399999999</c:v>
                </c:pt>
                <c:pt idx="4477">
                  <c:v>#N/A</c:v>
                </c:pt>
                <c:pt idx="4478">
                  <c:v>#N/A</c:v>
                </c:pt>
                <c:pt idx="4479">
                  <c:v>68.916628000000003</c:v>
                </c:pt>
                <c:pt idx="4480">
                  <c:v>67.955700000000007</c:v>
                </c:pt>
                <c:pt idx="4481">
                  <c:v>67.308229999999995</c:v>
                </c:pt>
                <c:pt idx="4482">
                  <c:v>68.841384000000005</c:v>
                </c:pt>
                <c:pt idx="4483">
                  <c:v>73.544771999999995</c:v>
                </c:pt>
                <c:pt idx="4484">
                  <c:v>#N/A</c:v>
                </c:pt>
                <c:pt idx="4485">
                  <c:v>#N/A</c:v>
                </c:pt>
                <c:pt idx="4486">
                  <c:v>75.668427000000008</c:v>
                </c:pt>
                <c:pt idx="4487">
                  <c:v>74.953556000000006</c:v>
                </c:pt>
                <c:pt idx="4488">
                  <c:v>76.044434999999993</c:v>
                </c:pt>
                <c:pt idx="4489">
                  <c:v>74.851039999999998</c:v>
                </c:pt>
                <c:pt idx="4490">
                  <c:v>74.851039999999998</c:v>
                </c:pt>
                <c:pt idx="4491">
                  <c:v>#N/A</c:v>
                </c:pt>
                <c:pt idx="4492">
                  <c:v>#N/A</c:v>
                </c:pt>
                <c:pt idx="4493">
                  <c:v>74.851039999999998</c:v>
                </c:pt>
                <c:pt idx="4494">
                  <c:v>73.893963999999997</c:v>
                </c:pt>
                <c:pt idx="4495">
                  <c:v>76.366349999999997</c:v>
                </c:pt>
                <c:pt idx="4496">
                  <c:v>75.434256000000005</c:v>
                </c:pt>
                <c:pt idx="4497">
                  <c:v>75.444551000000004</c:v>
                </c:pt>
                <c:pt idx="4498">
                  <c:v>#N/A</c:v>
                </c:pt>
                <c:pt idx="4499">
                  <c:v>#N/A</c:v>
                </c:pt>
                <c:pt idx="4500">
                  <c:v>74.179097999999996</c:v>
                </c:pt>
                <c:pt idx="4501">
                  <c:v>73.753904999999989</c:v>
                </c:pt>
                <c:pt idx="4502">
                  <c:v>75.687314999999998</c:v>
                </c:pt>
                <c:pt idx="4503">
                  <c:v>76.221845999999999</c:v>
                </c:pt>
                <c:pt idx="4504">
                  <c:v>77.994468000000012</c:v>
                </c:pt>
                <c:pt idx="4505">
                  <c:v>#N/A</c:v>
                </c:pt>
                <c:pt idx="4506">
                  <c:v>#N/A</c:v>
                </c:pt>
                <c:pt idx="4507">
                  <c:v>76.531221000000002</c:v>
                </c:pt>
                <c:pt idx="4508">
                  <c:v>78.448274999999995</c:v>
                </c:pt>
                <c:pt idx="4509">
                  <c:v>80.724159999999998</c:v>
                </c:pt>
                <c:pt idx="4510">
                  <c:v>79.892383999999993</c:v>
                </c:pt>
                <c:pt idx="4511">
                  <c:v>79.202827999999997</c:v>
                </c:pt>
                <c:pt idx="4512">
                  <c:v>#N/A</c:v>
                </c:pt>
                <c:pt idx="4513">
                  <c:v>#N/A</c:v>
                </c:pt>
                <c:pt idx="4514">
                  <c:v>81.529145999999997</c:v>
                </c:pt>
                <c:pt idx="4515">
                  <c:v>81.00648000000001</c:v>
                </c:pt>
                <c:pt idx="4516">
                  <c:v>81.110861999999997</c:v>
                </c:pt>
                <c:pt idx="4517">
                  <c:v>82.109084999999993</c:v>
                </c:pt>
                <c:pt idx="4518">
                  <c:v>79.466205999999985</c:v>
                </c:pt>
                <c:pt idx="4519">
                  <c:v>#N/A</c:v>
                </c:pt>
                <c:pt idx="4520">
                  <c:v>#N/A</c:v>
                </c:pt>
                <c:pt idx="4521">
                  <c:v>79.307004000000006</c:v>
                </c:pt>
                <c:pt idx="4522">
                  <c:v>82.261638000000019</c:v>
                </c:pt>
                <c:pt idx="4523">
                  <c:v>82.348954000000006</c:v>
                </c:pt>
                <c:pt idx="4524">
                  <c:v>81.594435000000004</c:v>
                </c:pt>
                <c:pt idx="4525">
                  <c:v>80.869956000000016</c:v>
                </c:pt>
                <c:pt idx="4526">
                  <c:v>#N/A</c:v>
                </c:pt>
                <c:pt idx="4527">
                  <c:v>#N/A</c:v>
                </c:pt>
                <c:pt idx="4528">
                  <c:v>83.115442999999999</c:v>
                </c:pt>
                <c:pt idx="4529">
                  <c:v>81.490656000000001</c:v>
                </c:pt>
                <c:pt idx="4530">
                  <c:v>81.561618999999993</c:v>
                </c:pt>
                <c:pt idx="4531">
                  <c:v>80.027414000000007</c:v>
                </c:pt>
                <c:pt idx="4532">
                  <c:v>79.837898999999993</c:v>
                </c:pt>
                <c:pt idx="4533">
                  <c:v>#N/A</c:v>
                </c:pt>
                <c:pt idx="4534">
                  <c:v>#N/A</c:v>
                </c:pt>
                <c:pt idx="4535">
                  <c:v>80.972128999999995</c:v>
                </c:pt>
                <c:pt idx="4536">
                  <c:v>82.662359999999993</c:v>
                </c:pt>
                <c:pt idx="4537">
                  <c:v>82.659224000000009</c:v>
                </c:pt>
                <c:pt idx="4538">
                  <c:v>83.090902</c:v>
                </c:pt>
                <c:pt idx="4539">
                  <c:v>83.870850000000004</c:v>
                </c:pt>
                <c:pt idx="4540">
                  <c:v>#N/A</c:v>
                </c:pt>
                <c:pt idx="4541">
                  <c:v>#N/A</c:v>
                </c:pt>
                <c:pt idx="4542">
                  <c:v>84.696430000000007</c:v>
                </c:pt>
                <c:pt idx="4543">
                  <c:v>83.043114000000003</c:v>
                </c:pt>
                <c:pt idx="4544">
                  <c:v>85.015788000000001</c:v>
                </c:pt>
                <c:pt idx="4545">
                  <c:v>87.407166000000004</c:v>
                </c:pt>
                <c:pt idx="4546">
                  <c:v>87.422128000000001</c:v>
                </c:pt>
                <c:pt idx="4547">
                  <c:v>#N/A</c:v>
                </c:pt>
                <c:pt idx="4548">
                  <c:v>#N/A</c:v>
                </c:pt>
                <c:pt idx="4549">
                  <c:v>87.198515999999998</c:v>
                </c:pt>
                <c:pt idx="4550">
                  <c:v>86.343552000000003</c:v>
                </c:pt>
                <c:pt idx="4551">
                  <c:v>85.861187999999999</c:v>
                </c:pt>
                <c:pt idx="4552">
                  <c:v>83.490971999999985</c:v>
                </c:pt>
                <c:pt idx="4553">
                  <c:v>84.024954999999991</c:v>
                </c:pt>
                <c:pt idx="4554">
                  <c:v>#N/A</c:v>
                </c:pt>
                <c:pt idx="4555">
                  <c:v>#N/A</c:v>
                </c:pt>
                <c:pt idx="4556">
                  <c:v>84.055343999999991</c:v>
                </c:pt>
                <c:pt idx="4557">
                  <c:v>85.357878000000014</c:v>
                </c:pt>
                <c:pt idx="4558">
                  <c:v>82.519770000000008</c:v>
                </c:pt>
                <c:pt idx="4559">
                  <c:v>82.332800000000006</c:v>
                </c:pt>
                <c:pt idx="4560">
                  <c:v>83.051584000000005</c:v>
                </c:pt>
                <c:pt idx="4561">
                  <c:v>#N/A</c:v>
                </c:pt>
                <c:pt idx="4562">
                  <c:v>#N/A</c:v>
                </c:pt>
                <c:pt idx="4563">
                  <c:v>80.83283999999999</c:v>
                </c:pt>
                <c:pt idx="4564">
                  <c:v>83.354979999999998</c:v>
                </c:pt>
                <c:pt idx="4565">
                  <c:v>84.553715000000011</c:v>
                </c:pt>
                <c:pt idx="4566">
                  <c:v>84.901091999999991</c:v>
                </c:pt>
                <c:pt idx="4567">
                  <c:v>84.334089000000006</c:v>
                </c:pt>
                <c:pt idx="4568">
                  <c:v>#N/A</c:v>
                </c:pt>
                <c:pt idx="4569">
                  <c:v>#N/A</c:v>
                </c:pt>
                <c:pt idx="4570">
                  <c:v>83.503360000000015</c:v>
                </c:pt>
                <c:pt idx="4571">
                  <c:v>82.518156000000005</c:v>
                </c:pt>
                <c:pt idx="4572">
                  <c:v>82.342221999999992</c:v>
                </c:pt>
                <c:pt idx="4573">
                  <c:v>82.829465999999996</c:v>
                </c:pt>
                <c:pt idx="4574">
                  <c:v>82.423564999999982</c:v>
                </c:pt>
                <c:pt idx="4575">
                  <c:v>#N/A</c:v>
                </c:pt>
                <c:pt idx="4576">
                  <c:v>#N/A</c:v>
                </c:pt>
                <c:pt idx="4577">
                  <c:v>82.320980000000006</c:v>
                </c:pt>
                <c:pt idx="4578">
                  <c:v>83.416415000000015</c:v>
                </c:pt>
                <c:pt idx="4579">
                  <c:v>82.733862000000002</c:v>
                </c:pt>
                <c:pt idx="4580">
                  <c:v>81.689844999999991</c:v>
                </c:pt>
                <c:pt idx="4581">
                  <c:v>81.421850000000006</c:v>
                </c:pt>
                <c:pt idx="4582">
                  <c:v>#N/A</c:v>
                </c:pt>
                <c:pt idx="4583">
                  <c:v>#N/A</c:v>
                </c:pt>
                <c:pt idx="4584">
                  <c:v>81.470661000000007</c:v>
                </c:pt>
                <c:pt idx="4585">
                  <c:v>80.851788999999997</c:v>
                </c:pt>
                <c:pt idx="4586">
                  <c:v>81.331536</c:v>
                </c:pt>
                <c:pt idx="4587">
                  <c:v>83.326527999999996</c:v>
                </c:pt>
                <c:pt idx="4588">
                  <c:v>83.639016000000012</c:v>
                </c:pt>
                <c:pt idx="4589">
                  <c:v>#N/A</c:v>
                </c:pt>
                <c:pt idx="4590">
                  <c:v>#N/A</c:v>
                </c:pt>
                <c:pt idx="4591">
                  <c:v>82.335509999999999</c:v>
                </c:pt>
                <c:pt idx="4592">
                  <c:v>84.283163999999999</c:v>
                </c:pt>
                <c:pt idx="4593">
                  <c:v>83.98572200000001</c:v>
                </c:pt>
                <c:pt idx="4594">
                  <c:v>83.166635999999997</c:v>
                </c:pt>
                <c:pt idx="4595">
                  <c:v>81.014016000000012</c:v>
                </c:pt>
                <c:pt idx="4596">
                  <c:v>#N/A</c:v>
                </c:pt>
                <c:pt idx="4597">
                  <c:v>#N/A</c:v>
                </c:pt>
                <c:pt idx="4598">
                  <c:v>81.938024999999996</c:v>
                </c:pt>
                <c:pt idx="4599">
                  <c:v>82.657814000000002</c:v>
                </c:pt>
                <c:pt idx="4600">
                  <c:v>82.376795999999999</c:v>
                </c:pt>
                <c:pt idx="4601">
                  <c:v>83.561810999999992</c:v>
                </c:pt>
                <c:pt idx="4602">
                  <c:v>85.275008</c:v>
                </c:pt>
                <c:pt idx="4603">
                  <c:v>#N/A</c:v>
                </c:pt>
                <c:pt idx="4604">
                  <c:v>#N/A</c:v>
                </c:pt>
                <c:pt idx="4605">
                  <c:v>84.108413999999996</c:v>
                </c:pt>
                <c:pt idx="4606">
                  <c:v>82.982900000000001</c:v>
                </c:pt>
                <c:pt idx="4607">
                  <c:v>84.014713999999998</c:v>
                </c:pt>
                <c:pt idx="4608">
                  <c:v>82.952239999999989</c:v>
                </c:pt>
                <c:pt idx="4609">
                  <c:v>82.61078400000001</c:v>
                </c:pt>
                <c:pt idx="4610">
                  <c:v>#N/A</c:v>
                </c:pt>
                <c:pt idx="4611">
                  <c:v>#N/A</c:v>
                </c:pt>
                <c:pt idx="4612">
                  <c:v>83.835485999999989</c:v>
                </c:pt>
                <c:pt idx="4613">
                  <c:v>83.129111999999992</c:v>
                </c:pt>
                <c:pt idx="4614">
                  <c:v>83.059979000000013</c:v>
                </c:pt>
                <c:pt idx="4615">
                  <c:v>84.522418000000002</c:v>
                </c:pt>
                <c:pt idx="4616">
                  <c:v>84.192824000000002</c:v>
                </c:pt>
                <c:pt idx="4617">
                  <c:v>#N/A</c:v>
                </c:pt>
                <c:pt idx="4618">
                  <c:v>#N/A</c:v>
                </c:pt>
                <c:pt idx="4619">
                  <c:v>84.440642999999994</c:v>
                </c:pt>
                <c:pt idx="4620">
                  <c:v>84.797399999999996</c:v>
                </c:pt>
                <c:pt idx="4621">
                  <c:v>83.747831999999988</c:v>
                </c:pt>
                <c:pt idx="4622">
                  <c:v>83.74027199999999</c:v>
                </c:pt>
                <c:pt idx="4623">
                  <c:v>85.091741999999996</c:v>
                </c:pt>
                <c:pt idx="4624">
                  <c:v>#N/A</c:v>
                </c:pt>
                <c:pt idx="4625">
                  <c:v>#N/A</c:v>
                </c:pt>
                <c:pt idx="4626">
                  <c:v>86.655855000000003</c:v>
                </c:pt>
                <c:pt idx="4627">
                  <c:v>85.726206000000005</c:v>
                </c:pt>
                <c:pt idx="4628">
                  <c:v>87.339235000000002</c:v>
                </c:pt>
                <c:pt idx="4629">
                  <c:v>87.864968000000005</c:v>
                </c:pt>
                <c:pt idx="4630">
                  <c:v>88.943988000000004</c:v>
                </c:pt>
                <c:pt idx="4631">
                  <c:v>#N/A</c:v>
                </c:pt>
                <c:pt idx="4632">
                  <c:v>#N/A</c:v>
                </c:pt>
                <c:pt idx="4633">
                  <c:v>90.504976000000013</c:v>
                </c:pt>
                <c:pt idx="4634">
                  <c:v>90.311360000000022</c:v>
                </c:pt>
                <c:pt idx="4635">
                  <c:v>90.26097</c:v>
                </c:pt>
                <c:pt idx="4636">
                  <c:v>88.268490000000014</c:v>
                </c:pt>
                <c:pt idx="4637">
                  <c:v>88.787285999999995</c:v>
                </c:pt>
                <c:pt idx="4638">
                  <c:v>#N/A</c:v>
                </c:pt>
                <c:pt idx="4639">
                  <c:v>#N/A</c:v>
                </c:pt>
                <c:pt idx="4640">
                  <c:v>90.304050000000004</c:v>
                </c:pt>
                <c:pt idx="4641">
                  <c:v>91.516057000000018</c:v>
                </c:pt>
                <c:pt idx="4642">
                  <c:v>91.121226000000007</c:v>
                </c:pt>
                <c:pt idx="4643">
                  <c:v>91.991312000000008</c:v>
                </c:pt>
                <c:pt idx="4644">
                  <c:v>91.012679999999989</c:v>
                </c:pt>
                <c:pt idx="4645">
                  <c:v>#N/A</c:v>
                </c:pt>
                <c:pt idx="4646">
                  <c:v>#N/A</c:v>
                </c:pt>
                <c:pt idx="4647">
                  <c:v>89.783000999999985</c:v>
                </c:pt>
                <c:pt idx="4648">
                  <c:v>90.558447000000015</c:v>
                </c:pt>
                <c:pt idx="4649">
                  <c:v>89.369111999999987</c:v>
                </c:pt>
                <c:pt idx="4650">
                  <c:v>88.934663999999998</c:v>
                </c:pt>
                <c:pt idx="4651">
                  <c:v>88.683856000000006</c:v>
                </c:pt>
                <c:pt idx="4652">
                  <c:v>#N/A</c:v>
                </c:pt>
                <c:pt idx="4653">
                  <c:v>#N/A</c:v>
                </c:pt>
                <c:pt idx="4654">
                  <c:v>90.020916999999997</c:v>
                </c:pt>
                <c:pt idx="4655">
                  <c:v>88.902851999999996</c:v>
                </c:pt>
                <c:pt idx="4656">
                  <c:v>89.489292000000006</c:v>
                </c:pt>
                <c:pt idx="4657">
                  <c:v>91.011222000000004</c:v>
                </c:pt>
                <c:pt idx="4658">
                  <c:v>92.886343999999994</c:v>
                </c:pt>
                <c:pt idx="4659">
                  <c:v>#N/A</c:v>
                </c:pt>
                <c:pt idx="4660">
                  <c:v>#N/A</c:v>
                </c:pt>
                <c:pt idx="4661">
                  <c:v>91.964249999999993</c:v>
                </c:pt>
                <c:pt idx="4662">
                  <c:v>91.356446000000005</c:v>
                </c:pt>
                <c:pt idx="4663">
                  <c:v>91.864927000000009</c:v>
                </c:pt>
                <c:pt idx="4664">
                  <c:v>91.993953000000005</c:v>
                </c:pt>
                <c:pt idx="4665">
                  <c:v>92.17382400000001</c:v>
                </c:pt>
                <c:pt idx="4666">
                  <c:v>#N/A</c:v>
                </c:pt>
                <c:pt idx="4667">
                  <c:v>#N/A</c:v>
                </c:pt>
                <c:pt idx="4668">
                  <c:v>90.37702800000001</c:v>
                </c:pt>
                <c:pt idx="4669">
                  <c:v>88.865676000000008</c:v>
                </c:pt>
                <c:pt idx="4670">
                  <c:v>90.512135999999984</c:v>
                </c:pt>
                <c:pt idx="4671">
                  <c:v>92.621199000000004</c:v>
                </c:pt>
                <c:pt idx="4672">
                  <c:v>92.817225999999991</c:v>
                </c:pt>
                <c:pt idx="4673">
                  <c:v>#N/A</c:v>
                </c:pt>
                <c:pt idx="4674">
                  <c:v>#N/A</c:v>
                </c:pt>
                <c:pt idx="4675">
                  <c:v>93.030209999999997</c:v>
                </c:pt>
                <c:pt idx="4676">
                  <c:v>92.368505999999996</c:v>
                </c:pt>
                <c:pt idx="4677">
                  <c:v>90.911602000000002</c:v>
                </c:pt>
                <c:pt idx="4678">
                  <c:v>90.935491999999996</c:v>
                </c:pt>
                <c:pt idx="4679">
                  <c:v>90.945183999999998</c:v>
                </c:pt>
                <c:pt idx="4680">
                  <c:v>#N/A</c:v>
                </c:pt>
                <c:pt idx="4681">
                  <c:v>#N/A</c:v>
                </c:pt>
                <c:pt idx="4682">
                  <c:v>90.52427999999999</c:v>
                </c:pt>
                <c:pt idx="4683">
                  <c:v>91.086159999999992</c:v>
                </c:pt>
                <c:pt idx="4684">
                  <c:v>91.703316000000001</c:v>
                </c:pt>
                <c:pt idx="4685">
                  <c:v>90.863849999999999</c:v>
                </c:pt>
                <c:pt idx="4686">
                  <c:v>90.74511600000001</c:v>
                </c:pt>
                <c:pt idx="4687">
                  <c:v>#N/A</c:v>
                </c:pt>
                <c:pt idx="4688">
                  <c:v>#N/A</c:v>
                </c:pt>
                <c:pt idx="4689">
                  <c:v>93.493679999999998</c:v>
                </c:pt>
                <c:pt idx="4690">
                  <c:v>94.582420999999997</c:v>
                </c:pt>
                <c:pt idx="4691">
                  <c:v>93.648308</c:v>
                </c:pt>
                <c:pt idx="4692">
                  <c:v>92.460060999999996</c:v>
                </c:pt>
                <c:pt idx="4693">
                  <c:v>91.875266999999994</c:v>
                </c:pt>
                <c:pt idx="4694">
                  <c:v>#N/A</c:v>
                </c:pt>
                <c:pt idx="4695">
                  <c:v>#N/A</c:v>
                </c:pt>
                <c:pt idx="4696">
                  <c:v>92.521715999999998</c:v>
                </c:pt>
                <c:pt idx="4697">
                  <c:v>93.352375000000009</c:v>
                </c:pt>
                <c:pt idx="4698">
                  <c:v>94.819015999999991</c:v>
                </c:pt>
                <c:pt idx="4699">
                  <c:v>94.508945999999995</c:v>
                </c:pt>
                <c:pt idx="4700">
                  <c:v>94.267264000000011</c:v>
                </c:pt>
                <c:pt idx="4701">
                  <c:v>#N/A</c:v>
                </c:pt>
                <c:pt idx="4702">
                  <c:v>#N/A</c:v>
                </c:pt>
                <c:pt idx="4703">
                  <c:v>92.651256000000004</c:v>
                </c:pt>
                <c:pt idx="4704">
                  <c:v>94.133980000000008</c:v>
                </c:pt>
                <c:pt idx="4705">
                  <c:v>93.428477999999998</c:v>
                </c:pt>
                <c:pt idx="4706">
                  <c:v>93.677903999999998</c:v>
                </c:pt>
                <c:pt idx="4707">
                  <c:v>92.632319999999993</c:v>
                </c:pt>
                <c:pt idx="4708">
                  <c:v>#N/A</c:v>
                </c:pt>
                <c:pt idx="4709">
                  <c:v>#N/A</c:v>
                </c:pt>
                <c:pt idx="4710">
                  <c:v>93.056184000000002</c:v>
                </c:pt>
                <c:pt idx="4711">
                  <c:v>94.568037000000004</c:v>
                </c:pt>
                <c:pt idx="4712">
                  <c:v>94.560935999999998</c:v>
                </c:pt>
                <c:pt idx="4713">
                  <c:v>95.248505999999992</c:v>
                </c:pt>
                <c:pt idx="4714">
                  <c:v>96.298516000000006</c:v>
                </c:pt>
                <c:pt idx="4715">
                  <c:v>#N/A</c:v>
                </c:pt>
                <c:pt idx="4716">
                  <c:v>#N/A</c:v>
                </c:pt>
                <c:pt idx="4717">
                  <c:v>96.242544000000009</c:v>
                </c:pt>
                <c:pt idx="4718">
                  <c:v>95.025747999999993</c:v>
                </c:pt>
                <c:pt idx="4719">
                  <c:v>95.432572000000008</c:v>
                </c:pt>
                <c:pt idx="4720">
                  <c:v>96.162838000000008</c:v>
                </c:pt>
                <c:pt idx="4721">
                  <c:v>95.465710000000016</c:v>
                </c:pt>
                <c:pt idx="4722">
                  <c:v>#N/A</c:v>
                </c:pt>
                <c:pt idx="4723">
                  <c:v>#N/A</c:v>
                </c:pt>
                <c:pt idx="4724">
                  <c:v>95.547690000000003</c:v>
                </c:pt>
                <c:pt idx="4725">
                  <c:v>96.412544999999994</c:v>
                </c:pt>
                <c:pt idx="4726">
                  <c:v>95.887428</c:v>
                </c:pt>
                <c:pt idx="4727">
                  <c:v>98.280460000000005</c:v>
                </c:pt>
                <c:pt idx="4728">
                  <c:v>98.294049000000015</c:v>
                </c:pt>
                <c:pt idx="4729">
                  <c:v>#N/A</c:v>
                </c:pt>
                <c:pt idx="4730">
                  <c:v>#N/A</c:v>
                </c:pt>
                <c:pt idx="4731">
                  <c:v>99.900499999999994</c:v>
                </c:pt>
                <c:pt idx="4732">
                  <c:v>102.875136</c:v>
                </c:pt>
                <c:pt idx="4733">
                  <c:v>101.74695999999999</c:v>
                </c:pt>
                <c:pt idx="4734">
                  <c:v>101.345912</c:v>
                </c:pt>
                <c:pt idx="4735">
                  <c:v>101.95296</c:v>
                </c:pt>
                <c:pt idx="4736">
                  <c:v>#N/A</c:v>
                </c:pt>
                <c:pt idx="4737">
                  <c:v>#N/A</c:v>
                </c:pt>
                <c:pt idx="4738">
                  <c:v>102.74526000000002</c:v>
                </c:pt>
                <c:pt idx="4739">
                  <c:v>104.35324400000002</c:v>
                </c:pt>
                <c:pt idx="4740">
                  <c:v>103.73738700000001</c:v>
                </c:pt>
                <c:pt idx="4741">
                  <c:v>103.73738700000001</c:v>
                </c:pt>
                <c:pt idx="4742">
                  <c:v>103.73738700000001</c:v>
                </c:pt>
                <c:pt idx="4743">
                  <c:v>#N/A</c:v>
                </c:pt>
                <c:pt idx="4744">
                  <c:v>#N/A</c:v>
                </c:pt>
                <c:pt idx="4745">
                  <c:v>102.90543599999999</c:v>
                </c:pt>
                <c:pt idx="4746">
                  <c:v>102.61509599999999</c:v>
                </c:pt>
                <c:pt idx="4747">
                  <c:v>102.65975</c:v>
                </c:pt>
                <c:pt idx="4748">
                  <c:v>#N/A</c:v>
                </c:pt>
              </c:numCache>
            </c:numRef>
          </c:val>
          <c:smooth val="0"/>
          <c:extLst>
            <c:ext xmlns:c16="http://schemas.microsoft.com/office/drawing/2014/chart" uri="{C3380CC4-5D6E-409C-BE32-E72D297353CC}">
              <c16:uniqueId val="{00000006-DA18-4098-8A78-63D9F51D0E1A}"/>
            </c:ext>
          </c:extLst>
        </c:ser>
        <c:dLbls>
          <c:showLegendKey val="0"/>
          <c:showVal val="0"/>
          <c:showCatName val="0"/>
          <c:showSerName val="0"/>
          <c:showPercent val="0"/>
          <c:showBubbleSize val="0"/>
        </c:dLbls>
        <c:smooth val="0"/>
        <c:axId val="444673456"/>
        <c:axId val="444670576"/>
      </c:lineChart>
      <c:dateAx>
        <c:axId val="44467345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4670576"/>
        <c:crosses val="autoZero"/>
        <c:auto val="1"/>
        <c:lblOffset val="100"/>
        <c:baseTimeUnit val="days"/>
      </c:dateAx>
      <c:valAx>
        <c:axId val="44467057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467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mn-lt"/>
              <a:ea typeface="+mn-ea"/>
              <a:cs typeface="+mn-cs"/>
            </a:defRPr>
          </a:pPr>
          <a:endParaRPr lang="en-US"/>
        </a:p>
      </c:txPr>
    </c:legend>
    <c:plotVisOnly val="1"/>
    <c:dispBlanksAs val="span"/>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D1CA6B-F26F-1B43-AF77-C4F0A3ED7A4D}"/>
              </a:ext>
            </a:extLst>
          </p:cNvPr>
          <p:cNvSpPr>
            <a:spLocks noGrp="1"/>
          </p:cNvSpPr>
          <p:nvPr>
            <p:ph type="hdr" sz="quarter"/>
          </p:nvPr>
        </p:nvSpPr>
        <p:spPr>
          <a:xfrm>
            <a:off x="2" y="3"/>
            <a:ext cx="3078427" cy="513508"/>
          </a:xfrm>
          <a:prstGeom prst="rect">
            <a:avLst/>
          </a:prstGeom>
        </p:spPr>
        <p:txBody>
          <a:bodyPr vert="horz" lIns="94816" tIns="47408" rIns="94816" bIns="47408" rtlCol="0"/>
          <a:lstStyle>
            <a:lvl1pPr algn="l">
              <a:defRPr sz="1200"/>
            </a:lvl1pPr>
          </a:lstStyle>
          <a:p>
            <a:endParaRPr lang="en-GB" dirty="0"/>
          </a:p>
        </p:txBody>
      </p:sp>
      <p:sp>
        <p:nvSpPr>
          <p:cNvPr id="3" name="Date Placeholder 2">
            <a:extLst>
              <a:ext uri="{FF2B5EF4-FFF2-40B4-BE49-F238E27FC236}">
                <a16:creationId xmlns:a16="http://schemas.microsoft.com/office/drawing/2014/main" id="{276F68A1-C323-B647-940D-18B257F373A1}"/>
              </a:ext>
            </a:extLst>
          </p:cNvPr>
          <p:cNvSpPr>
            <a:spLocks noGrp="1"/>
          </p:cNvSpPr>
          <p:nvPr>
            <p:ph type="dt" sz="quarter" idx="1"/>
          </p:nvPr>
        </p:nvSpPr>
        <p:spPr>
          <a:xfrm>
            <a:off x="4023994" y="3"/>
            <a:ext cx="3078427" cy="513508"/>
          </a:xfrm>
          <a:prstGeom prst="rect">
            <a:avLst/>
          </a:prstGeom>
        </p:spPr>
        <p:txBody>
          <a:bodyPr vert="horz" lIns="94816" tIns="47408" rIns="94816" bIns="47408" rtlCol="0"/>
          <a:lstStyle>
            <a:lvl1pPr algn="r">
              <a:defRPr sz="1200"/>
            </a:lvl1pPr>
          </a:lstStyle>
          <a:p>
            <a:fld id="{90628EA5-3B57-EB45-AB9E-A048054F959C}" type="datetimeFigureOut">
              <a:rPr lang="en-GB" smtClean="0"/>
              <a:t>28/05/2026</a:t>
            </a:fld>
            <a:endParaRPr lang="en-GB" dirty="0"/>
          </a:p>
        </p:txBody>
      </p:sp>
      <p:sp>
        <p:nvSpPr>
          <p:cNvPr id="4" name="Footer Placeholder 3">
            <a:extLst>
              <a:ext uri="{FF2B5EF4-FFF2-40B4-BE49-F238E27FC236}">
                <a16:creationId xmlns:a16="http://schemas.microsoft.com/office/drawing/2014/main" id="{01D1A8AC-4164-0C43-926E-505BC0BDC352}"/>
              </a:ext>
            </a:extLst>
          </p:cNvPr>
          <p:cNvSpPr>
            <a:spLocks noGrp="1"/>
          </p:cNvSpPr>
          <p:nvPr>
            <p:ph type="ftr" sz="quarter" idx="2"/>
          </p:nvPr>
        </p:nvSpPr>
        <p:spPr>
          <a:xfrm>
            <a:off x="2" y="9721107"/>
            <a:ext cx="3078427" cy="513506"/>
          </a:xfrm>
          <a:prstGeom prst="rect">
            <a:avLst/>
          </a:prstGeom>
        </p:spPr>
        <p:txBody>
          <a:bodyPr vert="horz" lIns="94816" tIns="47408" rIns="94816" bIns="47408"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511FF39F-F0D0-014E-AAE5-B4774C48F571}"/>
              </a:ext>
            </a:extLst>
          </p:cNvPr>
          <p:cNvSpPr>
            <a:spLocks noGrp="1"/>
          </p:cNvSpPr>
          <p:nvPr>
            <p:ph type="sldNum" sz="quarter" idx="3"/>
          </p:nvPr>
        </p:nvSpPr>
        <p:spPr>
          <a:xfrm>
            <a:off x="4023994" y="9721107"/>
            <a:ext cx="3078427" cy="513506"/>
          </a:xfrm>
          <a:prstGeom prst="rect">
            <a:avLst/>
          </a:prstGeom>
        </p:spPr>
        <p:txBody>
          <a:bodyPr vert="horz" lIns="94816" tIns="47408" rIns="94816" bIns="47408" rtlCol="0" anchor="b"/>
          <a:lstStyle>
            <a:lvl1pPr algn="r">
              <a:defRPr sz="1200"/>
            </a:lvl1pPr>
          </a:lstStyle>
          <a:p>
            <a:fld id="{1CF93CC9-238D-3A4D-96C0-6A460E557E64}" type="slidenum">
              <a:rPr lang="en-GB" smtClean="0"/>
              <a:t>‹#›</a:t>
            </a:fld>
            <a:endParaRPr lang="en-GB" dirty="0"/>
          </a:p>
        </p:txBody>
      </p:sp>
    </p:spTree>
    <p:extLst>
      <p:ext uri="{BB962C8B-B14F-4D97-AF65-F5344CB8AC3E}">
        <p14:creationId xmlns:p14="http://schemas.microsoft.com/office/powerpoint/2010/main" val="1342758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78427" cy="513508"/>
          </a:xfrm>
          <a:prstGeom prst="rect">
            <a:avLst/>
          </a:prstGeom>
        </p:spPr>
        <p:txBody>
          <a:bodyPr vert="horz" lIns="94816" tIns="47408" rIns="94816" bIns="47408" rtlCol="0"/>
          <a:lstStyle>
            <a:lvl1pPr algn="l">
              <a:defRPr sz="1200"/>
            </a:lvl1pPr>
          </a:lstStyle>
          <a:p>
            <a:endParaRPr lang="en-GB" dirty="0"/>
          </a:p>
        </p:txBody>
      </p:sp>
      <p:sp>
        <p:nvSpPr>
          <p:cNvPr id="3" name="Date Placeholder 2"/>
          <p:cNvSpPr>
            <a:spLocks noGrp="1"/>
          </p:cNvSpPr>
          <p:nvPr>
            <p:ph type="dt" idx="1"/>
          </p:nvPr>
        </p:nvSpPr>
        <p:spPr>
          <a:xfrm>
            <a:off x="4023994" y="3"/>
            <a:ext cx="3078427" cy="513508"/>
          </a:xfrm>
          <a:prstGeom prst="rect">
            <a:avLst/>
          </a:prstGeom>
        </p:spPr>
        <p:txBody>
          <a:bodyPr vert="horz" lIns="94816" tIns="47408" rIns="94816" bIns="47408" rtlCol="0"/>
          <a:lstStyle>
            <a:lvl1pPr algn="r">
              <a:defRPr sz="1200"/>
            </a:lvl1pPr>
          </a:lstStyle>
          <a:p>
            <a:fld id="{932DA37D-2FDE-F047-A814-B89AF3CAA999}" type="datetimeFigureOut">
              <a:rPr lang="en-GB" smtClean="0"/>
              <a:t>28/05/2026</a:t>
            </a:fld>
            <a:endParaRPr lang="en-GB" dirty="0"/>
          </a:p>
        </p:txBody>
      </p:sp>
      <p:sp>
        <p:nvSpPr>
          <p:cNvPr id="4" name="Slide Image Placeholder 3"/>
          <p:cNvSpPr>
            <a:spLocks noGrp="1" noRot="1" noChangeAspect="1"/>
          </p:cNvSpPr>
          <p:nvPr>
            <p:ph type="sldImg" idx="2"/>
          </p:nvPr>
        </p:nvSpPr>
        <p:spPr>
          <a:xfrm>
            <a:off x="484188" y="1281113"/>
            <a:ext cx="6135687" cy="3451225"/>
          </a:xfrm>
          <a:prstGeom prst="rect">
            <a:avLst/>
          </a:prstGeom>
          <a:noFill/>
          <a:ln w="12700">
            <a:solidFill>
              <a:prstClr val="black"/>
            </a:solidFill>
          </a:ln>
        </p:spPr>
        <p:txBody>
          <a:bodyPr vert="horz" lIns="94816" tIns="47408" rIns="94816" bIns="47408" rtlCol="0" anchor="ctr"/>
          <a:lstStyle/>
          <a:p>
            <a:endParaRPr lang="en-GB" dirty="0"/>
          </a:p>
        </p:txBody>
      </p:sp>
      <p:sp>
        <p:nvSpPr>
          <p:cNvPr id="5" name="Notes Placeholder 4"/>
          <p:cNvSpPr>
            <a:spLocks noGrp="1"/>
          </p:cNvSpPr>
          <p:nvPr>
            <p:ph type="body" sz="quarter" idx="3"/>
          </p:nvPr>
        </p:nvSpPr>
        <p:spPr>
          <a:xfrm>
            <a:off x="710408" y="4925410"/>
            <a:ext cx="5683250" cy="4029879"/>
          </a:xfrm>
          <a:prstGeom prst="rect">
            <a:avLst/>
          </a:prstGeom>
        </p:spPr>
        <p:txBody>
          <a:bodyPr vert="horz" lIns="94816" tIns="47408" rIns="94816" bIns="474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721107"/>
            <a:ext cx="3078427" cy="513506"/>
          </a:xfrm>
          <a:prstGeom prst="rect">
            <a:avLst/>
          </a:prstGeom>
        </p:spPr>
        <p:txBody>
          <a:bodyPr vert="horz" lIns="94816" tIns="47408" rIns="94816" bIns="47408" rtlCol="0" anchor="b"/>
          <a:lstStyle>
            <a:lvl1pPr algn="l">
              <a:defRPr sz="1200"/>
            </a:lvl1pPr>
          </a:lstStyle>
          <a:p>
            <a:endParaRPr lang="en-GB" dirty="0"/>
          </a:p>
        </p:txBody>
      </p:sp>
      <p:sp>
        <p:nvSpPr>
          <p:cNvPr id="7" name="Slide Number Placeholder 6"/>
          <p:cNvSpPr>
            <a:spLocks noGrp="1"/>
          </p:cNvSpPr>
          <p:nvPr>
            <p:ph type="sldNum" sz="quarter" idx="5"/>
          </p:nvPr>
        </p:nvSpPr>
        <p:spPr>
          <a:xfrm>
            <a:off x="4023994" y="9721107"/>
            <a:ext cx="3078427" cy="513506"/>
          </a:xfrm>
          <a:prstGeom prst="rect">
            <a:avLst/>
          </a:prstGeom>
        </p:spPr>
        <p:txBody>
          <a:bodyPr vert="horz" lIns="94816" tIns="47408" rIns="94816" bIns="47408" rtlCol="0" anchor="b"/>
          <a:lstStyle>
            <a:lvl1pPr algn="r">
              <a:defRPr sz="1200"/>
            </a:lvl1pPr>
          </a:lstStyle>
          <a:p>
            <a:fld id="{167819B1-5A62-8942-A1A9-7C81B8FCFFD7}" type="slidenum">
              <a:rPr lang="en-GB" smtClean="0"/>
              <a:t>‹#›</a:t>
            </a:fld>
            <a:endParaRPr lang="en-GB" dirty="0"/>
          </a:p>
        </p:txBody>
      </p:sp>
    </p:spTree>
    <p:extLst>
      <p:ext uri="{BB962C8B-B14F-4D97-AF65-F5344CB8AC3E}">
        <p14:creationId xmlns:p14="http://schemas.microsoft.com/office/powerpoint/2010/main" val="796809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ec.europa.eu/commission/presscorner/detail/en/IP_23_5948"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7819B1-5A62-8942-A1A9-7C81B8FCFFD7}" type="slidenum">
              <a:rPr lang="en-GB" smtClean="0"/>
              <a:t>1</a:t>
            </a:fld>
            <a:endParaRPr lang="en-GB" dirty="0"/>
          </a:p>
        </p:txBody>
      </p:sp>
    </p:spTree>
    <p:extLst>
      <p:ext uri="{BB962C8B-B14F-4D97-AF65-F5344CB8AC3E}">
        <p14:creationId xmlns:p14="http://schemas.microsoft.com/office/powerpoint/2010/main" val="801044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2DA03-2AF3-73A4-8DF5-A4841D77C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D7C86C-A1C4-3BB1-F316-87ABDB92347A}"/>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29447F05-E205-2A6F-841C-766830412AC2}"/>
              </a:ext>
            </a:extLst>
          </p:cNvPr>
          <p:cNvSpPr>
            <a:spLocks noGrp="1"/>
          </p:cNvSpPr>
          <p:nvPr>
            <p:ph type="body" idx="1"/>
          </p:nvPr>
        </p:nvSpPr>
        <p:spPr/>
        <p:txBody>
          <a:bodyPr/>
          <a:lstStyle/>
          <a:p>
            <a:r>
              <a:rPr lang="en-GB" dirty="0"/>
              <a:t>ERCST</a:t>
            </a:r>
          </a:p>
        </p:txBody>
      </p:sp>
      <p:sp>
        <p:nvSpPr>
          <p:cNvPr id="4" name="Slide Number Placeholder 3">
            <a:extLst>
              <a:ext uri="{FF2B5EF4-FFF2-40B4-BE49-F238E27FC236}">
                <a16:creationId xmlns:a16="http://schemas.microsoft.com/office/drawing/2014/main" id="{5DCC0C2D-8995-70CE-C6F8-05B4DC5D4601}"/>
              </a:ext>
            </a:extLst>
          </p:cNvPr>
          <p:cNvSpPr>
            <a:spLocks noGrp="1"/>
          </p:cNvSpPr>
          <p:nvPr>
            <p:ph type="sldNum" sz="quarter" idx="10"/>
          </p:nvPr>
        </p:nvSpPr>
        <p:spPr/>
        <p:txBody>
          <a:bodyPr/>
          <a:lstStyle/>
          <a:p>
            <a:fld id="{2BE37EAD-B669-450B-8488-2784A37454DD}" type="slidenum">
              <a:rPr lang="en-GB" smtClean="0"/>
              <a:t>4</a:t>
            </a:fld>
            <a:endParaRPr lang="en-GB"/>
          </a:p>
        </p:txBody>
      </p:sp>
    </p:spTree>
    <p:extLst>
      <p:ext uri="{BB962C8B-B14F-4D97-AF65-F5344CB8AC3E}">
        <p14:creationId xmlns:p14="http://schemas.microsoft.com/office/powerpoint/2010/main" val="995345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98ED5-9994-30B0-689C-1064A923E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F2E95-19DC-98B7-2CC1-B65916979ED5}"/>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0CF77356-4628-A3E3-B1A5-1057125E5A96}"/>
              </a:ext>
            </a:extLst>
          </p:cNvPr>
          <p:cNvSpPr>
            <a:spLocks noGrp="1"/>
          </p:cNvSpPr>
          <p:nvPr>
            <p:ph type="body" idx="1"/>
          </p:nvPr>
        </p:nvSpPr>
        <p:spPr/>
        <p:txBody>
          <a:bodyPr/>
          <a:lstStyle/>
          <a:p>
            <a:r>
              <a:rPr lang="en-GB" dirty="0"/>
              <a:t>ERCST</a:t>
            </a:r>
          </a:p>
        </p:txBody>
      </p:sp>
      <p:sp>
        <p:nvSpPr>
          <p:cNvPr id="4" name="Slide Number Placeholder 3">
            <a:extLst>
              <a:ext uri="{FF2B5EF4-FFF2-40B4-BE49-F238E27FC236}">
                <a16:creationId xmlns:a16="http://schemas.microsoft.com/office/drawing/2014/main" id="{48A2EE44-A464-BA2D-45F5-4CA3EB38E57D}"/>
              </a:ext>
            </a:extLst>
          </p:cNvPr>
          <p:cNvSpPr>
            <a:spLocks noGrp="1"/>
          </p:cNvSpPr>
          <p:nvPr>
            <p:ph type="sldNum" sz="quarter" idx="10"/>
          </p:nvPr>
        </p:nvSpPr>
        <p:spPr/>
        <p:txBody>
          <a:bodyPr/>
          <a:lstStyle/>
          <a:p>
            <a:fld id="{2BE37EAD-B669-450B-8488-2784A37454DD}" type="slidenum">
              <a:rPr lang="en-GB" smtClean="0"/>
              <a:t>5</a:t>
            </a:fld>
            <a:endParaRPr lang="en-GB"/>
          </a:p>
        </p:txBody>
      </p:sp>
    </p:spTree>
    <p:extLst>
      <p:ext uri="{BB962C8B-B14F-4D97-AF65-F5344CB8AC3E}">
        <p14:creationId xmlns:p14="http://schemas.microsoft.com/office/powerpoint/2010/main" val="3005513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E85B6-031E-86B3-78B2-3587A8742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63D75-0551-B204-F515-ADA6FDE8BC99}"/>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7425E9E2-2F87-8081-4EE7-0731DE2EE44C}"/>
              </a:ext>
            </a:extLst>
          </p:cNvPr>
          <p:cNvSpPr>
            <a:spLocks noGrp="1"/>
          </p:cNvSpPr>
          <p:nvPr>
            <p:ph type="body" idx="1"/>
          </p:nvPr>
        </p:nvSpPr>
        <p:spPr/>
        <p:txBody>
          <a:bodyPr/>
          <a:lstStyle/>
          <a:p>
            <a:r>
              <a:rPr lang="en-GB" dirty="0"/>
              <a:t>ERCST</a:t>
            </a:r>
          </a:p>
        </p:txBody>
      </p:sp>
      <p:sp>
        <p:nvSpPr>
          <p:cNvPr id="4" name="Slide Number Placeholder 3">
            <a:extLst>
              <a:ext uri="{FF2B5EF4-FFF2-40B4-BE49-F238E27FC236}">
                <a16:creationId xmlns:a16="http://schemas.microsoft.com/office/drawing/2014/main" id="{EBB8CBFD-3887-4912-57E8-646A53E5BCF4}"/>
              </a:ext>
            </a:extLst>
          </p:cNvPr>
          <p:cNvSpPr>
            <a:spLocks noGrp="1"/>
          </p:cNvSpPr>
          <p:nvPr>
            <p:ph type="sldNum" sz="quarter" idx="10"/>
          </p:nvPr>
        </p:nvSpPr>
        <p:spPr/>
        <p:txBody>
          <a:bodyPr/>
          <a:lstStyle/>
          <a:p>
            <a:fld id="{2BE37EAD-B669-450B-8488-2784A37454DD}" type="slidenum">
              <a:rPr lang="en-GB" smtClean="0"/>
              <a:t>6</a:t>
            </a:fld>
            <a:endParaRPr lang="en-GB"/>
          </a:p>
        </p:txBody>
      </p:sp>
    </p:spTree>
    <p:extLst>
      <p:ext uri="{BB962C8B-B14F-4D97-AF65-F5344CB8AC3E}">
        <p14:creationId xmlns:p14="http://schemas.microsoft.com/office/powerpoint/2010/main" val="2589461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GB" dirty="0"/>
              <a:t>ERCST</a:t>
            </a:r>
          </a:p>
        </p:txBody>
      </p:sp>
      <p:sp>
        <p:nvSpPr>
          <p:cNvPr id="4" name="Slide Number Placeholder 3"/>
          <p:cNvSpPr>
            <a:spLocks noGrp="1"/>
          </p:cNvSpPr>
          <p:nvPr>
            <p:ph type="sldNum" sz="quarter" idx="10"/>
          </p:nvPr>
        </p:nvSpPr>
        <p:spPr/>
        <p:txBody>
          <a:bodyPr/>
          <a:lstStyle/>
          <a:p>
            <a:fld id="{2BE37EAD-B669-450B-8488-2784A37454DD}" type="slidenum">
              <a:rPr lang="en-GB" smtClean="0"/>
              <a:t>7</a:t>
            </a:fld>
            <a:endParaRPr lang="en-GB"/>
          </a:p>
        </p:txBody>
      </p:sp>
    </p:spTree>
    <p:extLst>
      <p:ext uri="{BB962C8B-B14F-4D97-AF65-F5344CB8AC3E}">
        <p14:creationId xmlns:p14="http://schemas.microsoft.com/office/powerpoint/2010/main" val="358405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2DA03-2AF3-73A4-8DF5-A4841D77C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D7C86C-A1C4-3BB1-F316-87ABDB92347A}"/>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29447F05-E205-2A6F-841C-766830412AC2}"/>
              </a:ext>
            </a:extLst>
          </p:cNvPr>
          <p:cNvSpPr>
            <a:spLocks noGrp="1"/>
          </p:cNvSpPr>
          <p:nvPr>
            <p:ph type="body" idx="1"/>
          </p:nvPr>
        </p:nvSpPr>
        <p:spPr/>
        <p:txBody>
          <a:bodyPr/>
          <a:lstStyle/>
          <a:p>
            <a:r>
              <a:rPr lang="en-GB" dirty="0"/>
              <a:t>ERCST</a:t>
            </a:r>
          </a:p>
        </p:txBody>
      </p:sp>
      <p:sp>
        <p:nvSpPr>
          <p:cNvPr id="4" name="Slide Number Placeholder 3">
            <a:extLst>
              <a:ext uri="{FF2B5EF4-FFF2-40B4-BE49-F238E27FC236}">
                <a16:creationId xmlns:a16="http://schemas.microsoft.com/office/drawing/2014/main" id="{5DCC0C2D-8995-70CE-C6F8-05B4DC5D4601}"/>
              </a:ext>
            </a:extLst>
          </p:cNvPr>
          <p:cNvSpPr>
            <a:spLocks noGrp="1"/>
          </p:cNvSpPr>
          <p:nvPr>
            <p:ph type="sldNum" sz="quarter" idx="10"/>
          </p:nvPr>
        </p:nvSpPr>
        <p:spPr/>
        <p:txBody>
          <a:bodyPr/>
          <a:lstStyle/>
          <a:p>
            <a:fld id="{2BE37EAD-B669-450B-8488-2784A37454DD}" type="slidenum">
              <a:rPr lang="en-GB" smtClean="0"/>
              <a:t>8</a:t>
            </a:fld>
            <a:endParaRPr lang="en-GB"/>
          </a:p>
        </p:txBody>
      </p:sp>
    </p:spTree>
    <p:extLst>
      <p:ext uri="{BB962C8B-B14F-4D97-AF65-F5344CB8AC3E}">
        <p14:creationId xmlns:p14="http://schemas.microsoft.com/office/powerpoint/2010/main" val="995345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BE" dirty="0"/>
              <a:t>ERCST</a:t>
            </a:r>
          </a:p>
        </p:txBody>
      </p:sp>
      <p:sp>
        <p:nvSpPr>
          <p:cNvPr id="4" name="Slide Number Placeholder 3"/>
          <p:cNvSpPr>
            <a:spLocks noGrp="1"/>
          </p:cNvSpPr>
          <p:nvPr>
            <p:ph type="sldNum" sz="quarter" idx="5"/>
          </p:nvPr>
        </p:nvSpPr>
        <p:spPr/>
        <p:txBody>
          <a:bodyPr/>
          <a:lstStyle/>
          <a:p>
            <a:fld id="{167819B1-5A62-8942-A1A9-7C81B8FCFFD7}" type="slidenum">
              <a:rPr lang="en-GB" smtClean="0"/>
              <a:t>9</a:t>
            </a:fld>
            <a:endParaRPr lang="en-GB"/>
          </a:p>
        </p:txBody>
      </p:sp>
    </p:spTree>
    <p:extLst>
      <p:ext uri="{BB962C8B-B14F-4D97-AF65-F5344CB8AC3E}">
        <p14:creationId xmlns:p14="http://schemas.microsoft.com/office/powerpoint/2010/main" val="1637308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GB" dirty="0"/>
              <a:t>COMPASS</a:t>
            </a:r>
          </a:p>
          <a:p>
            <a:r>
              <a:rPr lang="en-GB" dirty="0"/>
              <a:t>https://</a:t>
            </a:r>
            <a:r>
              <a:rPr lang="en-GB" dirty="0" err="1"/>
              <a:t>www.spglobal.com</a:t>
            </a:r>
            <a:r>
              <a:rPr lang="en-GB" dirty="0"/>
              <a:t>/energy/</a:t>
            </a:r>
            <a:r>
              <a:rPr lang="en-GB" dirty="0" err="1"/>
              <a:t>en</a:t>
            </a:r>
            <a:r>
              <a:rPr lang="en-GB" dirty="0"/>
              <a:t>/news-research/latest-news/energy-transition/121725-no-cbam-exemption-for-uk-before-definitive-phase-begins-Hoekstra</a:t>
            </a:r>
          </a:p>
          <a:p>
            <a:r>
              <a:rPr lang="en-GB" dirty="0"/>
              <a:t>https://</a:t>
            </a:r>
            <a:r>
              <a:rPr lang="en-GB" dirty="0" err="1"/>
              <a:t>www.reuters.com</a:t>
            </a:r>
            <a:r>
              <a:rPr lang="en-GB" dirty="0"/>
              <a:t>/sustainability/cop/eu-rules-out-uk-exemption-carbon-border-levy-until-markets-link-2025-12-17/</a:t>
            </a:r>
          </a:p>
        </p:txBody>
      </p:sp>
      <p:sp>
        <p:nvSpPr>
          <p:cNvPr id="4" name="Slide Number Placeholder 3"/>
          <p:cNvSpPr>
            <a:spLocks noGrp="1"/>
          </p:cNvSpPr>
          <p:nvPr>
            <p:ph type="sldNum" sz="quarter" idx="5"/>
          </p:nvPr>
        </p:nvSpPr>
        <p:spPr/>
        <p:txBody>
          <a:bodyPr/>
          <a:lstStyle/>
          <a:p>
            <a:fld id="{167819B1-5A62-8942-A1A9-7C81B8FCFFD7}" type="slidenum">
              <a:rPr lang="en-GB" smtClean="0"/>
              <a:t>11</a:t>
            </a:fld>
            <a:endParaRPr lang="en-GB"/>
          </a:p>
        </p:txBody>
      </p:sp>
    </p:spTree>
    <p:extLst>
      <p:ext uri="{BB962C8B-B14F-4D97-AF65-F5344CB8AC3E}">
        <p14:creationId xmlns:p14="http://schemas.microsoft.com/office/powerpoint/2010/main" val="2974346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GB" dirty="0"/>
              <a:t>COMPASS</a:t>
            </a:r>
          </a:p>
        </p:txBody>
      </p:sp>
      <p:sp>
        <p:nvSpPr>
          <p:cNvPr id="4" name="Slide Number Placeholder 3"/>
          <p:cNvSpPr>
            <a:spLocks noGrp="1"/>
          </p:cNvSpPr>
          <p:nvPr>
            <p:ph type="sldNum" sz="quarter" idx="5"/>
          </p:nvPr>
        </p:nvSpPr>
        <p:spPr/>
        <p:txBody>
          <a:bodyPr/>
          <a:lstStyle/>
          <a:p>
            <a:fld id="{167819B1-5A62-8942-A1A9-7C81B8FCFFD7}" type="slidenum">
              <a:rPr lang="en-GB" smtClean="0"/>
              <a:t>12</a:t>
            </a:fld>
            <a:endParaRPr lang="en-GB"/>
          </a:p>
        </p:txBody>
      </p:sp>
    </p:spTree>
    <p:extLst>
      <p:ext uri="{BB962C8B-B14F-4D97-AF65-F5344CB8AC3E}">
        <p14:creationId xmlns:p14="http://schemas.microsoft.com/office/powerpoint/2010/main" val="1306108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167819B1-5A62-8942-A1A9-7C81B8FCFFD7}" type="slidenum">
              <a:rPr lang="en-GB" smtClean="0"/>
              <a:t>13</a:t>
            </a:fld>
            <a:endParaRPr lang="en-GB"/>
          </a:p>
        </p:txBody>
      </p:sp>
    </p:spTree>
    <p:extLst>
      <p:ext uri="{BB962C8B-B14F-4D97-AF65-F5344CB8AC3E}">
        <p14:creationId xmlns:p14="http://schemas.microsoft.com/office/powerpoint/2010/main" val="2466506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306CC-2652-37E2-9F58-1B85ED34B6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769D50-1BF6-44FE-B4B2-5ABCA938C789}"/>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41F47149-6E6D-6E84-10A0-852B3E964B3E}"/>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F3F5C1FF-5EFB-8C0E-201D-D369D6FF3576}"/>
              </a:ext>
            </a:extLst>
          </p:cNvPr>
          <p:cNvSpPr>
            <a:spLocks noGrp="1"/>
          </p:cNvSpPr>
          <p:nvPr>
            <p:ph type="sldNum" sz="quarter" idx="5"/>
          </p:nvPr>
        </p:nvSpPr>
        <p:spPr/>
        <p:txBody>
          <a:bodyPr/>
          <a:lstStyle/>
          <a:p>
            <a:fld id="{167819B1-5A62-8942-A1A9-7C81B8FCFFD7}" type="slidenum">
              <a:rPr lang="en-GB" smtClean="0"/>
              <a:t>14</a:t>
            </a:fld>
            <a:endParaRPr lang="en-GB"/>
          </a:p>
        </p:txBody>
      </p:sp>
    </p:spTree>
    <p:extLst>
      <p:ext uri="{BB962C8B-B14F-4D97-AF65-F5344CB8AC3E}">
        <p14:creationId xmlns:p14="http://schemas.microsoft.com/office/powerpoint/2010/main" val="3037458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0B961-15F7-7E68-35D9-8D9E355263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E2691-EC87-CAEF-7CC1-3EC092F9F2FB}"/>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23EE4A59-ED57-672C-88E7-E7C4E1A5545C}"/>
              </a:ext>
            </a:extLst>
          </p:cNvPr>
          <p:cNvSpPr>
            <a:spLocks noGrp="1"/>
          </p:cNvSpPr>
          <p:nvPr>
            <p:ph type="body" idx="1"/>
          </p:nvPr>
        </p:nvSpPr>
        <p:spPr/>
        <p:txBody>
          <a:bodyPr/>
          <a:lstStyle/>
          <a:p>
            <a:r>
              <a:rPr lang="en-GB" dirty="0"/>
              <a:t>T</a:t>
            </a:r>
            <a:r>
              <a:rPr lang="en-BE" dirty="0"/>
              <a:t>aking into account perimtere of eu ets. </a:t>
            </a:r>
            <a:r>
              <a:rPr lang="en-GB" dirty="0"/>
              <a:t>F</a:t>
            </a:r>
            <a:r>
              <a:rPr lang="en-BE" dirty="0"/>
              <a:t>or 2025 LRF same as in previous years, emissions to be updated once 2025 emissions data is available. For previous years need table with data.</a:t>
            </a:r>
          </a:p>
        </p:txBody>
      </p:sp>
      <p:sp>
        <p:nvSpPr>
          <p:cNvPr id="4" name="Slide Number Placeholder 3">
            <a:extLst>
              <a:ext uri="{FF2B5EF4-FFF2-40B4-BE49-F238E27FC236}">
                <a16:creationId xmlns:a16="http://schemas.microsoft.com/office/drawing/2014/main" id="{37D5B36D-369E-8351-8B88-32B9A839E0EF}"/>
              </a:ext>
            </a:extLst>
          </p:cNvPr>
          <p:cNvSpPr>
            <a:spLocks noGrp="1"/>
          </p:cNvSpPr>
          <p:nvPr>
            <p:ph type="sldNum" sz="quarter" idx="5"/>
          </p:nvPr>
        </p:nvSpPr>
        <p:spPr/>
        <p:txBody>
          <a:bodyPr/>
          <a:lstStyle/>
          <a:p>
            <a:fld id="{167819B1-5A62-8942-A1A9-7C81B8FCFFD7}" type="slidenum">
              <a:rPr lang="en-GB" smtClean="0"/>
              <a:t>15</a:t>
            </a:fld>
            <a:endParaRPr lang="en-GB"/>
          </a:p>
        </p:txBody>
      </p:sp>
    </p:spTree>
    <p:extLst>
      <p:ext uri="{BB962C8B-B14F-4D97-AF65-F5344CB8AC3E}">
        <p14:creationId xmlns:p14="http://schemas.microsoft.com/office/powerpoint/2010/main" val="3978265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27BD3-3834-0C4E-3BF9-958F6044BB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B5EFFA-FC02-92F1-E666-5F6EC99CBFF6}"/>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09C5A7D8-FB99-7F5A-83D1-A306767BE1FA}"/>
              </a:ext>
            </a:extLst>
          </p:cNvPr>
          <p:cNvSpPr>
            <a:spLocks noGrp="1"/>
          </p:cNvSpPr>
          <p:nvPr>
            <p:ph type="body" idx="1"/>
          </p:nvPr>
        </p:nvSpPr>
        <p:spPr/>
        <p:txBody>
          <a:bodyPr/>
          <a:lstStyle/>
          <a:p>
            <a:r>
              <a:rPr lang="en-GB" dirty="0"/>
              <a:t>Jean Yves &amp; Stefan</a:t>
            </a:r>
          </a:p>
        </p:txBody>
      </p:sp>
      <p:sp>
        <p:nvSpPr>
          <p:cNvPr id="4" name="Slide Number Placeholder 3">
            <a:extLst>
              <a:ext uri="{FF2B5EF4-FFF2-40B4-BE49-F238E27FC236}">
                <a16:creationId xmlns:a16="http://schemas.microsoft.com/office/drawing/2014/main" id="{99996DEC-0496-F40B-3EBF-8DA292C04E05}"/>
              </a:ext>
            </a:extLst>
          </p:cNvPr>
          <p:cNvSpPr>
            <a:spLocks noGrp="1"/>
          </p:cNvSpPr>
          <p:nvPr>
            <p:ph type="sldNum" sz="quarter" idx="5"/>
          </p:nvPr>
        </p:nvSpPr>
        <p:spPr/>
        <p:txBody>
          <a:bodyPr/>
          <a:lstStyle/>
          <a:p>
            <a:fld id="{167819B1-5A62-8942-A1A9-7C81B8FCFFD7}" type="slidenum">
              <a:rPr lang="en-GB" smtClean="0"/>
              <a:t>17</a:t>
            </a:fld>
            <a:endParaRPr lang="en-GB" dirty="0"/>
          </a:p>
        </p:txBody>
      </p:sp>
    </p:spTree>
    <p:extLst>
      <p:ext uri="{BB962C8B-B14F-4D97-AF65-F5344CB8AC3E}">
        <p14:creationId xmlns:p14="http://schemas.microsoft.com/office/powerpoint/2010/main" val="3467822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D833F-E3F6-7353-63AE-52BD38A89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1BF72-29C1-D13A-E929-3F79E8887792}"/>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2E33BB12-6FC0-85D0-AD06-6AAC99669BCE}"/>
              </a:ext>
            </a:extLst>
          </p:cNvPr>
          <p:cNvSpPr>
            <a:spLocks noGrp="1"/>
          </p:cNvSpPr>
          <p:nvPr>
            <p:ph type="body" idx="1"/>
          </p:nvPr>
        </p:nvSpPr>
        <p:spPr/>
        <p:txBody>
          <a:bodyPr/>
          <a:lstStyle/>
          <a:p>
            <a:r>
              <a:rPr lang="en-GB" dirty="0"/>
              <a:t>Jean Yves &amp; Stefan</a:t>
            </a:r>
          </a:p>
        </p:txBody>
      </p:sp>
      <p:sp>
        <p:nvSpPr>
          <p:cNvPr id="4" name="Slide Number Placeholder 3">
            <a:extLst>
              <a:ext uri="{FF2B5EF4-FFF2-40B4-BE49-F238E27FC236}">
                <a16:creationId xmlns:a16="http://schemas.microsoft.com/office/drawing/2014/main" id="{E51D304D-164C-417B-7822-514691579AD0}"/>
              </a:ext>
            </a:extLst>
          </p:cNvPr>
          <p:cNvSpPr>
            <a:spLocks noGrp="1"/>
          </p:cNvSpPr>
          <p:nvPr>
            <p:ph type="sldNum" sz="quarter" idx="5"/>
          </p:nvPr>
        </p:nvSpPr>
        <p:spPr/>
        <p:txBody>
          <a:bodyPr/>
          <a:lstStyle/>
          <a:p>
            <a:fld id="{167819B1-5A62-8942-A1A9-7C81B8FCFFD7}" type="slidenum">
              <a:rPr lang="en-GB" smtClean="0"/>
              <a:t>18</a:t>
            </a:fld>
            <a:endParaRPr lang="en-GB" dirty="0"/>
          </a:p>
        </p:txBody>
      </p:sp>
    </p:spTree>
    <p:extLst>
      <p:ext uri="{BB962C8B-B14F-4D97-AF65-F5344CB8AC3E}">
        <p14:creationId xmlns:p14="http://schemas.microsoft.com/office/powerpoint/2010/main" val="1979943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8075C-AAA9-6038-68DF-773382A1F0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CD9353-E275-7E82-3DC0-9432D0521C8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D05EFCCF-A893-01A8-8867-9A70CED00C0A}"/>
              </a:ext>
            </a:extLst>
          </p:cNvPr>
          <p:cNvSpPr>
            <a:spLocks noGrp="1"/>
          </p:cNvSpPr>
          <p:nvPr>
            <p:ph type="body" idx="1"/>
          </p:nvPr>
        </p:nvSpPr>
        <p:spPr/>
        <p:txBody>
          <a:bodyPr/>
          <a:lstStyle/>
          <a:p>
            <a:r>
              <a:rPr lang="en-GB" dirty="0"/>
              <a:t>Jean Yves &amp; Stefan</a:t>
            </a:r>
          </a:p>
        </p:txBody>
      </p:sp>
      <p:sp>
        <p:nvSpPr>
          <p:cNvPr id="4" name="Slide Number Placeholder 3">
            <a:extLst>
              <a:ext uri="{FF2B5EF4-FFF2-40B4-BE49-F238E27FC236}">
                <a16:creationId xmlns:a16="http://schemas.microsoft.com/office/drawing/2014/main" id="{BC51281B-64BD-62FD-96FA-F78AF164EE6F}"/>
              </a:ext>
            </a:extLst>
          </p:cNvPr>
          <p:cNvSpPr>
            <a:spLocks noGrp="1"/>
          </p:cNvSpPr>
          <p:nvPr>
            <p:ph type="sldNum" sz="quarter" idx="5"/>
          </p:nvPr>
        </p:nvSpPr>
        <p:spPr/>
        <p:txBody>
          <a:bodyPr/>
          <a:lstStyle/>
          <a:p>
            <a:fld id="{167819B1-5A62-8942-A1A9-7C81B8FCFFD7}" type="slidenum">
              <a:rPr lang="en-GB" smtClean="0"/>
              <a:t>19</a:t>
            </a:fld>
            <a:endParaRPr lang="en-GB" dirty="0"/>
          </a:p>
        </p:txBody>
      </p:sp>
    </p:spTree>
    <p:extLst>
      <p:ext uri="{BB962C8B-B14F-4D97-AF65-F5344CB8AC3E}">
        <p14:creationId xmlns:p14="http://schemas.microsoft.com/office/powerpoint/2010/main" val="3293809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ED06D-CC70-4E5B-5182-7232855A2E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E11C1A-D519-4C98-DEA2-837A267D2D1F}"/>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03850D9F-3CB3-0459-9C34-ECE98E812CA7}"/>
              </a:ext>
            </a:extLst>
          </p:cNvPr>
          <p:cNvSpPr>
            <a:spLocks noGrp="1"/>
          </p:cNvSpPr>
          <p:nvPr>
            <p:ph type="body" idx="1"/>
          </p:nvPr>
        </p:nvSpPr>
        <p:spPr/>
        <p:txBody>
          <a:bodyPr/>
          <a:lstStyle/>
          <a:p>
            <a:r>
              <a:rPr lang="en-GB" dirty="0"/>
              <a:t>Jean Yves &amp; Stefan</a:t>
            </a:r>
          </a:p>
        </p:txBody>
      </p:sp>
      <p:sp>
        <p:nvSpPr>
          <p:cNvPr id="4" name="Slide Number Placeholder 3">
            <a:extLst>
              <a:ext uri="{FF2B5EF4-FFF2-40B4-BE49-F238E27FC236}">
                <a16:creationId xmlns:a16="http://schemas.microsoft.com/office/drawing/2014/main" id="{679E28C3-1941-6F2D-27B4-8118341D1D0A}"/>
              </a:ext>
            </a:extLst>
          </p:cNvPr>
          <p:cNvSpPr>
            <a:spLocks noGrp="1"/>
          </p:cNvSpPr>
          <p:nvPr>
            <p:ph type="sldNum" sz="quarter" idx="5"/>
          </p:nvPr>
        </p:nvSpPr>
        <p:spPr/>
        <p:txBody>
          <a:bodyPr/>
          <a:lstStyle/>
          <a:p>
            <a:fld id="{167819B1-5A62-8942-A1A9-7C81B8FCFFD7}" type="slidenum">
              <a:rPr lang="en-GB" smtClean="0"/>
              <a:t>20</a:t>
            </a:fld>
            <a:endParaRPr lang="en-GB" dirty="0"/>
          </a:p>
        </p:txBody>
      </p:sp>
    </p:spTree>
    <p:extLst>
      <p:ext uri="{BB962C8B-B14F-4D97-AF65-F5344CB8AC3E}">
        <p14:creationId xmlns:p14="http://schemas.microsoft.com/office/powerpoint/2010/main" val="2958408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333A2-B475-2CB3-2FF2-706B88ACD6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8747C7-8261-C4F7-44D0-885C44F2204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AA3E1627-5587-CAC8-6046-13B29D89DD2E}"/>
              </a:ext>
            </a:extLst>
          </p:cNvPr>
          <p:cNvSpPr>
            <a:spLocks noGrp="1"/>
          </p:cNvSpPr>
          <p:nvPr>
            <p:ph type="body" idx="1"/>
          </p:nvPr>
        </p:nvSpPr>
        <p:spPr/>
        <p:txBody>
          <a:bodyPr/>
          <a:lstStyle/>
          <a:p>
            <a:r>
              <a:rPr lang="en-GB" dirty="0"/>
              <a:t>Jean Yves &amp; Stefan</a:t>
            </a:r>
          </a:p>
        </p:txBody>
      </p:sp>
      <p:sp>
        <p:nvSpPr>
          <p:cNvPr id="4" name="Slide Number Placeholder 3">
            <a:extLst>
              <a:ext uri="{FF2B5EF4-FFF2-40B4-BE49-F238E27FC236}">
                <a16:creationId xmlns:a16="http://schemas.microsoft.com/office/drawing/2014/main" id="{51C253EA-982E-775E-D6B3-B84158774745}"/>
              </a:ext>
            </a:extLst>
          </p:cNvPr>
          <p:cNvSpPr>
            <a:spLocks noGrp="1"/>
          </p:cNvSpPr>
          <p:nvPr>
            <p:ph type="sldNum" sz="quarter" idx="5"/>
          </p:nvPr>
        </p:nvSpPr>
        <p:spPr/>
        <p:txBody>
          <a:bodyPr/>
          <a:lstStyle/>
          <a:p>
            <a:fld id="{167819B1-5A62-8942-A1A9-7C81B8FCFFD7}" type="slidenum">
              <a:rPr lang="en-GB" smtClean="0"/>
              <a:t>21</a:t>
            </a:fld>
            <a:endParaRPr lang="en-GB" dirty="0"/>
          </a:p>
        </p:txBody>
      </p:sp>
    </p:spTree>
    <p:extLst>
      <p:ext uri="{BB962C8B-B14F-4D97-AF65-F5344CB8AC3E}">
        <p14:creationId xmlns:p14="http://schemas.microsoft.com/office/powerpoint/2010/main" val="2038883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A9BB1-9205-1E51-5A64-D449B847E3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30370-F574-B6B2-2B87-4041D3649AC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A335BAB6-948B-28E6-1E4D-3312F5B7DA87}"/>
              </a:ext>
            </a:extLst>
          </p:cNvPr>
          <p:cNvSpPr>
            <a:spLocks noGrp="1"/>
          </p:cNvSpPr>
          <p:nvPr>
            <p:ph type="body" idx="1"/>
          </p:nvPr>
        </p:nvSpPr>
        <p:spPr/>
        <p:txBody>
          <a:bodyPr/>
          <a:lstStyle/>
          <a:p>
            <a:r>
              <a:rPr lang="en-GB" dirty="0"/>
              <a:t>ERCST</a:t>
            </a:r>
          </a:p>
        </p:txBody>
      </p:sp>
      <p:sp>
        <p:nvSpPr>
          <p:cNvPr id="4" name="Slide Number Placeholder 3">
            <a:extLst>
              <a:ext uri="{FF2B5EF4-FFF2-40B4-BE49-F238E27FC236}">
                <a16:creationId xmlns:a16="http://schemas.microsoft.com/office/drawing/2014/main" id="{5D2C975E-497D-A68C-6120-EFFA1B24AB64}"/>
              </a:ext>
            </a:extLst>
          </p:cNvPr>
          <p:cNvSpPr>
            <a:spLocks noGrp="1"/>
          </p:cNvSpPr>
          <p:nvPr>
            <p:ph type="sldNum" sz="quarter" idx="5"/>
          </p:nvPr>
        </p:nvSpPr>
        <p:spPr/>
        <p:txBody>
          <a:bodyPr/>
          <a:lstStyle/>
          <a:p>
            <a:fld id="{167819B1-5A62-8942-A1A9-7C81B8FCFFD7}" type="slidenum">
              <a:rPr lang="en-GB" smtClean="0"/>
              <a:t>22</a:t>
            </a:fld>
            <a:endParaRPr lang="en-GB" dirty="0"/>
          </a:p>
        </p:txBody>
      </p:sp>
    </p:spTree>
    <p:extLst>
      <p:ext uri="{BB962C8B-B14F-4D97-AF65-F5344CB8AC3E}">
        <p14:creationId xmlns:p14="http://schemas.microsoft.com/office/powerpoint/2010/main" val="2858500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4BFB3-7A0F-4589-AD37-C90A3F38A4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4D004A-90AC-DB41-34DD-EBB34BF28A1F}"/>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E3F0DE36-C89B-0746-A9FE-43F1B335576C}"/>
              </a:ext>
            </a:extLst>
          </p:cNvPr>
          <p:cNvSpPr>
            <a:spLocks noGrp="1"/>
          </p:cNvSpPr>
          <p:nvPr>
            <p:ph type="body" idx="1"/>
          </p:nvPr>
        </p:nvSpPr>
        <p:spPr/>
        <p:txBody>
          <a:bodyPr/>
          <a:lstStyle/>
          <a:p>
            <a:r>
              <a:rPr lang="en-GB" dirty="0"/>
              <a:t>ERCST </a:t>
            </a:r>
          </a:p>
        </p:txBody>
      </p:sp>
      <p:sp>
        <p:nvSpPr>
          <p:cNvPr id="4" name="Slide Number Placeholder 3">
            <a:extLst>
              <a:ext uri="{FF2B5EF4-FFF2-40B4-BE49-F238E27FC236}">
                <a16:creationId xmlns:a16="http://schemas.microsoft.com/office/drawing/2014/main" id="{E2244BD9-9610-11E0-E884-F3EBC5DCD569}"/>
              </a:ext>
            </a:extLst>
          </p:cNvPr>
          <p:cNvSpPr>
            <a:spLocks noGrp="1"/>
          </p:cNvSpPr>
          <p:nvPr>
            <p:ph type="sldNum" sz="quarter" idx="10"/>
          </p:nvPr>
        </p:nvSpPr>
        <p:spPr/>
        <p:txBody>
          <a:bodyPr/>
          <a:lstStyle/>
          <a:p>
            <a:fld id="{2BE37EAD-B669-450B-8488-2784A37454DD}" type="slidenum">
              <a:rPr lang="en-GB" smtClean="0"/>
              <a:t>23</a:t>
            </a:fld>
            <a:endParaRPr lang="en-GB" dirty="0"/>
          </a:p>
        </p:txBody>
      </p:sp>
    </p:spTree>
    <p:extLst>
      <p:ext uri="{BB962C8B-B14F-4D97-AF65-F5344CB8AC3E}">
        <p14:creationId xmlns:p14="http://schemas.microsoft.com/office/powerpoint/2010/main" val="3445271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EE940-34CF-5826-6FE9-A28CF34F4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C87C55-C24E-2F6C-23C2-9EB3609C9094}"/>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7424B47F-1E0E-D605-8266-A3D68EC067B5}"/>
              </a:ext>
            </a:extLst>
          </p:cNvPr>
          <p:cNvSpPr>
            <a:spLocks noGrp="1"/>
          </p:cNvSpPr>
          <p:nvPr>
            <p:ph type="body" idx="1"/>
          </p:nvPr>
        </p:nvSpPr>
        <p:spPr/>
        <p:txBody>
          <a:bodyPr/>
          <a:lstStyle/>
          <a:p>
            <a:r>
              <a:rPr lang="en-GB" dirty="0"/>
              <a:t>COMPASS</a:t>
            </a:r>
          </a:p>
        </p:txBody>
      </p:sp>
      <p:sp>
        <p:nvSpPr>
          <p:cNvPr id="4" name="Slide Number Placeholder 3">
            <a:extLst>
              <a:ext uri="{FF2B5EF4-FFF2-40B4-BE49-F238E27FC236}">
                <a16:creationId xmlns:a16="http://schemas.microsoft.com/office/drawing/2014/main" id="{9822340D-3636-BDCD-3167-CB8F6A69A763}"/>
              </a:ext>
            </a:extLst>
          </p:cNvPr>
          <p:cNvSpPr>
            <a:spLocks noGrp="1"/>
          </p:cNvSpPr>
          <p:nvPr>
            <p:ph type="sldNum" sz="quarter" idx="5"/>
          </p:nvPr>
        </p:nvSpPr>
        <p:spPr/>
        <p:txBody>
          <a:bodyPr/>
          <a:lstStyle/>
          <a:p>
            <a:fld id="{167819B1-5A62-8942-A1A9-7C81B8FCFFD7}" type="slidenum">
              <a:rPr lang="en-GB" smtClean="0"/>
              <a:t>24</a:t>
            </a:fld>
            <a:endParaRPr lang="en-GB"/>
          </a:p>
        </p:txBody>
      </p:sp>
    </p:spTree>
    <p:extLst>
      <p:ext uri="{BB962C8B-B14F-4D97-AF65-F5344CB8AC3E}">
        <p14:creationId xmlns:p14="http://schemas.microsoft.com/office/powerpoint/2010/main" val="1105931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E5F55-FB61-73A4-74C7-B296F7D4B2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ABD0B-5FAC-9A6A-4F93-887729B1117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6F7B0006-3206-4F93-919F-E5F2F8540FA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4A25BE7-2BC7-41D8-CFD7-4681D1ABDB95}"/>
              </a:ext>
            </a:extLst>
          </p:cNvPr>
          <p:cNvSpPr>
            <a:spLocks noGrp="1"/>
          </p:cNvSpPr>
          <p:nvPr>
            <p:ph type="sldNum" sz="quarter" idx="5"/>
          </p:nvPr>
        </p:nvSpPr>
        <p:spPr/>
        <p:txBody>
          <a:bodyPr/>
          <a:lstStyle/>
          <a:p>
            <a:fld id="{167819B1-5A62-8942-A1A9-7C81B8FCFFD7}" type="slidenum">
              <a:rPr lang="en-GB" smtClean="0"/>
              <a:t>25</a:t>
            </a:fld>
            <a:endParaRPr lang="en-GB" dirty="0"/>
          </a:p>
        </p:txBody>
      </p:sp>
    </p:spTree>
    <p:extLst>
      <p:ext uri="{BB962C8B-B14F-4D97-AF65-F5344CB8AC3E}">
        <p14:creationId xmlns:p14="http://schemas.microsoft.com/office/powerpoint/2010/main" val="15732951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67819B1-5A62-8942-A1A9-7C81B8FCFFD7}" type="slidenum">
              <a:rPr lang="en-GB" smtClean="0"/>
              <a:t>26</a:t>
            </a:fld>
            <a:endParaRPr lang="en-GB" dirty="0"/>
          </a:p>
        </p:txBody>
      </p:sp>
    </p:spTree>
    <p:extLst>
      <p:ext uri="{BB962C8B-B14F-4D97-AF65-F5344CB8AC3E}">
        <p14:creationId xmlns:p14="http://schemas.microsoft.com/office/powerpoint/2010/main" val="2713563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67819B1-5A62-8942-A1A9-7C81B8FCFFD7}" type="slidenum">
              <a:rPr lang="en-GB" smtClean="0"/>
              <a:t>27</a:t>
            </a:fld>
            <a:endParaRPr lang="en-GB" dirty="0"/>
          </a:p>
        </p:txBody>
      </p:sp>
    </p:spTree>
    <p:extLst>
      <p:ext uri="{BB962C8B-B14F-4D97-AF65-F5344CB8AC3E}">
        <p14:creationId xmlns:p14="http://schemas.microsoft.com/office/powerpoint/2010/main" val="2693098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FFBD-A996-146F-3915-0482508872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F28A9-456D-4AD5-7103-8085C6BF052E}"/>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83499A70-F493-04F2-3A66-4A12D380C87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5AE821F-85F0-0C04-0575-C5900DFDB047}"/>
              </a:ext>
            </a:extLst>
          </p:cNvPr>
          <p:cNvSpPr>
            <a:spLocks noGrp="1"/>
          </p:cNvSpPr>
          <p:nvPr>
            <p:ph type="sldNum" sz="quarter" idx="10"/>
          </p:nvPr>
        </p:nvSpPr>
        <p:spPr/>
        <p:txBody>
          <a:bodyPr/>
          <a:lstStyle/>
          <a:p>
            <a:fld id="{2BE37EAD-B669-450B-8488-2784A37454DD}" type="slidenum">
              <a:rPr lang="en-GB" smtClean="0"/>
              <a:t>28</a:t>
            </a:fld>
            <a:endParaRPr lang="en-GB" dirty="0"/>
          </a:p>
        </p:txBody>
      </p:sp>
    </p:spTree>
    <p:extLst>
      <p:ext uri="{BB962C8B-B14F-4D97-AF65-F5344CB8AC3E}">
        <p14:creationId xmlns:p14="http://schemas.microsoft.com/office/powerpoint/2010/main" val="6313753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E2745-F642-19C0-BA03-CD1F22CB1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ECC3A4-FF95-509F-25FE-322D8483EB60}"/>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63FF35E8-542E-713E-730A-6372C32ACA2F}"/>
              </a:ext>
            </a:extLst>
          </p:cNvPr>
          <p:cNvSpPr>
            <a:spLocks noGrp="1"/>
          </p:cNvSpPr>
          <p:nvPr>
            <p:ph type="body" idx="1"/>
          </p:nvPr>
        </p:nvSpPr>
        <p:spPr/>
        <p:txBody>
          <a:bodyPr/>
          <a:lstStyle/>
          <a:p>
            <a:pPr algn="ctr"/>
            <a:endParaRPr lang="en-GB" sz="1900" dirty="0">
              <a:solidFill>
                <a:srgbClr val="000000"/>
              </a:solidFill>
              <a:latin typeface="Times New Roman" panose="02020603050405020304" pitchFamily="18" charset="0"/>
            </a:endParaRPr>
          </a:p>
          <a:p>
            <a:pPr algn="ctr"/>
            <a:endParaRPr lang="en-GB" sz="1900" dirty="0">
              <a:solidFill>
                <a:srgbClr val="000000"/>
              </a:solidFill>
              <a:latin typeface="Times New Roman" panose="02020603050405020304" pitchFamily="18" charset="0"/>
            </a:endParaRPr>
          </a:p>
          <a:p>
            <a:r>
              <a:rPr lang="en-GB" sz="1900" dirty="0">
                <a:solidFill>
                  <a:srgbClr val="000000"/>
                </a:solidFill>
                <a:latin typeface="Times New Roman" panose="02020603050405020304" pitchFamily="18" charset="0"/>
              </a:rPr>
              <a:t>Art 10 (3) EU ETS Directive )</a:t>
            </a:r>
          </a:p>
          <a:p>
            <a:endParaRPr lang="en-GB" sz="1900" dirty="0">
              <a:solidFill>
                <a:srgbClr val="000000"/>
              </a:solidFill>
              <a:latin typeface="Times New Roman" panose="02020603050405020304" pitchFamily="18" charset="0"/>
            </a:endParaRPr>
          </a:p>
          <a:p>
            <a:r>
              <a:rPr lang="en-GB" sz="1900" dirty="0">
                <a:solidFill>
                  <a:srgbClr val="211D1E"/>
                </a:solidFill>
                <a:latin typeface="Times New Roman" panose="02020603050405020304" pitchFamily="18" charset="0"/>
              </a:rPr>
              <a:t>to finance research and development in energy efficiency and clean technologies in the sectors covered by this Directive; </a:t>
            </a:r>
            <a:endParaRPr lang="en-GB" dirty="0"/>
          </a:p>
        </p:txBody>
      </p:sp>
      <p:sp>
        <p:nvSpPr>
          <p:cNvPr id="4" name="Slide Number Placeholder 3">
            <a:extLst>
              <a:ext uri="{FF2B5EF4-FFF2-40B4-BE49-F238E27FC236}">
                <a16:creationId xmlns:a16="http://schemas.microsoft.com/office/drawing/2014/main" id="{55F56C96-DC84-452D-C0AB-B727514290A8}"/>
              </a:ext>
            </a:extLst>
          </p:cNvPr>
          <p:cNvSpPr>
            <a:spLocks noGrp="1"/>
          </p:cNvSpPr>
          <p:nvPr>
            <p:ph type="sldNum" sz="quarter" idx="5"/>
          </p:nvPr>
        </p:nvSpPr>
        <p:spPr/>
        <p:txBody>
          <a:bodyPr/>
          <a:lstStyle/>
          <a:p>
            <a:fld id="{167819B1-5A62-8942-A1A9-7C81B8FCFFD7}" type="slidenum">
              <a:rPr lang="en-GB" smtClean="0"/>
              <a:t>29</a:t>
            </a:fld>
            <a:endParaRPr lang="en-GB" dirty="0"/>
          </a:p>
        </p:txBody>
      </p:sp>
    </p:spTree>
    <p:extLst>
      <p:ext uri="{BB962C8B-B14F-4D97-AF65-F5344CB8AC3E}">
        <p14:creationId xmlns:p14="http://schemas.microsoft.com/office/powerpoint/2010/main" val="230672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D595D-5E0D-AD4F-57F2-81248D770C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69D6E0-2AD7-4278-1BA6-F71AB8508669}"/>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4ED0BF84-40B9-4CD3-CFCF-5F3BC260D1CC}"/>
              </a:ext>
            </a:extLst>
          </p:cNvPr>
          <p:cNvSpPr>
            <a:spLocks noGrp="1"/>
          </p:cNvSpPr>
          <p:nvPr>
            <p:ph type="body" idx="1"/>
          </p:nvPr>
        </p:nvSpPr>
        <p:spPr/>
        <p:txBody>
          <a:bodyPr/>
          <a:lstStyle/>
          <a:p>
            <a:pPr marL="177639" indent="-177639">
              <a:buFont typeface="Arial" panose="020B0604020202020204" pitchFamily="34" charset="0"/>
              <a:buChar char="•"/>
            </a:pPr>
            <a:r>
              <a:rPr lang="en-US" dirty="0"/>
              <a:t>Funding: </a:t>
            </a:r>
            <a:r>
              <a:rPr lang="en-US" b="1" dirty="0"/>
              <a:t>40 billion EUR </a:t>
            </a:r>
            <a:r>
              <a:rPr lang="en-US" dirty="0"/>
              <a:t>2020-2030 (530 million EUAs.).</a:t>
            </a:r>
          </a:p>
          <a:p>
            <a:endParaRPr lang="en-US" dirty="0"/>
          </a:p>
          <a:p>
            <a:pPr marL="177639" indent="-177639">
              <a:buFont typeface="Arial" panose="020B0604020202020204" pitchFamily="34" charset="0"/>
              <a:buChar char="•"/>
            </a:pPr>
            <a:r>
              <a:rPr lang="en-US" dirty="0"/>
              <a:t>Innovation Fund status:</a:t>
            </a: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651344" lvl="1" indent="-177639">
              <a:buFont typeface="Arial" panose="020B0604020202020204" pitchFamily="34" charset="0"/>
              <a:buChar char="•"/>
            </a:pPr>
            <a:r>
              <a:rPr lang="en-GB" b="1" i="0" dirty="0">
                <a:solidFill>
                  <a:srgbClr val="404040"/>
                </a:solidFill>
                <a:effectLst/>
                <a:latin typeface="arial" panose="020B0604020202020204" pitchFamily="34" charset="0"/>
              </a:rPr>
              <a:t>On 23 November 2023</a:t>
            </a:r>
            <a:r>
              <a:rPr lang="en-GB" b="0" i="0" dirty="0">
                <a:solidFill>
                  <a:srgbClr val="404040"/>
                </a:solidFill>
                <a:effectLst/>
                <a:latin typeface="arial" panose="020B0604020202020204" pitchFamily="34" charset="0"/>
              </a:rPr>
              <a:t>, the European Commission launched the </a:t>
            </a:r>
            <a:r>
              <a:rPr lang="en-GB" b="1" i="0" u="sng" dirty="0">
                <a:solidFill>
                  <a:srgbClr val="004494"/>
                </a:solidFill>
                <a:effectLst/>
                <a:latin typeface="arial" panose="020B0604020202020204" pitchFamily="34" charset="0"/>
                <a:hlinkClick r:id="rId3"/>
              </a:rPr>
              <a:t>Innovation Fund 2023 Call</a:t>
            </a:r>
            <a:r>
              <a:rPr lang="en-GB" b="1" i="0" dirty="0">
                <a:solidFill>
                  <a:srgbClr val="404040"/>
                </a:solidFill>
                <a:effectLst/>
                <a:latin typeface="arial" panose="020B0604020202020204" pitchFamily="34" charset="0"/>
              </a:rPr>
              <a:t>,</a:t>
            </a:r>
            <a:r>
              <a:rPr lang="en-GB" b="0" i="0" dirty="0">
                <a:solidFill>
                  <a:srgbClr val="404040"/>
                </a:solidFill>
                <a:effectLst/>
                <a:latin typeface="arial" panose="020B0604020202020204" pitchFamily="34" charset="0"/>
              </a:rPr>
              <a:t> with </a:t>
            </a:r>
            <a:r>
              <a:rPr lang="en-GB" b="1" i="0" dirty="0">
                <a:solidFill>
                  <a:srgbClr val="404040"/>
                </a:solidFill>
                <a:effectLst/>
                <a:latin typeface="arial" panose="020B0604020202020204" pitchFamily="34" charset="0"/>
              </a:rPr>
              <a:t>a total budget of €4 billion</a:t>
            </a:r>
            <a:r>
              <a:rPr lang="en-GB" b="0" i="0" dirty="0">
                <a:solidFill>
                  <a:srgbClr val="404040"/>
                </a:solidFill>
                <a:effectLst/>
                <a:latin typeface="arial" panose="020B0604020202020204" pitchFamily="34" charset="0"/>
              </a:rPr>
              <a:t>. </a:t>
            </a:r>
          </a:p>
          <a:p>
            <a:pPr marL="177639" indent="-177639">
              <a:buFont typeface="Arial" panose="020B0604020202020204" pitchFamily="34" charset="0"/>
              <a:buChar char="•"/>
            </a:pPr>
            <a:endParaRPr lang="en-GB" b="0" i="0" dirty="0">
              <a:solidFill>
                <a:srgbClr val="404040"/>
              </a:solidFill>
              <a:effectLst/>
              <a:latin typeface="arial" panose="020B0604020202020204" pitchFamily="34" charset="0"/>
            </a:endParaRPr>
          </a:p>
          <a:p>
            <a:pPr marL="1125049" lvl="2" indent="-177639">
              <a:buFont typeface="Arial" panose="020B0604020202020204" pitchFamily="34" charset="0"/>
              <a:buChar char="•"/>
            </a:pPr>
            <a:r>
              <a:rPr lang="en-GB" b="0" i="0" dirty="0">
                <a:solidFill>
                  <a:srgbClr val="404040"/>
                </a:solidFill>
                <a:effectLst/>
                <a:latin typeface="arial" panose="020B0604020202020204" pitchFamily="34" charset="0"/>
              </a:rPr>
              <a:t>General: Large-scale projects €1.7 billion</a:t>
            </a:r>
          </a:p>
          <a:p>
            <a:pPr marL="177639" indent="-177639">
              <a:buFont typeface="Arial" panose="020B0604020202020204" pitchFamily="34" charset="0"/>
              <a:buChar char="•"/>
            </a:pPr>
            <a:endParaRPr lang="en-GB" b="0" i="0" dirty="0">
              <a:solidFill>
                <a:srgbClr val="404040"/>
              </a:solidFill>
              <a:effectLst/>
              <a:latin typeface="arial" panose="020B0604020202020204" pitchFamily="34" charset="0"/>
            </a:endParaRPr>
          </a:p>
          <a:p>
            <a:pPr marL="1125049" lvl="2" indent="-177639">
              <a:buFont typeface="Arial" panose="020B0604020202020204" pitchFamily="34" charset="0"/>
              <a:buChar char="•"/>
            </a:pPr>
            <a:r>
              <a:rPr lang="en-GB" dirty="0"/>
              <a:t>General: Medium-scale projects €500 million</a:t>
            </a:r>
            <a:endParaRPr lang="en-GB" b="0" i="0" dirty="0">
              <a:solidFill>
                <a:srgbClr val="404040"/>
              </a:solidFill>
              <a:effectLst/>
              <a:latin typeface="arial" panose="020B0604020202020204" pitchFamily="34" charset="0"/>
            </a:endParaRPr>
          </a:p>
          <a:p>
            <a:pPr marL="177639" indent="-177639">
              <a:buFont typeface="Arial" panose="020B0604020202020204" pitchFamily="34" charset="0"/>
              <a:buChar char="•"/>
            </a:pPr>
            <a:endParaRPr lang="en-GB" b="0" i="0" dirty="0">
              <a:solidFill>
                <a:srgbClr val="404040"/>
              </a:solidFill>
              <a:effectLst/>
              <a:latin typeface="arial" panose="020B0604020202020204" pitchFamily="34" charset="0"/>
            </a:endParaRPr>
          </a:p>
          <a:p>
            <a:pPr marL="1125049" lvl="2" indent="-177639">
              <a:buFont typeface="Arial" panose="020B0604020202020204" pitchFamily="34" charset="0"/>
              <a:buChar char="•"/>
            </a:pPr>
            <a:r>
              <a:rPr lang="en-GB" dirty="0"/>
              <a:t>General: Small-scale projects €200 million</a:t>
            </a:r>
            <a:endParaRPr lang="en-GB" b="0" i="0" dirty="0">
              <a:solidFill>
                <a:srgbClr val="404040"/>
              </a:solidFill>
              <a:effectLst/>
              <a:latin typeface="arial" panose="020B0604020202020204" pitchFamily="34" charset="0"/>
            </a:endParaRPr>
          </a:p>
          <a:p>
            <a:pPr marL="177639" indent="-177639">
              <a:buFont typeface="Arial" panose="020B0604020202020204" pitchFamily="34" charset="0"/>
              <a:buChar char="•"/>
            </a:pPr>
            <a:endParaRPr lang="en-GB" b="0" i="0" dirty="0">
              <a:solidFill>
                <a:srgbClr val="404040"/>
              </a:solidFill>
              <a:effectLst/>
              <a:latin typeface="arial" panose="020B0604020202020204" pitchFamily="34" charset="0"/>
            </a:endParaRPr>
          </a:p>
          <a:p>
            <a:pPr marL="1125049" lvl="2" indent="-177639">
              <a:buFont typeface="Arial" panose="020B0604020202020204" pitchFamily="34" charset="0"/>
              <a:buChar char="•"/>
            </a:pPr>
            <a:r>
              <a:rPr lang="en-GB" dirty="0"/>
              <a:t>Cleantech manufacturing €1.4 billion </a:t>
            </a:r>
            <a:endParaRPr lang="en-GB" b="0" i="0" dirty="0">
              <a:solidFill>
                <a:srgbClr val="404040"/>
              </a:solidFill>
              <a:effectLst/>
              <a:latin typeface="arial" panose="020B0604020202020204" pitchFamily="34" charset="0"/>
            </a:endParaRPr>
          </a:p>
          <a:p>
            <a:pPr marL="177639" indent="-177639">
              <a:buFont typeface="Arial" panose="020B0604020202020204" pitchFamily="34" charset="0"/>
              <a:buChar char="•"/>
            </a:pPr>
            <a:endParaRPr lang="en-GB" b="0" i="0" dirty="0">
              <a:solidFill>
                <a:srgbClr val="404040"/>
              </a:solidFill>
              <a:effectLst/>
              <a:latin typeface="arial" panose="020B0604020202020204" pitchFamily="34" charset="0"/>
            </a:endParaRPr>
          </a:p>
          <a:p>
            <a:pPr marL="1125049" lvl="2" indent="-177639">
              <a:buFont typeface="Arial" panose="020B0604020202020204" pitchFamily="34" charset="0"/>
              <a:buChar char="•"/>
            </a:pPr>
            <a:r>
              <a:rPr lang="en-GB" dirty="0"/>
              <a:t>Pilots €200 million</a:t>
            </a:r>
            <a:endParaRPr lang="en-US" b="0" i="0" dirty="0">
              <a:solidFill>
                <a:srgbClr val="404040"/>
              </a:solidFill>
              <a:effectLst/>
              <a:latin typeface="arial" panose="020B0604020202020204" pitchFamily="34" charset="0"/>
            </a:endParaRP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651344" lvl="1" indent="-177639">
              <a:buFont typeface="Arial" panose="020B0604020202020204" pitchFamily="34" charset="0"/>
              <a:buChar char="•"/>
            </a:pPr>
            <a:r>
              <a:rPr lang="en-US" dirty="0"/>
              <a:t>Deadline date</a:t>
            </a:r>
            <a:r>
              <a:rPr lang="en-US" b="0" i="0" dirty="0">
                <a:solidFill>
                  <a:srgbClr val="404040"/>
                </a:solidFill>
                <a:effectLst/>
                <a:latin typeface="arial" panose="020B0604020202020204" pitchFamily="34" charset="0"/>
              </a:rPr>
              <a:t>: 9 April 2024,</a:t>
            </a: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177639" indent="-177639">
              <a:buFont typeface="Arial" panose="020B0604020202020204" pitchFamily="34" charset="0"/>
              <a:buChar char="•"/>
            </a:pPr>
            <a:r>
              <a:rPr lang="en-US" b="0" i="0" dirty="0">
                <a:solidFill>
                  <a:srgbClr val="404040"/>
                </a:solidFill>
                <a:effectLst/>
                <a:latin typeface="arial" panose="020B0604020202020204" pitchFamily="34" charset="0"/>
              </a:rPr>
              <a:t>New categories:</a:t>
            </a: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651344" lvl="1" indent="-177639">
              <a:buFont typeface="Arial" panose="020B0604020202020204" pitchFamily="34" charset="0"/>
              <a:buChar char="•"/>
            </a:pPr>
            <a:r>
              <a:rPr lang="en-US" b="0" i="0" dirty="0">
                <a:solidFill>
                  <a:srgbClr val="404040"/>
                </a:solidFill>
                <a:effectLst/>
                <a:latin typeface="arial" panose="020B0604020202020204" pitchFamily="34" charset="0"/>
              </a:rPr>
              <a:t>Large-scale projects - </a:t>
            </a:r>
            <a:r>
              <a:rPr lang="en-GB" dirty="0"/>
              <a:t>CAPEX &gt; €100 million</a:t>
            </a:r>
            <a:endParaRPr lang="en-US" b="0" i="0" dirty="0">
              <a:solidFill>
                <a:srgbClr val="404040"/>
              </a:solidFill>
              <a:effectLst/>
              <a:latin typeface="arial" panose="020B0604020202020204" pitchFamily="34" charset="0"/>
            </a:endParaRP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651344" lvl="1" indent="-177639">
              <a:buFont typeface="Arial" panose="020B0604020202020204" pitchFamily="34" charset="0"/>
              <a:buChar char="•"/>
            </a:pPr>
            <a:r>
              <a:rPr lang="en-GB" b="1" dirty="0"/>
              <a:t>Medium-scale projects</a:t>
            </a:r>
            <a:r>
              <a:rPr lang="en-US" b="1" i="0" dirty="0">
                <a:solidFill>
                  <a:srgbClr val="404040"/>
                </a:solidFill>
                <a:effectLst/>
                <a:latin typeface="arial" panose="020B0604020202020204" pitchFamily="34" charset="0"/>
              </a:rPr>
              <a:t> </a:t>
            </a:r>
            <a:r>
              <a:rPr lang="en-US" b="0" i="0" dirty="0">
                <a:solidFill>
                  <a:srgbClr val="404040"/>
                </a:solidFill>
                <a:effectLst/>
                <a:latin typeface="arial" panose="020B0604020202020204" pitchFamily="34" charset="0"/>
              </a:rPr>
              <a:t>- </a:t>
            </a:r>
            <a:r>
              <a:rPr lang="en-GB" b="1" dirty="0"/>
              <a:t>€100 million </a:t>
            </a:r>
            <a:r>
              <a:rPr lang="en-GB" dirty="0"/>
              <a:t>&gt; CAPEX &gt; </a:t>
            </a:r>
            <a:r>
              <a:rPr lang="en-GB" b="1" dirty="0"/>
              <a:t>€20 million</a:t>
            </a:r>
            <a:endParaRPr lang="en-US" b="1" i="0" dirty="0">
              <a:solidFill>
                <a:srgbClr val="404040"/>
              </a:solidFill>
              <a:effectLst/>
              <a:latin typeface="arial" panose="020B0604020202020204" pitchFamily="34" charset="0"/>
            </a:endParaRP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651344" lvl="1" indent="-177639">
              <a:buFont typeface="Arial" panose="020B0604020202020204" pitchFamily="34" charset="0"/>
              <a:buChar char="•"/>
            </a:pPr>
            <a:r>
              <a:rPr lang="en-US" b="0" i="0" dirty="0">
                <a:solidFill>
                  <a:srgbClr val="404040"/>
                </a:solidFill>
                <a:effectLst/>
                <a:latin typeface="arial" panose="020B0604020202020204" pitchFamily="34" charset="0"/>
              </a:rPr>
              <a:t>Small-scale projects €20 million &gt; CAPEX &gt; €2.5 million</a:t>
            </a: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177639" indent="-177639">
              <a:buFont typeface="Arial" panose="020B0604020202020204" pitchFamily="34" charset="0"/>
              <a:buChar char="•"/>
            </a:pPr>
            <a:r>
              <a:rPr lang="en-US" b="0" i="0" dirty="0">
                <a:solidFill>
                  <a:srgbClr val="404040"/>
                </a:solidFill>
                <a:effectLst/>
                <a:latin typeface="arial" panose="020B0604020202020204" pitchFamily="34" charset="0"/>
              </a:rPr>
              <a:t>New category: </a:t>
            </a:r>
            <a:r>
              <a:rPr lang="en-GB" b="1" dirty="0"/>
              <a:t>Cleantech manufacturing for components</a:t>
            </a:r>
            <a:r>
              <a:rPr lang="en-GB" dirty="0"/>
              <a:t>: </a:t>
            </a:r>
          </a:p>
          <a:p>
            <a:pPr marL="651344" lvl="1" indent="-177639">
              <a:buFont typeface="Arial" panose="020B0604020202020204" pitchFamily="34" charset="0"/>
              <a:buChar char="•"/>
            </a:pPr>
            <a:r>
              <a:rPr lang="en-GB" b="1" dirty="0"/>
              <a:t>Renewable energy </a:t>
            </a:r>
            <a:r>
              <a:rPr lang="en-GB" dirty="0"/>
              <a:t>installations</a:t>
            </a:r>
          </a:p>
          <a:p>
            <a:pPr marL="651344" lvl="1" indent="-177639">
              <a:buFont typeface="Arial" panose="020B0604020202020204" pitchFamily="34" charset="0"/>
              <a:buChar char="•"/>
            </a:pPr>
            <a:r>
              <a:rPr lang="en-GB" b="1" dirty="0"/>
              <a:t>Electrolysers</a:t>
            </a:r>
            <a:r>
              <a:rPr lang="en-GB" dirty="0"/>
              <a:t> and fuel cells</a:t>
            </a:r>
          </a:p>
          <a:p>
            <a:pPr marL="651344" lvl="1" indent="-177639">
              <a:buFont typeface="Arial" panose="020B0604020202020204" pitchFamily="34" charset="0"/>
              <a:buChar char="•"/>
            </a:pPr>
            <a:r>
              <a:rPr lang="en-GB" b="1" dirty="0"/>
              <a:t>Energy storage </a:t>
            </a:r>
            <a:r>
              <a:rPr lang="en-GB" dirty="0"/>
              <a:t>solutions</a:t>
            </a:r>
          </a:p>
          <a:p>
            <a:pPr marL="651344" lvl="1" indent="-177639">
              <a:buFont typeface="Arial" panose="020B0604020202020204" pitchFamily="34" charset="0"/>
              <a:buChar char="•"/>
            </a:pPr>
            <a:r>
              <a:rPr lang="en-GB" b="1" dirty="0"/>
              <a:t>Heat pumps</a:t>
            </a:r>
            <a:endParaRPr lang="en-US" b="1" i="0" dirty="0">
              <a:solidFill>
                <a:srgbClr val="404040"/>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934B7166-1367-42EE-4512-9B5FE75CF537}"/>
              </a:ext>
            </a:extLst>
          </p:cNvPr>
          <p:cNvSpPr>
            <a:spLocks noGrp="1"/>
          </p:cNvSpPr>
          <p:nvPr>
            <p:ph type="sldNum" sz="quarter" idx="5"/>
          </p:nvPr>
        </p:nvSpPr>
        <p:spPr/>
        <p:txBody>
          <a:bodyPr/>
          <a:lstStyle/>
          <a:p>
            <a:fld id="{167819B1-5A62-8942-A1A9-7C81B8FCFFD7}" type="slidenum">
              <a:rPr lang="en-GB" smtClean="0"/>
              <a:t>30</a:t>
            </a:fld>
            <a:endParaRPr lang="en-GB" dirty="0"/>
          </a:p>
        </p:txBody>
      </p:sp>
    </p:spTree>
    <p:extLst>
      <p:ext uri="{BB962C8B-B14F-4D97-AF65-F5344CB8AC3E}">
        <p14:creationId xmlns:p14="http://schemas.microsoft.com/office/powerpoint/2010/main" val="1608365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pPr marL="295769" indent="-295769">
              <a:buFont typeface="Arial" panose="020B0604020202020204" pitchFamily="34" charset="0"/>
              <a:buChar char="•"/>
            </a:pPr>
            <a:r>
              <a:rPr lang="en-GB" sz="1900" dirty="0">
                <a:solidFill>
                  <a:srgbClr val="000000"/>
                </a:solidFill>
                <a:latin typeface="Times New Roman" panose="02020603050405020304" pitchFamily="18" charset="0"/>
              </a:rPr>
              <a:t>.</a:t>
            </a:r>
          </a:p>
          <a:p>
            <a:pPr marL="295769" indent="-295769">
              <a:buFont typeface="Arial" panose="020B0604020202020204" pitchFamily="34" charset="0"/>
              <a:buChar char="•"/>
            </a:pPr>
            <a:endParaRPr lang="en-GB" sz="1900" dirty="0">
              <a:solidFill>
                <a:srgbClr val="000000"/>
              </a:solidFill>
              <a:latin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67819B1-5A62-8942-A1A9-7C81B8FCFFD7}" type="slidenum">
              <a:rPr lang="en-GB" smtClean="0"/>
              <a:t>31</a:t>
            </a:fld>
            <a:endParaRPr lang="en-GB" dirty="0"/>
          </a:p>
        </p:txBody>
      </p:sp>
    </p:spTree>
    <p:extLst>
      <p:ext uri="{BB962C8B-B14F-4D97-AF65-F5344CB8AC3E}">
        <p14:creationId xmlns:p14="http://schemas.microsoft.com/office/powerpoint/2010/main" val="42845189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Bloomberg</a:t>
            </a:r>
          </a:p>
        </p:txBody>
      </p:sp>
      <p:sp>
        <p:nvSpPr>
          <p:cNvPr id="4" name="Slide Number Placeholder 3"/>
          <p:cNvSpPr>
            <a:spLocks noGrp="1"/>
          </p:cNvSpPr>
          <p:nvPr>
            <p:ph type="sldNum" sz="quarter" idx="10"/>
          </p:nvPr>
        </p:nvSpPr>
        <p:spPr/>
        <p:txBody>
          <a:bodyPr/>
          <a:lstStyle/>
          <a:p>
            <a:fld id="{3F3C0FF5-A181-4807-820F-B1DC30B8B01A}" type="slidenum">
              <a:rPr lang="en-US" smtClean="0"/>
              <a:t>32</a:t>
            </a:fld>
            <a:endParaRPr lang="en-US" dirty="0"/>
          </a:p>
        </p:txBody>
      </p:sp>
    </p:spTree>
    <p:extLst>
      <p:ext uri="{BB962C8B-B14F-4D97-AF65-F5344CB8AC3E}">
        <p14:creationId xmlns:p14="http://schemas.microsoft.com/office/powerpoint/2010/main" val="31548839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Bloomberg</a:t>
            </a:r>
          </a:p>
        </p:txBody>
      </p:sp>
      <p:sp>
        <p:nvSpPr>
          <p:cNvPr id="4" name="Slide Number Placeholder 3"/>
          <p:cNvSpPr>
            <a:spLocks noGrp="1"/>
          </p:cNvSpPr>
          <p:nvPr>
            <p:ph type="sldNum" sz="quarter" idx="10"/>
          </p:nvPr>
        </p:nvSpPr>
        <p:spPr/>
        <p:txBody>
          <a:bodyPr/>
          <a:lstStyle/>
          <a:p>
            <a:fld id="{3F3C0FF5-A181-4807-820F-B1DC30B8B01A}" type="slidenum">
              <a:rPr lang="en-US" smtClean="0"/>
              <a:t>33</a:t>
            </a:fld>
            <a:endParaRPr lang="en-US" dirty="0"/>
          </a:p>
        </p:txBody>
      </p:sp>
    </p:spTree>
    <p:extLst>
      <p:ext uri="{BB962C8B-B14F-4D97-AF65-F5344CB8AC3E}">
        <p14:creationId xmlns:p14="http://schemas.microsoft.com/office/powerpoint/2010/main" val="28408497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968DC-9B4D-BFCA-402B-EBF5FC482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034A16-AD8A-348F-779B-6D3BFB4214A7}"/>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6510626F-8B0F-F0AC-1202-38A92A663E92}"/>
              </a:ext>
            </a:extLst>
          </p:cNvPr>
          <p:cNvSpPr>
            <a:spLocks noGrp="1"/>
          </p:cNvSpPr>
          <p:nvPr>
            <p:ph type="body" idx="1"/>
          </p:nvPr>
        </p:nvSpPr>
        <p:spPr/>
        <p:txBody>
          <a:bodyPr/>
          <a:lstStyle/>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Bloomberg</a:t>
            </a:r>
          </a:p>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Holders of EUAs by non-compliance entities has steadily grown, averaging over 900 which is up around 10% y/y from close to 815 in 2024. Meanwhile net position holders of EUAs by EU directives is relatively stable at around 37. </a:t>
            </a:r>
            <a:br>
              <a:rPr lang="en-US" dirty="0"/>
            </a:br>
            <a:br>
              <a:rPr lang="en-US" dirty="0"/>
            </a:br>
            <a:r>
              <a:rPr lang="en-US" dirty="0"/>
              <a:t>Towards the end of the year investment funds piled into the market and investment fund’s net positions in the market grew to its highest level, just shy of 120 million allowances by year-end.  This bolstered EU carbon prices, largely due to expectations for tight supply-demand balance  for the year ahead. </a:t>
            </a:r>
          </a:p>
          <a:p>
            <a:endParaRPr lang="en-US" dirty="0"/>
          </a:p>
        </p:txBody>
      </p:sp>
      <p:sp>
        <p:nvSpPr>
          <p:cNvPr id="4" name="Slide Number Placeholder 3">
            <a:extLst>
              <a:ext uri="{FF2B5EF4-FFF2-40B4-BE49-F238E27FC236}">
                <a16:creationId xmlns:a16="http://schemas.microsoft.com/office/drawing/2014/main" id="{1586C82B-2734-F3CB-BCCA-5DBFB9831AED}"/>
              </a:ext>
            </a:extLst>
          </p:cNvPr>
          <p:cNvSpPr>
            <a:spLocks noGrp="1"/>
          </p:cNvSpPr>
          <p:nvPr>
            <p:ph type="sldNum" sz="quarter" idx="10"/>
          </p:nvPr>
        </p:nvSpPr>
        <p:spPr/>
        <p:txBody>
          <a:bodyPr/>
          <a:lstStyle/>
          <a:p>
            <a:fld id="{3F3C0FF5-A181-4807-820F-B1DC30B8B01A}" type="slidenum">
              <a:rPr lang="en-US" smtClean="0"/>
              <a:t>34</a:t>
            </a:fld>
            <a:endParaRPr lang="en-US" dirty="0"/>
          </a:p>
        </p:txBody>
      </p:sp>
    </p:spTree>
    <p:extLst>
      <p:ext uri="{BB962C8B-B14F-4D97-AF65-F5344CB8AC3E}">
        <p14:creationId xmlns:p14="http://schemas.microsoft.com/office/powerpoint/2010/main" val="41458935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CE408-F2E0-FE74-8ACF-7E353B8D87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4C2C4-006D-5E78-4796-CCBED5EA8F0F}"/>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9687FEEF-1975-9AB9-066F-C2B2F729B6A3}"/>
              </a:ext>
            </a:extLst>
          </p:cNvPr>
          <p:cNvSpPr>
            <a:spLocks noGrp="1"/>
          </p:cNvSpPr>
          <p:nvPr>
            <p:ph type="body" idx="1"/>
          </p:nvPr>
        </p:nvSpPr>
        <p:spPr/>
        <p:txBody>
          <a:bodyPr/>
          <a:lstStyle/>
          <a:p>
            <a:r>
              <a:rPr lang="en-US" dirty="0"/>
              <a:t>Bloomberg</a:t>
            </a:r>
          </a:p>
        </p:txBody>
      </p:sp>
      <p:sp>
        <p:nvSpPr>
          <p:cNvPr id="4" name="Slide Number Placeholder 3">
            <a:extLst>
              <a:ext uri="{FF2B5EF4-FFF2-40B4-BE49-F238E27FC236}">
                <a16:creationId xmlns:a16="http://schemas.microsoft.com/office/drawing/2014/main" id="{08C7580E-7E79-1EB4-41C5-24A51450E3D7}"/>
              </a:ext>
            </a:extLst>
          </p:cNvPr>
          <p:cNvSpPr>
            <a:spLocks noGrp="1"/>
          </p:cNvSpPr>
          <p:nvPr>
            <p:ph type="sldNum" sz="quarter" idx="10"/>
          </p:nvPr>
        </p:nvSpPr>
        <p:spPr/>
        <p:txBody>
          <a:bodyPr/>
          <a:lstStyle/>
          <a:p>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fld id="{3F3C0FF5-A181-4807-820F-B1DC30B8B0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57447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Master" Target="../slideMasters/slideMaster1.xml"/><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5.emf"/><Relationship Id="rId4"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First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432" y="4310142"/>
            <a:ext cx="10515600" cy="468103"/>
          </a:xfrm>
          <a:prstGeom prst="rect">
            <a:avLst/>
          </a:prstGeom>
        </p:spPr>
        <p:txBody>
          <a:bodyPr/>
          <a:lstStyle>
            <a:lvl1pPr>
              <a:defRPr lang="en-GB" sz="1800" b="1" kern="1200" dirty="0">
                <a:solidFill>
                  <a:srgbClr val="2C7D4A"/>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Name(s) of presenters</a:t>
            </a:r>
            <a:r>
              <a:rPr lang="en-US" b="0"/>
              <a:t>, affiliation</a:t>
            </a:r>
            <a:endParaRPr lang="en-GB"/>
          </a:p>
        </p:txBody>
      </p:sp>
      <p:sp>
        <p:nvSpPr>
          <p:cNvPr id="3" name="Content Placeholder 2"/>
          <p:cNvSpPr>
            <a:spLocks noGrp="1"/>
          </p:cNvSpPr>
          <p:nvPr>
            <p:ph sz="half" idx="1" hasCustomPrompt="1"/>
          </p:nvPr>
        </p:nvSpPr>
        <p:spPr>
          <a:xfrm>
            <a:off x="442432" y="3132712"/>
            <a:ext cx="10911367" cy="380399"/>
          </a:xfrm>
          <a:prstGeom prst="rect">
            <a:avLst/>
          </a:prstGeom>
        </p:spPr>
        <p:txBody>
          <a:bodyPr>
            <a:normAutofit/>
          </a:bodyPr>
          <a:lstStyle>
            <a:lvl1pPr marL="0" indent="0">
              <a:buNone/>
              <a:defRPr lang="en-US" sz="2000" b="0" i="0" kern="1200" dirty="0" smtClean="0">
                <a:solidFill>
                  <a:srgbClr val="2C7D4A"/>
                </a:solidFill>
                <a:latin typeface="Cambria" panose="02040503050406030204" pitchFamily="18" charset="0"/>
                <a:ea typeface="+mn-ea"/>
                <a:cs typeface="Cambria" panose="02040503050406030204" pitchFamily="18" charset="0"/>
              </a:defRPr>
            </a:lvl1pPr>
          </a:lstStyle>
          <a:p>
            <a:pPr lvl="0"/>
            <a:r>
              <a:rPr lang="en-US"/>
              <a:t>Subtitle – location, date</a:t>
            </a:r>
          </a:p>
        </p:txBody>
      </p:sp>
      <p:sp>
        <p:nvSpPr>
          <p:cNvPr id="4" name="Content Placeholder 3"/>
          <p:cNvSpPr>
            <a:spLocks noGrp="1"/>
          </p:cNvSpPr>
          <p:nvPr>
            <p:ph sz="half" idx="2" hasCustomPrompt="1"/>
          </p:nvPr>
        </p:nvSpPr>
        <p:spPr>
          <a:xfrm>
            <a:off x="442432" y="2323677"/>
            <a:ext cx="10911367" cy="714466"/>
          </a:xfrm>
          <a:prstGeom prst="rect">
            <a:avLst/>
          </a:prstGeom>
        </p:spPr>
        <p:txBody>
          <a:bodyPr>
            <a:normAutofit/>
          </a:bodyPr>
          <a:lstStyle>
            <a:lvl1pPr marL="0" indent="0">
              <a:buNone/>
              <a:defRPr lang="en-US" sz="3600" b="1" kern="1200" dirty="0" smtClean="0">
                <a:solidFill>
                  <a:srgbClr val="2C7D4A"/>
                </a:solidFill>
                <a:latin typeface="Cambria" panose="02040503050406030204" pitchFamily="18" charset="0"/>
                <a:ea typeface="Cambria" panose="02040503050406030204" pitchFamily="18" charset="0"/>
                <a:cs typeface="Cambria" panose="02040503050406030204" pitchFamily="18" charset="0"/>
              </a:defRPr>
            </a:lvl1pPr>
            <a:lvl2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a:defRPr lang="en-GB" sz="24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Main title</a:t>
            </a:r>
          </a:p>
        </p:txBody>
      </p:sp>
      <p:cxnSp>
        <p:nvCxnSpPr>
          <p:cNvPr id="12" name="Connettore 1 15"/>
          <p:cNvCxnSpPr>
            <a:cxnSpLocks/>
          </p:cNvCxnSpPr>
          <p:nvPr userDrawn="1"/>
        </p:nvCxnSpPr>
        <p:spPr>
          <a:xfrm>
            <a:off x="442432" y="5900690"/>
            <a:ext cx="9153513" cy="0"/>
          </a:xfrm>
          <a:prstGeom prst="line">
            <a:avLst/>
          </a:prstGeom>
          <a:ln w="6350" cmpd="sng">
            <a:solidFill>
              <a:srgbClr val="2C7D4A"/>
            </a:solidFill>
          </a:ln>
          <a:effectLst>
            <a:outerShdw dist="12700" dir="5400000" sx="0" sy="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7" name="Text Placeholder 16"/>
          <p:cNvSpPr>
            <a:spLocks noGrp="1"/>
          </p:cNvSpPr>
          <p:nvPr>
            <p:ph type="body" sz="quarter" idx="10"/>
          </p:nvPr>
        </p:nvSpPr>
        <p:spPr>
          <a:xfrm>
            <a:off x="359217" y="655227"/>
            <a:ext cx="3188315" cy="271462"/>
          </a:xfrm>
          <a:prstGeom prst="rect">
            <a:avLst/>
          </a:prstGeom>
        </p:spPr>
        <p:txBody>
          <a:bodyPr/>
          <a:lstStyle>
            <a:lvl1pPr>
              <a:defRPr lang="en-US" sz="1600" b="1" kern="1200" dirty="0" smtClean="0">
                <a:solidFill>
                  <a:prstClr val="white"/>
                </a:solidFill>
                <a:latin typeface="Open Sans"/>
                <a:ea typeface="+mn-ea"/>
                <a:cs typeface="Open Sans"/>
              </a:defRPr>
            </a:lvl1pPr>
          </a:lstStyle>
          <a:p>
            <a:pPr lvl="0"/>
            <a:r>
              <a:rPr lang="en-GB"/>
              <a:t>Click to edit Master text styles</a:t>
            </a:r>
          </a:p>
        </p:txBody>
      </p:sp>
      <p:pic>
        <p:nvPicPr>
          <p:cNvPr id="13" name="Immagine 5"/>
          <p:cNvPicPr>
            <a:picLocks noChangeAspect="1"/>
          </p:cNvPicPr>
          <p:nvPr userDrawn="1"/>
        </p:nvPicPr>
        <p:blipFill>
          <a:blip r:embed="rId2">
            <a:duotone>
              <a:prstClr val="black"/>
              <a:srgbClr val="2C7D4A">
                <a:tint val="45000"/>
                <a:satMod val="400000"/>
              </a:srgbClr>
            </a:duotone>
            <a:lum contrast="40000"/>
          </a:blip>
          <a:stretch>
            <a:fillRect/>
          </a:stretch>
        </p:blipFill>
        <p:spPr>
          <a:xfrm>
            <a:off x="-661119" y="386816"/>
            <a:ext cx="4606591" cy="714466"/>
          </a:xfrm>
          <a:prstGeom prst="rect">
            <a:avLst/>
          </a:prstGeom>
          <a:ln>
            <a:noFill/>
          </a:ln>
        </p:spPr>
      </p:pic>
      <p:pic>
        <p:nvPicPr>
          <p:cNvPr id="7" name="Picture 6" descr="A black background with green text&#10;&#10;Description automatically generated">
            <a:extLst>
              <a:ext uri="{FF2B5EF4-FFF2-40B4-BE49-F238E27FC236}">
                <a16:creationId xmlns:a16="http://schemas.microsoft.com/office/drawing/2014/main" id="{E3CC9B9F-1F0E-0AA5-1E5D-7EB357A85D3F}"/>
              </a:ext>
            </a:extLst>
          </p:cNvPr>
          <p:cNvPicPr>
            <a:picLocks noChangeAspect="1"/>
          </p:cNvPicPr>
          <p:nvPr userDrawn="1"/>
        </p:nvPicPr>
        <p:blipFill>
          <a:blip r:embed="rId3"/>
          <a:stretch>
            <a:fillRect/>
          </a:stretch>
        </p:blipFill>
        <p:spPr>
          <a:xfrm>
            <a:off x="10089931" y="5808911"/>
            <a:ext cx="1918454" cy="964023"/>
          </a:xfrm>
          <a:prstGeom prst="rect">
            <a:avLst/>
          </a:prstGeom>
        </p:spPr>
      </p:pic>
      <p:pic>
        <p:nvPicPr>
          <p:cNvPr id="5" name="Picture 2" descr="Compass Lexecon">
            <a:extLst>
              <a:ext uri="{FF2B5EF4-FFF2-40B4-BE49-F238E27FC236}">
                <a16:creationId xmlns:a16="http://schemas.microsoft.com/office/drawing/2014/main" id="{951DB185-7ADA-EDE6-764A-26B362BE500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019188" y="5875130"/>
            <a:ext cx="3031174" cy="8315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BloombergNEF - UK Solar Summit">
            <a:extLst>
              <a:ext uri="{FF2B5EF4-FFF2-40B4-BE49-F238E27FC236}">
                <a16:creationId xmlns:a16="http://schemas.microsoft.com/office/drawing/2014/main" id="{3BF9DE54-59CC-B64A-B67E-7C5E8FCED51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17551" y="6034074"/>
            <a:ext cx="2272380" cy="53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65698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Segnaposto contenuto 2"/>
          <p:cNvSpPr>
            <a:spLocks noGrp="1"/>
          </p:cNvSpPr>
          <p:nvPr>
            <p:ph idx="13" hasCustomPrompt="1"/>
          </p:nvPr>
        </p:nvSpPr>
        <p:spPr>
          <a:xfrm>
            <a:off x="304722" y="1246798"/>
            <a:ext cx="11616345" cy="5234092"/>
          </a:xfrm>
          <a:prstGeom prst="rect">
            <a:avLst/>
          </a:prstGeom>
        </p:spPr>
        <p:txBody>
          <a:bodyPr/>
          <a:lstStyle>
            <a:lvl1pPr marL="285750" indent="-285750">
              <a:lnSpc>
                <a:spcPct val="120000"/>
              </a:lnSpc>
              <a:buFont typeface="Arial" panose="020B0604020202020204" pitchFamily="34" charset="0"/>
              <a:buChar char="•"/>
              <a:defRPr/>
            </a:lvl1pPr>
          </a:lstStyle>
          <a:p>
            <a:pPr marL="0" indent="0">
              <a:buNone/>
            </a:pPr>
            <a:r>
              <a:rPr lang="it-IT" b="1">
                <a:latin typeface="Open Sans"/>
                <a:cs typeface="Open Sans"/>
              </a:rPr>
              <a:t>Text (</a:t>
            </a:r>
            <a:r>
              <a:rPr lang="it-IT" b="1" err="1">
                <a:latin typeface="Open Sans"/>
                <a:cs typeface="Open Sans"/>
              </a:rPr>
              <a:t>title</a:t>
            </a:r>
            <a:r>
              <a:rPr lang="it-IT" b="1">
                <a:latin typeface="Open Sans"/>
                <a:cs typeface="Open Sans"/>
              </a:rPr>
              <a:t>)</a:t>
            </a:r>
          </a:p>
          <a:p>
            <a:pPr marL="0" indent="0">
              <a:lnSpc>
                <a:spcPct val="120000"/>
              </a:lnSpc>
              <a:buNone/>
            </a:pPr>
            <a:r>
              <a:rPr lang="it-IT" sz="1800">
                <a:latin typeface="Open Sans"/>
                <a:cs typeface="Open Sans"/>
              </a:rPr>
              <a:t>Text </a:t>
            </a:r>
            <a:r>
              <a:rPr lang="it-IT" sz="1800" err="1">
                <a:latin typeface="Open Sans"/>
                <a:cs typeface="Open Sans"/>
              </a:rPr>
              <a:t>Lorem</a:t>
            </a:r>
            <a:r>
              <a:rPr lang="it-IT" sz="1800">
                <a:latin typeface="Open Sans"/>
                <a:cs typeface="Open Sans"/>
              </a:rPr>
              <a:t> </a:t>
            </a:r>
            <a:r>
              <a:rPr lang="it-IT" sz="1800" err="1">
                <a:latin typeface="Open Sans"/>
                <a:cs typeface="Open Sans"/>
              </a:rPr>
              <a:t>ipsum</a:t>
            </a:r>
            <a:r>
              <a:rPr lang="it-IT" sz="1800">
                <a:latin typeface="Open Sans"/>
                <a:cs typeface="Open Sans"/>
              </a:rPr>
              <a:t> </a:t>
            </a:r>
            <a:r>
              <a:rPr lang="it-IT" sz="1800" err="1">
                <a:latin typeface="Open Sans"/>
                <a:cs typeface="Open Sans"/>
              </a:rPr>
              <a:t>dolor</a:t>
            </a:r>
            <a:r>
              <a:rPr lang="it-IT" sz="1800">
                <a:latin typeface="Open Sans"/>
                <a:cs typeface="Open Sans"/>
              </a:rPr>
              <a:t> </a:t>
            </a:r>
            <a:r>
              <a:rPr lang="it-IT" sz="1800" err="1">
                <a:latin typeface="Open Sans"/>
                <a:cs typeface="Open Sans"/>
              </a:rPr>
              <a:t>sitmkn</a:t>
            </a:r>
            <a:r>
              <a:rPr lang="it-IT" sz="1800">
                <a:latin typeface="Open Sans"/>
                <a:cs typeface="Open Sans"/>
              </a:rPr>
              <a:t> </a:t>
            </a:r>
            <a:r>
              <a:rPr lang="it-IT" sz="1800" err="1">
                <a:latin typeface="Open Sans"/>
                <a:cs typeface="Open Sans"/>
              </a:rPr>
              <a:t>djsoinsc-msdece</a:t>
            </a:r>
            <a:r>
              <a:rPr lang="it-IT" sz="1800">
                <a:latin typeface="Open Sans"/>
                <a:cs typeface="Open Sans"/>
              </a:rPr>
              <a:t>. </a:t>
            </a:r>
            <a:r>
              <a:rPr lang="it-IT" sz="1800" err="1">
                <a:latin typeface="Open Sans"/>
                <a:cs typeface="Open Sans"/>
              </a:rPr>
              <a:t>Lorem</a:t>
            </a:r>
            <a:r>
              <a:rPr lang="it-IT" sz="1800">
                <a:latin typeface="Open Sans"/>
                <a:cs typeface="Open Sans"/>
              </a:rPr>
              <a:t> </a:t>
            </a:r>
            <a:r>
              <a:rPr lang="it-IT" sz="1800" err="1">
                <a:latin typeface="Open Sans"/>
                <a:cs typeface="Open Sans"/>
              </a:rPr>
              <a:t>ipsum</a:t>
            </a:r>
            <a:r>
              <a:rPr lang="it-IT" sz="1800">
                <a:latin typeface="Open Sans"/>
                <a:cs typeface="Open Sans"/>
              </a:rPr>
              <a:t> </a:t>
            </a:r>
            <a:r>
              <a:rPr lang="it-IT" sz="1800" err="1">
                <a:latin typeface="Open Sans"/>
                <a:cs typeface="Open Sans"/>
              </a:rPr>
              <a:t>dolor</a:t>
            </a:r>
            <a:r>
              <a:rPr lang="it-IT" sz="1800">
                <a:latin typeface="Open Sans"/>
                <a:cs typeface="Open Sans"/>
              </a:rPr>
              <a:t> </a:t>
            </a:r>
            <a:r>
              <a:rPr lang="it-IT" sz="1800" err="1">
                <a:latin typeface="Open Sans"/>
                <a:cs typeface="Open Sans"/>
              </a:rPr>
              <a:t>sitmkn</a:t>
            </a:r>
            <a:r>
              <a:rPr lang="it-IT" sz="1800">
                <a:latin typeface="Open Sans"/>
                <a:cs typeface="Open Sans"/>
              </a:rPr>
              <a:t> </a:t>
            </a:r>
            <a:r>
              <a:rPr lang="it-IT" sz="1800" err="1">
                <a:latin typeface="Open Sans"/>
                <a:cs typeface="Open Sans"/>
              </a:rPr>
              <a:t>djsoinsc-msdece</a:t>
            </a:r>
            <a:r>
              <a:rPr lang="it-IT" sz="1800">
                <a:latin typeface="Open Sans"/>
                <a:cs typeface="Open Sans"/>
              </a:rPr>
              <a:t>.</a:t>
            </a:r>
          </a:p>
          <a:p>
            <a:pPr marL="0" indent="0">
              <a:buNone/>
            </a:pPr>
            <a:endParaRPr lang="it-IT" sz="1800">
              <a:latin typeface="Open Sans"/>
              <a:cs typeface="Open Sans"/>
            </a:endParaRPr>
          </a:p>
          <a:p>
            <a:pPr marL="0" indent="0">
              <a:buNone/>
            </a:pPr>
            <a:endParaRPr lang="it-IT" sz="1800">
              <a:latin typeface="Open Sans"/>
              <a:cs typeface="Open Sans"/>
            </a:endParaRPr>
          </a:p>
          <a:p>
            <a:pPr marL="0" indent="0">
              <a:buNone/>
            </a:pPr>
            <a:endParaRPr lang="it-IT" sz="1800">
              <a:latin typeface="Open Sans"/>
              <a:cs typeface="Open Sans"/>
            </a:endParaRPr>
          </a:p>
        </p:txBody>
      </p:sp>
      <p:sp>
        <p:nvSpPr>
          <p:cNvPr id="8" name="Text Placeholder 14"/>
          <p:cNvSpPr>
            <a:spLocks noGrp="1"/>
          </p:cNvSpPr>
          <p:nvPr>
            <p:ph type="body" sz="quarter" idx="14" hasCustomPrompt="1"/>
          </p:nvPr>
        </p:nvSpPr>
        <p:spPr>
          <a:xfrm>
            <a:off x="263609" y="420625"/>
            <a:ext cx="10935855" cy="530352"/>
          </a:xfrm>
          <a:prstGeom prst="rect">
            <a:avLst/>
          </a:prstGeom>
        </p:spPr>
        <p:txBody>
          <a:bodyPr/>
          <a:lstStyle>
            <a:lvl1pPr marL="0" indent="0">
              <a:buNone/>
              <a:defRPr lang="en-US" sz="3200" b="1" kern="1200" dirty="0" smtClean="0">
                <a:solidFill>
                  <a:srgbClr val="2C7D4A"/>
                </a:solidFill>
                <a:latin typeface="Open Sans"/>
                <a:ea typeface="+mn-ea"/>
                <a:cs typeface="Open Sans"/>
              </a:defRPr>
            </a:lvl1pPr>
            <a:lvl2pPr>
              <a:defRPr lang="en-US" sz="1050" kern="1200" dirty="0" smtClean="0">
                <a:solidFill>
                  <a:srgbClr val="1F6BA7"/>
                </a:solidFill>
                <a:latin typeface="Open Sans"/>
                <a:ea typeface="+mn-ea"/>
                <a:cs typeface="Open Sans"/>
              </a:defRPr>
            </a:lvl2pPr>
            <a:lvl3pPr>
              <a:defRPr lang="en-US" sz="1050" kern="1200" dirty="0" smtClean="0">
                <a:solidFill>
                  <a:srgbClr val="1F6BA7"/>
                </a:solidFill>
                <a:latin typeface="Open Sans"/>
                <a:ea typeface="+mn-ea"/>
                <a:cs typeface="Open Sans"/>
              </a:defRPr>
            </a:lvl3pPr>
            <a:lvl4pPr>
              <a:defRPr lang="en-US" sz="1050" kern="1200" dirty="0" smtClean="0">
                <a:solidFill>
                  <a:srgbClr val="1F6BA7"/>
                </a:solidFill>
                <a:latin typeface="Open Sans"/>
                <a:ea typeface="+mn-ea"/>
                <a:cs typeface="Open Sans"/>
              </a:defRPr>
            </a:lvl4pPr>
            <a:lvl5pPr>
              <a:defRPr lang="en-GB" sz="1050" kern="1200" dirty="0">
                <a:solidFill>
                  <a:srgbClr val="1F6BA7"/>
                </a:solidFill>
                <a:latin typeface="Open Sans"/>
                <a:ea typeface="+mn-ea"/>
                <a:cs typeface="Open Sans"/>
              </a:defRPr>
            </a:lvl5pPr>
          </a:lstStyle>
          <a:p>
            <a:pPr lvl="0"/>
            <a:r>
              <a:rPr lang="en-US"/>
              <a:t>Slide title</a:t>
            </a:r>
          </a:p>
        </p:txBody>
      </p:sp>
      <p:cxnSp>
        <p:nvCxnSpPr>
          <p:cNvPr id="5" name="Straight Connector 4">
            <a:extLst>
              <a:ext uri="{FF2B5EF4-FFF2-40B4-BE49-F238E27FC236}">
                <a16:creationId xmlns:a16="http://schemas.microsoft.com/office/drawing/2014/main" id="{F1E641C7-CC69-6945-A1AC-1FF05AD96B6F}"/>
              </a:ext>
            </a:extLst>
          </p:cNvPr>
          <p:cNvCxnSpPr>
            <a:cxnSpLocks/>
          </p:cNvCxnSpPr>
          <p:nvPr userDrawn="1"/>
        </p:nvCxnSpPr>
        <p:spPr>
          <a:xfrm>
            <a:off x="12135497" y="0"/>
            <a:ext cx="0" cy="6858000"/>
          </a:xfrm>
          <a:prstGeom prst="line">
            <a:avLst/>
          </a:prstGeom>
          <a:ln w="152400">
            <a:solidFill>
              <a:srgbClr val="2C7D4A"/>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17204E7F-823B-6242-BF5D-893F8B1E7834}"/>
              </a:ext>
            </a:extLst>
          </p:cNvPr>
          <p:cNvSpPr>
            <a:spLocks noGrp="1"/>
          </p:cNvSpPr>
          <p:nvPr>
            <p:ph type="sldNum" sz="quarter" idx="12"/>
          </p:nvPr>
        </p:nvSpPr>
        <p:spPr>
          <a:xfrm>
            <a:off x="9177867" y="6411586"/>
            <a:ext cx="2743200" cy="365125"/>
          </a:xfrm>
        </p:spPr>
        <p:txBody>
          <a:bodyPr/>
          <a:lstStyle>
            <a:lvl1pPr>
              <a:defRPr sz="1600">
                <a:solidFill>
                  <a:srgbClr val="2C7D4A"/>
                </a:solidFill>
              </a:defRPr>
            </a:lvl1pPr>
          </a:lstStyle>
          <a:p>
            <a:fld id="{F26FC048-DF4E-0746-B313-543F0DD72FCB}" type="slidenum">
              <a:rPr lang="en-GB" smtClean="0"/>
              <a:pPr/>
              <a:t>‹#›</a:t>
            </a:fld>
            <a:endParaRPr lang="en-GB" dirty="0"/>
          </a:p>
        </p:txBody>
      </p:sp>
      <p:pic>
        <p:nvPicPr>
          <p:cNvPr id="2" name="Picture 1" descr="A black background with green text&#10;&#10;Description automatically generated">
            <a:extLst>
              <a:ext uri="{FF2B5EF4-FFF2-40B4-BE49-F238E27FC236}">
                <a16:creationId xmlns:a16="http://schemas.microsoft.com/office/drawing/2014/main" id="{54352940-4A10-69CB-EA4B-53CA7D34A487}"/>
              </a:ext>
            </a:extLst>
          </p:cNvPr>
          <p:cNvPicPr>
            <a:picLocks noChangeAspect="1"/>
          </p:cNvPicPr>
          <p:nvPr userDrawn="1"/>
        </p:nvPicPr>
        <p:blipFill>
          <a:blip r:embed="rId2"/>
          <a:stretch>
            <a:fillRect/>
          </a:stretch>
        </p:blipFill>
        <p:spPr>
          <a:xfrm>
            <a:off x="10009937" y="132585"/>
            <a:ext cx="1918454" cy="964023"/>
          </a:xfrm>
          <a:prstGeom prst="rect">
            <a:avLst/>
          </a:prstGeom>
        </p:spPr>
      </p:pic>
      <p:pic>
        <p:nvPicPr>
          <p:cNvPr id="14" name="Picture 2" descr="Compass Lexecon">
            <a:extLst>
              <a:ext uri="{FF2B5EF4-FFF2-40B4-BE49-F238E27FC236}">
                <a16:creationId xmlns:a16="http://schemas.microsoft.com/office/drawing/2014/main" id="{A9A24696-103F-2AFA-4A34-56279DA586C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786995" y="139826"/>
            <a:ext cx="2289982" cy="62824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BloombergNEF - UK Solar Summit">
            <a:extLst>
              <a:ext uri="{FF2B5EF4-FFF2-40B4-BE49-F238E27FC236}">
                <a16:creationId xmlns:a16="http://schemas.microsoft.com/office/drawing/2014/main" id="{5CA88ECF-579C-0C9C-5FDC-92065D61916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84268" y="230115"/>
            <a:ext cx="1918454" cy="447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141588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420152499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211667" cy="21166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32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52" dirty="0"/>
              <a:t>Title and Content</a:t>
            </a:r>
          </a:p>
        </p:txBody>
      </p:sp>
      <p:sp>
        <p:nvSpPr>
          <p:cNvPr id="8" name="ctsSource"/>
          <p:cNvSpPr>
            <a:spLocks noGrp="1"/>
          </p:cNvSpPr>
          <p:nvPr>
            <p:ph type="body" sz="quarter" idx="12" hasCustomPrompt="1"/>
          </p:nvPr>
        </p:nvSpPr>
        <p:spPr>
          <a:xfrm>
            <a:off x="512300" y="5925278"/>
            <a:ext cx="11167400" cy="195860"/>
          </a:xfrm>
        </p:spPr>
        <p:txBody>
          <a:bodyPr anchor="b" anchorCtr="0">
            <a:noAutofit/>
          </a:bodyPr>
          <a:lstStyle>
            <a:lvl1pPr marL="0" indent="0">
              <a:buNone/>
              <a:defRPr sz="1200" i="1"/>
            </a:lvl1pPr>
          </a:lstStyle>
          <a:p>
            <a:pPr lvl="0"/>
            <a:r>
              <a:rPr lang="en-US"/>
              <a:t>Click to add Source/Note</a:t>
            </a:r>
          </a:p>
        </p:txBody>
      </p:sp>
      <p:sp>
        <p:nvSpPr>
          <p:cNvPr id="6" name="Content Placeholder 5"/>
          <p:cNvSpPr>
            <a:spLocks noGrp="1"/>
          </p:cNvSpPr>
          <p:nvPr>
            <p:ph sz="quarter" idx="11" hasCustomPrompt="1"/>
          </p:nvPr>
        </p:nvSpPr>
        <p:spPr>
          <a:xfrm>
            <a:off x="513141" y="1412776"/>
            <a:ext cx="11165932" cy="4512501"/>
          </a:xfrm>
        </p:spPr>
        <p:txBody>
          <a:bodyPr>
            <a:noAutofit/>
          </a:bodyPr>
          <a:lstStyle>
            <a:lvl1pPr>
              <a:defRPr baseline="0"/>
            </a:lvl1pPr>
          </a:lstStyle>
          <a:p>
            <a:pPr lvl="0"/>
            <a:r>
              <a:rPr lang="en-US"/>
              <a:t>Insert text here</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2" name="Title 1"/>
          <p:cNvSpPr>
            <a:spLocks noGrp="1"/>
          </p:cNvSpPr>
          <p:nvPr>
            <p:ph type="title"/>
          </p:nvPr>
        </p:nvSpPr>
        <p:spPr/>
        <p:txBody>
          <a:bodyPr/>
          <a:lstStyle/>
          <a:p>
            <a:r>
              <a:rPr lang="en-US"/>
              <a:t>Click to edit Master title style</a:t>
            </a:r>
          </a:p>
        </p:txBody>
      </p:sp>
      <p:pic>
        <p:nvPicPr>
          <p:cNvPr id="7" name="Picture 6" descr="A black background with green text&#10;&#10;Description automatically generated">
            <a:extLst>
              <a:ext uri="{FF2B5EF4-FFF2-40B4-BE49-F238E27FC236}">
                <a16:creationId xmlns:a16="http://schemas.microsoft.com/office/drawing/2014/main" id="{620B89EB-9C60-D7F6-03CD-4806F0436DDF}"/>
              </a:ext>
            </a:extLst>
          </p:cNvPr>
          <p:cNvPicPr>
            <a:picLocks noChangeAspect="1"/>
          </p:cNvPicPr>
          <p:nvPr userDrawn="1"/>
        </p:nvPicPr>
        <p:blipFill>
          <a:blip r:embed="rId6"/>
          <a:stretch>
            <a:fillRect/>
          </a:stretch>
        </p:blipFill>
        <p:spPr>
          <a:xfrm>
            <a:off x="10009937" y="132585"/>
            <a:ext cx="1918454" cy="964023"/>
          </a:xfrm>
          <a:prstGeom prst="rect">
            <a:avLst/>
          </a:prstGeom>
        </p:spPr>
      </p:pic>
      <p:pic>
        <p:nvPicPr>
          <p:cNvPr id="9" name="Picture 2" descr="Compass Lexecon">
            <a:extLst>
              <a:ext uri="{FF2B5EF4-FFF2-40B4-BE49-F238E27FC236}">
                <a16:creationId xmlns:a16="http://schemas.microsoft.com/office/drawing/2014/main" id="{CE8A8B7C-9DA8-3EEE-0EFF-AA558F966DED}"/>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786995" y="139826"/>
            <a:ext cx="2289982" cy="6282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BloombergNEF - UK Solar Summit">
            <a:extLst>
              <a:ext uri="{FF2B5EF4-FFF2-40B4-BE49-F238E27FC236}">
                <a16:creationId xmlns:a16="http://schemas.microsoft.com/office/drawing/2014/main" id="{BC4685CB-92B2-AC7F-433E-E4342EE5FF68}"/>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984268" y="230115"/>
            <a:ext cx="1918454" cy="447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5569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8DBD6C-32A7-3F44-A2EB-469D7D3CE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5B8AB5F-426D-FC43-A1CE-4A8228FF08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74AE1AC-505D-D244-BF59-1FF84006F7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a:extLst>
              <a:ext uri="{FF2B5EF4-FFF2-40B4-BE49-F238E27FC236}">
                <a16:creationId xmlns:a16="http://schemas.microsoft.com/office/drawing/2014/main" id="{7B1556B6-3911-514A-A2D3-508B453B6D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1BEFC081-57EB-A143-A1A7-1FC603BAE0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FC048-DF4E-0746-B313-543F0DD72FCB}" type="slidenum">
              <a:rPr lang="en-GB" smtClean="0"/>
              <a:t>‹#›</a:t>
            </a:fld>
            <a:endParaRPr lang="en-GB" dirty="0"/>
          </a:p>
        </p:txBody>
      </p:sp>
    </p:spTree>
    <p:extLst>
      <p:ext uri="{BB962C8B-B14F-4D97-AF65-F5344CB8AC3E}">
        <p14:creationId xmlns:p14="http://schemas.microsoft.com/office/powerpoint/2010/main" val="333983427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c.europa.eu/commission/presscorner/detail/en/statement_25_1267" TargetMode="External"/><Relationship Id="rId7"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hyperlink" Target="https://www.gov.uk/government/consultations/uk-emissions-trading-scheme-free-allocation-review/outcome/uk-emissions-trading-scheme-free-allocation-review-main-authority-response-accessible-webpage" TargetMode="External"/><Relationship Id="rId4" Type="http://schemas.openxmlformats.org/officeDocument/2006/relationships/hyperlink" Target="https://data.consilium.europa.eu/doc/document/ST-11663-2025-INIT/en/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climate.ec.europa.eu/document/download/ddc1b1de-652b-49ed-8f15-d9fa8badd39f_en?filename=com_2025_735_en.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2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2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2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24.xml.rels><?xml version="1.0" encoding="UTF-8" standalone="yes"?>
<Relationships xmlns="http://schemas.openxmlformats.org/package/2006/relationships"><Relationship Id="rId3" Type="http://schemas.openxmlformats.org/officeDocument/2006/relationships/hyperlink" Target="https://icapcarbonaction.com/en/news/china-releases-2024-2025-allowance-allocation-plan-industrial-sectors-national-et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hyperlink" Target="https://icapcarbonaction.com/en/ets-price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hyperlink" Target="https://www.veyt.com/articles/norway-shelves-go-exit-yet-fails-to-stimulate-terawatts-of-demand"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33.png"/><Relationship Id="rId5" Type="http://schemas.openxmlformats.org/officeDocument/2006/relationships/image" Target="../media/image5.emf"/><Relationship Id="rId4"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34.emf"/><Relationship Id="rId5" Type="http://schemas.openxmlformats.org/officeDocument/2006/relationships/image" Target="../media/image5.emf"/><Relationship Id="rId4" Type="http://schemas.openxmlformats.org/officeDocument/2006/relationships/oleObject" Target="../embeddings/oleObject2.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36.emf"/><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35.png"/><Relationship Id="rId5" Type="http://schemas.openxmlformats.org/officeDocument/2006/relationships/image" Target="../media/image5.emf"/><Relationship Id="rId4" Type="http://schemas.openxmlformats.org/officeDocument/2006/relationships/oleObject" Target="../embeddings/oleObject2.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37.emf"/><Relationship Id="rId5" Type="http://schemas.openxmlformats.org/officeDocument/2006/relationships/image" Target="../media/image5.emf"/><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DCA48D-17FA-3841-95FC-E9FFE39557ED}"/>
              </a:ext>
            </a:extLst>
          </p:cNvPr>
          <p:cNvSpPr>
            <a:spLocks noGrp="1"/>
          </p:cNvSpPr>
          <p:nvPr>
            <p:ph sz="half" idx="1"/>
          </p:nvPr>
        </p:nvSpPr>
        <p:spPr>
          <a:xfrm>
            <a:off x="442432" y="3322911"/>
            <a:ext cx="10911367" cy="380399"/>
          </a:xfrm>
        </p:spPr>
        <p:txBody>
          <a:bodyPr>
            <a:normAutofit fontScale="92500" lnSpcReduction="10000"/>
          </a:bodyPr>
          <a:lstStyle/>
          <a:p>
            <a:r>
              <a:rPr lang="en-GB" sz="2400" noProof="0" dirty="0"/>
              <a:t>Public Launch Event</a:t>
            </a:r>
          </a:p>
          <a:p>
            <a:endParaRPr lang="en-GB" sz="2400" noProof="0" dirty="0"/>
          </a:p>
          <a:p>
            <a:endParaRPr lang="en-GB" sz="1500" noProof="0" dirty="0"/>
          </a:p>
          <a:p>
            <a:endParaRPr lang="en-GB" sz="2400" noProof="0" dirty="0"/>
          </a:p>
        </p:txBody>
      </p:sp>
      <p:sp>
        <p:nvSpPr>
          <p:cNvPr id="4" name="Content Placeholder 3">
            <a:extLst>
              <a:ext uri="{FF2B5EF4-FFF2-40B4-BE49-F238E27FC236}">
                <a16:creationId xmlns:a16="http://schemas.microsoft.com/office/drawing/2014/main" id="{BB594FA6-4096-AD4C-A6CA-70A4B56BB12E}"/>
              </a:ext>
            </a:extLst>
          </p:cNvPr>
          <p:cNvSpPr>
            <a:spLocks noGrp="1"/>
          </p:cNvSpPr>
          <p:nvPr>
            <p:ph sz="half" idx="2"/>
          </p:nvPr>
        </p:nvSpPr>
        <p:spPr>
          <a:xfrm>
            <a:off x="442432" y="2323676"/>
            <a:ext cx="10911367" cy="707759"/>
          </a:xfrm>
        </p:spPr>
        <p:txBody>
          <a:bodyPr>
            <a:normAutofit/>
          </a:bodyPr>
          <a:lstStyle/>
          <a:p>
            <a:r>
              <a:rPr lang="en-GB" sz="4400" noProof="0" dirty="0">
                <a:latin typeface="Cambria Math" charset="0"/>
                <a:ea typeface="Cambria Math" charset="0"/>
                <a:cs typeface="Cambria Math" charset="0"/>
              </a:rPr>
              <a:t>2026 State of the EU ETS Report</a:t>
            </a:r>
          </a:p>
        </p:txBody>
      </p:sp>
      <p:sp>
        <p:nvSpPr>
          <p:cNvPr id="5" name="TextBox 4">
            <a:extLst>
              <a:ext uri="{FF2B5EF4-FFF2-40B4-BE49-F238E27FC236}">
                <a16:creationId xmlns:a16="http://schemas.microsoft.com/office/drawing/2014/main" id="{FF347F18-917F-C30F-6DE8-3CD6FD67B6B4}"/>
              </a:ext>
            </a:extLst>
          </p:cNvPr>
          <p:cNvSpPr txBox="1"/>
          <p:nvPr/>
        </p:nvSpPr>
        <p:spPr>
          <a:xfrm>
            <a:off x="93778" y="607097"/>
            <a:ext cx="2735621" cy="369332"/>
          </a:xfrm>
          <a:prstGeom prst="rect">
            <a:avLst/>
          </a:prstGeom>
          <a:noFill/>
        </p:spPr>
        <p:txBody>
          <a:bodyPr wrap="none" rtlCol="0">
            <a:spAutoFit/>
          </a:bodyPr>
          <a:lstStyle/>
          <a:p>
            <a:r>
              <a:rPr lang="en-GB" noProof="0" dirty="0">
                <a:solidFill>
                  <a:schemeClr val="bg1"/>
                </a:solidFill>
              </a:rPr>
              <a:t>Wednesday May 20</a:t>
            </a:r>
            <a:r>
              <a:rPr lang="en-GB" baseline="30000" dirty="0" err="1">
                <a:solidFill>
                  <a:schemeClr val="bg1"/>
                </a:solidFill>
              </a:rPr>
              <a:t>th</a:t>
            </a:r>
            <a:r>
              <a:rPr lang="en-GB" noProof="0" dirty="0">
                <a:solidFill>
                  <a:schemeClr val="bg1"/>
                </a:solidFill>
              </a:rPr>
              <a:t>, 2026</a:t>
            </a:r>
          </a:p>
        </p:txBody>
      </p:sp>
      <p:sp>
        <p:nvSpPr>
          <p:cNvPr id="2" name="Content Placeholder 2">
            <a:extLst>
              <a:ext uri="{FF2B5EF4-FFF2-40B4-BE49-F238E27FC236}">
                <a16:creationId xmlns:a16="http://schemas.microsoft.com/office/drawing/2014/main" id="{37B36250-9A48-53A6-9390-FEB235C9D675}"/>
              </a:ext>
            </a:extLst>
          </p:cNvPr>
          <p:cNvSpPr txBox="1">
            <a:spLocks/>
          </p:cNvSpPr>
          <p:nvPr/>
        </p:nvSpPr>
        <p:spPr>
          <a:xfrm>
            <a:off x="442432" y="3798821"/>
            <a:ext cx="10911367" cy="38039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b="0" i="0" kern="1200" dirty="0" smtClean="0">
                <a:solidFill>
                  <a:srgbClr val="2C7D4A"/>
                </a:solidFill>
                <a:latin typeface="Cambria" panose="02040503050406030204" pitchFamily="18" charset="0"/>
                <a:ea typeface="+mn-ea"/>
                <a:cs typeface="Cambria" panose="020405030504060302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noProof="0" dirty="0"/>
              <a:t>CEC, Avenue de la Joyeuse Entrée 17</a:t>
            </a:r>
          </a:p>
        </p:txBody>
      </p:sp>
    </p:spTree>
    <p:extLst>
      <p:ext uri="{BB962C8B-B14F-4D97-AF65-F5344CB8AC3E}">
        <p14:creationId xmlns:p14="http://schemas.microsoft.com/office/powerpoint/2010/main" val="30300963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2BEE03-FDA0-1F72-3E6D-96589DE0768C}"/>
              </a:ext>
            </a:extLst>
          </p:cNvPr>
          <p:cNvSpPr txBox="1"/>
          <p:nvPr/>
        </p:nvSpPr>
        <p:spPr>
          <a:xfrm>
            <a:off x="726764" y="627255"/>
            <a:ext cx="10738472" cy="7094250"/>
          </a:xfrm>
          <a:prstGeom prst="rect">
            <a:avLst/>
          </a:prstGeom>
          <a:noFill/>
        </p:spPr>
        <p:txBody>
          <a:bodyPr wrap="square" lIns="91440" tIns="45720" rIns="91440" bIns="45720" numCol="2" rtlCol="0" anchor="t">
            <a:spAutoFit/>
          </a:bodyPr>
          <a:lstStyle/>
          <a:p>
            <a:r>
              <a:rPr lang="en-GB" b="1" dirty="0"/>
              <a:t>Key takeaways </a:t>
            </a:r>
          </a:p>
          <a:p>
            <a:endParaRPr lang="en-GB" sz="1300" dirty="0"/>
          </a:p>
          <a:p>
            <a:pPr marL="228600" indent="-228600">
              <a:buAutoNum type="arabicPeriod"/>
            </a:pPr>
            <a:r>
              <a:rPr lang="en-GB" sz="1300" b="1" dirty="0"/>
              <a:t>Background</a:t>
            </a:r>
          </a:p>
          <a:p>
            <a:r>
              <a:rPr lang="en-GB" sz="1300" dirty="0"/>
              <a:t>- CDR integration </a:t>
            </a:r>
          </a:p>
          <a:p>
            <a:r>
              <a:rPr lang="en-GB" sz="1300" dirty="0"/>
              <a:t>- Linkage discussion </a:t>
            </a:r>
          </a:p>
          <a:p>
            <a:r>
              <a:rPr lang="en-GB" sz="1300" dirty="0"/>
              <a:t>- COP outcome </a:t>
            </a:r>
          </a:p>
          <a:p>
            <a:r>
              <a:rPr lang="en-GB" sz="1300" dirty="0"/>
              <a:t>- US </a:t>
            </a:r>
          </a:p>
          <a:p>
            <a:r>
              <a:rPr lang="en-GB" sz="1300" dirty="0"/>
              <a:t>- Competitiveness </a:t>
            </a:r>
          </a:p>
          <a:p>
            <a:r>
              <a:rPr lang="en-GB" sz="1300" dirty="0"/>
              <a:t>- Regulatory stability (CBAM fertilizers) </a:t>
            </a:r>
          </a:p>
          <a:p>
            <a:r>
              <a:rPr lang="en-GB" sz="1300" dirty="0"/>
              <a:t>- ETS 2 postponement </a:t>
            </a:r>
          </a:p>
          <a:p>
            <a:r>
              <a:rPr lang="en-GB" sz="1300" dirty="0"/>
              <a:t>- 2040 Target </a:t>
            </a:r>
          </a:p>
          <a:p>
            <a:r>
              <a:rPr lang="en-GB" sz="1300" dirty="0"/>
              <a:t>- International credits </a:t>
            </a:r>
          </a:p>
          <a:p>
            <a:r>
              <a:rPr lang="en-GB" sz="1300" dirty="0"/>
              <a:t>- IMO </a:t>
            </a:r>
          </a:p>
          <a:p>
            <a:r>
              <a:rPr lang="en-GB" sz="1300" dirty="0"/>
              <a:t>- Plastics </a:t>
            </a:r>
          </a:p>
          <a:p>
            <a:r>
              <a:rPr lang="en-GB" sz="1300" dirty="0"/>
              <a:t>- Maritime in ETS </a:t>
            </a:r>
          </a:p>
          <a:p>
            <a:r>
              <a:rPr lang="en-GB" sz="1300" b="1" dirty="0"/>
              <a:t> </a:t>
            </a:r>
          </a:p>
          <a:p>
            <a:r>
              <a:rPr lang="en-GB" sz="1300" b="1" dirty="0"/>
              <a:t>2. An EU ETS ‘fit for purpose’</a:t>
            </a:r>
            <a:endParaRPr lang="en-GB" sz="1300" b="1" dirty="0">
              <a:ea typeface="Calibri"/>
              <a:cs typeface="Calibri"/>
            </a:endParaRPr>
          </a:p>
          <a:p>
            <a:pPr marL="228600" indent="-228600">
              <a:buAutoNum type="arabicPeriod" startAt="2"/>
            </a:pPr>
            <a:endParaRPr lang="en-GB" sz="1300" dirty="0"/>
          </a:p>
          <a:p>
            <a:r>
              <a:rPr lang="en-GB" sz="1300" b="1" dirty="0"/>
              <a:t>3. Regulatory developments </a:t>
            </a:r>
            <a:endParaRPr lang="en-GB" sz="1300" b="1" dirty="0">
              <a:ea typeface="Calibri"/>
              <a:cs typeface="Calibri"/>
            </a:endParaRPr>
          </a:p>
          <a:p>
            <a:pPr marL="180975"/>
            <a:r>
              <a:rPr lang="en-GB" sz="1300" b="1" dirty="0"/>
              <a:t>3.1. Secondary legislation</a:t>
            </a:r>
            <a:endParaRPr lang="en-GB" sz="1300" dirty="0"/>
          </a:p>
          <a:p>
            <a:endParaRPr lang="en-GB" sz="1300" dirty="0"/>
          </a:p>
          <a:p>
            <a:pPr marL="180975"/>
            <a:r>
              <a:rPr lang="en-GB" sz="1300" b="1" dirty="0"/>
              <a:t>3.2. Other policies impacting the EU ETS</a:t>
            </a:r>
          </a:p>
          <a:p>
            <a:pPr marL="180975"/>
            <a:r>
              <a:rPr lang="en-GB" sz="1300" dirty="0">
                <a:ea typeface="Calibri"/>
                <a:cs typeface="Calibri"/>
              </a:rPr>
              <a:t>- CISAF </a:t>
            </a:r>
          </a:p>
          <a:p>
            <a:pPr marL="180975"/>
            <a:r>
              <a:rPr lang="en-GB" sz="1300" dirty="0">
                <a:ea typeface="Calibri"/>
                <a:cs typeface="Calibri"/>
              </a:rPr>
              <a:t>- 2040 Target</a:t>
            </a:r>
          </a:p>
          <a:p>
            <a:pPr marL="180975"/>
            <a:r>
              <a:rPr lang="en-GB" sz="1300" dirty="0">
                <a:ea typeface="Calibri"/>
                <a:cs typeface="Calibri"/>
              </a:rPr>
              <a:t>- CBAM</a:t>
            </a:r>
          </a:p>
          <a:p>
            <a:pPr marL="180975"/>
            <a:r>
              <a:rPr lang="en-GB" sz="1300" dirty="0">
                <a:ea typeface="Calibri"/>
                <a:cs typeface="Calibri"/>
              </a:rPr>
              <a:t>- Omnibus (CSRD, CSDDD)</a:t>
            </a:r>
          </a:p>
          <a:p>
            <a:pPr marL="180975"/>
            <a:r>
              <a:rPr lang="en-GB" sz="1300" dirty="0">
                <a:ea typeface="Calibri"/>
                <a:cs typeface="Calibri"/>
              </a:rPr>
              <a:t>- ETS State Aid Guidelines for indirect cost compensation </a:t>
            </a:r>
          </a:p>
          <a:p>
            <a:pPr marL="180975"/>
            <a:r>
              <a:rPr lang="en-GB" sz="1300" dirty="0">
                <a:ea typeface="Calibri"/>
                <a:cs typeface="Calibri"/>
              </a:rPr>
              <a:t>- Member State Policies</a:t>
            </a: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r>
              <a:rPr lang="en-GB" sz="1300" b="1" dirty="0">
                <a:ea typeface="Calibri"/>
                <a:cs typeface="Calibri"/>
              </a:rPr>
              <a:t>3.3. International carbon price developments</a:t>
            </a:r>
          </a:p>
          <a:p>
            <a:pPr marL="180975"/>
            <a:r>
              <a:rPr lang="en-GB" sz="1300" b="1" dirty="0">
                <a:ea typeface="Calibri"/>
                <a:cs typeface="Calibri"/>
              </a:rPr>
              <a:t>3.3.1. Impacts of the UK ETS on the EU ETS</a:t>
            </a:r>
          </a:p>
          <a:p>
            <a:pPr marL="923925" lvl="1" indent="-285750">
              <a:buFont typeface="Arial" panose="020B0604020202020204" pitchFamily="34" charset="0"/>
              <a:buChar char="•"/>
            </a:pPr>
            <a:r>
              <a:rPr lang="en-GB" sz="1300" dirty="0">
                <a:ea typeface="Calibri"/>
                <a:cs typeface="Calibri"/>
              </a:rPr>
              <a:t>UK and EU ETS allowance price evolution</a:t>
            </a:r>
          </a:p>
          <a:p>
            <a:pPr marL="923925" lvl="1" indent="-285750">
              <a:buFont typeface="Arial" panose="020B0604020202020204" pitchFamily="34" charset="0"/>
              <a:buChar char="•"/>
            </a:pPr>
            <a:r>
              <a:rPr lang="en-GB" sz="1300" dirty="0">
                <a:ea typeface="Calibri"/>
                <a:cs typeface="Calibri"/>
              </a:rPr>
              <a:t>UK CBAM </a:t>
            </a:r>
          </a:p>
          <a:p>
            <a:pPr marL="923925" lvl="1" indent="-285750">
              <a:buFont typeface="Arial" panose="020B0604020202020204" pitchFamily="34" charset="0"/>
              <a:buChar char="•"/>
            </a:pPr>
            <a:r>
              <a:rPr lang="en-GB" sz="1300" dirty="0">
                <a:ea typeface="Calibri"/>
                <a:cs typeface="Calibri"/>
              </a:rPr>
              <a:t>Possibility of linking the UK ETS with the EU ETS</a:t>
            </a:r>
          </a:p>
          <a:p>
            <a:pPr marL="180975"/>
            <a:r>
              <a:rPr lang="en-GB" sz="1300" b="1" dirty="0">
                <a:ea typeface="Calibri"/>
                <a:cs typeface="Calibri"/>
              </a:rPr>
              <a:t>3.3.2. Linking with other markets </a:t>
            </a:r>
          </a:p>
          <a:p>
            <a:pPr marL="923925" lvl="1" indent="-285750">
              <a:buFont typeface="Arial" panose="020B0604020202020204" pitchFamily="34" charset="0"/>
              <a:buChar char="•"/>
            </a:pPr>
            <a:r>
              <a:rPr lang="en-GB" sz="1300" dirty="0">
                <a:ea typeface="Calibri"/>
                <a:cs typeface="Calibri"/>
              </a:rPr>
              <a:t>Linking with other emission trading systems</a:t>
            </a:r>
          </a:p>
          <a:p>
            <a:pPr marL="923925" lvl="1" indent="-285750">
              <a:buFont typeface="Arial" panose="020B0604020202020204" pitchFamily="34" charset="0"/>
              <a:buChar char="•"/>
            </a:pPr>
            <a:r>
              <a:rPr lang="en-GB" sz="1300" dirty="0">
                <a:ea typeface="Calibri"/>
                <a:cs typeface="Calibri"/>
              </a:rPr>
              <a:t>Linking with International Credits</a:t>
            </a:r>
          </a:p>
          <a:p>
            <a:pPr marL="923925" lvl="1" indent="-285750">
              <a:buFont typeface="Arial" panose="020B0604020202020204" pitchFamily="34" charset="0"/>
              <a:buChar char="•"/>
            </a:pPr>
            <a:r>
              <a:rPr lang="en-GB" sz="1300" dirty="0">
                <a:ea typeface="Calibri"/>
                <a:cs typeface="Calibri"/>
              </a:rPr>
              <a:t>Impact of EU ETS linkage with the Swiss ETS</a:t>
            </a:r>
          </a:p>
          <a:p>
            <a:pPr marL="180975"/>
            <a:r>
              <a:rPr lang="en-GB" sz="1300" b="1" dirty="0">
                <a:ea typeface="Calibri"/>
                <a:cs typeface="Calibri"/>
              </a:rPr>
              <a:t>3.3.3. Article 6 of the Paris Agreement </a:t>
            </a:r>
          </a:p>
          <a:p>
            <a:endParaRPr lang="en-GB" sz="1300" dirty="0"/>
          </a:p>
          <a:p>
            <a:pPr marL="228600" indent="-228600">
              <a:buAutoNum type="arabicPeriod" startAt="4"/>
            </a:pPr>
            <a:r>
              <a:rPr lang="en-GB" sz="1300" b="1" dirty="0"/>
              <a:t>Environmental delivery </a:t>
            </a:r>
            <a:endParaRPr lang="en-GB" sz="1300" b="1" dirty="0">
              <a:ea typeface="Calibri"/>
              <a:cs typeface="Calibri"/>
            </a:endParaRPr>
          </a:p>
          <a:p>
            <a:pPr marL="180975"/>
            <a:r>
              <a:rPr lang="en-GB" sz="1300" b="1" dirty="0"/>
              <a:t>4.1. Delivery against Phase 4 target </a:t>
            </a:r>
            <a:endParaRPr lang="en-GB" sz="1300" b="1" dirty="0">
              <a:ea typeface="Calibri"/>
              <a:cs typeface="Calibri"/>
            </a:endParaRPr>
          </a:p>
          <a:p>
            <a:pPr marL="361950"/>
            <a:r>
              <a:rPr lang="en-GB" sz="1300" dirty="0"/>
              <a:t>4.1.1. 2025 data (year-on-year impacts)</a:t>
            </a:r>
          </a:p>
          <a:p>
            <a:pPr marL="361950"/>
            <a:r>
              <a:rPr lang="en-GB" sz="1300" dirty="0"/>
              <a:t>4.1.2. Impact on Phase 4 </a:t>
            </a:r>
            <a:endParaRPr lang="en-GB" sz="1300" dirty="0">
              <a:ea typeface="Calibri"/>
              <a:cs typeface="Calibri"/>
            </a:endParaRPr>
          </a:p>
          <a:p>
            <a:pPr marL="90170"/>
            <a:r>
              <a:rPr lang="en-GB" sz="1300" b="1" dirty="0"/>
              <a:t>4.2. Delivery against EU long-term domestic environmental commitments </a:t>
            </a:r>
            <a:endParaRPr lang="en-GB" sz="1300" b="1" dirty="0">
              <a:ea typeface="Calibri"/>
              <a:cs typeface="Calibri"/>
            </a:endParaRPr>
          </a:p>
          <a:p>
            <a:pPr marL="90170"/>
            <a:r>
              <a:rPr lang="en-GB" sz="1300" b="1" dirty="0"/>
              <a:t>4.3. Evolution of Power Sector Emissions</a:t>
            </a:r>
            <a:endParaRPr lang="en-GB" sz="1300" b="1" dirty="0">
              <a:ea typeface="Calibri"/>
              <a:cs typeface="Calibri"/>
            </a:endParaRPr>
          </a:p>
          <a:p>
            <a:pPr marL="90488"/>
            <a:endParaRPr lang="en-GB" sz="1300" dirty="0"/>
          </a:p>
          <a:p>
            <a:r>
              <a:rPr lang="en-GB" sz="1300" b="1" dirty="0"/>
              <a:t>5. Competitiveness and socio- economic delivery </a:t>
            </a:r>
            <a:endParaRPr lang="en-GB" sz="1300" b="1" dirty="0">
              <a:ea typeface="Calibri"/>
              <a:cs typeface="Calibri"/>
            </a:endParaRPr>
          </a:p>
          <a:p>
            <a:pPr marL="180975"/>
            <a:r>
              <a:rPr lang="en-GB" sz="1300" b="1" dirty="0"/>
              <a:t>5.1. Economic impacts </a:t>
            </a:r>
            <a:endParaRPr lang="en-GB" sz="1300" b="1" dirty="0">
              <a:ea typeface="Calibri"/>
              <a:cs typeface="Calibri"/>
            </a:endParaRPr>
          </a:p>
          <a:p>
            <a:pPr marL="361950"/>
            <a:r>
              <a:rPr lang="en-GB" sz="1300" dirty="0"/>
              <a:t>5.1.1. Balance of allowances </a:t>
            </a:r>
            <a:endParaRPr lang="en-GB" sz="1300" dirty="0">
              <a:ea typeface="Calibri"/>
              <a:cs typeface="Calibri"/>
            </a:endParaRPr>
          </a:p>
          <a:p>
            <a:pPr marL="361950"/>
            <a:r>
              <a:rPr lang="en-GB" sz="1300" dirty="0"/>
              <a:t>5.1.2. Emission intensities in selected industrial sectors </a:t>
            </a:r>
          </a:p>
          <a:p>
            <a:pPr marL="361950"/>
            <a:r>
              <a:rPr lang="en-GB" sz="1300" dirty="0"/>
              <a:t>5.1.3. Level of carbon price of EU ETS compared to other jurisdictions </a:t>
            </a:r>
            <a:endParaRPr lang="en-GB" sz="1300" dirty="0">
              <a:ea typeface="Calibri" panose="020F0502020204030204"/>
              <a:cs typeface="Calibri" panose="020F0502020204030204"/>
            </a:endParaRPr>
          </a:p>
          <a:p>
            <a:pPr marL="361950"/>
            <a:r>
              <a:rPr lang="en-GB" sz="1300" dirty="0"/>
              <a:t>5.1.4. ETS compliance costs, trade &amp; production volumes ) </a:t>
            </a:r>
            <a:endParaRPr lang="en-GB" sz="1300" dirty="0">
              <a:ea typeface="Calibri" panose="020F0502020204030204"/>
              <a:cs typeface="Calibri" panose="020F0502020204030204"/>
            </a:endParaRPr>
          </a:p>
          <a:p>
            <a:pPr marL="361950"/>
            <a:r>
              <a:rPr lang="en-GB" sz="1300" dirty="0"/>
              <a:t>5.1.5. Carbon compliance cost premium in unit production costs</a:t>
            </a:r>
            <a:endParaRPr lang="en-GB" sz="1300" dirty="0">
              <a:ea typeface="Calibri" panose="020F0502020204030204"/>
              <a:cs typeface="Calibri" panose="020F0502020204030204"/>
            </a:endParaRPr>
          </a:p>
          <a:p>
            <a:endParaRPr lang="en-GB" sz="1300" dirty="0"/>
          </a:p>
          <a:p>
            <a:pPr marL="180975"/>
            <a:endParaRPr lang="en-GB" sz="1300" b="1" dirty="0"/>
          </a:p>
          <a:p>
            <a:pPr marL="180975"/>
            <a:endParaRPr lang="en-GB" sz="1300" b="1" dirty="0"/>
          </a:p>
        </p:txBody>
      </p:sp>
      <p:sp>
        <p:nvSpPr>
          <p:cNvPr id="3" name="Text Placeholder 2">
            <a:extLst>
              <a:ext uri="{FF2B5EF4-FFF2-40B4-BE49-F238E27FC236}">
                <a16:creationId xmlns:a16="http://schemas.microsoft.com/office/drawing/2014/main" id="{9FB9B8F1-8794-E614-86C1-71AF2F40D341}"/>
              </a:ext>
            </a:extLst>
          </p:cNvPr>
          <p:cNvSpPr>
            <a:spLocks noGrp="1"/>
          </p:cNvSpPr>
          <p:nvPr>
            <p:ph type="body" sz="quarter" idx="14"/>
          </p:nvPr>
        </p:nvSpPr>
        <p:spPr>
          <a:xfrm>
            <a:off x="180302" y="284713"/>
            <a:ext cx="10935855" cy="530352"/>
          </a:xfrm>
        </p:spPr>
        <p:txBody>
          <a:bodyPr>
            <a:normAutofit/>
          </a:bodyPr>
          <a:lstStyle/>
          <a:p>
            <a:r>
              <a:rPr lang="en-GB" sz="2800" noProof="0" dirty="0"/>
              <a:t>2026 Table of Contents (</a:t>
            </a:r>
            <a:r>
              <a:rPr lang="en-GB" sz="2800" noProof="0" dirty="0" err="1"/>
              <a:t>ToC</a:t>
            </a:r>
            <a:r>
              <a:rPr lang="en-GB" sz="2800" noProof="0" dirty="0"/>
              <a:t>)</a:t>
            </a:r>
          </a:p>
        </p:txBody>
      </p:sp>
      <p:sp>
        <p:nvSpPr>
          <p:cNvPr id="2" name="Slide Number Placeholder 1">
            <a:extLst>
              <a:ext uri="{FF2B5EF4-FFF2-40B4-BE49-F238E27FC236}">
                <a16:creationId xmlns:a16="http://schemas.microsoft.com/office/drawing/2014/main" id="{012E6D03-B3B2-2661-6DA3-72AD294131F2}"/>
              </a:ext>
            </a:extLst>
          </p:cNvPr>
          <p:cNvSpPr>
            <a:spLocks noGrp="1"/>
          </p:cNvSpPr>
          <p:nvPr>
            <p:ph type="sldNum" sz="quarter" idx="12"/>
          </p:nvPr>
        </p:nvSpPr>
        <p:spPr/>
        <p:txBody>
          <a:bodyPr/>
          <a:lstStyle/>
          <a:p>
            <a:fld id="{F26FC048-DF4E-0746-B313-543F0DD72FCB}" type="slidenum">
              <a:rPr lang="en-GB" noProof="0" smtClean="0"/>
              <a:pPr/>
              <a:t>2</a:t>
            </a:fld>
            <a:endParaRPr lang="en-GB" noProof="0"/>
          </a:p>
        </p:txBody>
      </p:sp>
      <p:cxnSp>
        <p:nvCxnSpPr>
          <p:cNvPr id="6" name="Straight Connector 5">
            <a:extLst>
              <a:ext uri="{FF2B5EF4-FFF2-40B4-BE49-F238E27FC236}">
                <a16:creationId xmlns:a16="http://schemas.microsoft.com/office/drawing/2014/main" id="{93B0AB96-78CE-0FE1-B970-EC4254752BD6}"/>
              </a:ext>
            </a:extLst>
          </p:cNvPr>
          <p:cNvCxnSpPr>
            <a:cxnSpLocks/>
          </p:cNvCxnSpPr>
          <p:nvPr/>
        </p:nvCxnSpPr>
        <p:spPr>
          <a:xfrm>
            <a:off x="5348503" y="1091626"/>
            <a:ext cx="0" cy="5319960"/>
          </a:xfrm>
          <a:prstGeom prst="line">
            <a:avLst/>
          </a:prstGeom>
          <a:ln w="28575">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40F21AB-AECF-F624-517E-CBEE980B6EF8}"/>
              </a:ext>
            </a:extLst>
          </p:cNvPr>
          <p:cNvSpPr txBox="1"/>
          <p:nvPr/>
        </p:nvSpPr>
        <p:spPr>
          <a:xfrm>
            <a:off x="11468746" y="480447"/>
            <a:ext cx="184731" cy="369332"/>
          </a:xfrm>
          <a:prstGeom prst="rect">
            <a:avLst/>
          </a:prstGeom>
          <a:noFill/>
        </p:spPr>
        <p:txBody>
          <a:bodyPr wrap="none" rtlCol="0">
            <a:spAutoFit/>
          </a:bodyPr>
          <a:lstStyle/>
          <a:p>
            <a:endParaRPr lang="en-BE" dirty="0"/>
          </a:p>
        </p:txBody>
      </p:sp>
    </p:spTree>
    <p:extLst>
      <p:ext uri="{BB962C8B-B14F-4D97-AF65-F5344CB8AC3E}">
        <p14:creationId xmlns:p14="http://schemas.microsoft.com/office/powerpoint/2010/main" val="113035987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AFC68-106A-7ABD-586A-8B2514EFFE2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26A804C-08AA-43ED-AF6A-4BC71D4F92A0}"/>
              </a:ext>
            </a:extLst>
          </p:cNvPr>
          <p:cNvSpPr txBox="1"/>
          <p:nvPr/>
        </p:nvSpPr>
        <p:spPr>
          <a:xfrm>
            <a:off x="673240" y="621376"/>
            <a:ext cx="13042760" cy="5693866"/>
          </a:xfrm>
          <a:prstGeom prst="rect">
            <a:avLst/>
          </a:prstGeom>
          <a:noFill/>
        </p:spPr>
        <p:txBody>
          <a:bodyPr wrap="square" lIns="91440" tIns="45720" rIns="91440" bIns="45720" numCol="2" rtlCol="0" anchor="t">
            <a:spAutoFit/>
          </a:bodyPr>
          <a:lstStyle/>
          <a:p>
            <a:endParaRPr lang="en-GB" sz="1300" dirty="0"/>
          </a:p>
          <a:p>
            <a:pPr marL="180975"/>
            <a:endParaRPr lang="en-GB" sz="1300" b="1" dirty="0"/>
          </a:p>
          <a:p>
            <a:pPr marL="180975"/>
            <a:endParaRPr lang="en-GB" sz="1300" b="1" dirty="0"/>
          </a:p>
          <a:p>
            <a:pPr marL="180975"/>
            <a:r>
              <a:rPr lang="en-GB" sz="1300" b="1" dirty="0"/>
              <a:t>5.2. Auction revenues income</a:t>
            </a:r>
            <a:endParaRPr lang="en-GB" sz="1300" b="1" dirty="0">
              <a:ea typeface="Calibri"/>
              <a:cs typeface="Calibri"/>
            </a:endParaRPr>
          </a:p>
          <a:p>
            <a:pPr marL="180975"/>
            <a:r>
              <a:rPr lang="en-GB" sz="1300" b="1" dirty="0"/>
              <a:t>5.3. Measures to address competitiveness </a:t>
            </a:r>
            <a:endParaRPr lang="en-GB" sz="1300" b="1" dirty="0">
              <a:ea typeface="Calibri"/>
              <a:cs typeface="Calibri"/>
            </a:endParaRPr>
          </a:p>
          <a:p>
            <a:pPr marL="361950"/>
            <a:r>
              <a:rPr lang="en-GB" sz="1300" dirty="0"/>
              <a:t>5.3.1. Member States auction revenues and use</a:t>
            </a:r>
            <a:endParaRPr lang="en-GB" sz="1300" dirty="0">
              <a:ea typeface="Calibri"/>
              <a:cs typeface="Calibri"/>
            </a:endParaRPr>
          </a:p>
          <a:p>
            <a:pPr marL="361950"/>
            <a:r>
              <a:rPr lang="en-GB" sz="1300" dirty="0"/>
              <a:t>5.3.2. Modernisation Fund</a:t>
            </a:r>
            <a:endParaRPr lang="en-GB" sz="1300" dirty="0">
              <a:ea typeface="Calibri"/>
              <a:cs typeface="Calibri"/>
            </a:endParaRPr>
          </a:p>
          <a:p>
            <a:pPr marL="361950"/>
            <a:r>
              <a:rPr lang="en-GB" sz="1300" dirty="0"/>
              <a:t>5.3.3. Innovation Fund </a:t>
            </a:r>
            <a:endParaRPr lang="en-GB" sz="1300" dirty="0">
              <a:ea typeface="Calibri"/>
              <a:cs typeface="Calibri"/>
            </a:endParaRPr>
          </a:p>
          <a:p>
            <a:pPr marL="361950"/>
            <a:r>
              <a:rPr lang="en-GB" sz="1300" dirty="0"/>
              <a:t>5.3.4. Indirect cost compensation</a:t>
            </a:r>
            <a:endParaRPr lang="en-GB" sz="1300" dirty="0">
              <a:ea typeface="Calibri"/>
              <a:cs typeface="Calibri"/>
            </a:endParaRPr>
          </a:p>
          <a:p>
            <a:endParaRPr lang="en-GB" sz="1300" dirty="0"/>
          </a:p>
          <a:p>
            <a:r>
              <a:rPr lang="en-GB" sz="1300" b="1" dirty="0"/>
              <a:t>6. Market functioning </a:t>
            </a:r>
            <a:endParaRPr lang="en-GB" sz="1300" b="1" dirty="0">
              <a:ea typeface="Calibri"/>
              <a:cs typeface="Calibri"/>
            </a:endParaRPr>
          </a:p>
          <a:p>
            <a:pPr marL="180975"/>
            <a:r>
              <a:rPr lang="en-GB" sz="1300" b="1" dirty="0"/>
              <a:t>6.1. Market functioning trackers </a:t>
            </a:r>
            <a:endParaRPr lang="en-GB" sz="1300" b="1" dirty="0">
              <a:ea typeface="Calibri"/>
              <a:cs typeface="Calibri"/>
            </a:endParaRPr>
          </a:p>
          <a:p>
            <a:pPr marL="361950"/>
            <a:r>
              <a:rPr lang="en-GB" sz="1300" dirty="0"/>
              <a:t>6.1.1. Volume </a:t>
            </a:r>
            <a:endParaRPr lang="en-GB" sz="1300" dirty="0">
              <a:ea typeface="Calibri"/>
              <a:cs typeface="Calibri"/>
            </a:endParaRPr>
          </a:p>
          <a:p>
            <a:pPr marL="361950"/>
            <a:r>
              <a:rPr lang="en-GB" sz="1300" dirty="0"/>
              <a:t>6.1.2. Open interest </a:t>
            </a:r>
            <a:endParaRPr lang="en-GB" sz="1300" dirty="0">
              <a:ea typeface="Calibri"/>
              <a:cs typeface="Calibri"/>
            </a:endParaRPr>
          </a:p>
          <a:p>
            <a:pPr marL="361950"/>
            <a:r>
              <a:rPr lang="en-GB" sz="1300" dirty="0"/>
              <a:t>6.1.3. Auction participation </a:t>
            </a:r>
            <a:endParaRPr lang="en-GB" sz="1300" dirty="0">
              <a:ea typeface="Calibri"/>
              <a:cs typeface="Calibri"/>
            </a:endParaRPr>
          </a:p>
          <a:p>
            <a:pPr marL="361950"/>
            <a:r>
              <a:rPr lang="en-GB" sz="1300" dirty="0"/>
              <a:t>6.1.4. Auction coverage </a:t>
            </a:r>
            <a:endParaRPr lang="en-GB" sz="1300" dirty="0">
              <a:ea typeface="Calibri"/>
              <a:cs typeface="Calibri"/>
            </a:endParaRPr>
          </a:p>
          <a:p>
            <a:pPr marL="361950"/>
            <a:r>
              <a:rPr lang="en-GB" sz="1300" dirty="0"/>
              <a:t>6.1.5. Auction-spot differential </a:t>
            </a:r>
            <a:endParaRPr lang="en-GB" sz="1300" dirty="0">
              <a:ea typeface="Calibri"/>
              <a:cs typeface="Calibri"/>
            </a:endParaRPr>
          </a:p>
          <a:p>
            <a:pPr marL="361950"/>
            <a:r>
              <a:rPr lang="en-GB" sz="1300" dirty="0"/>
              <a:t>6.1.6. Cost of carry </a:t>
            </a:r>
            <a:endParaRPr lang="en-GB" sz="1300" dirty="0">
              <a:ea typeface="Calibri"/>
              <a:cs typeface="Calibri"/>
            </a:endParaRPr>
          </a:p>
          <a:p>
            <a:pPr marL="361950"/>
            <a:r>
              <a:rPr lang="en-GB" sz="1300" dirty="0"/>
              <a:t>6.1.7. Ask-bid spread </a:t>
            </a:r>
            <a:endParaRPr lang="en-GB" sz="1300" dirty="0">
              <a:ea typeface="Calibri"/>
              <a:cs typeface="Calibri"/>
            </a:endParaRPr>
          </a:p>
          <a:p>
            <a:pPr marL="361950"/>
            <a:r>
              <a:rPr lang="en-GB" sz="1300" dirty="0"/>
              <a:t>6.1.8. Volatility </a:t>
            </a:r>
          </a:p>
          <a:p>
            <a:pPr marL="361950"/>
            <a:r>
              <a:rPr lang="en-GB" sz="1300" dirty="0">
                <a:ea typeface="Calibri"/>
                <a:cs typeface="Calibri"/>
              </a:rPr>
              <a:t>6.1.9 Hedged holdings</a:t>
            </a:r>
          </a:p>
          <a:p>
            <a:pPr marL="361950"/>
            <a:endParaRPr lang="en-GB" sz="1300" dirty="0">
              <a:ea typeface="Calibri"/>
              <a:cs typeface="Calibri"/>
            </a:endParaRPr>
          </a:p>
          <a:p>
            <a:pPr marL="180975"/>
            <a:r>
              <a:rPr lang="en-GB" sz="1300" b="1" dirty="0"/>
              <a:t>6.2. Supply-demand balance and evolution of TNAC </a:t>
            </a:r>
            <a:endParaRPr lang="en-GB" sz="1300" b="1" dirty="0">
              <a:ea typeface="Calibri"/>
              <a:cs typeface="Calibri"/>
            </a:endParaRPr>
          </a:p>
          <a:p>
            <a:pPr marL="180975"/>
            <a:r>
              <a:rPr lang="en-GB" sz="1300" b="1" dirty="0"/>
              <a:t>6.3. Price forecasts </a:t>
            </a:r>
            <a:endParaRPr lang="en-GB" sz="1300" b="1" dirty="0">
              <a:ea typeface="Calibri"/>
              <a:cs typeface="Calibri"/>
            </a:endParaRPr>
          </a:p>
          <a:p>
            <a:pPr marL="180975"/>
            <a:r>
              <a:rPr lang="en-GB" sz="1300" b="1" dirty="0"/>
              <a:t>6.4. Market participation</a:t>
            </a:r>
          </a:p>
          <a:p>
            <a:pPr marL="180975"/>
            <a:r>
              <a:rPr lang="en-GB" sz="1300" b="1" dirty="0">
                <a:ea typeface="Calibri"/>
                <a:cs typeface="Calibri"/>
              </a:rPr>
              <a:t>6.5 REPowerEU</a:t>
            </a:r>
          </a:p>
          <a:p>
            <a:pPr marL="180975"/>
            <a:endParaRPr lang="en-GB" sz="1300" b="1" dirty="0">
              <a:ea typeface="Calibri"/>
              <a:cs typeface="Calibri"/>
            </a:endParaRPr>
          </a:p>
          <a:p>
            <a:pPr marL="180975"/>
            <a:endParaRPr lang="en-GB" sz="1300" b="1" dirty="0">
              <a:ea typeface="Calibri"/>
              <a:cs typeface="Calibri"/>
            </a:endParaRPr>
          </a:p>
          <a:p>
            <a:pPr marL="180975"/>
            <a:endParaRPr lang="en-GB" sz="1300" b="1" dirty="0">
              <a:ea typeface="Calibri"/>
              <a:cs typeface="Calibri"/>
            </a:endParaRPr>
          </a:p>
          <a:p>
            <a:endParaRPr lang="en-GB" sz="1300" dirty="0"/>
          </a:p>
          <a:p>
            <a:endParaRPr lang="en-GB" sz="1300" dirty="0"/>
          </a:p>
          <a:p>
            <a:r>
              <a:rPr lang="en-GB" sz="1300" b="1" dirty="0"/>
              <a:t>7. Looking forward</a:t>
            </a:r>
            <a:endParaRPr lang="en-GB" sz="1300" b="1" dirty="0">
              <a:ea typeface="Calibri"/>
              <a:cs typeface="Calibri"/>
            </a:endParaRPr>
          </a:p>
        </p:txBody>
      </p:sp>
      <p:sp>
        <p:nvSpPr>
          <p:cNvPr id="3" name="Text Placeholder 2">
            <a:extLst>
              <a:ext uri="{FF2B5EF4-FFF2-40B4-BE49-F238E27FC236}">
                <a16:creationId xmlns:a16="http://schemas.microsoft.com/office/drawing/2014/main" id="{37037E60-4C0C-B45B-6B96-61E70246A79E}"/>
              </a:ext>
            </a:extLst>
          </p:cNvPr>
          <p:cNvSpPr>
            <a:spLocks noGrp="1"/>
          </p:cNvSpPr>
          <p:nvPr>
            <p:ph type="body" sz="quarter" idx="14"/>
          </p:nvPr>
        </p:nvSpPr>
        <p:spPr>
          <a:xfrm>
            <a:off x="180302" y="284713"/>
            <a:ext cx="10935855" cy="530352"/>
          </a:xfrm>
        </p:spPr>
        <p:txBody>
          <a:bodyPr>
            <a:normAutofit/>
          </a:bodyPr>
          <a:lstStyle/>
          <a:p>
            <a:r>
              <a:rPr lang="en-GB" sz="2800" noProof="0" dirty="0"/>
              <a:t>2026 Table of Contents (</a:t>
            </a:r>
            <a:r>
              <a:rPr lang="en-GB" sz="2800" noProof="0" dirty="0" err="1"/>
              <a:t>ToC</a:t>
            </a:r>
            <a:r>
              <a:rPr lang="en-GB" sz="2800" noProof="0" dirty="0"/>
              <a:t>)</a:t>
            </a:r>
          </a:p>
        </p:txBody>
      </p:sp>
      <p:sp>
        <p:nvSpPr>
          <p:cNvPr id="2" name="Slide Number Placeholder 1">
            <a:extLst>
              <a:ext uri="{FF2B5EF4-FFF2-40B4-BE49-F238E27FC236}">
                <a16:creationId xmlns:a16="http://schemas.microsoft.com/office/drawing/2014/main" id="{658BE559-F99B-ED40-6DA3-FCB3E0E7551B}"/>
              </a:ext>
            </a:extLst>
          </p:cNvPr>
          <p:cNvSpPr>
            <a:spLocks noGrp="1"/>
          </p:cNvSpPr>
          <p:nvPr>
            <p:ph type="sldNum" sz="quarter" idx="12"/>
          </p:nvPr>
        </p:nvSpPr>
        <p:spPr/>
        <p:txBody>
          <a:bodyPr/>
          <a:lstStyle/>
          <a:p>
            <a:fld id="{F26FC048-DF4E-0746-B313-543F0DD72FCB}" type="slidenum">
              <a:rPr lang="en-GB" noProof="0" smtClean="0"/>
              <a:pPr/>
              <a:t>3</a:t>
            </a:fld>
            <a:endParaRPr lang="en-GB" noProof="0"/>
          </a:p>
        </p:txBody>
      </p:sp>
    </p:spTree>
    <p:extLst>
      <p:ext uri="{BB962C8B-B14F-4D97-AF65-F5344CB8AC3E}">
        <p14:creationId xmlns:p14="http://schemas.microsoft.com/office/powerpoint/2010/main" val="85625550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153D9-21E8-D9A2-D7AD-E9885C10AA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B38D13-EEA3-3F1E-33AE-2D104F76F762}"/>
              </a:ext>
            </a:extLst>
          </p:cNvPr>
          <p:cNvSpPr>
            <a:spLocks noGrp="1"/>
          </p:cNvSpPr>
          <p:nvPr>
            <p:ph idx="13"/>
          </p:nvPr>
        </p:nvSpPr>
        <p:spPr>
          <a:xfrm>
            <a:off x="304722" y="1111245"/>
            <a:ext cx="11616345" cy="2458175"/>
          </a:xfrm>
        </p:spPr>
        <p:txBody>
          <a:bodyPr>
            <a:normAutofit lnSpcReduction="10000"/>
          </a:bodyPr>
          <a:lstStyle/>
          <a:p>
            <a:pPr marL="0" indent="0">
              <a:buNone/>
            </a:pPr>
            <a:r>
              <a:rPr lang="en-US" sz="2600" b="1" dirty="0">
                <a:solidFill>
                  <a:prstClr val="black"/>
                </a:solidFill>
                <a:latin typeface="Calibri" panose="020F0502020204030204" pitchFamily="34" charset="0"/>
                <a:cs typeface="Calibri" panose="020F0502020204030204" pitchFamily="34" charset="0"/>
              </a:rPr>
              <a:t>Overview</a:t>
            </a:r>
            <a:endParaRPr lang="en-US" sz="2600" dirty="0">
              <a:latin typeface="Calibri" panose="020F0502020204030204" pitchFamily="34" charset="0"/>
              <a:cs typeface="Calibri" panose="020F0502020204030204" pitchFamily="34" charset="0"/>
            </a:endParaRPr>
          </a:p>
          <a:p>
            <a:r>
              <a:rPr lang="en-US" sz="1800" dirty="0"/>
              <a:t>The 2026 State of the EU ETS Report assesses whether the EU ETS remains “fit for purpose” in delivering emissions reductions, supporting industrial competitiveness, and maintaining effective market functioning. </a:t>
            </a:r>
          </a:p>
          <a:p>
            <a:r>
              <a:rPr lang="en-US" sz="1800" dirty="0"/>
              <a:t>The report concludes that the EU ETS continues to meet its core environmental objectives, but it is facing difficulties due to geopolitical uncertainty, industrial competitiveness concerns, evolving climate policy, and increasing pressure to support long-term industrial transformation. </a:t>
            </a:r>
          </a:p>
          <a:p>
            <a:pPr marL="457200" lvl="1" indent="0">
              <a:lnSpc>
                <a:spcPct val="100000"/>
              </a:lnSpc>
              <a:spcBef>
                <a:spcPts val="600"/>
              </a:spcBef>
              <a:spcAft>
                <a:spcPts val="600"/>
              </a:spcAft>
              <a:buNone/>
            </a:pPr>
            <a:endParaRPr lang="en-GB" sz="1800" dirty="0"/>
          </a:p>
          <a:p>
            <a:pPr lvl="1">
              <a:lnSpc>
                <a:spcPct val="100000"/>
              </a:lnSpc>
              <a:spcBef>
                <a:spcPts val="600"/>
              </a:spcBef>
              <a:spcAft>
                <a:spcPts val="600"/>
              </a:spcAft>
            </a:pPr>
            <a:endParaRPr lang="en-GB" sz="1800" dirty="0"/>
          </a:p>
          <a:p>
            <a:pPr>
              <a:lnSpc>
                <a:spcPct val="100000"/>
              </a:lnSpc>
              <a:spcBef>
                <a:spcPts val="600"/>
              </a:spcBef>
              <a:spcAft>
                <a:spcPts val="600"/>
              </a:spcAft>
            </a:pPr>
            <a:endParaRPr lang="en-GB" sz="1800" b="1" noProof="0" dirty="0"/>
          </a:p>
          <a:p>
            <a:pPr lvl="1">
              <a:lnSpc>
                <a:spcPct val="100000"/>
              </a:lnSpc>
              <a:spcBef>
                <a:spcPts val="600"/>
              </a:spcBef>
              <a:spcAft>
                <a:spcPts val="600"/>
              </a:spcAft>
            </a:pPr>
            <a:endParaRPr lang="en-GB" sz="1800" noProof="0" dirty="0"/>
          </a:p>
          <a:p>
            <a:pPr>
              <a:lnSpc>
                <a:spcPct val="100000"/>
              </a:lnSpc>
              <a:spcBef>
                <a:spcPts val="600"/>
              </a:spcBef>
              <a:spcAft>
                <a:spcPts val="600"/>
              </a:spcAft>
            </a:pPr>
            <a:endParaRPr lang="en-GB" sz="1800" noProof="0" dirty="0">
              <a:cs typeface="Arial" panose="020B0604020202020204" pitchFamily="34" charset="0"/>
            </a:endParaRPr>
          </a:p>
        </p:txBody>
      </p:sp>
      <p:sp>
        <p:nvSpPr>
          <p:cNvPr id="4" name="Text Placeholder 3">
            <a:extLst>
              <a:ext uri="{FF2B5EF4-FFF2-40B4-BE49-F238E27FC236}">
                <a16:creationId xmlns:a16="http://schemas.microsoft.com/office/drawing/2014/main" id="{E8D04959-1FAA-D517-2262-DF9B42481DA4}"/>
              </a:ext>
            </a:extLst>
          </p:cNvPr>
          <p:cNvSpPr>
            <a:spLocks noGrp="1"/>
          </p:cNvSpPr>
          <p:nvPr>
            <p:ph type="body" sz="quarter" idx="14"/>
          </p:nvPr>
        </p:nvSpPr>
        <p:spPr/>
        <p:txBody>
          <a:bodyPr>
            <a:normAutofit/>
          </a:bodyPr>
          <a:lstStyle/>
          <a:p>
            <a:r>
              <a:rPr lang="en-GB" noProof="0" dirty="0">
                <a:latin typeface="Cambria" panose="02040503050406030204" pitchFamily="18" charset="0"/>
              </a:rPr>
              <a:t>Key Takeaways </a:t>
            </a:r>
          </a:p>
        </p:txBody>
      </p:sp>
      <p:sp>
        <p:nvSpPr>
          <p:cNvPr id="2" name="Slide Number Placeholder 1">
            <a:extLst>
              <a:ext uri="{FF2B5EF4-FFF2-40B4-BE49-F238E27FC236}">
                <a16:creationId xmlns:a16="http://schemas.microsoft.com/office/drawing/2014/main" id="{4CAA7630-BD0A-809B-A6BA-497CB76555E6}"/>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4</a:t>
            </a:fld>
            <a:endParaRPr lang="en-GB" noProof="0"/>
          </a:p>
        </p:txBody>
      </p:sp>
      <p:sp>
        <p:nvSpPr>
          <p:cNvPr id="5" name="Rectangle 4">
            <a:extLst>
              <a:ext uri="{FF2B5EF4-FFF2-40B4-BE49-F238E27FC236}">
                <a16:creationId xmlns:a16="http://schemas.microsoft.com/office/drawing/2014/main" id="{842BA9DD-D869-B956-77D6-BD7B786B6553}"/>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a:p>
        </p:txBody>
      </p:sp>
      <p:sp>
        <p:nvSpPr>
          <p:cNvPr id="6" name="TextBox 5">
            <a:extLst>
              <a:ext uri="{FF2B5EF4-FFF2-40B4-BE49-F238E27FC236}">
                <a16:creationId xmlns:a16="http://schemas.microsoft.com/office/drawing/2014/main" id="{AE9AD2F3-D218-F9E8-3C91-00930423C8C7}"/>
              </a:ext>
            </a:extLst>
          </p:cNvPr>
          <p:cNvSpPr txBox="1"/>
          <p:nvPr/>
        </p:nvSpPr>
        <p:spPr>
          <a:xfrm>
            <a:off x="304722" y="3730354"/>
            <a:ext cx="6106884" cy="492443"/>
          </a:xfrm>
          <a:prstGeom prst="rect">
            <a:avLst/>
          </a:prstGeom>
          <a:noFill/>
        </p:spPr>
        <p:txBody>
          <a:bodyPr wrap="square">
            <a:spAutoFit/>
          </a:bodyPr>
          <a:lstStyle/>
          <a:p>
            <a:pPr marL="0" marR="0" algn="just">
              <a:spcAft>
                <a:spcPts val="600"/>
              </a:spcAft>
              <a:buNone/>
            </a:pPr>
            <a:r>
              <a:rPr lang="en-US" sz="2600" b="1" dirty="0">
                <a:effectLst/>
                <a:latin typeface="Calibri" panose="020F0502020204030204" pitchFamily="34" charset="0"/>
                <a:ea typeface="Calibri" panose="020F0502020204030204" pitchFamily="34" charset="0"/>
                <a:cs typeface="Calibri" panose="020F0502020204030204" pitchFamily="34" charset="0"/>
              </a:rPr>
              <a:t>Key Findings</a:t>
            </a:r>
            <a:endParaRPr lang="en-US" sz="2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ontent Placeholder 2">
            <a:extLst>
              <a:ext uri="{FF2B5EF4-FFF2-40B4-BE49-F238E27FC236}">
                <a16:creationId xmlns:a16="http://schemas.microsoft.com/office/drawing/2014/main" id="{345546F0-797E-922D-92DF-01723E302C0F}"/>
              </a:ext>
            </a:extLst>
          </p:cNvPr>
          <p:cNvSpPr txBox="1">
            <a:spLocks/>
          </p:cNvSpPr>
          <p:nvPr/>
        </p:nvSpPr>
        <p:spPr>
          <a:xfrm>
            <a:off x="304722" y="4222797"/>
            <a:ext cx="11616345" cy="1898920"/>
          </a:xfrm>
          <a:prstGeom prst="rect">
            <a:avLst/>
          </a:prstGeom>
        </p:spPr>
        <p:txBody>
          <a:bodyPr vert="horz" lIns="91440" tIns="45720" rIns="91440" bIns="45720" rtlCol="0">
            <a:no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t>1. Environmental Delivery Remains Strong</a:t>
            </a:r>
          </a:p>
          <a:p>
            <a:r>
              <a:rPr lang="en-US" sz="1800" dirty="0"/>
              <a:t>The EU ETS continues to reduce emissions effectively, with verified emissions remaining below the cap and more than half of the system’s 2030 target already achieved. </a:t>
            </a:r>
          </a:p>
          <a:p>
            <a:pPr>
              <a:spcBef>
                <a:spcPts val="400"/>
              </a:spcBef>
            </a:pPr>
            <a:r>
              <a:rPr lang="en-US" sz="1800" dirty="0"/>
              <a:t>The power sector remains the main driver of emissions reductions, accounting for roughly 75% of total stationary installation reductions since 2008.</a:t>
            </a:r>
          </a:p>
        </p:txBody>
      </p:sp>
    </p:spTree>
    <p:extLst>
      <p:ext uri="{BB962C8B-B14F-4D97-AF65-F5344CB8AC3E}">
        <p14:creationId xmlns:p14="http://schemas.microsoft.com/office/powerpoint/2010/main" val="96864306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78814-AD6F-A06F-B284-EBCAB8C23B3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FB057-642A-92BC-C6A6-E56BC4C99B6A}"/>
              </a:ext>
            </a:extLst>
          </p:cNvPr>
          <p:cNvSpPr>
            <a:spLocks noGrp="1"/>
          </p:cNvSpPr>
          <p:nvPr>
            <p:ph idx="13"/>
          </p:nvPr>
        </p:nvSpPr>
        <p:spPr>
          <a:xfrm>
            <a:off x="304722" y="1493019"/>
            <a:ext cx="11616345" cy="4862061"/>
          </a:xfrm>
        </p:spPr>
        <p:txBody>
          <a:bodyPr>
            <a:noAutofit/>
          </a:bodyPr>
          <a:lstStyle/>
          <a:p>
            <a:pPr marL="0" indent="0">
              <a:buNone/>
            </a:pPr>
            <a:r>
              <a:rPr lang="en-US" sz="1800" b="1" dirty="0"/>
              <a:t>2. Competitiveness Has Become Central</a:t>
            </a:r>
          </a:p>
          <a:p>
            <a:pPr lvl="0">
              <a:spcBef>
                <a:spcPts val="400"/>
              </a:spcBef>
            </a:pPr>
            <a:r>
              <a:rPr lang="en-US" sz="1800" dirty="0"/>
              <a:t>The power sector now faces very high exposure to auctioning, with less than 10% of emissions effectively covered by free allocation.</a:t>
            </a:r>
          </a:p>
          <a:p>
            <a:pPr lvl="0">
              <a:spcBef>
                <a:spcPts val="400"/>
              </a:spcBef>
            </a:pPr>
            <a:r>
              <a:rPr lang="en-US" sz="1800" dirty="0"/>
              <a:t>Energy-intensive industries have shifted from historical allowance surpluses to structural deficits.</a:t>
            </a:r>
          </a:p>
          <a:p>
            <a:pPr lvl="0">
              <a:spcBef>
                <a:spcPts val="400"/>
              </a:spcBef>
            </a:pPr>
            <a:r>
              <a:rPr lang="en-US" sz="1800" dirty="0"/>
              <a:t>Average annual compliance costs in Phase IV exceeded €35 billion for the power sector and €7.6 billion for energy-intensive industries.</a:t>
            </a:r>
          </a:p>
          <a:p>
            <a:pPr>
              <a:spcBef>
                <a:spcPts val="400"/>
              </a:spcBef>
            </a:pPr>
            <a:r>
              <a:rPr lang="en-GB" sz="1800" dirty="0"/>
              <a:t>CBAM is designed to replace free allocation and shield EU industry from unfair competition, but the phase-out alone cannot build a business case for industrial decarbonisation; public support, cheaper technology, or further policy measures will also be needed.</a:t>
            </a:r>
          </a:p>
          <a:p>
            <a:pPr marL="0" indent="0">
              <a:buNone/>
            </a:pPr>
            <a:r>
              <a:rPr lang="en-US" sz="1800" b="1" dirty="0"/>
              <a:t>3. Carbon Prices Remain Globally High</a:t>
            </a:r>
            <a:endParaRPr lang="en-US" sz="1800" dirty="0"/>
          </a:p>
          <a:p>
            <a:pPr>
              <a:spcBef>
                <a:spcPts val="400"/>
              </a:spcBef>
            </a:pPr>
            <a:r>
              <a:rPr lang="en-US" sz="1800" dirty="0"/>
              <a:t>The EU ETS continues to operate at substantially higher carbon prices than other global carbon markets (USD 85/</a:t>
            </a:r>
            <a:r>
              <a:rPr lang="en-US" sz="1800" dirty="0" err="1"/>
              <a:t>tCO₂e</a:t>
            </a:r>
            <a:r>
              <a:rPr lang="en-US" sz="1800" dirty="0"/>
              <a:t>).</a:t>
            </a:r>
          </a:p>
          <a:p>
            <a:pPr>
              <a:spcBef>
                <a:spcPts val="400"/>
              </a:spcBef>
            </a:pPr>
            <a:r>
              <a:rPr lang="en-US" sz="1800" dirty="0"/>
              <a:t>Comparisons should focus not only on visible carbon prices but also on the effective carbon costs borne by industry after free allocation and compensation mechanisms. </a:t>
            </a:r>
            <a:endParaRPr lang="en-GB" sz="1800" dirty="0"/>
          </a:p>
          <a:p>
            <a:pPr>
              <a:lnSpc>
                <a:spcPct val="100000"/>
              </a:lnSpc>
              <a:spcBef>
                <a:spcPts val="600"/>
              </a:spcBef>
              <a:spcAft>
                <a:spcPts val="600"/>
              </a:spcAft>
            </a:pPr>
            <a:endParaRPr lang="en-GB" sz="1800" b="1" noProof="0" dirty="0"/>
          </a:p>
          <a:p>
            <a:pPr lvl="1">
              <a:lnSpc>
                <a:spcPct val="100000"/>
              </a:lnSpc>
              <a:spcBef>
                <a:spcPts val="600"/>
              </a:spcBef>
              <a:spcAft>
                <a:spcPts val="600"/>
              </a:spcAft>
            </a:pPr>
            <a:endParaRPr lang="en-GB" sz="1800" noProof="0" dirty="0"/>
          </a:p>
          <a:p>
            <a:pPr>
              <a:lnSpc>
                <a:spcPct val="100000"/>
              </a:lnSpc>
              <a:spcBef>
                <a:spcPts val="600"/>
              </a:spcBef>
              <a:spcAft>
                <a:spcPts val="600"/>
              </a:spcAft>
            </a:pPr>
            <a:endParaRPr lang="en-GB" sz="1800" noProof="0" dirty="0">
              <a:cs typeface="Arial" panose="020B0604020202020204" pitchFamily="34" charset="0"/>
            </a:endParaRPr>
          </a:p>
        </p:txBody>
      </p:sp>
      <p:sp>
        <p:nvSpPr>
          <p:cNvPr id="4" name="Text Placeholder 3">
            <a:extLst>
              <a:ext uri="{FF2B5EF4-FFF2-40B4-BE49-F238E27FC236}">
                <a16:creationId xmlns:a16="http://schemas.microsoft.com/office/drawing/2014/main" id="{A035A894-5830-6819-0722-B8A45881B181}"/>
              </a:ext>
            </a:extLst>
          </p:cNvPr>
          <p:cNvSpPr>
            <a:spLocks noGrp="1"/>
          </p:cNvSpPr>
          <p:nvPr>
            <p:ph type="body" sz="quarter" idx="14"/>
          </p:nvPr>
        </p:nvSpPr>
        <p:spPr/>
        <p:txBody>
          <a:bodyPr>
            <a:normAutofit/>
          </a:bodyPr>
          <a:lstStyle/>
          <a:p>
            <a:r>
              <a:rPr lang="en-GB" noProof="0" dirty="0">
                <a:latin typeface="Cambria" panose="02040503050406030204" pitchFamily="18" charset="0"/>
              </a:rPr>
              <a:t>Key Takeaways </a:t>
            </a:r>
          </a:p>
        </p:txBody>
      </p:sp>
      <p:sp>
        <p:nvSpPr>
          <p:cNvPr id="2" name="Slide Number Placeholder 1">
            <a:extLst>
              <a:ext uri="{FF2B5EF4-FFF2-40B4-BE49-F238E27FC236}">
                <a16:creationId xmlns:a16="http://schemas.microsoft.com/office/drawing/2014/main" id="{7108D6EC-D527-1CAF-F3C1-E229B7941438}"/>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5</a:t>
            </a:fld>
            <a:endParaRPr lang="en-GB" noProof="0"/>
          </a:p>
        </p:txBody>
      </p:sp>
      <p:sp>
        <p:nvSpPr>
          <p:cNvPr id="5" name="Rectangle 4">
            <a:extLst>
              <a:ext uri="{FF2B5EF4-FFF2-40B4-BE49-F238E27FC236}">
                <a16:creationId xmlns:a16="http://schemas.microsoft.com/office/drawing/2014/main" id="{DBE2128B-029B-E6C6-AD6D-5FBB0CD9566F}"/>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a:p>
        </p:txBody>
      </p:sp>
      <p:sp>
        <p:nvSpPr>
          <p:cNvPr id="7" name="TextBox 6">
            <a:extLst>
              <a:ext uri="{FF2B5EF4-FFF2-40B4-BE49-F238E27FC236}">
                <a16:creationId xmlns:a16="http://schemas.microsoft.com/office/drawing/2014/main" id="{4E70F8B3-70AA-CAA0-2F20-BB6DF9A1571E}"/>
              </a:ext>
            </a:extLst>
          </p:cNvPr>
          <p:cNvSpPr txBox="1"/>
          <p:nvPr/>
        </p:nvSpPr>
        <p:spPr>
          <a:xfrm>
            <a:off x="304722" y="1000576"/>
            <a:ext cx="6106884" cy="492443"/>
          </a:xfrm>
          <a:prstGeom prst="rect">
            <a:avLst/>
          </a:prstGeom>
          <a:noFill/>
        </p:spPr>
        <p:txBody>
          <a:bodyPr wrap="square">
            <a:spAutoFit/>
          </a:bodyPr>
          <a:lstStyle/>
          <a:p>
            <a:pPr marL="0" marR="0" algn="just">
              <a:spcAft>
                <a:spcPts val="600"/>
              </a:spcAft>
              <a:buNone/>
            </a:pPr>
            <a:r>
              <a:rPr lang="en-US" sz="2600" b="1" dirty="0">
                <a:effectLst/>
                <a:latin typeface="Calibri" panose="020F0502020204030204" pitchFamily="34" charset="0"/>
                <a:ea typeface="Calibri" panose="020F0502020204030204" pitchFamily="34" charset="0"/>
                <a:cs typeface="Calibri" panose="020F0502020204030204" pitchFamily="34" charset="0"/>
              </a:rPr>
              <a:t>Key Findings</a:t>
            </a:r>
            <a:endParaRPr lang="en-US" sz="2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146355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873B0-DF66-8228-285A-D25F9EBC27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A4C10C-564B-3B94-62D6-8FC262DE481A}"/>
              </a:ext>
            </a:extLst>
          </p:cNvPr>
          <p:cNvSpPr>
            <a:spLocks noGrp="1"/>
          </p:cNvSpPr>
          <p:nvPr>
            <p:ph idx="13"/>
          </p:nvPr>
        </p:nvSpPr>
        <p:spPr>
          <a:xfrm>
            <a:off x="304722" y="1493019"/>
            <a:ext cx="11616345" cy="4495634"/>
          </a:xfrm>
        </p:spPr>
        <p:txBody>
          <a:bodyPr>
            <a:noAutofit/>
          </a:bodyPr>
          <a:lstStyle/>
          <a:p>
            <a:pPr marL="0" indent="0">
              <a:buNone/>
            </a:pPr>
            <a:r>
              <a:rPr lang="en-US" sz="1700" b="1" dirty="0">
                <a:latin typeface="Calibri" panose="020F0502020204030204" pitchFamily="34" charset="0"/>
                <a:cs typeface="Calibri" panose="020F0502020204030204" pitchFamily="34" charset="0"/>
              </a:rPr>
              <a:t>4. Market Functioning Remains Robust </a:t>
            </a:r>
          </a:p>
          <a:p>
            <a:pPr marL="0" indent="0">
              <a:spcBef>
                <a:spcPts val="400"/>
              </a:spcBef>
              <a:buNone/>
            </a:pPr>
            <a:r>
              <a:rPr lang="en-US" sz="1700" dirty="0">
                <a:latin typeface="Calibri" panose="020F0502020204030204" pitchFamily="34" charset="0"/>
                <a:cs typeface="Calibri" panose="020F0502020204030204" pitchFamily="34" charset="0"/>
              </a:rPr>
              <a:t>The EU ETS market continues to function effectively, and the MSR continues to play a central role in tightening supply and supporting market stability. International developments will increasingly shape future market evolution.</a:t>
            </a:r>
          </a:p>
          <a:p>
            <a:pPr marL="0" indent="0">
              <a:buNone/>
            </a:pPr>
            <a:r>
              <a:rPr lang="en-US" sz="1700" b="1" dirty="0">
                <a:latin typeface="Calibri" panose="020F0502020204030204" pitchFamily="34" charset="0"/>
                <a:cs typeface="Calibri" panose="020F0502020204030204" pitchFamily="34" charset="0"/>
              </a:rPr>
              <a:t>5. Complex and Intertwined Policy Architecture</a:t>
            </a:r>
          </a:p>
          <a:p>
            <a:pPr marL="0" indent="0">
              <a:spcBef>
                <a:spcPts val="400"/>
              </a:spcBef>
              <a:buNone/>
            </a:pPr>
            <a:r>
              <a:rPr lang="en-US" sz="1700" dirty="0">
                <a:latin typeface="Calibri" panose="020F0502020204030204" pitchFamily="34" charset="0"/>
                <a:cs typeface="Calibri" panose="020F0502020204030204" pitchFamily="34" charset="0"/>
              </a:rPr>
              <a:t>There is an unsynchronized timing of the legislative agenda coming up, as 2026 will see a number of important legislation under review, such as CBAM Directive, or Energy Union Governance.</a:t>
            </a:r>
          </a:p>
          <a:p>
            <a:pPr marL="0" indent="0">
              <a:buNone/>
            </a:pPr>
            <a:r>
              <a:rPr lang="en-US" sz="2600" b="1" dirty="0">
                <a:latin typeface="Calibri" panose="020F0502020204030204" pitchFamily="34" charset="0"/>
                <a:cs typeface="Calibri" panose="020F0502020204030204" pitchFamily="34" charset="0"/>
              </a:rPr>
              <a:t>Strategic Conclusion</a:t>
            </a:r>
            <a:endParaRPr lang="en-US" sz="2600" dirty="0">
              <a:latin typeface="Calibri" panose="020F0502020204030204" pitchFamily="34" charset="0"/>
              <a:cs typeface="Calibri" panose="020F0502020204030204" pitchFamily="34" charset="0"/>
            </a:endParaRPr>
          </a:p>
          <a:p>
            <a:pPr marL="0" indent="0">
              <a:spcBef>
                <a:spcPts val="400"/>
              </a:spcBef>
              <a:buNone/>
            </a:pPr>
            <a:r>
              <a:rPr lang="en-US" sz="1700" dirty="0">
                <a:latin typeface="Calibri" panose="020F0502020204030204" pitchFamily="34" charset="0"/>
                <a:cs typeface="Calibri" panose="020F0502020204030204" pitchFamily="34" charset="0"/>
              </a:rPr>
              <a:t>The EU ETS remains one of the world’s most effective carbon markets and continues to deliver on its environmental mandate. However, the system is transitioning from being primarily a power-sector decarbonization tool into a central pillar of Europe’s industrial transformation strategy.</a:t>
            </a:r>
          </a:p>
          <a:p>
            <a:pPr marL="0" indent="0">
              <a:spcBef>
                <a:spcPts val="400"/>
              </a:spcBef>
              <a:buNone/>
            </a:pPr>
            <a:r>
              <a:rPr lang="en-US" sz="1700" dirty="0">
                <a:latin typeface="Calibri" panose="020F0502020204030204" pitchFamily="34" charset="0"/>
                <a:cs typeface="Calibri" panose="020F0502020204030204" pitchFamily="34" charset="0"/>
              </a:rPr>
              <a:t>Future reforms will need to balance three objectives simultaneously:</a:t>
            </a:r>
          </a:p>
          <a:p>
            <a:pPr lvl="0">
              <a:spcBef>
                <a:spcPts val="400"/>
              </a:spcBef>
            </a:pPr>
            <a:r>
              <a:rPr lang="en-US" sz="1700" dirty="0">
                <a:latin typeface="Calibri" panose="020F0502020204030204" pitchFamily="34" charset="0"/>
                <a:cs typeface="Calibri" panose="020F0502020204030204" pitchFamily="34" charset="0"/>
              </a:rPr>
              <a:t>Maintaining environmental integrity and emissions reductions;</a:t>
            </a:r>
          </a:p>
          <a:p>
            <a:pPr lvl="0">
              <a:spcBef>
                <a:spcPts val="400"/>
              </a:spcBef>
            </a:pPr>
            <a:r>
              <a:rPr lang="en-US" sz="1700" dirty="0">
                <a:latin typeface="Calibri" panose="020F0502020204030204" pitchFamily="34" charset="0"/>
                <a:cs typeface="Calibri" panose="020F0502020204030204" pitchFamily="34" charset="0"/>
              </a:rPr>
              <a:t>Preserving industrial competitiveness and limiting carbon leakage;</a:t>
            </a:r>
          </a:p>
          <a:p>
            <a:pPr lvl="0">
              <a:spcBef>
                <a:spcPts val="400"/>
              </a:spcBef>
            </a:pPr>
            <a:r>
              <a:rPr lang="en-US" sz="1700" dirty="0">
                <a:latin typeface="Calibri" panose="020F0502020204030204" pitchFamily="34" charset="0"/>
                <a:cs typeface="Calibri" panose="020F0502020204030204" pitchFamily="34" charset="0"/>
              </a:rPr>
              <a:t>Providing long-term regulatory predictability to support investment in low-carbon technologies.</a:t>
            </a:r>
          </a:p>
          <a:p>
            <a:pPr marL="0" indent="0">
              <a:buNone/>
            </a:pPr>
            <a:endParaRPr lang="en-US" sz="1700" dirty="0">
              <a:latin typeface="Calibri" panose="020F0502020204030204" pitchFamily="34" charset="0"/>
              <a:cs typeface="Calibri" panose="020F0502020204030204" pitchFamily="34" charset="0"/>
            </a:endParaRPr>
          </a:p>
          <a:p>
            <a:pPr marL="457200" lvl="1" indent="0">
              <a:lnSpc>
                <a:spcPct val="100000"/>
              </a:lnSpc>
              <a:spcBef>
                <a:spcPts val="600"/>
              </a:spcBef>
              <a:spcAft>
                <a:spcPts val="600"/>
              </a:spcAft>
              <a:buNone/>
            </a:pPr>
            <a:endParaRPr lang="en-GB" sz="1700" dirty="0">
              <a:latin typeface="Calibri" panose="020F0502020204030204" pitchFamily="34" charset="0"/>
              <a:cs typeface="Calibri" panose="020F0502020204030204" pitchFamily="34" charset="0"/>
            </a:endParaRPr>
          </a:p>
          <a:p>
            <a:pPr lvl="1">
              <a:lnSpc>
                <a:spcPct val="100000"/>
              </a:lnSpc>
              <a:spcBef>
                <a:spcPts val="600"/>
              </a:spcBef>
              <a:spcAft>
                <a:spcPts val="600"/>
              </a:spcAft>
            </a:pPr>
            <a:endParaRPr lang="en-GB" sz="1700" dirty="0">
              <a:latin typeface="Calibri" panose="020F0502020204030204" pitchFamily="34" charset="0"/>
              <a:cs typeface="Calibri" panose="020F0502020204030204" pitchFamily="34" charset="0"/>
            </a:endParaRPr>
          </a:p>
          <a:p>
            <a:pPr>
              <a:lnSpc>
                <a:spcPct val="100000"/>
              </a:lnSpc>
              <a:spcBef>
                <a:spcPts val="600"/>
              </a:spcBef>
              <a:spcAft>
                <a:spcPts val="600"/>
              </a:spcAft>
            </a:pPr>
            <a:endParaRPr lang="en-GB" sz="1700" b="1" noProof="0" dirty="0">
              <a:latin typeface="Calibri" panose="020F0502020204030204" pitchFamily="34" charset="0"/>
              <a:cs typeface="Calibri" panose="020F0502020204030204" pitchFamily="34" charset="0"/>
            </a:endParaRPr>
          </a:p>
          <a:p>
            <a:pPr lvl="1">
              <a:lnSpc>
                <a:spcPct val="100000"/>
              </a:lnSpc>
              <a:spcBef>
                <a:spcPts val="600"/>
              </a:spcBef>
              <a:spcAft>
                <a:spcPts val="600"/>
              </a:spcAft>
            </a:pPr>
            <a:endParaRPr lang="en-GB" sz="1700" noProof="0" dirty="0">
              <a:latin typeface="Calibri" panose="020F0502020204030204" pitchFamily="34" charset="0"/>
              <a:cs typeface="Calibri" panose="020F0502020204030204" pitchFamily="34" charset="0"/>
            </a:endParaRPr>
          </a:p>
          <a:p>
            <a:pPr>
              <a:lnSpc>
                <a:spcPct val="100000"/>
              </a:lnSpc>
              <a:spcBef>
                <a:spcPts val="600"/>
              </a:spcBef>
              <a:spcAft>
                <a:spcPts val="600"/>
              </a:spcAft>
            </a:pPr>
            <a:endParaRPr lang="en-GB" sz="1700" noProof="0" dirty="0">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C0BB8C78-373B-AFF7-0DBB-346BB726679F}"/>
              </a:ext>
            </a:extLst>
          </p:cNvPr>
          <p:cNvSpPr>
            <a:spLocks noGrp="1"/>
          </p:cNvSpPr>
          <p:nvPr>
            <p:ph type="body" sz="quarter" idx="14"/>
          </p:nvPr>
        </p:nvSpPr>
        <p:spPr/>
        <p:txBody>
          <a:bodyPr>
            <a:normAutofit/>
          </a:bodyPr>
          <a:lstStyle/>
          <a:p>
            <a:r>
              <a:rPr lang="en-GB" noProof="0" dirty="0">
                <a:latin typeface="Cambria" panose="02040503050406030204" pitchFamily="18" charset="0"/>
              </a:rPr>
              <a:t>Key Takeaways </a:t>
            </a:r>
          </a:p>
        </p:txBody>
      </p:sp>
      <p:sp>
        <p:nvSpPr>
          <p:cNvPr id="2" name="Slide Number Placeholder 1">
            <a:extLst>
              <a:ext uri="{FF2B5EF4-FFF2-40B4-BE49-F238E27FC236}">
                <a16:creationId xmlns:a16="http://schemas.microsoft.com/office/drawing/2014/main" id="{CACF5D61-B28B-DF3C-7828-297179F6EAA0}"/>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6</a:t>
            </a:fld>
            <a:endParaRPr lang="en-GB" noProof="0"/>
          </a:p>
        </p:txBody>
      </p:sp>
      <p:sp>
        <p:nvSpPr>
          <p:cNvPr id="5" name="Rectangle 4">
            <a:extLst>
              <a:ext uri="{FF2B5EF4-FFF2-40B4-BE49-F238E27FC236}">
                <a16:creationId xmlns:a16="http://schemas.microsoft.com/office/drawing/2014/main" id="{A92AEA32-E929-4873-5A0F-89037551AC8B}"/>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a:p>
        </p:txBody>
      </p:sp>
      <p:sp>
        <p:nvSpPr>
          <p:cNvPr id="6" name="TextBox 5">
            <a:extLst>
              <a:ext uri="{FF2B5EF4-FFF2-40B4-BE49-F238E27FC236}">
                <a16:creationId xmlns:a16="http://schemas.microsoft.com/office/drawing/2014/main" id="{74750E15-CCD5-1780-FC3D-35BE8E8E614B}"/>
              </a:ext>
            </a:extLst>
          </p:cNvPr>
          <p:cNvSpPr txBox="1"/>
          <p:nvPr/>
        </p:nvSpPr>
        <p:spPr>
          <a:xfrm>
            <a:off x="304722" y="1000576"/>
            <a:ext cx="6106884" cy="492443"/>
          </a:xfrm>
          <a:prstGeom prst="rect">
            <a:avLst/>
          </a:prstGeom>
          <a:noFill/>
        </p:spPr>
        <p:txBody>
          <a:bodyPr wrap="square">
            <a:spAutoFit/>
          </a:bodyPr>
          <a:lstStyle/>
          <a:p>
            <a:pPr marL="0" marR="0" algn="just">
              <a:spcAft>
                <a:spcPts val="600"/>
              </a:spcAft>
              <a:buNone/>
            </a:pPr>
            <a:r>
              <a:rPr lang="en-US" sz="2600" b="1" dirty="0">
                <a:effectLst/>
                <a:latin typeface="Calibri" panose="020F0502020204030204" pitchFamily="34" charset="0"/>
                <a:ea typeface="Calibri" panose="020F0502020204030204" pitchFamily="34" charset="0"/>
                <a:cs typeface="Calibri" panose="020F0502020204030204" pitchFamily="34" charset="0"/>
              </a:rPr>
              <a:t>Key Findings</a:t>
            </a:r>
            <a:endParaRPr lang="en-US" sz="2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9743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a:bodyPr>
          <a:lstStyle/>
          <a:p>
            <a:pPr marL="0" indent="0">
              <a:lnSpc>
                <a:spcPct val="100000"/>
              </a:lnSpc>
              <a:spcBef>
                <a:spcPts val="600"/>
              </a:spcBef>
              <a:spcAft>
                <a:spcPts val="600"/>
              </a:spcAft>
              <a:buNone/>
            </a:pPr>
            <a:r>
              <a:rPr lang="en-GB" sz="2600" noProof="0" dirty="0">
                <a:latin typeface="Calibri" panose="020F0502020204030204" pitchFamily="34" charset="0"/>
              </a:rPr>
              <a:t>State of the EU ETS Report is meant to be a “</a:t>
            </a:r>
            <a:r>
              <a:rPr lang="en-GB" sz="2600" b="1" noProof="0" dirty="0">
                <a:latin typeface="Calibri" panose="020F0502020204030204" pitchFamily="34" charset="0"/>
              </a:rPr>
              <a:t>snapshot</a:t>
            </a:r>
            <a:r>
              <a:rPr lang="en-GB" sz="2600" noProof="0" dirty="0">
                <a:latin typeface="Calibri" panose="020F0502020204030204" pitchFamily="34" charset="0"/>
              </a:rPr>
              <a:t>”</a:t>
            </a:r>
          </a:p>
          <a:p>
            <a:pPr>
              <a:lnSpc>
                <a:spcPct val="100000"/>
              </a:lnSpc>
              <a:spcBef>
                <a:spcPts val="600"/>
              </a:spcBef>
              <a:spcAft>
                <a:spcPts val="600"/>
              </a:spcAft>
            </a:pPr>
            <a:r>
              <a:rPr lang="en-GB" sz="2000" noProof="0" dirty="0"/>
              <a:t>Provides policymakers and stakeholders with an overview of how the EU ETS is doing by each year, based on previous year data. 2026 State of the EU ETS Report is based on 2025 data.</a:t>
            </a:r>
            <a:endParaRPr lang="en-GB" sz="2000" b="1" noProof="0" dirty="0"/>
          </a:p>
          <a:p>
            <a:pPr>
              <a:lnSpc>
                <a:spcPct val="100000"/>
              </a:lnSpc>
              <a:spcBef>
                <a:spcPts val="600"/>
              </a:spcBef>
              <a:spcAft>
                <a:spcPts val="600"/>
              </a:spcAft>
            </a:pPr>
            <a:r>
              <a:rPr lang="en-GB" sz="2600" b="1" noProof="0" dirty="0"/>
              <a:t>2025 Context:</a:t>
            </a:r>
          </a:p>
          <a:p>
            <a:pPr lvl="1">
              <a:lnSpc>
                <a:spcPct val="100000"/>
              </a:lnSpc>
              <a:spcBef>
                <a:spcPts val="600"/>
              </a:spcBef>
              <a:spcAft>
                <a:spcPts val="600"/>
              </a:spcAft>
            </a:pPr>
            <a:r>
              <a:rPr lang="en-GB" sz="2000" dirty="0"/>
              <a:t>Change in international context (i.e. USA outside of the Paris Agreement and not participating in COP30)</a:t>
            </a:r>
          </a:p>
          <a:p>
            <a:pPr lvl="1">
              <a:lnSpc>
                <a:spcPct val="100000"/>
              </a:lnSpc>
              <a:spcBef>
                <a:spcPts val="600"/>
              </a:spcBef>
              <a:spcAft>
                <a:spcPts val="600"/>
              </a:spcAft>
            </a:pPr>
            <a:r>
              <a:rPr lang="en-GB" sz="2000" dirty="0"/>
              <a:t>COP30 outcome</a:t>
            </a:r>
          </a:p>
          <a:p>
            <a:pPr lvl="1">
              <a:lnSpc>
                <a:spcPct val="100000"/>
              </a:lnSpc>
              <a:spcBef>
                <a:spcPts val="600"/>
              </a:spcBef>
              <a:spcAft>
                <a:spcPts val="600"/>
              </a:spcAft>
            </a:pPr>
            <a:r>
              <a:rPr lang="en-GB" sz="2000" dirty="0"/>
              <a:t>IMO’s delay on the Net-Zero Framework to 2026 </a:t>
            </a:r>
          </a:p>
          <a:p>
            <a:pPr lvl="1">
              <a:lnSpc>
                <a:spcPct val="100000"/>
              </a:lnSpc>
              <a:spcBef>
                <a:spcPts val="600"/>
              </a:spcBef>
              <a:spcAft>
                <a:spcPts val="600"/>
              </a:spcAft>
            </a:pPr>
            <a:r>
              <a:rPr lang="en-GB" sz="2000" dirty="0"/>
              <a:t>Discussion on the integration of CDR into the ETS </a:t>
            </a:r>
          </a:p>
          <a:p>
            <a:pPr lvl="1">
              <a:lnSpc>
                <a:spcPct val="100000"/>
              </a:lnSpc>
              <a:spcBef>
                <a:spcPts val="600"/>
              </a:spcBef>
              <a:spcAft>
                <a:spcPts val="600"/>
              </a:spcAft>
            </a:pPr>
            <a:r>
              <a:rPr lang="en-GB" sz="2000" dirty="0"/>
              <a:t>Linkage talks with the UK ETS formally started </a:t>
            </a:r>
          </a:p>
          <a:p>
            <a:pPr lvl="1">
              <a:lnSpc>
                <a:spcPct val="100000"/>
              </a:lnSpc>
              <a:spcBef>
                <a:spcPts val="600"/>
              </a:spcBef>
              <a:spcAft>
                <a:spcPts val="600"/>
              </a:spcAft>
            </a:pPr>
            <a:r>
              <a:rPr lang="en-GB" sz="2000" dirty="0"/>
              <a:t>Commission’s shift from Green Agenda to Competitiveness Agenda </a:t>
            </a:r>
          </a:p>
          <a:p>
            <a:pPr lvl="1">
              <a:lnSpc>
                <a:spcPct val="100000"/>
              </a:lnSpc>
              <a:spcBef>
                <a:spcPts val="600"/>
              </a:spcBef>
              <a:spcAft>
                <a:spcPts val="600"/>
              </a:spcAft>
            </a:pPr>
            <a:endParaRPr lang="en-GB" sz="2000" dirty="0"/>
          </a:p>
          <a:p>
            <a:pPr>
              <a:lnSpc>
                <a:spcPct val="100000"/>
              </a:lnSpc>
              <a:spcBef>
                <a:spcPts val="600"/>
              </a:spcBef>
              <a:spcAft>
                <a:spcPts val="600"/>
              </a:spcAft>
            </a:pPr>
            <a:endParaRPr lang="en-GB" sz="2600" b="1" noProof="0" dirty="0"/>
          </a:p>
          <a:p>
            <a:pPr lvl="1">
              <a:lnSpc>
                <a:spcPct val="100000"/>
              </a:lnSpc>
              <a:spcBef>
                <a:spcPts val="600"/>
              </a:spcBef>
              <a:spcAft>
                <a:spcPts val="600"/>
              </a:spcAft>
            </a:pPr>
            <a:endParaRPr lang="en-GB" sz="2600" noProof="0" dirty="0"/>
          </a:p>
          <a:p>
            <a:pPr>
              <a:lnSpc>
                <a:spcPct val="100000"/>
              </a:lnSpc>
              <a:spcBef>
                <a:spcPts val="600"/>
              </a:spcBef>
              <a:spcAft>
                <a:spcPts val="600"/>
              </a:spcAft>
            </a:pPr>
            <a:endParaRPr lang="en-GB" sz="2600" noProof="0" dirty="0">
              <a:cs typeface="Arial" panose="020B0604020202020204" pitchFamily="34" charset="0"/>
            </a:endParaRPr>
          </a:p>
        </p:txBody>
      </p:sp>
      <p:sp>
        <p:nvSpPr>
          <p:cNvPr id="4" name="Text Placeholder 3"/>
          <p:cNvSpPr>
            <a:spLocks noGrp="1"/>
          </p:cNvSpPr>
          <p:nvPr>
            <p:ph type="body" sz="quarter" idx="14"/>
          </p:nvPr>
        </p:nvSpPr>
        <p:spPr/>
        <p:txBody>
          <a:bodyPr>
            <a:normAutofit/>
          </a:bodyPr>
          <a:lstStyle/>
          <a:p>
            <a:r>
              <a:rPr lang="en-GB" noProof="0">
                <a:latin typeface="Cambria" panose="02040503050406030204" pitchFamily="18" charset="0"/>
              </a:rPr>
              <a:t>1. Background</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7</a:t>
            </a:fld>
            <a:endParaRPr lang="en-GB" noProof="0"/>
          </a:p>
        </p:txBody>
      </p:sp>
      <p:sp>
        <p:nvSpPr>
          <p:cNvPr id="5" name="Rectangle 4">
            <a:extLst>
              <a:ext uri="{FF2B5EF4-FFF2-40B4-BE49-F238E27FC236}">
                <a16:creationId xmlns:a16="http://schemas.microsoft.com/office/drawing/2014/main" id="{3CE9FAEA-9BA6-7F4F-6D48-4BCB495A9782}"/>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a:p>
        </p:txBody>
      </p:sp>
    </p:spTree>
    <p:extLst>
      <p:ext uri="{BB962C8B-B14F-4D97-AF65-F5344CB8AC3E}">
        <p14:creationId xmlns:p14="http://schemas.microsoft.com/office/powerpoint/2010/main" val="3445762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153D9-21E8-D9A2-D7AD-E9885C10AA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B38D13-EEA3-3F1E-33AE-2D104F76F762}"/>
              </a:ext>
            </a:extLst>
          </p:cNvPr>
          <p:cNvSpPr>
            <a:spLocks noGrp="1"/>
          </p:cNvSpPr>
          <p:nvPr>
            <p:ph idx="13"/>
          </p:nvPr>
        </p:nvSpPr>
        <p:spPr/>
        <p:txBody>
          <a:bodyPr>
            <a:normAutofit fontScale="85000" lnSpcReduction="10000"/>
          </a:bodyPr>
          <a:lstStyle/>
          <a:p>
            <a:pPr>
              <a:lnSpc>
                <a:spcPct val="100000"/>
              </a:lnSpc>
              <a:spcBef>
                <a:spcPts val="600"/>
              </a:spcBef>
              <a:spcAft>
                <a:spcPts val="600"/>
              </a:spcAft>
            </a:pPr>
            <a:r>
              <a:rPr lang="en-GB" sz="2600" b="1" noProof="0" dirty="0"/>
              <a:t>2025 Context, continued:</a:t>
            </a:r>
          </a:p>
          <a:p>
            <a:pPr lvl="1">
              <a:lnSpc>
                <a:spcPct val="100000"/>
              </a:lnSpc>
              <a:spcBef>
                <a:spcPts val="600"/>
              </a:spcBef>
              <a:spcAft>
                <a:spcPts val="600"/>
              </a:spcAft>
            </a:pPr>
            <a:r>
              <a:rPr lang="en-GB" dirty="0"/>
              <a:t>Regulatory framework is not stable, see the possible exemption of fertilizers from CBAM </a:t>
            </a:r>
          </a:p>
          <a:p>
            <a:pPr lvl="1">
              <a:lnSpc>
                <a:spcPct val="100000"/>
              </a:lnSpc>
              <a:spcBef>
                <a:spcPts val="600"/>
              </a:spcBef>
              <a:spcAft>
                <a:spcPts val="600"/>
              </a:spcAft>
            </a:pPr>
            <a:r>
              <a:rPr lang="en-GB" dirty="0"/>
              <a:t>Agreement on 90% 2040 Climate Target, with 5% of international credits from 2036 and additional flexibilities for sectors</a:t>
            </a:r>
          </a:p>
          <a:p>
            <a:pPr lvl="1">
              <a:lnSpc>
                <a:spcPct val="100000"/>
              </a:lnSpc>
              <a:spcBef>
                <a:spcPts val="600"/>
              </a:spcBef>
              <a:spcAft>
                <a:spcPts val="600"/>
              </a:spcAft>
            </a:pPr>
            <a:r>
              <a:rPr lang="en-GB" dirty="0"/>
              <a:t>Postponement of ETS2 to 2028 as part of the deal to pass the 2040 Climate Target</a:t>
            </a:r>
          </a:p>
          <a:p>
            <a:pPr lvl="1">
              <a:lnSpc>
                <a:spcPct val="100000"/>
              </a:lnSpc>
              <a:spcBef>
                <a:spcPts val="600"/>
              </a:spcBef>
              <a:spcAft>
                <a:spcPts val="600"/>
              </a:spcAft>
            </a:pPr>
            <a:r>
              <a:rPr lang="en-GB" dirty="0"/>
              <a:t>First maritime ETS allowances surrendered </a:t>
            </a:r>
          </a:p>
          <a:p>
            <a:pPr lvl="1">
              <a:lnSpc>
                <a:spcPct val="100000"/>
              </a:lnSpc>
              <a:spcBef>
                <a:spcPts val="600"/>
              </a:spcBef>
              <a:spcAft>
                <a:spcPts val="600"/>
              </a:spcAft>
            </a:pPr>
            <a:r>
              <a:rPr lang="en-GB" dirty="0"/>
              <a:t>Global Plastics Treaty </a:t>
            </a:r>
          </a:p>
          <a:p>
            <a:pPr marL="285750" lvl="1" indent="-285750">
              <a:lnSpc>
                <a:spcPct val="100000"/>
              </a:lnSpc>
              <a:spcBef>
                <a:spcPts val="600"/>
              </a:spcBef>
              <a:spcAft>
                <a:spcPts val="600"/>
              </a:spcAft>
            </a:pPr>
            <a:r>
              <a:rPr lang="en-US" sz="2600" b="1" dirty="0"/>
              <a:t>New approach </a:t>
            </a:r>
            <a:r>
              <a:rPr lang="en-GB" sz="2600" b="1" dirty="0"/>
              <a:t>to address data limitations,</a:t>
            </a:r>
            <a:r>
              <a:rPr lang="en-US" sz="2600" b="1" dirty="0"/>
              <a:t> that distinguishes 2026 report from past editions:</a:t>
            </a:r>
            <a:endParaRPr lang="en-BE" sz="2600" b="1" dirty="0"/>
          </a:p>
          <a:p>
            <a:pPr lvl="1">
              <a:lnSpc>
                <a:spcPct val="100000"/>
              </a:lnSpc>
              <a:spcBef>
                <a:spcPts val="600"/>
              </a:spcBef>
              <a:spcAft>
                <a:spcPts val="600"/>
              </a:spcAft>
            </a:pPr>
            <a:r>
              <a:rPr lang="en-GB" dirty="0"/>
              <a:t>Consortium has undertaken a categorization of all EU ETS installations to specific sectors. </a:t>
            </a:r>
          </a:p>
          <a:p>
            <a:pPr lvl="1">
              <a:lnSpc>
                <a:spcPct val="100000"/>
              </a:lnSpc>
              <a:spcBef>
                <a:spcPts val="600"/>
              </a:spcBef>
              <a:spcAft>
                <a:spcPts val="600"/>
              </a:spcAft>
            </a:pPr>
            <a:r>
              <a:rPr lang="en-US" dirty="0"/>
              <a:t>~17,000 installations categorized based on: </a:t>
            </a:r>
            <a:r>
              <a:rPr lang="en-US" dirty="0" err="1"/>
              <a:t>i</a:t>
            </a:r>
            <a:r>
              <a:rPr lang="en-US" dirty="0"/>
              <a:t>) EUTL main activity codes, ii) industry data and iii) sector-specific information from EC 2015 and 2020 carbon leakage lists. </a:t>
            </a:r>
          </a:p>
          <a:p>
            <a:pPr lvl="1">
              <a:lnSpc>
                <a:spcPct val="100000"/>
              </a:lnSpc>
              <a:spcBef>
                <a:spcPts val="600"/>
              </a:spcBef>
              <a:spcAft>
                <a:spcPts val="600"/>
              </a:spcAft>
            </a:pPr>
            <a:r>
              <a:rPr lang="en-US" dirty="0"/>
              <a:t>This has enabled the sectoral disaggregation of "combustion" installations, yielding a more granular representation of both energy-intensive industries and the power sector. </a:t>
            </a:r>
            <a:endParaRPr lang="en-GB" dirty="0"/>
          </a:p>
          <a:p>
            <a:pPr marL="457200" lvl="1" indent="0">
              <a:lnSpc>
                <a:spcPct val="100000"/>
              </a:lnSpc>
              <a:spcBef>
                <a:spcPts val="600"/>
              </a:spcBef>
              <a:spcAft>
                <a:spcPts val="600"/>
              </a:spcAft>
              <a:buNone/>
            </a:pPr>
            <a:endParaRPr lang="en-GB" dirty="0"/>
          </a:p>
          <a:p>
            <a:pPr lvl="1">
              <a:lnSpc>
                <a:spcPct val="100000"/>
              </a:lnSpc>
              <a:spcBef>
                <a:spcPts val="600"/>
              </a:spcBef>
              <a:spcAft>
                <a:spcPts val="600"/>
              </a:spcAft>
            </a:pPr>
            <a:endParaRPr lang="en-GB" dirty="0"/>
          </a:p>
          <a:p>
            <a:pPr lvl="1">
              <a:lnSpc>
                <a:spcPct val="100000"/>
              </a:lnSpc>
              <a:spcBef>
                <a:spcPts val="600"/>
              </a:spcBef>
              <a:spcAft>
                <a:spcPts val="600"/>
              </a:spcAft>
            </a:pPr>
            <a:endParaRPr lang="en-GB" dirty="0"/>
          </a:p>
          <a:p>
            <a:pPr lvl="1">
              <a:lnSpc>
                <a:spcPct val="100000"/>
              </a:lnSpc>
              <a:spcBef>
                <a:spcPts val="600"/>
              </a:spcBef>
              <a:spcAft>
                <a:spcPts val="600"/>
              </a:spcAft>
            </a:pPr>
            <a:endParaRPr lang="en-GB" sz="2000" dirty="0"/>
          </a:p>
          <a:p>
            <a:pPr>
              <a:lnSpc>
                <a:spcPct val="100000"/>
              </a:lnSpc>
              <a:spcBef>
                <a:spcPts val="600"/>
              </a:spcBef>
              <a:spcAft>
                <a:spcPts val="600"/>
              </a:spcAft>
            </a:pPr>
            <a:endParaRPr lang="en-GB" sz="2600" b="1" noProof="0" dirty="0"/>
          </a:p>
          <a:p>
            <a:pPr lvl="1">
              <a:lnSpc>
                <a:spcPct val="100000"/>
              </a:lnSpc>
              <a:spcBef>
                <a:spcPts val="600"/>
              </a:spcBef>
              <a:spcAft>
                <a:spcPts val="600"/>
              </a:spcAft>
            </a:pPr>
            <a:endParaRPr lang="en-GB" sz="2600" noProof="0" dirty="0"/>
          </a:p>
          <a:p>
            <a:pPr>
              <a:lnSpc>
                <a:spcPct val="100000"/>
              </a:lnSpc>
              <a:spcBef>
                <a:spcPts val="600"/>
              </a:spcBef>
              <a:spcAft>
                <a:spcPts val="600"/>
              </a:spcAft>
            </a:pPr>
            <a:endParaRPr lang="en-GB" sz="2600" noProof="0" dirty="0">
              <a:cs typeface="Arial" panose="020B0604020202020204" pitchFamily="34" charset="0"/>
            </a:endParaRPr>
          </a:p>
        </p:txBody>
      </p:sp>
      <p:sp>
        <p:nvSpPr>
          <p:cNvPr id="4" name="Text Placeholder 3">
            <a:extLst>
              <a:ext uri="{FF2B5EF4-FFF2-40B4-BE49-F238E27FC236}">
                <a16:creationId xmlns:a16="http://schemas.microsoft.com/office/drawing/2014/main" id="{E8D04959-1FAA-D517-2262-DF9B42481DA4}"/>
              </a:ext>
            </a:extLst>
          </p:cNvPr>
          <p:cNvSpPr>
            <a:spLocks noGrp="1"/>
          </p:cNvSpPr>
          <p:nvPr>
            <p:ph type="body" sz="quarter" idx="14"/>
          </p:nvPr>
        </p:nvSpPr>
        <p:spPr/>
        <p:txBody>
          <a:bodyPr>
            <a:normAutofit/>
          </a:bodyPr>
          <a:lstStyle/>
          <a:p>
            <a:r>
              <a:rPr lang="en-GB" noProof="0">
                <a:latin typeface="Cambria" panose="02040503050406030204" pitchFamily="18" charset="0"/>
              </a:rPr>
              <a:t>1. Background</a:t>
            </a:r>
          </a:p>
        </p:txBody>
      </p:sp>
      <p:sp>
        <p:nvSpPr>
          <p:cNvPr id="2" name="Slide Number Placeholder 1">
            <a:extLst>
              <a:ext uri="{FF2B5EF4-FFF2-40B4-BE49-F238E27FC236}">
                <a16:creationId xmlns:a16="http://schemas.microsoft.com/office/drawing/2014/main" id="{4CAA7630-BD0A-809B-A6BA-497CB76555E6}"/>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8</a:t>
            </a:fld>
            <a:endParaRPr lang="en-GB" noProof="0"/>
          </a:p>
        </p:txBody>
      </p:sp>
      <p:sp>
        <p:nvSpPr>
          <p:cNvPr id="5" name="Rectangle 4">
            <a:extLst>
              <a:ext uri="{FF2B5EF4-FFF2-40B4-BE49-F238E27FC236}">
                <a16:creationId xmlns:a16="http://schemas.microsoft.com/office/drawing/2014/main" id="{842BA9DD-D869-B956-77D6-BD7B786B6553}"/>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a:p>
        </p:txBody>
      </p:sp>
    </p:spTree>
    <p:extLst>
      <p:ext uri="{BB962C8B-B14F-4D97-AF65-F5344CB8AC3E}">
        <p14:creationId xmlns:p14="http://schemas.microsoft.com/office/powerpoint/2010/main" val="176839120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CE9AE6-6AD3-E7BD-1A5A-BC02A40DC187}"/>
              </a:ext>
            </a:extLst>
          </p:cNvPr>
          <p:cNvSpPr>
            <a:spLocks noGrp="1"/>
          </p:cNvSpPr>
          <p:nvPr>
            <p:ph type="body" sz="quarter" idx="14"/>
          </p:nvPr>
        </p:nvSpPr>
        <p:spPr/>
        <p:txBody>
          <a:bodyPr/>
          <a:lstStyle/>
          <a:p>
            <a:r>
              <a:rPr lang="en-GB" noProof="0"/>
              <a:t>2. An EU ETS “fit for purpose”</a:t>
            </a:r>
          </a:p>
        </p:txBody>
      </p:sp>
      <p:sp>
        <p:nvSpPr>
          <p:cNvPr id="4" name="Slide Number Placeholder 3">
            <a:extLst>
              <a:ext uri="{FF2B5EF4-FFF2-40B4-BE49-F238E27FC236}">
                <a16:creationId xmlns:a16="http://schemas.microsoft.com/office/drawing/2014/main" id="{C3D56823-05EF-506E-0368-54CFA9480572}"/>
              </a:ext>
            </a:extLst>
          </p:cNvPr>
          <p:cNvSpPr>
            <a:spLocks noGrp="1"/>
          </p:cNvSpPr>
          <p:nvPr>
            <p:ph type="sldNum" sz="quarter" idx="12"/>
          </p:nvPr>
        </p:nvSpPr>
        <p:spPr/>
        <p:txBody>
          <a:bodyPr/>
          <a:lstStyle/>
          <a:p>
            <a:fld id="{F26FC048-DF4E-0746-B313-543F0DD72FCB}" type="slidenum">
              <a:rPr lang="en-GB" noProof="0" smtClean="0"/>
              <a:pPr/>
              <a:t>9</a:t>
            </a:fld>
            <a:endParaRPr lang="en-GB" noProof="0"/>
          </a:p>
        </p:txBody>
      </p:sp>
      <p:sp>
        <p:nvSpPr>
          <p:cNvPr id="8" name="Content Placeholder 1">
            <a:extLst>
              <a:ext uri="{FF2B5EF4-FFF2-40B4-BE49-F238E27FC236}">
                <a16:creationId xmlns:a16="http://schemas.microsoft.com/office/drawing/2014/main" id="{4AF53E0A-EE35-29BA-6740-A7CF96957CAA}"/>
              </a:ext>
            </a:extLst>
          </p:cNvPr>
          <p:cNvSpPr>
            <a:spLocks noGrp="1"/>
          </p:cNvSpPr>
          <p:nvPr>
            <p:ph idx="13"/>
          </p:nvPr>
        </p:nvSpPr>
        <p:spPr>
          <a:xfrm>
            <a:off x="304723" y="1246798"/>
            <a:ext cx="11145156" cy="5234092"/>
          </a:xfrm>
        </p:spPr>
        <p:txBody>
          <a:bodyPr>
            <a:normAutofit fontScale="92500" lnSpcReduction="10000"/>
          </a:bodyPr>
          <a:lstStyle/>
          <a:p>
            <a:pPr marL="0" indent="0">
              <a:lnSpc>
                <a:spcPct val="100000"/>
              </a:lnSpc>
              <a:spcBef>
                <a:spcPts val="600"/>
              </a:spcBef>
              <a:spcAft>
                <a:spcPts val="600"/>
              </a:spcAft>
              <a:buNone/>
            </a:pPr>
            <a:r>
              <a:rPr lang="en-GB" dirty="0">
                <a:latin typeface="Calibri" panose="020F0502020204030204" pitchFamily="34" charset="0"/>
              </a:rPr>
              <a:t>What do we expect the EU ETS to deliver?</a:t>
            </a:r>
          </a:p>
          <a:p>
            <a:pPr marL="0" indent="0">
              <a:lnSpc>
                <a:spcPct val="100000"/>
              </a:lnSpc>
              <a:spcBef>
                <a:spcPts val="600"/>
              </a:spcBef>
              <a:spcAft>
                <a:spcPts val="600"/>
              </a:spcAft>
              <a:buNone/>
            </a:pPr>
            <a:r>
              <a:rPr lang="en-GB" dirty="0"/>
              <a:t>3 key deliveries:</a:t>
            </a:r>
            <a:endParaRPr lang="en-GB" sz="800" dirty="0"/>
          </a:p>
          <a:p>
            <a:pPr marL="571500" indent="-457200" algn="just">
              <a:lnSpc>
                <a:spcPct val="100000"/>
              </a:lnSpc>
              <a:spcBef>
                <a:spcPts val="600"/>
              </a:spcBef>
              <a:spcAft>
                <a:spcPts val="600"/>
              </a:spcAft>
              <a:buFont typeface="+mj-lt"/>
              <a:buAutoNum type="arabicPeriod"/>
            </a:pPr>
            <a:r>
              <a:rPr lang="en-GB" sz="2400" b="1" dirty="0"/>
              <a:t>Environmental delivery.</a:t>
            </a:r>
            <a:r>
              <a:rPr lang="en-GB" sz="2400" dirty="0"/>
              <a:t> Does the EU ETS deliver against </a:t>
            </a:r>
            <a:r>
              <a:rPr lang="en-GB" sz="2400" b="1" dirty="0"/>
              <a:t>absolute environmental targets</a:t>
            </a:r>
            <a:r>
              <a:rPr lang="en-GB" sz="2400" dirty="0"/>
              <a:t>? (Chapter 4)</a:t>
            </a:r>
          </a:p>
          <a:p>
            <a:pPr marL="571500" indent="-457200" algn="just">
              <a:lnSpc>
                <a:spcPct val="100000"/>
              </a:lnSpc>
              <a:spcBef>
                <a:spcPts val="600"/>
              </a:spcBef>
              <a:spcAft>
                <a:spcPts val="600"/>
              </a:spcAft>
              <a:buFont typeface="+mj-lt"/>
              <a:buAutoNum type="arabicPeriod"/>
            </a:pPr>
            <a:r>
              <a:rPr lang="en-GB" sz="2400" b="1" dirty="0"/>
              <a:t>Competitiveness and socio-economic delivery.</a:t>
            </a:r>
            <a:r>
              <a:rPr lang="en-GB" sz="2400" dirty="0"/>
              <a:t> (Chapter 5)</a:t>
            </a:r>
          </a:p>
          <a:p>
            <a:pPr marL="857250" lvl="1" indent="-342900" algn="just">
              <a:lnSpc>
                <a:spcPct val="100000"/>
              </a:lnSpc>
              <a:spcBef>
                <a:spcPts val="600"/>
              </a:spcBef>
              <a:spcAft>
                <a:spcPts val="600"/>
              </a:spcAft>
            </a:pPr>
            <a:r>
              <a:rPr lang="en-GB" dirty="0"/>
              <a:t>Does compliance with the EU ETS deliver </a:t>
            </a:r>
            <a:r>
              <a:rPr lang="en-GB" b="1" dirty="0"/>
              <a:t>macroeconomic efficiency </a:t>
            </a:r>
            <a:r>
              <a:rPr lang="en-GB" dirty="0"/>
              <a:t>and </a:t>
            </a:r>
            <a:r>
              <a:rPr lang="en-GB" b="1" dirty="0"/>
              <a:t>cost-effectiveness</a:t>
            </a:r>
            <a:r>
              <a:rPr lang="en-GB" dirty="0"/>
              <a:t>? </a:t>
            </a:r>
          </a:p>
          <a:p>
            <a:pPr marL="857250" lvl="1" indent="-342900" algn="just">
              <a:lnSpc>
                <a:spcPct val="100000"/>
              </a:lnSpc>
              <a:spcBef>
                <a:spcPts val="600"/>
              </a:spcBef>
              <a:spcAft>
                <a:spcPts val="600"/>
              </a:spcAft>
            </a:pPr>
            <a:r>
              <a:rPr lang="en-GB" dirty="0"/>
              <a:t>Does it provide effective and proportional protection against the risk of </a:t>
            </a:r>
            <a:r>
              <a:rPr lang="en-GB" b="1" dirty="0"/>
              <a:t>carbon leakage</a:t>
            </a:r>
            <a:r>
              <a:rPr lang="en-GB" dirty="0"/>
              <a:t>? </a:t>
            </a:r>
          </a:p>
          <a:p>
            <a:pPr marL="857250" lvl="1" indent="-342900" algn="just">
              <a:lnSpc>
                <a:spcPct val="100000"/>
              </a:lnSpc>
              <a:spcBef>
                <a:spcPts val="600"/>
              </a:spcBef>
              <a:spcAft>
                <a:spcPts val="600"/>
              </a:spcAft>
            </a:pPr>
            <a:r>
              <a:rPr lang="en-GB" dirty="0"/>
              <a:t>Is it a </a:t>
            </a:r>
            <a:r>
              <a:rPr lang="en-GB" b="1" dirty="0"/>
              <a:t>driver for change </a:t>
            </a:r>
            <a:r>
              <a:rPr lang="en-GB" dirty="0"/>
              <a:t>without destroying EU industrial competitiveness?</a:t>
            </a:r>
          </a:p>
          <a:p>
            <a:pPr marL="857250" lvl="1" indent="-342900" algn="just">
              <a:lnSpc>
                <a:spcPct val="100000"/>
              </a:lnSpc>
              <a:spcBef>
                <a:spcPts val="600"/>
              </a:spcBef>
              <a:spcAft>
                <a:spcPts val="600"/>
              </a:spcAft>
            </a:pPr>
            <a:r>
              <a:rPr lang="en-GB" dirty="0"/>
              <a:t>Is the ETS allowed to provide a </a:t>
            </a:r>
            <a:r>
              <a:rPr lang="en-GB" b="1" dirty="0"/>
              <a:t>price signal</a:t>
            </a:r>
            <a:r>
              <a:rPr lang="en-GB" dirty="0"/>
              <a:t>?</a:t>
            </a:r>
          </a:p>
          <a:p>
            <a:pPr marL="571500" indent="-457200" algn="just">
              <a:lnSpc>
                <a:spcPct val="100000"/>
              </a:lnSpc>
              <a:spcBef>
                <a:spcPts val="600"/>
              </a:spcBef>
              <a:spcAft>
                <a:spcPts val="600"/>
              </a:spcAft>
              <a:buFont typeface="+mj-lt"/>
              <a:buAutoNum type="arabicPeriod"/>
            </a:pPr>
            <a:r>
              <a:rPr lang="en-GB" sz="2400" b="1" dirty="0"/>
              <a:t>Market functioning </a:t>
            </a:r>
            <a:r>
              <a:rPr lang="en-GB" sz="2400" dirty="0"/>
              <a:t>(Chapter 6). Is it worth having a market only if it functions well and leads to good </a:t>
            </a:r>
            <a:r>
              <a:rPr lang="en-GB" sz="2400" b="1" dirty="0"/>
              <a:t>price discovery</a:t>
            </a:r>
            <a:r>
              <a:rPr lang="en-GB" sz="2400" dirty="0"/>
              <a:t>?</a:t>
            </a:r>
          </a:p>
          <a:p>
            <a:pPr marL="0" indent="0">
              <a:lnSpc>
                <a:spcPct val="100000"/>
              </a:lnSpc>
              <a:spcBef>
                <a:spcPts val="600"/>
              </a:spcBef>
              <a:spcAft>
                <a:spcPts val="600"/>
              </a:spcAft>
              <a:buNone/>
            </a:pPr>
            <a:endParaRPr lang="en-GB" sz="3200" dirty="0"/>
          </a:p>
        </p:txBody>
      </p:sp>
    </p:spTree>
    <p:extLst>
      <p:ext uri="{BB962C8B-B14F-4D97-AF65-F5344CB8AC3E}">
        <p14:creationId xmlns:p14="http://schemas.microsoft.com/office/powerpoint/2010/main" val="122980170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11887-5B80-3FFD-5716-36782ABBCCB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6986308-F345-5F39-9249-C97A17B7E4CC}"/>
              </a:ext>
            </a:extLst>
          </p:cNvPr>
          <p:cNvSpPr>
            <a:spLocks noGrp="1"/>
          </p:cNvSpPr>
          <p:nvPr>
            <p:ph type="body" sz="quarter" idx="14"/>
          </p:nvPr>
        </p:nvSpPr>
        <p:spPr/>
        <p:txBody>
          <a:bodyPr/>
          <a:lstStyle/>
          <a:p>
            <a:r>
              <a:rPr lang="en-GB" noProof="0" dirty="0"/>
              <a:t>3. Regulatory Developments</a:t>
            </a:r>
          </a:p>
        </p:txBody>
      </p:sp>
      <p:sp>
        <p:nvSpPr>
          <p:cNvPr id="4" name="Slide Number Placeholder 3">
            <a:extLst>
              <a:ext uri="{FF2B5EF4-FFF2-40B4-BE49-F238E27FC236}">
                <a16:creationId xmlns:a16="http://schemas.microsoft.com/office/drawing/2014/main" id="{ACB2A16C-F993-53DA-E279-3CFB6FCEFB39}"/>
              </a:ext>
            </a:extLst>
          </p:cNvPr>
          <p:cNvSpPr>
            <a:spLocks noGrp="1"/>
          </p:cNvSpPr>
          <p:nvPr>
            <p:ph type="sldNum" sz="quarter" idx="12"/>
          </p:nvPr>
        </p:nvSpPr>
        <p:spPr/>
        <p:txBody>
          <a:bodyPr/>
          <a:lstStyle/>
          <a:p>
            <a:fld id="{F26FC048-DF4E-0746-B313-543F0DD72FCB}" type="slidenum">
              <a:rPr lang="en-GB" noProof="0" smtClean="0"/>
              <a:pPr/>
              <a:t>10</a:t>
            </a:fld>
            <a:endParaRPr lang="en-GB" noProof="0" dirty="0"/>
          </a:p>
        </p:txBody>
      </p:sp>
      <p:sp>
        <p:nvSpPr>
          <p:cNvPr id="9" name="Content Placeholder 5">
            <a:extLst>
              <a:ext uri="{FF2B5EF4-FFF2-40B4-BE49-F238E27FC236}">
                <a16:creationId xmlns:a16="http://schemas.microsoft.com/office/drawing/2014/main" id="{C913C6B2-1940-A5CC-3A09-E005F4808B1C}"/>
              </a:ext>
            </a:extLst>
          </p:cNvPr>
          <p:cNvSpPr txBox="1">
            <a:spLocks/>
          </p:cNvSpPr>
          <p:nvPr/>
        </p:nvSpPr>
        <p:spPr>
          <a:xfrm>
            <a:off x="609600" y="1311707"/>
            <a:ext cx="10848392" cy="5099879"/>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International carbon price developments </a:t>
            </a:r>
            <a:endParaRPr lang="en-GB" sz="2600" b="1" dirty="0">
              <a:solidFill>
                <a:schemeClr val="bg2">
                  <a:lumMod val="50000"/>
                </a:schemeClr>
              </a:solidFill>
            </a:endParaRPr>
          </a:p>
          <a:p>
            <a:pPr marL="114300" indent="0" algn="just">
              <a:buFont typeface="Arial" panose="020B0604020202020204" pitchFamily="34" charset="0"/>
              <a:buNone/>
            </a:pPr>
            <a:r>
              <a:rPr lang="en-GB" sz="2600" noProof="0" dirty="0">
                <a:solidFill>
                  <a:schemeClr val="bg2">
                    <a:lumMod val="50000"/>
                  </a:schemeClr>
                </a:solidFill>
              </a:rPr>
              <a:t>Article 6 of the Paris Agreement</a:t>
            </a:r>
          </a:p>
          <a:p>
            <a:pPr marL="114300" indent="0" algn="just">
              <a:buFont typeface="Arial" panose="020B0604020202020204" pitchFamily="34" charset="0"/>
              <a:buNone/>
            </a:pPr>
            <a:endParaRPr lang="en-GB" sz="2600" dirty="0">
              <a:solidFill>
                <a:schemeClr val="bg2">
                  <a:lumMod val="50000"/>
                </a:schemeClr>
              </a:solidFill>
            </a:endParaRPr>
          </a:p>
          <a:p>
            <a:r>
              <a:rPr lang="en-GB" sz="2200" dirty="0"/>
              <a:t>Article 6 has now largely completed its rule book, and while there have been some transactions, the global uptake has been largely slow. </a:t>
            </a:r>
          </a:p>
          <a:p>
            <a:r>
              <a:rPr lang="en-GB" sz="2200" dirty="0"/>
              <a:t>In the EU, international markets still elicit a bad reaction. Politically, Member States’ positioning on international credits is not as clear, and whether international credits in the EU are an option is still too early to tell, in the face of opposition from some of the EU institutions. </a:t>
            </a:r>
            <a:endParaRPr lang="en-BE" sz="2200" dirty="0"/>
          </a:p>
          <a:p>
            <a:r>
              <a:rPr lang="en-GB" sz="2200" dirty="0"/>
              <a:t>International credits could impact the EU ETS should they be allowed as an instrument of compliance, or by easing the burden if other sectors could do more on the back of Article 6 credits. It is likely that supply of international credits may be a bigger problem than anticipated, if CORSIA is an example of the supply-demand balance.</a:t>
            </a:r>
            <a:endParaRPr lang="en-BE" sz="2200" dirty="0"/>
          </a:p>
          <a:p>
            <a:pPr marL="571500" indent="-457200" algn="just"/>
            <a:endParaRPr lang="en-GB" sz="2600" noProof="0" dirty="0">
              <a:solidFill>
                <a:schemeClr val="bg2">
                  <a:lumMod val="50000"/>
                </a:schemeClr>
              </a:solidFill>
            </a:endParaRPr>
          </a:p>
          <a:p>
            <a:pPr marL="571500" indent="-457200" algn="just"/>
            <a:endParaRPr lang="en-GB" sz="900" noProof="0" dirty="0"/>
          </a:p>
        </p:txBody>
      </p:sp>
    </p:spTree>
    <p:extLst>
      <p:ext uri="{BB962C8B-B14F-4D97-AF65-F5344CB8AC3E}">
        <p14:creationId xmlns:p14="http://schemas.microsoft.com/office/powerpoint/2010/main" val="367690691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BFA3B-3E4C-D60E-B94D-D1F6276ED78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1A14B28-5096-DA53-5745-808B779E4932}"/>
              </a:ext>
            </a:extLst>
          </p:cNvPr>
          <p:cNvSpPr>
            <a:spLocks noGrp="1"/>
          </p:cNvSpPr>
          <p:nvPr>
            <p:ph type="body" sz="quarter" idx="14"/>
          </p:nvPr>
        </p:nvSpPr>
        <p:spPr/>
        <p:txBody>
          <a:bodyPr/>
          <a:lstStyle/>
          <a:p>
            <a:r>
              <a:rPr lang="en-GB" noProof="0"/>
              <a:t>3. Regulatory developments </a:t>
            </a:r>
          </a:p>
        </p:txBody>
      </p:sp>
      <p:sp>
        <p:nvSpPr>
          <p:cNvPr id="4" name="Slide Number Placeholder 3">
            <a:extLst>
              <a:ext uri="{FF2B5EF4-FFF2-40B4-BE49-F238E27FC236}">
                <a16:creationId xmlns:a16="http://schemas.microsoft.com/office/drawing/2014/main" id="{40A2D6B8-24AF-4451-B20A-CA27BFCCDBE4}"/>
              </a:ext>
            </a:extLst>
          </p:cNvPr>
          <p:cNvSpPr>
            <a:spLocks noGrp="1"/>
          </p:cNvSpPr>
          <p:nvPr>
            <p:ph type="sldNum" sz="quarter" idx="12"/>
          </p:nvPr>
        </p:nvSpPr>
        <p:spPr/>
        <p:txBody>
          <a:bodyPr/>
          <a:lstStyle/>
          <a:p>
            <a:fld id="{F26FC048-DF4E-0746-B313-543F0DD72FCB}" type="slidenum">
              <a:rPr lang="en-GB" noProof="0" smtClean="0"/>
              <a:pPr/>
              <a:t>11</a:t>
            </a:fld>
            <a:endParaRPr lang="en-GB" noProof="0"/>
          </a:p>
        </p:txBody>
      </p:sp>
      <p:sp>
        <p:nvSpPr>
          <p:cNvPr id="8" name="Content Placeholder 1">
            <a:extLst>
              <a:ext uri="{FF2B5EF4-FFF2-40B4-BE49-F238E27FC236}">
                <a16:creationId xmlns:a16="http://schemas.microsoft.com/office/drawing/2014/main" id="{BE51AF90-2694-A462-2B41-A4C9E287193B}"/>
              </a:ext>
            </a:extLst>
          </p:cNvPr>
          <p:cNvSpPr txBox="1">
            <a:spLocks/>
          </p:cNvSpPr>
          <p:nvPr/>
        </p:nvSpPr>
        <p:spPr>
          <a:xfrm>
            <a:off x="263609" y="1034143"/>
            <a:ext cx="7476449" cy="6041572"/>
          </a:xfrm>
          <a:prstGeom prst="rect">
            <a:avLst/>
          </a:prstGeom>
          <a:ln w="19050">
            <a:noFill/>
          </a:ln>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600" b="1" i="0" u="none" strike="noStrike" kern="1200" cap="none" spc="0" normalizeH="0" baseline="0" noProof="0" dirty="0">
                <a:ln>
                  <a:noFill/>
                </a:ln>
                <a:solidFill>
                  <a:prstClr val="black"/>
                </a:solidFill>
                <a:effectLst/>
                <a:uLnTx/>
                <a:uFillTx/>
                <a:latin typeface="Aptos" panose="02110004020202020204"/>
                <a:ea typeface="+mn-ea"/>
                <a:cs typeface="+mn-cs"/>
              </a:rPr>
              <a:t>International carbon price developments </a:t>
            </a:r>
          </a:p>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srgbClr val="E8E8E8">
                    <a:lumMod val="50000"/>
                  </a:srgbClr>
                </a:solidFill>
                <a:effectLst/>
                <a:uLnTx/>
                <a:uFillTx/>
                <a:latin typeface="Aptos" panose="02110004020202020204"/>
                <a:ea typeface="+mn-ea"/>
                <a:cs typeface="+mn-cs"/>
              </a:rPr>
              <a:t>EU and UK ETS</a:t>
            </a:r>
          </a:p>
          <a:p>
            <a:pPr marL="0" indent="0">
              <a:spcBef>
                <a:spcPts val="100"/>
              </a:spcBef>
              <a:spcAft>
                <a:spcPts val="300"/>
              </a:spcAft>
              <a:buNone/>
            </a:pPr>
            <a:endParaRPr lang="en-GB" sz="1400" b="1" dirty="0"/>
          </a:p>
          <a:p>
            <a:pPr marL="0" indent="0">
              <a:spcBef>
                <a:spcPts val="100"/>
              </a:spcBef>
              <a:spcAft>
                <a:spcPts val="300"/>
              </a:spcAft>
              <a:buNone/>
            </a:pPr>
            <a:r>
              <a:rPr lang="en-GB" sz="1400" b="1" dirty="0"/>
              <a:t>Developments in linking the EU and UK ETS</a:t>
            </a:r>
          </a:p>
          <a:p>
            <a:pPr>
              <a:spcBef>
                <a:spcPts val="100"/>
              </a:spcBef>
              <a:spcAft>
                <a:spcPts val="300"/>
              </a:spcAft>
              <a:buFont typeface="Wingdings" panose="05000000000000000000" pitchFamily="2" charset="2"/>
              <a:buChar char="q"/>
            </a:pPr>
            <a:r>
              <a:rPr lang="en-GB" sz="1400" dirty="0"/>
              <a:t>In May 2025, in a Common Understanding the EU and UK agreed to work towards linking their ETS.</a:t>
            </a:r>
          </a:p>
          <a:p>
            <a:pPr>
              <a:spcBef>
                <a:spcPts val="100"/>
              </a:spcBef>
              <a:spcAft>
                <a:spcPts val="300"/>
              </a:spcAft>
              <a:buFont typeface="Wingdings" panose="05000000000000000000" pitchFamily="2" charset="2"/>
              <a:buChar char="q"/>
            </a:pPr>
            <a:r>
              <a:rPr lang="en-GB" sz="1400" dirty="0"/>
              <a:t>In July 2025, the European Commission published a draft Council Recommendation, inviting the Council to authorise formal negotiations with the United Kingdom to link the EU ETS with the UK ETS. The Council Recommendation included e.g.:</a:t>
            </a:r>
          </a:p>
          <a:p>
            <a:pPr lvl="1">
              <a:spcBef>
                <a:spcPts val="100"/>
              </a:spcBef>
              <a:spcAft>
                <a:spcPts val="300"/>
              </a:spcAft>
              <a:buFont typeface="Wingdings" panose="05000000000000000000" pitchFamily="2" charset="2"/>
              <a:buChar char="q"/>
            </a:pPr>
            <a:r>
              <a:rPr lang="en-GB" sz="1000" dirty="0"/>
              <a:t>EU and UK CBAM should not be applied to each others imported goods </a:t>
            </a:r>
          </a:p>
          <a:p>
            <a:pPr lvl="1">
              <a:spcBef>
                <a:spcPts val="100"/>
              </a:spcBef>
              <a:spcAft>
                <a:spcPts val="300"/>
              </a:spcAft>
              <a:buFont typeface="Wingdings" panose="05000000000000000000" pitchFamily="2" charset="2"/>
              <a:buChar char="q"/>
            </a:pPr>
            <a:r>
              <a:rPr lang="en-GB" sz="1000" dirty="0"/>
              <a:t>Sector scope should include, among others: electricity generation, industrial heat generation (excluding the individual heating of houses), industry, domestic and international maritime transport and domestic and international aviation; procedure to further expand the list of sectors to be covered</a:t>
            </a:r>
          </a:p>
          <a:p>
            <a:pPr lvl="1">
              <a:spcBef>
                <a:spcPts val="100"/>
              </a:spcBef>
              <a:spcAft>
                <a:spcPts val="300"/>
              </a:spcAft>
              <a:buFont typeface="Wingdings" panose="05000000000000000000" pitchFamily="2" charset="2"/>
              <a:buChar char="q"/>
            </a:pPr>
            <a:r>
              <a:rPr lang="en-GB" sz="1000" dirty="0"/>
              <a:t>UK should dynamically align to the relevant acquis, notably Directive 2003/87/EC and derived legislation, incl. all the provisions of the EU financial regulatory and supervisory framework applicable to trade in EUAs and derivatives thereof</a:t>
            </a:r>
          </a:p>
          <a:p>
            <a:pPr lvl="1">
              <a:spcBef>
                <a:spcPts val="100"/>
              </a:spcBef>
              <a:spcAft>
                <a:spcPts val="300"/>
              </a:spcAft>
              <a:buFont typeface="Wingdings" panose="05000000000000000000" pitchFamily="2" charset="2"/>
              <a:buChar char="q"/>
            </a:pPr>
            <a:r>
              <a:rPr lang="en-GB" sz="1000" dirty="0"/>
              <a:t>Defined UK cap and reduction pathway should be at least as ambitious as that of the EU</a:t>
            </a:r>
            <a:endParaRPr lang="en-GB" sz="1000" noProof="0" dirty="0"/>
          </a:p>
          <a:p>
            <a:pPr>
              <a:spcBef>
                <a:spcPts val="100"/>
              </a:spcBef>
              <a:spcAft>
                <a:spcPts val="300"/>
              </a:spcAft>
              <a:buFont typeface="Wingdings" panose="05000000000000000000" pitchFamily="2" charset="2"/>
              <a:buChar char="q"/>
            </a:pPr>
            <a:r>
              <a:rPr lang="en-GB" sz="1400" dirty="0"/>
              <a:t>On 12 November, the European Council approved the linking mandate. </a:t>
            </a:r>
            <a:endParaRPr lang="en-GB" sz="1400" noProof="0" dirty="0">
              <a:ea typeface="Calibri" panose="020F0502020204030204" pitchFamily="34" charset="0"/>
              <a:cs typeface="Times New Roman" panose="02020603050405020304" pitchFamily="18" charset="0"/>
            </a:endParaRPr>
          </a:p>
          <a:p>
            <a:pPr>
              <a:spcBef>
                <a:spcPts val="100"/>
              </a:spcBef>
              <a:spcAft>
                <a:spcPts val="300"/>
              </a:spcAft>
              <a:buFont typeface="Wingdings" panose="05000000000000000000" pitchFamily="2" charset="2"/>
              <a:buChar char="q"/>
            </a:pPr>
            <a:r>
              <a:rPr lang="en-GB" sz="1400" noProof="0" dirty="0">
                <a:ea typeface="Calibri" panose="020F0502020204030204" pitchFamily="34" charset="0"/>
                <a:cs typeface="Times New Roman" panose="02020603050405020304" pitchFamily="18" charset="0"/>
              </a:rPr>
              <a:t>A request to temporarily exempt UK goods from the EU CBAM until both systems are linked has been rejected by the EU.</a:t>
            </a:r>
          </a:p>
          <a:p>
            <a:pPr>
              <a:spcBef>
                <a:spcPts val="100"/>
              </a:spcBef>
              <a:spcAft>
                <a:spcPts val="300"/>
              </a:spcAft>
              <a:buFont typeface="Wingdings" panose="05000000000000000000" pitchFamily="2" charset="2"/>
              <a:buChar char="q"/>
            </a:pPr>
            <a:r>
              <a:rPr lang="en-GB" sz="1400" noProof="0" dirty="0">
                <a:ea typeface="Calibri" panose="020F0502020204030204" pitchFamily="34" charset="0"/>
                <a:cs typeface="Times New Roman" panose="02020603050405020304" pitchFamily="18" charset="0"/>
              </a:rPr>
              <a:t>UKA </a:t>
            </a:r>
            <a:r>
              <a:rPr lang="en-GB" sz="1400" dirty="0">
                <a:ea typeface="Calibri" panose="020F0502020204030204" pitchFamily="34" charset="0"/>
                <a:cs typeface="Times New Roman" panose="02020603050405020304" pitchFamily="18" charset="0"/>
              </a:rPr>
              <a:t>price volatility (and potentially to a lesser extent EUA price volatility) may increase once negotiations between the UK and the European Commission pick up.</a:t>
            </a:r>
          </a:p>
          <a:p>
            <a:pPr marL="0" indent="0">
              <a:spcBef>
                <a:spcPts val="100"/>
              </a:spcBef>
              <a:spcAft>
                <a:spcPts val="300"/>
              </a:spcAft>
              <a:buNone/>
            </a:pPr>
            <a:r>
              <a:rPr lang="en-GB" sz="1400" b="1" dirty="0">
                <a:ea typeface="Calibri" panose="020F0502020204030204" pitchFamily="34" charset="0"/>
                <a:cs typeface="Times New Roman" panose="02020603050405020304" pitchFamily="18" charset="0"/>
              </a:rPr>
              <a:t>Developments in the UK ETS/UK CBAM</a:t>
            </a:r>
          </a:p>
          <a:p>
            <a:pPr>
              <a:spcBef>
                <a:spcPts val="100"/>
              </a:spcBef>
              <a:spcAft>
                <a:spcPts val="300"/>
              </a:spcAft>
              <a:buFont typeface="Wingdings" panose="05000000000000000000" pitchFamily="2" charset="2"/>
              <a:buChar char="q"/>
            </a:pPr>
            <a:r>
              <a:rPr lang="en-GB" sz="1400" dirty="0">
                <a:ea typeface="Calibri" panose="020F0502020204030204" pitchFamily="34" charset="0"/>
                <a:cs typeface="Times New Roman" panose="02020603050405020304" pitchFamily="18" charset="0"/>
              </a:rPr>
              <a:t>In November 2025, UK authorities decided to retain the EU ETS Phase IV carbon leakage list for the second UK ETS allocation period (2027-2030), following stakeholder consultations, reviews of data robustness and alignment with decarbonisation objectives.</a:t>
            </a:r>
          </a:p>
          <a:p>
            <a:pPr>
              <a:spcBef>
                <a:spcPts val="100"/>
              </a:spcBef>
              <a:spcAft>
                <a:spcPts val="300"/>
              </a:spcAft>
              <a:buFont typeface="Wingdings" panose="05000000000000000000" pitchFamily="2" charset="2"/>
              <a:buChar char="q"/>
            </a:pPr>
            <a:r>
              <a:rPr lang="en-GB" sz="1400" noProof="0" dirty="0">
                <a:ea typeface="Calibri" panose="020F0502020204030204" pitchFamily="34" charset="0"/>
                <a:cs typeface="Times New Roman" panose="02020603050405020304" pitchFamily="18" charset="0"/>
              </a:rPr>
              <a:t>Authorities further decided to maintain the existing trajectory for phasing out free allocation of allowances to sectors not deemed at risk of carbon leakage. Under this approach, installations operating in sectors not on the carbon leakage list will continue to receive a reduced level of free allocation until 2030, at which point it will be fully phased out.</a:t>
            </a:r>
            <a:endParaRPr lang="en-GB" sz="1400" i="1" noProof="0" dirty="0">
              <a:ea typeface="Calibri" panose="020F0502020204030204" pitchFamily="34" charset="0"/>
              <a:cs typeface="Times New Roman" panose="02020603050405020304" pitchFamily="18" charset="0"/>
            </a:endParaRPr>
          </a:p>
          <a:p>
            <a:pPr marL="0" indent="0">
              <a:spcBef>
                <a:spcPts val="900"/>
              </a:spcBef>
              <a:spcAft>
                <a:spcPts val="300"/>
              </a:spcAft>
              <a:buNone/>
            </a:pPr>
            <a:r>
              <a:rPr lang="en-GB" sz="1200" i="1" noProof="0" dirty="0">
                <a:ea typeface="Calibri" panose="020F0502020204030204" pitchFamily="34" charset="0"/>
                <a:cs typeface="Times New Roman" panose="02020603050405020304" pitchFamily="18" charset="0"/>
              </a:rPr>
              <a:t>Source: </a:t>
            </a:r>
            <a:r>
              <a:rPr lang="en-GB" sz="1200" i="1" dirty="0">
                <a:ea typeface="Calibri" panose="020F0502020204030204" pitchFamily="34" charset="0"/>
                <a:cs typeface="Times New Roman" panose="02020603050405020304" pitchFamily="18" charset="0"/>
                <a:hlinkClick r:id="rId3"/>
              </a:rPr>
              <a:t>EU-UK cooperation Common Understanding (2025)</a:t>
            </a:r>
            <a:r>
              <a:rPr lang="en-GB" sz="1200" i="1" dirty="0">
                <a:ea typeface="Calibri" panose="020F0502020204030204" pitchFamily="34" charset="0"/>
                <a:cs typeface="Times New Roman" panose="02020603050405020304" pitchFamily="18" charset="0"/>
              </a:rPr>
              <a:t>; </a:t>
            </a:r>
            <a:r>
              <a:rPr lang="en-GB" sz="1200" i="1" dirty="0">
                <a:ea typeface="Calibri" panose="020F0502020204030204" pitchFamily="34" charset="0"/>
                <a:cs typeface="Times New Roman" panose="02020603050405020304" pitchFamily="18" charset="0"/>
                <a:hlinkClick r:id="rId4"/>
              </a:rPr>
              <a:t>Recommendation for a Council Decision (2025)</a:t>
            </a:r>
            <a:r>
              <a:rPr lang="en-GB" sz="1200" i="1" dirty="0">
                <a:ea typeface="Calibri" panose="020F0502020204030204" pitchFamily="34" charset="0"/>
                <a:cs typeface="Times New Roman" panose="02020603050405020304" pitchFamily="18" charset="0"/>
              </a:rPr>
              <a:t>; </a:t>
            </a:r>
            <a:r>
              <a:rPr lang="en-GB" sz="1200" i="1" dirty="0">
                <a:ea typeface="Calibri" panose="020F0502020204030204" pitchFamily="34" charset="0"/>
                <a:cs typeface="Times New Roman" panose="02020603050405020304" pitchFamily="18" charset="0"/>
                <a:hlinkClick r:id="rId5"/>
              </a:rPr>
              <a:t>UK ETS Free Allocation Review Main Authority Response (2025)</a:t>
            </a:r>
            <a:endParaRPr lang="en-GB" sz="1200" i="1" noProof="0" dirty="0">
              <a:ea typeface="Calibri" panose="020F0502020204030204" pitchFamily="34" charset="0"/>
              <a:cs typeface="Times New Roman" panose="02020603050405020304" pitchFamily="18" charset="0"/>
            </a:endParaRPr>
          </a:p>
        </p:txBody>
      </p:sp>
      <p:graphicFrame>
        <p:nvGraphicFramePr>
          <p:cNvPr id="2" name="Graphique 1">
            <a:extLst>
              <a:ext uri="{FF2B5EF4-FFF2-40B4-BE49-F238E27FC236}">
                <a16:creationId xmlns:a16="http://schemas.microsoft.com/office/drawing/2014/main" id="{AA15D2B4-3408-1AA9-52A3-884C3D7D9C24}"/>
              </a:ext>
            </a:extLst>
          </p:cNvPr>
          <p:cNvGraphicFramePr>
            <a:graphicFrameLocks/>
          </p:cNvGraphicFramePr>
          <p:nvPr/>
        </p:nvGraphicFramePr>
        <p:xfrm>
          <a:off x="12299366" y="1802875"/>
          <a:ext cx="4680000" cy="3262855"/>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a:extLst>
              <a:ext uri="{FF2B5EF4-FFF2-40B4-BE49-F238E27FC236}">
                <a16:creationId xmlns:a16="http://schemas.microsoft.com/office/drawing/2014/main" id="{975DB0D2-6156-6676-5168-F128AEB725B0}"/>
              </a:ext>
            </a:extLst>
          </p:cNvPr>
          <p:cNvSpPr txBox="1"/>
          <p:nvPr/>
        </p:nvSpPr>
        <p:spPr>
          <a:xfrm>
            <a:off x="7706457" y="1367270"/>
            <a:ext cx="3935647" cy="2616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100" b="1" i="1" noProof="0" dirty="0"/>
              <a:t>EUA and UKA price evolution</a:t>
            </a:r>
          </a:p>
        </p:txBody>
      </p:sp>
      <p:sp>
        <p:nvSpPr>
          <p:cNvPr id="10" name="TextBox 9">
            <a:extLst>
              <a:ext uri="{FF2B5EF4-FFF2-40B4-BE49-F238E27FC236}">
                <a16:creationId xmlns:a16="http://schemas.microsoft.com/office/drawing/2014/main" id="{E0E52788-1AF0-01CC-3F76-7D8AE5161CAE}"/>
              </a:ext>
            </a:extLst>
          </p:cNvPr>
          <p:cNvSpPr txBox="1"/>
          <p:nvPr/>
        </p:nvSpPr>
        <p:spPr>
          <a:xfrm>
            <a:off x="12761122" y="1410459"/>
            <a:ext cx="3935647" cy="2616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100" b="1" noProof="0"/>
              <a:t>OLD</a:t>
            </a:r>
          </a:p>
        </p:txBody>
      </p:sp>
      <p:graphicFrame>
        <p:nvGraphicFramePr>
          <p:cNvPr id="11" name="Chart 10">
            <a:extLst>
              <a:ext uri="{FF2B5EF4-FFF2-40B4-BE49-F238E27FC236}">
                <a16:creationId xmlns:a16="http://schemas.microsoft.com/office/drawing/2014/main" id="{98A9F30E-CE7E-44FB-B3E7-C6CE9FBB93E3}"/>
              </a:ext>
            </a:extLst>
          </p:cNvPr>
          <p:cNvGraphicFramePr>
            <a:graphicFrameLocks/>
          </p:cNvGraphicFramePr>
          <p:nvPr/>
        </p:nvGraphicFramePr>
        <p:xfrm>
          <a:off x="7740058" y="1633106"/>
          <a:ext cx="3935647" cy="3262855"/>
        </p:xfrm>
        <a:graphic>
          <a:graphicData uri="http://schemas.openxmlformats.org/drawingml/2006/chart">
            <c:chart xmlns:c="http://schemas.openxmlformats.org/drawingml/2006/chart" xmlns:r="http://schemas.openxmlformats.org/officeDocument/2006/relationships" r:id="rId7"/>
          </a:graphicData>
        </a:graphic>
      </p:graphicFrame>
      <p:sp>
        <p:nvSpPr>
          <p:cNvPr id="6" name="Content Placeholder 1">
            <a:extLst>
              <a:ext uri="{FF2B5EF4-FFF2-40B4-BE49-F238E27FC236}">
                <a16:creationId xmlns:a16="http://schemas.microsoft.com/office/drawing/2014/main" id="{18772314-F9DE-DE40-93C0-EF28F1A06E3D}"/>
              </a:ext>
            </a:extLst>
          </p:cNvPr>
          <p:cNvSpPr txBox="1">
            <a:spLocks/>
          </p:cNvSpPr>
          <p:nvPr/>
        </p:nvSpPr>
        <p:spPr>
          <a:xfrm>
            <a:off x="7884024" y="5022189"/>
            <a:ext cx="3791681" cy="1389397"/>
          </a:xfrm>
          <a:prstGeom prst="rect">
            <a:avLst/>
          </a:prstGeom>
          <a:ln w="19050">
            <a:no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300"/>
              </a:spcAft>
              <a:buFont typeface="Wingdings" panose="05000000000000000000" pitchFamily="2" charset="2"/>
              <a:buChar char="q"/>
            </a:pPr>
            <a:r>
              <a:rPr lang="en-GB" sz="1200" dirty="0"/>
              <a:t>EU and UK allowance prices have been following an increasing trend in 2025. </a:t>
            </a:r>
          </a:p>
          <a:p>
            <a:pPr>
              <a:spcBef>
                <a:spcPts val="0"/>
              </a:spcBef>
              <a:spcAft>
                <a:spcPts val="300"/>
              </a:spcAft>
              <a:buFont typeface="Wingdings" panose="05000000000000000000" pitchFamily="2" charset="2"/>
              <a:buChar char="q"/>
            </a:pPr>
            <a:r>
              <a:rPr lang="en-GB" sz="1200" dirty="0"/>
              <a:t>EUA prices remain above UKA prices, but price difference has been decreasing.</a:t>
            </a:r>
          </a:p>
          <a:p>
            <a:pPr>
              <a:spcBef>
                <a:spcPts val="0"/>
              </a:spcBef>
              <a:spcAft>
                <a:spcPts val="300"/>
              </a:spcAft>
              <a:buFont typeface="Wingdings" panose="05000000000000000000" pitchFamily="2" charset="2"/>
              <a:buChar char="q"/>
            </a:pPr>
            <a:r>
              <a:rPr lang="en-GB" sz="1200" dirty="0"/>
              <a:t>UKA price volatility (and potentially to a lesser extent EUA price volatility) may increase once negotiations between the UK and the European Commission pick up.</a:t>
            </a:r>
          </a:p>
          <a:p>
            <a:pPr marL="0" indent="0">
              <a:spcBef>
                <a:spcPts val="0"/>
              </a:spcBef>
              <a:spcAft>
                <a:spcPts val="300"/>
              </a:spcAft>
              <a:buNone/>
            </a:pPr>
            <a:endParaRPr lang="en-GB" sz="1200" noProof="0" dirty="0">
              <a:ea typeface="Calibri" panose="020F0502020204030204" pitchFamily="34" charset="0"/>
              <a:cs typeface="Times New Roman" panose="02020603050405020304" pitchFamily="18" charset="0"/>
            </a:endParaRPr>
          </a:p>
          <a:p>
            <a:pPr marL="0" indent="0">
              <a:spcBef>
                <a:spcPts val="0"/>
              </a:spcBef>
              <a:spcAft>
                <a:spcPts val="300"/>
              </a:spcAft>
              <a:buNone/>
            </a:pPr>
            <a:endParaRPr lang="en-GB" sz="1200" noProof="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63347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E46B7-2D7B-E821-AEC2-537C5533F31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FF70583-39A1-74C6-E0B4-D21862986B08}"/>
              </a:ext>
            </a:extLst>
          </p:cNvPr>
          <p:cNvSpPr>
            <a:spLocks noGrp="1"/>
          </p:cNvSpPr>
          <p:nvPr>
            <p:ph type="body" sz="quarter" idx="14"/>
          </p:nvPr>
        </p:nvSpPr>
        <p:spPr/>
        <p:txBody>
          <a:bodyPr/>
          <a:lstStyle/>
          <a:p>
            <a:r>
              <a:rPr lang="en-GB" noProof="0"/>
              <a:t>3. Regulatory developments </a:t>
            </a:r>
          </a:p>
        </p:txBody>
      </p:sp>
      <p:sp>
        <p:nvSpPr>
          <p:cNvPr id="4" name="Slide Number Placeholder 3">
            <a:extLst>
              <a:ext uri="{FF2B5EF4-FFF2-40B4-BE49-F238E27FC236}">
                <a16:creationId xmlns:a16="http://schemas.microsoft.com/office/drawing/2014/main" id="{EC50DC13-378B-5659-DEC4-8AB32AE5DBFD}"/>
              </a:ext>
            </a:extLst>
          </p:cNvPr>
          <p:cNvSpPr>
            <a:spLocks noGrp="1"/>
          </p:cNvSpPr>
          <p:nvPr>
            <p:ph type="sldNum" sz="quarter" idx="12"/>
          </p:nvPr>
        </p:nvSpPr>
        <p:spPr/>
        <p:txBody>
          <a:bodyPr/>
          <a:lstStyle/>
          <a:p>
            <a:fld id="{F26FC048-DF4E-0746-B313-543F0DD72FCB}" type="slidenum">
              <a:rPr lang="en-GB" noProof="0" smtClean="0"/>
              <a:pPr/>
              <a:t>12</a:t>
            </a:fld>
            <a:endParaRPr lang="en-GB" noProof="0"/>
          </a:p>
        </p:txBody>
      </p:sp>
      <p:sp>
        <p:nvSpPr>
          <p:cNvPr id="5" name="Content Placeholder 5">
            <a:extLst>
              <a:ext uri="{FF2B5EF4-FFF2-40B4-BE49-F238E27FC236}">
                <a16:creationId xmlns:a16="http://schemas.microsoft.com/office/drawing/2014/main" id="{6776C386-7904-0322-6E03-D100BFE4951E}"/>
              </a:ext>
            </a:extLst>
          </p:cNvPr>
          <p:cNvSpPr txBox="1">
            <a:spLocks/>
          </p:cNvSpPr>
          <p:nvPr/>
        </p:nvSpPr>
        <p:spPr>
          <a:xfrm>
            <a:off x="516296" y="1118491"/>
            <a:ext cx="6452916" cy="559740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en-GB" sz="2600" b="1" noProof="0" dirty="0"/>
              <a:t>International carbon price developments </a:t>
            </a:r>
          </a:p>
          <a:p>
            <a:pPr marL="114300" indent="0">
              <a:buNone/>
            </a:pPr>
            <a:r>
              <a:rPr lang="en-GB" sz="2000" dirty="0">
                <a:solidFill>
                  <a:schemeClr val="bg2">
                    <a:lumMod val="50000"/>
                  </a:schemeClr>
                </a:solidFill>
              </a:rPr>
              <a:t>EU and Swiss ETS</a:t>
            </a:r>
          </a:p>
          <a:p>
            <a:pPr algn="just">
              <a:buSzPct val="101000"/>
              <a:buFont typeface="Wingdings" panose="05000000000000000000" pitchFamily="2" charset="2"/>
              <a:buChar char="q"/>
              <a:defRPr/>
            </a:pPr>
            <a:r>
              <a:rPr lang="en-GB" sz="1400" dirty="0">
                <a:solidFill>
                  <a:prstClr val="black"/>
                </a:solidFill>
                <a:ea typeface="Verdana" pitchFamily="34" charset="0"/>
              </a:rPr>
              <a:t>The EU ETS and the Swiss ETS have been linked since 2020, meaning that allowances issued under one system can be surrendered for emissions generated in either of the two systems.</a:t>
            </a:r>
          </a:p>
          <a:p>
            <a:pPr algn="just">
              <a:buClrTx/>
              <a:buSzPct val="101000"/>
              <a:buFont typeface="Wingdings" panose="05000000000000000000" pitchFamily="2" charset="2"/>
              <a:buChar char="q"/>
              <a:defRPr/>
            </a:pPr>
            <a:r>
              <a:rPr lang="en-GB" sz="1400" dirty="0">
                <a:solidFill>
                  <a:prstClr val="black"/>
                </a:solidFill>
                <a:ea typeface="Verdana" pitchFamily="34" charset="0"/>
              </a:rPr>
              <a:t>Since 2024, the linking arrangements allows for daily transfers between the two systems, compared to only twice a week in 2023. This has led to a significantly increase in daily transactions from about 156 in 2023 to about 800 allowances per day in 2024, indicating an increased liquidity in the linked market. </a:t>
            </a:r>
          </a:p>
          <a:p>
            <a:pPr algn="just">
              <a:buClrTx/>
              <a:buSzPct val="101000"/>
              <a:buFont typeface="Wingdings" panose="05000000000000000000" pitchFamily="2" charset="2"/>
              <a:buChar char="q"/>
              <a:defRPr/>
            </a:pPr>
            <a:r>
              <a:rPr lang="en-GB" sz="1400" dirty="0">
                <a:solidFill>
                  <a:prstClr val="black"/>
                </a:solidFill>
                <a:ea typeface="Verdana" pitchFamily="34" charset="0"/>
              </a:rPr>
              <a:t>In total, EU ETS-regulated entities (installations and aircraft operators) used c. 1.6 million allowances issued under the Swiss ETS for compliance in 2024. This marks a significant increase compared to prior years (c. 440 000 allowances more compared to 2023, c. 605 000 allowances more compared to 2022). This development underlines the flexibility provided by linked systems as well as consistently growing acceptance of the link. </a:t>
            </a:r>
          </a:p>
          <a:p>
            <a:pPr lvl="0" algn="just" defTabSz="1219170">
              <a:lnSpc>
                <a:spcPct val="100000"/>
              </a:lnSpc>
              <a:spcBef>
                <a:spcPct val="20000"/>
              </a:spcBef>
              <a:buSzPct val="101000"/>
              <a:buFont typeface="Wingdings" panose="05000000000000000000" pitchFamily="2" charset="2"/>
              <a:buChar char="q"/>
              <a:defRPr/>
            </a:pPr>
            <a:r>
              <a:rPr lang="en-GB" sz="1400" dirty="0">
                <a:solidFill>
                  <a:prstClr val="black"/>
                </a:solidFill>
                <a:ea typeface="Verdana" pitchFamily="34" charset="0"/>
              </a:rPr>
              <a:t>Swiss ETS allowances made up only 0.14% of allowances surrendered in the EU ETS in 2024. In the Swiss ETS, they accounted for 31.5%.</a:t>
            </a:r>
          </a:p>
          <a:p>
            <a:pPr lvl="0" algn="just" defTabSz="1219170">
              <a:lnSpc>
                <a:spcPct val="100000"/>
              </a:lnSpc>
              <a:spcBef>
                <a:spcPct val="20000"/>
              </a:spcBef>
              <a:buSzPct val="101000"/>
              <a:buFont typeface="Wingdings" panose="05000000000000000000" pitchFamily="2" charset="2"/>
              <a:buChar char="q"/>
              <a:defRPr/>
            </a:pPr>
            <a:r>
              <a:rPr lang="en-GB" sz="1400" dirty="0">
                <a:solidFill>
                  <a:prstClr val="black"/>
                </a:solidFill>
                <a:ea typeface="Verdana" pitchFamily="34" charset="0"/>
              </a:rPr>
              <a:t>Aviation operators in the Swiss ETS significantly increased their use of EU ETS allowances in 2024 (79.6%) compared to 2023 (51.08%). On the other hand, installations used a lower share of the EU ETS allowances for compliance in 2024 (5.19%) compared to 2023 (11.6%). In both years, installations in the Swiss ETS did not use the EU ETS aviation allowances for compliance. </a:t>
            </a:r>
          </a:p>
          <a:p>
            <a:pPr lvl="0" algn="just" defTabSz="1219170">
              <a:lnSpc>
                <a:spcPct val="100000"/>
              </a:lnSpc>
              <a:spcBef>
                <a:spcPct val="20000"/>
              </a:spcBef>
              <a:buSzPct val="101000"/>
              <a:buFont typeface="Wingdings" panose="05000000000000000000" pitchFamily="2" charset="2"/>
              <a:buChar char="q"/>
              <a:defRPr/>
            </a:pPr>
            <a:endParaRPr lang="en-GB" sz="1400" dirty="0">
              <a:solidFill>
                <a:prstClr val="black"/>
              </a:solidFill>
              <a:ea typeface="Verdana" pitchFamily="34" charset="0"/>
            </a:endParaRPr>
          </a:p>
          <a:p>
            <a:pPr marL="0" lvl="0" indent="0" algn="just" defTabSz="1219170">
              <a:lnSpc>
                <a:spcPct val="100000"/>
              </a:lnSpc>
              <a:spcBef>
                <a:spcPct val="20000"/>
              </a:spcBef>
              <a:buSzPct val="101000"/>
              <a:buNone/>
              <a:defRPr/>
            </a:pPr>
            <a:r>
              <a:rPr lang="en-GB" sz="1200" i="1" dirty="0">
                <a:solidFill>
                  <a:prstClr val="black"/>
                </a:solidFill>
              </a:rPr>
              <a:t>Source: </a:t>
            </a:r>
            <a:r>
              <a:rPr lang="en-GB" sz="1200" i="1" dirty="0">
                <a:solidFill>
                  <a:prstClr val="black"/>
                </a:solidFill>
                <a:hlinkClick r:id="rId3"/>
              </a:rPr>
              <a:t>EC report on the functioning of the EU ETS in 2024</a:t>
            </a:r>
            <a:endParaRPr lang="en-GB" sz="1200" i="1" dirty="0">
              <a:solidFill>
                <a:prstClr val="black"/>
              </a:solidFill>
            </a:endParaRPr>
          </a:p>
          <a:p>
            <a:pPr marL="0" lvl="0" indent="0" algn="just" defTabSz="1219170">
              <a:lnSpc>
                <a:spcPct val="100000"/>
              </a:lnSpc>
              <a:spcBef>
                <a:spcPct val="20000"/>
              </a:spcBef>
              <a:buSzPct val="101000"/>
              <a:buNone/>
              <a:defRPr/>
            </a:pPr>
            <a:r>
              <a:rPr lang="en-GB" sz="1200" i="1" dirty="0">
                <a:solidFill>
                  <a:prstClr val="black"/>
                </a:solidFill>
              </a:rPr>
              <a:t>Note: The Swiss ETS allowances are not considered in the calculation of the TNAC (total number of allowances in circulation) of the EU ETS.</a:t>
            </a:r>
            <a:endParaRPr lang="en-GB" sz="2600" noProof="0" dirty="0">
              <a:solidFill>
                <a:schemeClr val="bg2">
                  <a:lumMod val="50000"/>
                </a:schemeClr>
              </a:solidFill>
            </a:endParaRPr>
          </a:p>
          <a:p>
            <a:pPr marL="114300" indent="0">
              <a:buFont typeface="Arial" panose="020B0604020202020204" pitchFamily="34" charset="0"/>
              <a:buNone/>
            </a:pPr>
            <a:endParaRPr lang="en-GB" sz="1200" noProof="0" dirty="0">
              <a:solidFill>
                <a:schemeClr val="bg2">
                  <a:lumMod val="50000"/>
                </a:schemeClr>
              </a:solidFill>
            </a:endParaRPr>
          </a:p>
        </p:txBody>
      </p:sp>
      <p:sp>
        <p:nvSpPr>
          <p:cNvPr id="8" name="Content Placeholder 1">
            <a:extLst>
              <a:ext uri="{FF2B5EF4-FFF2-40B4-BE49-F238E27FC236}">
                <a16:creationId xmlns:a16="http://schemas.microsoft.com/office/drawing/2014/main" id="{CEDE2944-A829-E24E-306A-259B040E4620}"/>
              </a:ext>
            </a:extLst>
          </p:cNvPr>
          <p:cNvSpPr txBox="1">
            <a:spLocks/>
          </p:cNvSpPr>
          <p:nvPr/>
        </p:nvSpPr>
        <p:spPr>
          <a:xfrm>
            <a:off x="660262" y="1950445"/>
            <a:ext cx="6952118" cy="2562107"/>
          </a:xfrm>
          <a:prstGeom prst="rect">
            <a:avLst/>
          </a:prstGeom>
          <a:ln w="19050">
            <a:no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endParaRPr lang="en-GB" sz="1200" i="1" noProof="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ADA4973B-D959-73D1-ECE5-3723C9348955}"/>
              </a:ext>
            </a:extLst>
          </p:cNvPr>
          <p:cNvGraphicFramePr>
            <a:graphicFrameLocks noGrp="1"/>
          </p:cNvGraphicFramePr>
          <p:nvPr/>
        </p:nvGraphicFramePr>
        <p:xfrm>
          <a:off x="7290485" y="1869861"/>
          <a:ext cx="4630583" cy="1759857"/>
        </p:xfrm>
        <a:graphic>
          <a:graphicData uri="http://schemas.openxmlformats.org/drawingml/2006/table">
            <a:tbl>
              <a:tblPr>
                <a:tableStyleId>{5C22544A-7EE6-4342-B048-85BDC9FD1C3A}</a:tableStyleId>
              </a:tblPr>
              <a:tblGrid>
                <a:gridCol w="914401">
                  <a:extLst>
                    <a:ext uri="{9D8B030D-6E8A-4147-A177-3AD203B41FA5}">
                      <a16:colId xmlns:a16="http://schemas.microsoft.com/office/drawing/2014/main" val="2354606376"/>
                    </a:ext>
                  </a:extLst>
                </a:gridCol>
                <a:gridCol w="815546">
                  <a:extLst>
                    <a:ext uri="{9D8B030D-6E8A-4147-A177-3AD203B41FA5}">
                      <a16:colId xmlns:a16="http://schemas.microsoft.com/office/drawing/2014/main" val="817426612"/>
                    </a:ext>
                  </a:extLst>
                </a:gridCol>
                <a:gridCol w="725159">
                  <a:extLst>
                    <a:ext uri="{9D8B030D-6E8A-4147-A177-3AD203B41FA5}">
                      <a16:colId xmlns:a16="http://schemas.microsoft.com/office/drawing/2014/main" val="2832365849"/>
                    </a:ext>
                  </a:extLst>
                </a:gridCol>
                <a:gridCol w="725159">
                  <a:extLst>
                    <a:ext uri="{9D8B030D-6E8A-4147-A177-3AD203B41FA5}">
                      <a16:colId xmlns:a16="http://schemas.microsoft.com/office/drawing/2014/main" val="2419398689"/>
                    </a:ext>
                  </a:extLst>
                </a:gridCol>
                <a:gridCol w="725159">
                  <a:extLst>
                    <a:ext uri="{9D8B030D-6E8A-4147-A177-3AD203B41FA5}">
                      <a16:colId xmlns:a16="http://schemas.microsoft.com/office/drawing/2014/main" val="30950836"/>
                    </a:ext>
                  </a:extLst>
                </a:gridCol>
                <a:gridCol w="725159">
                  <a:extLst>
                    <a:ext uri="{9D8B030D-6E8A-4147-A177-3AD203B41FA5}">
                      <a16:colId xmlns:a16="http://schemas.microsoft.com/office/drawing/2014/main" val="2323694748"/>
                    </a:ext>
                  </a:extLst>
                </a:gridCol>
              </a:tblGrid>
              <a:tr h="243144">
                <a:tc>
                  <a:txBody>
                    <a:bodyPr/>
                    <a:lstStyle/>
                    <a:p>
                      <a:pPr marL="0" algn="ctr" defTabSz="914400" rtl="0" eaLnBrk="1" fontAlgn="ctr" latinLnBrk="0" hangingPunct="1">
                        <a:lnSpc>
                          <a:spcPct val="115000"/>
                        </a:lnSpc>
                        <a:spcAft>
                          <a:spcPts val="600"/>
                        </a:spcAft>
                        <a:buNone/>
                      </a:pPr>
                      <a:endPar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endParaRPr>
                    </a:p>
                  </a:txBody>
                  <a:tcPr marL="6350" marR="6350" marT="6350" marB="0" anchor="ctr">
                    <a:solidFill>
                      <a:schemeClr val="bg1"/>
                    </a:solidFill>
                  </a:tcPr>
                </a:tc>
                <a:tc>
                  <a:txBody>
                    <a:bodyPr/>
                    <a:lstStyle/>
                    <a:p>
                      <a:pPr marL="0" algn="ctr" defTabSz="914400" rtl="0" eaLnBrk="1" fontAlgn="ctr" latinLnBrk="0" hangingPunct="1">
                        <a:lnSpc>
                          <a:spcPct val="115000"/>
                        </a:lnSpc>
                        <a:spcAft>
                          <a:spcPts val="600"/>
                        </a:spcAft>
                        <a:buNone/>
                      </a:pPr>
                      <a:endPar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gridSpan="2">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EU ETS allowances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496"/>
                    </a:solidFill>
                  </a:tcPr>
                </a:tc>
                <a:tc hMerge="1">
                  <a:txBody>
                    <a:bodyPr/>
                    <a:lstStyle/>
                    <a:p>
                      <a:endParaRPr lang="en-GB"/>
                    </a:p>
                  </a:txBody>
                  <a:tcPr/>
                </a:tc>
                <a:tc gridSpan="2">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Swiss ETS allowances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0021"/>
                    </a:solidFill>
                  </a:tcPr>
                </a:tc>
                <a:tc hMerge="1">
                  <a:txBody>
                    <a:bodyPr/>
                    <a:lstStyle/>
                    <a:p>
                      <a:endParaRPr lang="en-GB"/>
                    </a:p>
                  </a:txBody>
                  <a:tcPr/>
                </a:tc>
                <a:extLst>
                  <a:ext uri="{0D108BD9-81ED-4DB2-BD59-A6C34878D82A}">
                    <a16:rowId xmlns:a16="http://schemas.microsoft.com/office/drawing/2014/main" val="339015731"/>
                  </a:ext>
                </a:extLst>
              </a:tr>
              <a:tr h="337605">
                <a:tc>
                  <a:txBody>
                    <a:bodyPr/>
                    <a:lstStyle/>
                    <a:p>
                      <a:pPr marL="0" algn="ctr" defTabSz="914400" rtl="0" eaLnBrk="1" fontAlgn="ctr" latinLnBrk="0" hangingPunct="1">
                        <a:lnSpc>
                          <a:spcPct val="115000"/>
                        </a:lnSpc>
                        <a:spcAft>
                          <a:spcPts val="600"/>
                        </a:spcAft>
                        <a:buNone/>
                      </a:pPr>
                      <a:endPar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endParaRPr>
                    </a:p>
                  </a:txBody>
                  <a:tcPr marL="6350" marR="6350" marT="6350"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endPar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endParaRPr>
                    </a:p>
                  </a:txBody>
                  <a:tcPr marL="6350" marR="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General allowances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496"/>
                    </a:solidFill>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Aviation allowances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496"/>
                    </a:solidFill>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General allowances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0021"/>
                    </a:solidFill>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Aviation allowances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0021"/>
                    </a:solidFill>
                  </a:tcPr>
                </a:tc>
                <a:extLst>
                  <a:ext uri="{0D108BD9-81ED-4DB2-BD59-A6C34878D82A}">
                    <a16:rowId xmlns:a16="http://schemas.microsoft.com/office/drawing/2014/main" val="878578862"/>
                  </a:ext>
                </a:extLst>
              </a:tr>
              <a:tr h="294777">
                <a:tc rowSpan="2">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Units used for compliance with the EU ETS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496"/>
                    </a:solidFill>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By stationary installations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496"/>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99.59%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2F3"/>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0.31%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2F3"/>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0.07%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0.03%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78335352"/>
                  </a:ext>
                </a:extLst>
              </a:tr>
              <a:tr h="294777">
                <a:tc vMerge="1">
                  <a:txBody>
                    <a:bodyPr/>
                    <a:lstStyle/>
                    <a:p>
                      <a:endParaRPr lang="en-GB"/>
                    </a:p>
                  </a:txBody>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By aviation operators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496"/>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70.24%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2F3"/>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28.92%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2F3"/>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0.08%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0.76%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1449531"/>
                  </a:ext>
                </a:extLst>
              </a:tr>
              <a:tr h="294777">
                <a:tc rowSpan="2">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Units used for compliance with the Swiss ETS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0021"/>
                    </a:solidFill>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By stationary installations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002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5.19%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93.35%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BAE"/>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1.46%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BAE"/>
                    </a:solidFill>
                  </a:tcPr>
                </a:tc>
                <a:extLst>
                  <a:ext uri="{0D108BD9-81ED-4DB2-BD59-A6C34878D82A}">
                    <a16:rowId xmlns:a16="http://schemas.microsoft.com/office/drawing/2014/main" val="3523021544"/>
                  </a:ext>
                </a:extLst>
              </a:tr>
              <a:tr h="294777">
                <a:tc vMerge="1">
                  <a:txBody>
                    <a:bodyPr/>
                    <a:lstStyle/>
                    <a:p>
                      <a:endParaRPr lang="en-GB"/>
                    </a:p>
                  </a:txBody>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By aviation operators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002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65.30%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14.24%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0.17%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BAE"/>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20.22%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BAE"/>
                    </a:solidFill>
                  </a:tcPr>
                </a:tc>
                <a:extLst>
                  <a:ext uri="{0D108BD9-81ED-4DB2-BD59-A6C34878D82A}">
                    <a16:rowId xmlns:a16="http://schemas.microsoft.com/office/drawing/2014/main" val="3260655649"/>
                  </a:ext>
                </a:extLst>
              </a:tr>
            </a:tbl>
          </a:graphicData>
        </a:graphic>
      </p:graphicFrame>
      <p:graphicFrame>
        <p:nvGraphicFramePr>
          <p:cNvPr id="9" name="Table 8">
            <a:extLst>
              <a:ext uri="{FF2B5EF4-FFF2-40B4-BE49-F238E27FC236}">
                <a16:creationId xmlns:a16="http://schemas.microsoft.com/office/drawing/2014/main" id="{5C86615B-8861-901A-FA68-D955135B9034}"/>
              </a:ext>
            </a:extLst>
          </p:cNvPr>
          <p:cNvGraphicFramePr>
            <a:graphicFrameLocks noGrp="1"/>
          </p:cNvGraphicFramePr>
          <p:nvPr/>
        </p:nvGraphicFramePr>
        <p:xfrm>
          <a:off x="7290483" y="4331928"/>
          <a:ext cx="4630584" cy="1844179"/>
        </p:xfrm>
        <a:graphic>
          <a:graphicData uri="http://schemas.openxmlformats.org/drawingml/2006/table">
            <a:tbl>
              <a:tblPr firstRow="1" firstCol="1" bandRow="1"/>
              <a:tblGrid>
                <a:gridCol w="874412">
                  <a:extLst>
                    <a:ext uri="{9D8B030D-6E8A-4147-A177-3AD203B41FA5}">
                      <a16:colId xmlns:a16="http://schemas.microsoft.com/office/drawing/2014/main" val="1100920555"/>
                    </a:ext>
                  </a:extLst>
                </a:gridCol>
                <a:gridCol w="874412">
                  <a:extLst>
                    <a:ext uri="{9D8B030D-6E8A-4147-A177-3AD203B41FA5}">
                      <a16:colId xmlns:a16="http://schemas.microsoft.com/office/drawing/2014/main" val="2966040620"/>
                    </a:ext>
                  </a:extLst>
                </a:gridCol>
                <a:gridCol w="720229">
                  <a:extLst>
                    <a:ext uri="{9D8B030D-6E8A-4147-A177-3AD203B41FA5}">
                      <a16:colId xmlns:a16="http://schemas.microsoft.com/office/drawing/2014/main" val="3171678200"/>
                    </a:ext>
                  </a:extLst>
                </a:gridCol>
                <a:gridCol w="720229">
                  <a:extLst>
                    <a:ext uri="{9D8B030D-6E8A-4147-A177-3AD203B41FA5}">
                      <a16:colId xmlns:a16="http://schemas.microsoft.com/office/drawing/2014/main" val="2760139369"/>
                    </a:ext>
                  </a:extLst>
                </a:gridCol>
                <a:gridCol w="720651">
                  <a:extLst>
                    <a:ext uri="{9D8B030D-6E8A-4147-A177-3AD203B41FA5}">
                      <a16:colId xmlns:a16="http://schemas.microsoft.com/office/drawing/2014/main" val="1207413081"/>
                    </a:ext>
                  </a:extLst>
                </a:gridCol>
                <a:gridCol w="720651">
                  <a:extLst>
                    <a:ext uri="{9D8B030D-6E8A-4147-A177-3AD203B41FA5}">
                      <a16:colId xmlns:a16="http://schemas.microsoft.com/office/drawing/2014/main" val="2192096312"/>
                    </a:ext>
                  </a:extLst>
                </a:gridCol>
              </a:tblGrid>
              <a:tr h="243944">
                <a:tc>
                  <a:txBody>
                    <a:bodyPr/>
                    <a:lstStyle/>
                    <a:p>
                      <a:pPr algn="ctr">
                        <a:lnSpc>
                          <a:spcPct val="115000"/>
                        </a:lnSpc>
                        <a:spcAft>
                          <a:spcPts val="600"/>
                        </a:spcAft>
                        <a:buNone/>
                      </a:pPr>
                      <a:r>
                        <a:rPr lang="en-GB" sz="800">
                          <a:effectLst/>
                          <a:latin typeface="Times New Roman" panose="02020603050405020304" pitchFamily="18" charset="0"/>
                          <a:ea typeface="DengXian" panose="02010600030101010101" pitchFamily="2" charset="-122"/>
                          <a:cs typeface="Arial" panose="020B0604020202020204" pitchFamily="34" charset="0"/>
                        </a:rPr>
                        <a:t> </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a:noFill/>
                    </a:lnL>
                    <a:lnR>
                      <a:noFill/>
                    </a:lnR>
                    <a:lnT>
                      <a:noFill/>
                    </a:lnT>
                    <a:lnB>
                      <a:noFill/>
                    </a:lnB>
                    <a:noFill/>
                  </a:tcPr>
                </a:tc>
                <a:tc>
                  <a:txBody>
                    <a:bodyPr/>
                    <a:lstStyle/>
                    <a:p>
                      <a:pPr algn="ctr">
                        <a:lnSpc>
                          <a:spcPct val="115000"/>
                        </a:lnSpc>
                        <a:spcAft>
                          <a:spcPts val="600"/>
                        </a:spcAft>
                        <a:buNone/>
                      </a:pPr>
                      <a:r>
                        <a:rPr lang="en-GB" sz="800">
                          <a:effectLst/>
                          <a:latin typeface="Times New Roman" panose="02020603050405020304" pitchFamily="18" charset="0"/>
                          <a:ea typeface="DengXian" panose="02010600030101010101" pitchFamily="2" charset="-122"/>
                          <a:cs typeface="Arial" panose="020B0604020202020204" pitchFamily="34" charset="0"/>
                        </a:rPr>
                        <a:t> </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a:noFill/>
                    </a:lnL>
                    <a:lnR w="12700" cap="flat" cmpd="sng" algn="ctr">
                      <a:solidFill>
                        <a:srgbClr val="000000"/>
                      </a:solidFill>
                      <a:prstDash val="solid"/>
                      <a:round/>
                      <a:headEnd type="none" w="med" len="med"/>
                      <a:tailEnd type="none" w="med" len="med"/>
                    </a:lnR>
                    <a:lnT>
                      <a:noFill/>
                    </a:lnT>
                    <a:lnB>
                      <a:noFill/>
                    </a:lnB>
                    <a:noFill/>
                  </a:tcPr>
                </a:tc>
                <a:tc gridSpan="2">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EU ETS allowances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hMerge="1">
                  <a:txBody>
                    <a:bodyPr/>
                    <a:lstStyle/>
                    <a:p>
                      <a:endParaRPr lang="en-GB"/>
                    </a:p>
                  </a:txBody>
                  <a:tcPr/>
                </a:tc>
                <a:tc gridSpan="2">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Swiss ETS allowances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0021"/>
                    </a:solidFill>
                  </a:tcPr>
                </a:tc>
                <a:tc hMerge="1">
                  <a:txBody>
                    <a:bodyPr/>
                    <a:lstStyle/>
                    <a:p>
                      <a:endParaRPr lang="en-GB"/>
                    </a:p>
                  </a:txBody>
                  <a:tcPr/>
                </a:tc>
                <a:extLst>
                  <a:ext uri="{0D108BD9-81ED-4DB2-BD59-A6C34878D82A}">
                    <a16:rowId xmlns:a16="http://schemas.microsoft.com/office/drawing/2014/main" val="3886179124"/>
                  </a:ext>
                </a:extLst>
              </a:tr>
              <a:tr h="320047">
                <a:tc>
                  <a:txBody>
                    <a:bodyPr/>
                    <a:lstStyle/>
                    <a:p>
                      <a:pPr algn="ctr">
                        <a:lnSpc>
                          <a:spcPct val="115000"/>
                        </a:lnSpc>
                        <a:spcAft>
                          <a:spcPts val="600"/>
                        </a:spcAft>
                        <a:buNone/>
                      </a:pPr>
                      <a:r>
                        <a:rPr lang="en-GB" sz="800">
                          <a:effectLst/>
                          <a:latin typeface="Times New Roman" panose="02020603050405020304" pitchFamily="18" charset="0"/>
                          <a:ea typeface="DengXian" panose="02010600030101010101" pitchFamily="2" charset="-122"/>
                          <a:cs typeface="Arial" panose="020B0604020202020204" pitchFamily="34" charset="0"/>
                        </a:rPr>
                        <a:t> </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800">
                          <a:effectLst/>
                          <a:latin typeface="Times New Roman" panose="02020603050405020304" pitchFamily="18" charset="0"/>
                          <a:ea typeface="DengXian" panose="02010600030101010101" pitchFamily="2" charset="-122"/>
                          <a:cs typeface="Arial" panose="020B0604020202020204" pitchFamily="34" charset="0"/>
                        </a:rPr>
                        <a:t> </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General allowances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Aviation allowances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General allowances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0021"/>
                    </a:solidFill>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Aviation allowances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0021"/>
                    </a:solidFill>
                  </a:tcPr>
                </a:tc>
                <a:extLst>
                  <a:ext uri="{0D108BD9-81ED-4DB2-BD59-A6C34878D82A}">
                    <a16:rowId xmlns:a16="http://schemas.microsoft.com/office/drawing/2014/main" val="2115266204"/>
                  </a:ext>
                </a:extLst>
              </a:tr>
              <a:tr h="320047">
                <a:tc rowSpan="2">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Units used for compliance with the EU ETS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By stationary installations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99.58%</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0.37%</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0.04%</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0.01%</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3409382"/>
                  </a:ext>
                </a:extLst>
              </a:tr>
              <a:tr h="320047">
                <a:tc vMerge="1">
                  <a:txBody>
                    <a:bodyPr/>
                    <a:lstStyle/>
                    <a:p>
                      <a:endParaRPr lang="en-GB"/>
                    </a:p>
                  </a:txBody>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By aviation operators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64.14%</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34.72%</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0.10%</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1.04%</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4596888"/>
                  </a:ext>
                </a:extLst>
              </a:tr>
              <a:tr h="320047">
                <a:tc rowSpan="2">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Units used for compliance with the Swiss ETS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0021"/>
                    </a:solidFill>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By stationary installations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0021"/>
                    </a:solid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11.6%</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87.57%</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BAE"/>
                    </a:solid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0.83%</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BAE"/>
                    </a:solidFill>
                  </a:tcPr>
                </a:tc>
                <a:extLst>
                  <a:ext uri="{0D108BD9-81ED-4DB2-BD59-A6C34878D82A}">
                    <a16:rowId xmlns:a16="http://schemas.microsoft.com/office/drawing/2014/main" val="3026458659"/>
                  </a:ext>
                </a:extLst>
              </a:tr>
              <a:tr h="320047">
                <a:tc vMerge="1">
                  <a:txBody>
                    <a:bodyPr/>
                    <a:lstStyle/>
                    <a:p>
                      <a:endParaRPr lang="en-GB"/>
                    </a:p>
                  </a:txBody>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By aviation operators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0021"/>
                    </a:solid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7.26%</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43.82%</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1.09%</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BAE"/>
                    </a:solid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47.83%</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BAE"/>
                    </a:solidFill>
                  </a:tcPr>
                </a:tc>
                <a:extLst>
                  <a:ext uri="{0D108BD9-81ED-4DB2-BD59-A6C34878D82A}">
                    <a16:rowId xmlns:a16="http://schemas.microsoft.com/office/drawing/2014/main" val="3322258488"/>
                  </a:ext>
                </a:extLst>
              </a:tr>
            </a:tbl>
          </a:graphicData>
        </a:graphic>
      </p:graphicFrame>
      <p:sp>
        <p:nvSpPr>
          <p:cNvPr id="10" name="TextBox 9">
            <a:extLst>
              <a:ext uri="{FF2B5EF4-FFF2-40B4-BE49-F238E27FC236}">
                <a16:creationId xmlns:a16="http://schemas.microsoft.com/office/drawing/2014/main" id="{B8644B76-E676-ABCC-9C15-20B3D987DA0E}"/>
              </a:ext>
            </a:extLst>
          </p:cNvPr>
          <p:cNvSpPr txBox="1"/>
          <p:nvPr/>
        </p:nvSpPr>
        <p:spPr>
          <a:xfrm>
            <a:off x="7191632" y="1592862"/>
            <a:ext cx="4484072" cy="276999"/>
          </a:xfrm>
          <a:prstGeom prst="rect">
            <a:avLst/>
          </a:prstGeom>
          <a:noFill/>
        </p:spPr>
        <p:txBody>
          <a:bodyPr wrap="square" rtlCol="0">
            <a:spAutoFit/>
          </a:bodyPr>
          <a:lstStyle/>
          <a:p>
            <a:r>
              <a:rPr lang="en-GB" sz="1200" b="1" i="1" dirty="0"/>
              <a:t>Allowances used for 2024 compliance (% of total surrendered units)</a:t>
            </a:r>
          </a:p>
        </p:txBody>
      </p:sp>
      <p:sp>
        <p:nvSpPr>
          <p:cNvPr id="11" name="TextBox 10">
            <a:extLst>
              <a:ext uri="{FF2B5EF4-FFF2-40B4-BE49-F238E27FC236}">
                <a16:creationId xmlns:a16="http://schemas.microsoft.com/office/drawing/2014/main" id="{790720D5-E5EC-4577-6D36-2785C73A7FF4}"/>
              </a:ext>
            </a:extLst>
          </p:cNvPr>
          <p:cNvSpPr txBox="1"/>
          <p:nvPr/>
        </p:nvSpPr>
        <p:spPr>
          <a:xfrm>
            <a:off x="7191632" y="4055762"/>
            <a:ext cx="4484072" cy="276999"/>
          </a:xfrm>
          <a:prstGeom prst="rect">
            <a:avLst/>
          </a:prstGeom>
          <a:noFill/>
        </p:spPr>
        <p:txBody>
          <a:bodyPr wrap="square" rtlCol="0">
            <a:spAutoFit/>
          </a:bodyPr>
          <a:lstStyle/>
          <a:p>
            <a:r>
              <a:rPr lang="en-GB" sz="1200" b="1" i="1" dirty="0"/>
              <a:t>Allowances used for 2024 compliance (% of total surrendered units)</a:t>
            </a:r>
          </a:p>
        </p:txBody>
      </p:sp>
    </p:spTree>
    <p:extLst>
      <p:ext uri="{BB962C8B-B14F-4D97-AF65-F5344CB8AC3E}">
        <p14:creationId xmlns:p14="http://schemas.microsoft.com/office/powerpoint/2010/main" val="257002446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31CB5D-4830-9542-9E48-17BE20448D40}"/>
              </a:ext>
            </a:extLst>
          </p:cNvPr>
          <p:cNvSpPr>
            <a:spLocks noGrp="1"/>
          </p:cNvSpPr>
          <p:nvPr>
            <p:ph type="body" sz="quarter" idx="14"/>
          </p:nvPr>
        </p:nvSpPr>
        <p:spPr/>
        <p:txBody>
          <a:bodyPr/>
          <a:lstStyle/>
          <a:p>
            <a:r>
              <a:rPr lang="en-GB" noProof="0" dirty="0"/>
              <a:t>4. Environmental delivery </a:t>
            </a:r>
          </a:p>
        </p:txBody>
      </p:sp>
      <p:sp>
        <p:nvSpPr>
          <p:cNvPr id="4" name="Slide Number Placeholder 3">
            <a:extLst>
              <a:ext uri="{FF2B5EF4-FFF2-40B4-BE49-F238E27FC236}">
                <a16:creationId xmlns:a16="http://schemas.microsoft.com/office/drawing/2014/main" id="{D040745B-CCEB-134C-AB2E-64A61FCA0E93}"/>
              </a:ext>
            </a:extLst>
          </p:cNvPr>
          <p:cNvSpPr>
            <a:spLocks noGrp="1"/>
          </p:cNvSpPr>
          <p:nvPr>
            <p:ph type="sldNum" sz="quarter" idx="12"/>
          </p:nvPr>
        </p:nvSpPr>
        <p:spPr/>
        <p:txBody>
          <a:bodyPr/>
          <a:lstStyle/>
          <a:p>
            <a:fld id="{F26FC048-DF4E-0746-B313-543F0DD72FCB}" type="slidenum">
              <a:rPr lang="en-GB" noProof="0" smtClean="0"/>
              <a:pPr/>
              <a:t>13</a:t>
            </a:fld>
            <a:endParaRPr lang="en-GB" noProof="0" dirty="0"/>
          </a:p>
        </p:txBody>
      </p:sp>
      <p:sp>
        <p:nvSpPr>
          <p:cNvPr id="5" name="Content Placeholder 5">
            <a:extLst>
              <a:ext uri="{FF2B5EF4-FFF2-40B4-BE49-F238E27FC236}">
                <a16:creationId xmlns:a16="http://schemas.microsoft.com/office/drawing/2014/main" id="{E49DEF3B-8B67-574B-A4BD-BBC0A7F81EAA}"/>
              </a:ext>
            </a:extLst>
          </p:cNvPr>
          <p:cNvSpPr txBox="1">
            <a:spLocks/>
          </p:cNvSpPr>
          <p:nvPr/>
        </p:nvSpPr>
        <p:spPr>
          <a:xfrm>
            <a:off x="609600" y="950977"/>
            <a:ext cx="10160000" cy="9635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8872" indent="0" algn="l" rtl="0" eaLnBrk="1" latinLnBrk="0" hangingPunct="1">
              <a:buNone/>
            </a:pPr>
            <a:r>
              <a:rPr lang="en-GB" sz="2600" b="1" kern="1200" noProof="0" dirty="0">
                <a:solidFill>
                  <a:srgbClr val="000000"/>
                </a:solidFill>
                <a:effectLst/>
                <a:latin typeface="Calibri" panose="020F0502020204030204" pitchFamily="34" charset="0"/>
                <a:ea typeface="+mn-ea"/>
                <a:cs typeface="+mn-cs"/>
              </a:rPr>
              <a:t>Delivery against Phase 4 target</a:t>
            </a:r>
            <a:endParaRPr lang="en-GB" sz="1600" b="1" noProof="0" dirty="0">
              <a:effectLst/>
            </a:endParaRPr>
          </a:p>
          <a:p>
            <a:pPr marL="114300" indent="0">
              <a:buNone/>
            </a:pPr>
            <a:endParaRPr lang="en-GB" sz="2600" noProof="0" dirty="0"/>
          </a:p>
        </p:txBody>
      </p:sp>
      <p:sp>
        <p:nvSpPr>
          <p:cNvPr id="7" name="TextBox 6">
            <a:extLst>
              <a:ext uri="{FF2B5EF4-FFF2-40B4-BE49-F238E27FC236}">
                <a16:creationId xmlns:a16="http://schemas.microsoft.com/office/drawing/2014/main" id="{B575E7F0-03F0-769F-FABF-BD157CA1DEC5}"/>
              </a:ext>
            </a:extLst>
          </p:cNvPr>
          <p:cNvSpPr txBox="1"/>
          <p:nvPr/>
        </p:nvSpPr>
        <p:spPr>
          <a:xfrm>
            <a:off x="689911" y="5836280"/>
            <a:ext cx="10401156" cy="276999"/>
          </a:xfrm>
          <a:prstGeom prst="rect">
            <a:avLst/>
          </a:prstGeom>
          <a:noFill/>
        </p:spPr>
        <p:txBody>
          <a:bodyPr wrap="square">
            <a:spAutoFit/>
          </a:bodyPr>
          <a:lstStyle/>
          <a:p>
            <a:pPr algn="r"/>
            <a:r>
              <a:rPr lang="en-GB" sz="1200" noProof="0" dirty="0"/>
              <a:t>. </a:t>
            </a:r>
          </a:p>
        </p:txBody>
      </p:sp>
      <p:sp>
        <p:nvSpPr>
          <p:cNvPr id="8" name="TextBox 7">
            <a:extLst>
              <a:ext uri="{FF2B5EF4-FFF2-40B4-BE49-F238E27FC236}">
                <a16:creationId xmlns:a16="http://schemas.microsoft.com/office/drawing/2014/main" id="{541838EB-7107-15A5-C6B2-DDE5079F4DCB}"/>
              </a:ext>
            </a:extLst>
          </p:cNvPr>
          <p:cNvSpPr txBox="1"/>
          <p:nvPr/>
        </p:nvSpPr>
        <p:spPr>
          <a:xfrm>
            <a:off x="689911" y="1586714"/>
            <a:ext cx="5462356" cy="400110"/>
          </a:xfrm>
          <a:prstGeom prst="rect">
            <a:avLst/>
          </a:prstGeom>
          <a:noFill/>
        </p:spPr>
        <p:txBody>
          <a:bodyPr wrap="square">
            <a:spAutoFit/>
          </a:bodyPr>
          <a:lstStyle/>
          <a:p>
            <a:r>
              <a:rPr lang="en-GB" sz="2000" noProof="0" dirty="0">
                <a:solidFill>
                  <a:schemeClr val="bg2">
                    <a:lumMod val="50000"/>
                  </a:schemeClr>
                </a:solidFill>
              </a:rPr>
              <a:t>KPI</a:t>
            </a:r>
            <a:r>
              <a:rPr lang="en-GB" sz="2000" dirty="0">
                <a:solidFill>
                  <a:schemeClr val="bg2">
                    <a:lumMod val="50000"/>
                  </a:schemeClr>
                </a:solidFill>
              </a:rPr>
              <a:t> 1D: </a:t>
            </a:r>
            <a:r>
              <a:rPr lang="en-GB" sz="2000" i="1" dirty="0">
                <a:solidFill>
                  <a:schemeClr val="bg2">
                    <a:lumMod val="50000"/>
                  </a:schemeClr>
                </a:solidFill>
              </a:rPr>
              <a:t>Verified emissions and sector composition</a:t>
            </a:r>
            <a:endParaRPr lang="en-GB" sz="2000" i="1" noProof="0" dirty="0">
              <a:solidFill>
                <a:schemeClr val="bg2">
                  <a:lumMod val="50000"/>
                </a:schemeClr>
              </a:solidFill>
            </a:endParaRPr>
          </a:p>
        </p:txBody>
      </p:sp>
      <p:sp>
        <p:nvSpPr>
          <p:cNvPr id="9" name="TextBox 8">
            <a:extLst>
              <a:ext uri="{FF2B5EF4-FFF2-40B4-BE49-F238E27FC236}">
                <a16:creationId xmlns:a16="http://schemas.microsoft.com/office/drawing/2014/main" id="{5C2AD006-5912-5244-5516-9F8DB2D4F720}"/>
              </a:ext>
            </a:extLst>
          </p:cNvPr>
          <p:cNvSpPr txBox="1"/>
          <p:nvPr/>
        </p:nvSpPr>
        <p:spPr>
          <a:xfrm>
            <a:off x="6575746" y="1586714"/>
            <a:ext cx="5301499" cy="400110"/>
          </a:xfrm>
          <a:prstGeom prst="rect">
            <a:avLst/>
          </a:prstGeom>
          <a:noFill/>
        </p:spPr>
        <p:txBody>
          <a:bodyPr wrap="square">
            <a:spAutoFit/>
          </a:bodyPr>
          <a:lstStyle/>
          <a:p>
            <a:r>
              <a:rPr lang="en-GB" sz="2000" noProof="0" dirty="0">
                <a:solidFill>
                  <a:schemeClr val="bg2">
                    <a:lumMod val="50000"/>
                  </a:schemeClr>
                </a:solidFill>
              </a:rPr>
              <a:t>KPI 2: </a:t>
            </a:r>
            <a:r>
              <a:rPr lang="en-GB" sz="2000" i="1" noProof="0" dirty="0">
                <a:solidFill>
                  <a:schemeClr val="bg2">
                    <a:lumMod val="50000"/>
                  </a:schemeClr>
                </a:solidFill>
              </a:rPr>
              <a:t>Indexed emissions and sector composition</a:t>
            </a:r>
          </a:p>
        </p:txBody>
      </p:sp>
      <p:pic>
        <p:nvPicPr>
          <p:cNvPr id="10" name="Picture 9">
            <a:extLst>
              <a:ext uri="{FF2B5EF4-FFF2-40B4-BE49-F238E27FC236}">
                <a16:creationId xmlns:a16="http://schemas.microsoft.com/office/drawing/2014/main" id="{8C259ECA-A8E0-0A5F-F7B7-BCE7E2617D6D}"/>
              </a:ext>
            </a:extLst>
          </p:cNvPr>
          <p:cNvPicPr>
            <a:picLocks noChangeAspect="1"/>
          </p:cNvPicPr>
          <p:nvPr/>
        </p:nvPicPr>
        <p:blipFill>
          <a:blip r:embed="rId3"/>
          <a:stretch>
            <a:fillRect/>
          </a:stretch>
        </p:blipFill>
        <p:spPr>
          <a:xfrm>
            <a:off x="6759146" y="2149735"/>
            <a:ext cx="5118100" cy="3333217"/>
          </a:xfrm>
          <a:prstGeom prst="rect">
            <a:avLst/>
          </a:prstGeom>
        </p:spPr>
      </p:pic>
      <p:sp>
        <p:nvSpPr>
          <p:cNvPr id="16" name="TextBox 15">
            <a:extLst>
              <a:ext uri="{FF2B5EF4-FFF2-40B4-BE49-F238E27FC236}">
                <a16:creationId xmlns:a16="http://schemas.microsoft.com/office/drawing/2014/main" id="{C6D3B7FD-4A25-0F11-C731-F9E406FBAF1E}"/>
              </a:ext>
            </a:extLst>
          </p:cNvPr>
          <p:cNvSpPr txBox="1"/>
          <p:nvPr/>
        </p:nvSpPr>
        <p:spPr>
          <a:xfrm>
            <a:off x="270933" y="5682391"/>
            <a:ext cx="4500880" cy="307777"/>
          </a:xfrm>
          <a:prstGeom prst="rect">
            <a:avLst/>
          </a:prstGeom>
          <a:noFill/>
        </p:spPr>
        <p:txBody>
          <a:bodyPr wrap="square" rtlCol="0">
            <a:spAutoFit/>
          </a:bodyPr>
          <a:lstStyle>
            <a:defPPr>
              <a:defRPr lang="en-US"/>
            </a:defPPr>
            <a:lvl1pPr algn="r">
              <a:defRPr sz="1400" i="1"/>
            </a:lvl1pPr>
          </a:lstStyle>
          <a:p>
            <a:pPr algn="l"/>
            <a:r>
              <a:rPr lang="en-GB" noProof="0" dirty="0"/>
              <a:t>Source: ERCST, based on EUTL data</a:t>
            </a:r>
          </a:p>
        </p:txBody>
      </p:sp>
      <p:sp>
        <p:nvSpPr>
          <p:cNvPr id="18" name="TextBox 17">
            <a:extLst>
              <a:ext uri="{FF2B5EF4-FFF2-40B4-BE49-F238E27FC236}">
                <a16:creationId xmlns:a16="http://schemas.microsoft.com/office/drawing/2014/main" id="{DD7AD73F-3E8B-114D-7BFA-3FD999F7C8F7}"/>
              </a:ext>
            </a:extLst>
          </p:cNvPr>
          <p:cNvSpPr txBox="1"/>
          <p:nvPr/>
        </p:nvSpPr>
        <p:spPr>
          <a:xfrm>
            <a:off x="270933" y="6008699"/>
            <a:ext cx="9214023" cy="738664"/>
          </a:xfrm>
          <a:prstGeom prst="rect">
            <a:avLst/>
          </a:prstGeom>
          <a:noFill/>
        </p:spPr>
        <p:txBody>
          <a:bodyPr wrap="square" rtlCol="0">
            <a:spAutoFit/>
          </a:bodyPr>
          <a:lstStyle/>
          <a:p>
            <a:r>
              <a:rPr lang="en-BE" sz="1400" i="1" dirty="0"/>
              <a:t>Notes:</a:t>
            </a:r>
          </a:p>
          <a:p>
            <a:r>
              <a:rPr lang="en-BE" sz="1400" i="1" dirty="0"/>
              <a:t>*EI industry includes: Aluminium, Cement, Chemicals, Fertilizers, Glass, Steel, Other non-metallic, Pulp and Paper, Refineries</a:t>
            </a:r>
            <a:r>
              <a:rPr lang="en-BE" sz="1400" i="1" dirty="0">
                <a:highlight>
                  <a:srgbClr val="FFFF00"/>
                </a:highlight>
              </a:rPr>
              <a:t> </a:t>
            </a:r>
          </a:p>
          <a:p>
            <a:r>
              <a:rPr lang="en-BE" sz="1400" i="1" dirty="0"/>
              <a:t>** EUTL verified emissions for 2025 adjusted to account for incomplete reporting using ‘carrying forward’ techniques.</a:t>
            </a:r>
          </a:p>
        </p:txBody>
      </p:sp>
      <p:pic>
        <p:nvPicPr>
          <p:cNvPr id="6" name="Picture 5">
            <a:extLst>
              <a:ext uri="{FF2B5EF4-FFF2-40B4-BE49-F238E27FC236}">
                <a16:creationId xmlns:a16="http://schemas.microsoft.com/office/drawing/2014/main" id="{B5AECCDC-B5CD-3CB9-93C1-8D311DB6DD57}"/>
              </a:ext>
            </a:extLst>
          </p:cNvPr>
          <p:cNvPicPr>
            <a:picLocks noChangeAspect="1"/>
          </p:cNvPicPr>
          <p:nvPr/>
        </p:nvPicPr>
        <p:blipFill>
          <a:blip r:embed="rId4"/>
          <a:stretch>
            <a:fillRect/>
          </a:stretch>
        </p:blipFill>
        <p:spPr>
          <a:xfrm>
            <a:off x="136452" y="2140713"/>
            <a:ext cx="6519529" cy="3333216"/>
          </a:xfrm>
          <a:prstGeom prst="rect">
            <a:avLst/>
          </a:prstGeom>
        </p:spPr>
      </p:pic>
    </p:spTree>
    <p:extLst>
      <p:ext uri="{BB962C8B-B14F-4D97-AF65-F5344CB8AC3E}">
        <p14:creationId xmlns:p14="http://schemas.microsoft.com/office/powerpoint/2010/main" val="234942040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E35FD-62A4-0DBB-E959-5AA7E4A6211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76916A6-A447-69C8-6447-357995FC019E}"/>
              </a:ext>
            </a:extLst>
          </p:cNvPr>
          <p:cNvSpPr>
            <a:spLocks noGrp="1"/>
          </p:cNvSpPr>
          <p:nvPr>
            <p:ph type="body" sz="quarter" idx="14"/>
          </p:nvPr>
        </p:nvSpPr>
        <p:spPr/>
        <p:txBody>
          <a:bodyPr/>
          <a:lstStyle/>
          <a:p>
            <a:r>
              <a:rPr lang="en-GB" noProof="0" dirty="0"/>
              <a:t>4. Environmental delivery </a:t>
            </a:r>
          </a:p>
        </p:txBody>
      </p:sp>
      <p:sp>
        <p:nvSpPr>
          <p:cNvPr id="4" name="Slide Number Placeholder 3">
            <a:extLst>
              <a:ext uri="{FF2B5EF4-FFF2-40B4-BE49-F238E27FC236}">
                <a16:creationId xmlns:a16="http://schemas.microsoft.com/office/drawing/2014/main" id="{75B478BA-EA6B-360E-77AF-7F30BB6EC61F}"/>
              </a:ext>
            </a:extLst>
          </p:cNvPr>
          <p:cNvSpPr>
            <a:spLocks noGrp="1"/>
          </p:cNvSpPr>
          <p:nvPr>
            <p:ph type="sldNum" sz="quarter" idx="12"/>
          </p:nvPr>
        </p:nvSpPr>
        <p:spPr/>
        <p:txBody>
          <a:bodyPr/>
          <a:lstStyle/>
          <a:p>
            <a:fld id="{F26FC048-DF4E-0746-B313-543F0DD72FCB}" type="slidenum">
              <a:rPr lang="en-GB" noProof="0" smtClean="0"/>
              <a:pPr/>
              <a:t>14</a:t>
            </a:fld>
            <a:endParaRPr lang="en-GB" noProof="0" dirty="0"/>
          </a:p>
        </p:txBody>
      </p:sp>
      <p:sp>
        <p:nvSpPr>
          <p:cNvPr id="5" name="Content Placeholder 5">
            <a:extLst>
              <a:ext uri="{FF2B5EF4-FFF2-40B4-BE49-F238E27FC236}">
                <a16:creationId xmlns:a16="http://schemas.microsoft.com/office/drawing/2014/main" id="{C3DF4C5D-2DE9-C834-534D-07CC85114207}"/>
              </a:ext>
            </a:extLst>
          </p:cNvPr>
          <p:cNvSpPr txBox="1">
            <a:spLocks/>
          </p:cNvSpPr>
          <p:nvPr/>
        </p:nvSpPr>
        <p:spPr>
          <a:xfrm>
            <a:off x="609600" y="950977"/>
            <a:ext cx="10160000" cy="9635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8872" indent="0" algn="l" rtl="0" eaLnBrk="1" latinLnBrk="0" hangingPunct="1">
              <a:buNone/>
            </a:pPr>
            <a:r>
              <a:rPr lang="en-GB" sz="2600" b="1" kern="1200" noProof="0" dirty="0">
                <a:solidFill>
                  <a:srgbClr val="000000"/>
                </a:solidFill>
                <a:effectLst/>
                <a:latin typeface="Calibri" panose="020F0502020204030204" pitchFamily="34" charset="0"/>
                <a:ea typeface="+mn-ea"/>
                <a:cs typeface="+mn-cs"/>
              </a:rPr>
              <a:t>Delivery against Phase 4 target</a:t>
            </a:r>
            <a:endParaRPr lang="en-GB" sz="1600" b="1" noProof="0" dirty="0">
              <a:effectLst/>
            </a:endParaRPr>
          </a:p>
          <a:p>
            <a:pPr marL="114300" indent="0">
              <a:buNone/>
            </a:pPr>
            <a:endParaRPr lang="en-GB" sz="2600" noProof="0" dirty="0"/>
          </a:p>
        </p:txBody>
      </p:sp>
      <p:sp>
        <p:nvSpPr>
          <p:cNvPr id="7" name="TextBox 6">
            <a:extLst>
              <a:ext uri="{FF2B5EF4-FFF2-40B4-BE49-F238E27FC236}">
                <a16:creationId xmlns:a16="http://schemas.microsoft.com/office/drawing/2014/main" id="{EA9B4097-A396-D3F7-B4F4-AA34D39DEA04}"/>
              </a:ext>
            </a:extLst>
          </p:cNvPr>
          <p:cNvSpPr txBox="1"/>
          <p:nvPr/>
        </p:nvSpPr>
        <p:spPr>
          <a:xfrm>
            <a:off x="689911" y="5836280"/>
            <a:ext cx="10401156" cy="276999"/>
          </a:xfrm>
          <a:prstGeom prst="rect">
            <a:avLst/>
          </a:prstGeom>
          <a:noFill/>
        </p:spPr>
        <p:txBody>
          <a:bodyPr wrap="square">
            <a:spAutoFit/>
          </a:bodyPr>
          <a:lstStyle/>
          <a:p>
            <a:pPr algn="r"/>
            <a:r>
              <a:rPr lang="en-GB" sz="1200" noProof="0" dirty="0"/>
              <a:t>. </a:t>
            </a:r>
          </a:p>
        </p:txBody>
      </p:sp>
      <p:sp>
        <p:nvSpPr>
          <p:cNvPr id="16" name="TextBox 15">
            <a:extLst>
              <a:ext uri="{FF2B5EF4-FFF2-40B4-BE49-F238E27FC236}">
                <a16:creationId xmlns:a16="http://schemas.microsoft.com/office/drawing/2014/main" id="{F0294AE0-0C86-DE9B-900F-68097DBFF69A}"/>
              </a:ext>
            </a:extLst>
          </p:cNvPr>
          <p:cNvSpPr txBox="1"/>
          <p:nvPr/>
        </p:nvSpPr>
        <p:spPr>
          <a:xfrm>
            <a:off x="1208425" y="4475532"/>
            <a:ext cx="4500880" cy="307777"/>
          </a:xfrm>
          <a:prstGeom prst="rect">
            <a:avLst/>
          </a:prstGeom>
          <a:noFill/>
        </p:spPr>
        <p:txBody>
          <a:bodyPr wrap="square" rtlCol="0">
            <a:spAutoFit/>
          </a:bodyPr>
          <a:lstStyle>
            <a:defPPr>
              <a:defRPr lang="en-US"/>
            </a:defPPr>
            <a:lvl1pPr algn="r">
              <a:defRPr sz="1400" i="1"/>
            </a:lvl1pPr>
          </a:lstStyle>
          <a:p>
            <a:pPr algn="l"/>
            <a:r>
              <a:rPr lang="en-GB" noProof="0" dirty="0"/>
              <a:t>Source: ERCST, based on EUTL data</a:t>
            </a:r>
          </a:p>
        </p:txBody>
      </p:sp>
      <p:sp>
        <p:nvSpPr>
          <p:cNvPr id="18" name="TextBox 17">
            <a:extLst>
              <a:ext uri="{FF2B5EF4-FFF2-40B4-BE49-F238E27FC236}">
                <a16:creationId xmlns:a16="http://schemas.microsoft.com/office/drawing/2014/main" id="{275BA903-CE98-0CB6-8640-64593B6673A0}"/>
              </a:ext>
            </a:extLst>
          </p:cNvPr>
          <p:cNvSpPr txBox="1"/>
          <p:nvPr/>
        </p:nvSpPr>
        <p:spPr>
          <a:xfrm>
            <a:off x="1076410" y="4847839"/>
            <a:ext cx="9993207" cy="738664"/>
          </a:xfrm>
          <a:prstGeom prst="rect">
            <a:avLst/>
          </a:prstGeom>
          <a:noFill/>
        </p:spPr>
        <p:txBody>
          <a:bodyPr wrap="square" rtlCol="0">
            <a:spAutoFit/>
          </a:bodyPr>
          <a:lstStyle/>
          <a:p>
            <a:r>
              <a:rPr lang="en-BE" sz="1400" i="1" dirty="0"/>
              <a:t>Notes:</a:t>
            </a:r>
          </a:p>
          <a:p>
            <a:r>
              <a:rPr lang="en-BE" sz="1400" i="1" dirty="0"/>
              <a:t>* EUTL verified emissions for 2025 adjusted to account for incomplete reporting using ‘carrying forward’ techniques.</a:t>
            </a:r>
          </a:p>
          <a:p>
            <a:r>
              <a:rPr lang="en-BE" sz="1400" i="1" dirty="0"/>
              <a:t>** EI industry includes: Aluminium, Cement, Chemicals, Fertilizers, Glass, Steel, Other non-metallic, Pulp and Paper, Refineries</a:t>
            </a:r>
            <a:r>
              <a:rPr lang="en-BE" sz="1400" i="1" dirty="0">
                <a:highlight>
                  <a:srgbClr val="FFFF00"/>
                </a:highlight>
              </a:rPr>
              <a:t> </a:t>
            </a:r>
          </a:p>
        </p:txBody>
      </p:sp>
      <p:sp>
        <p:nvSpPr>
          <p:cNvPr id="9" name="TextBox 8">
            <a:extLst>
              <a:ext uri="{FF2B5EF4-FFF2-40B4-BE49-F238E27FC236}">
                <a16:creationId xmlns:a16="http://schemas.microsoft.com/office/drawing/2014/main" id="{198A885F-8B4F-113B-788B-9D257E145E9A}"/>
              </a:ext>
            </a:extLst>
          </p:cNvPr>
          <p:cNvSpPr txBox="1"/>
          <p:nvPr/>
        </p:nvSpPr>
        <p:spPr>
          <a:xfrm>
            <a:off x="1099396" y="2012251"/>
            <a:ext cx="9993207" cy="307777"/>
          </a:xfrm>
          <a:prstGeom prst="rect">
            <a:avLst/>
          </a:prstGeom>
          <a:noFill/>
        </p:spPr>
        <p:txBody>
          <a:bodyPr wrap="square" rtlCol="0">
            <a:spAutoFit/>
          </a:bodyPr>
          <a:lstStyle/>
          <a:p>
            <a:r>
              <a:rPr lang="en-GB" sz="1400" i="1" dirty="0"/>
              <a:t>T</a:t>
            </a:r>
            <a:r>
              <a:rPr lang="en-BE" sz="1400" i="1" dirty="0"/>
              <a:t>able: </a:t>
            </a:r>
            <a:r>
              <a:rPr lang="en-GB" sz="1400" i="1" dirty="0"/>
              <a:t>Year-on-year change in emissions (%), 2023-2024 and 2024-2025 </a:t>
            </a:r>
            <a:r>
              <a:rPr lang="en-BE" sz="1400" i="1" dirty="0"/>
              <a:t> </a:t>
            </a:r>
          </a:p>
        </p:txBody>
      </p:sp>
      <p:graphicFrame>
        <p:nvGraphicFramePr>
          <p:cNvPr id="6" name="Table 5">
            <a:extLst>
              <a:ext uri="{FF2B5EF4-FFF2-40B4-BE49-F238E27FC236}">
                <a16:creationId xmlns:a16="http://schemas.microsoft.com/office/drawing/2014/main" id="{6A6E575C-05D8-6F40-9206-377FAEFADA6A}"/>
              </a:ext>
            </a:extLst>
          </p:cNvPr>
          <p:cNvGraphicFramePr>
            <a:graphicFrameLocks noGrp="1"/>
          </p:cNvGraphicFramePr>
          <p:nvPr>
            <p:extLst>
              <p:ext uri="{D42A27DB-BD31-4B8C-83A1-F6EECF244321}">
                <p14:modId xmlns:p14="http://schemas.microsoft.com/office/powerpoint/2010/main" val="3193533850"/>
              </p:ext>
            </p:extLst>
          </p:nvPr>
        </p:nvGraphicFramePr>
        <p:xfrm>
          <a:off x="1203903" y="2371311"/>
          <a:ext cx="8376339" cy="2044634"/>
        </p:xfrm>
        <a:graphic>
          <a:graphicData uri="http://schemas.openxmlformats.org/drawingml/2006/table">
            <a:tbl>
              <a:tblPr/>
              <a:tblGrid>
                <a:gridCol w="1922867">
                  <a:extLst>
                    <a:ext uri="{9D8B030D-6E8A-4147-A177-3AD203B41FA5}">
                      <a16:colId xmlns:a16="http://schemas.microsoft.com/office/drawing/2014/main" val="3712812820"/>
                    </a:ext>
                  </a:extLst>
                </a:gridCol>
                <a:gridCol w="3226736">
                  <a:extLst>
                    <a:ext uri="{9D8B030D-6E8A-4147-A177-3AD203B41FA5}">
                      <a16:colId xmlns:a16="http://schemas.microsoft.com/office/drawing/2014/main" val="1218929447"/>
                    </a:ext>
                  </a:extLst>
                </a:gridCol>
                <a:gridCol w="3226736">
                  <a:extLst>
                    <a:ext uri="{9D8B030D-6E8A-4147-A177-3AD203B41FA5}">
                      <a16:colId xmlns:a16="http://schemas.microsoft.com/office/drawing/2014/main" val="2379837946"/>
                    </a:ext>
                  </a:extLst>
                </a:gridCol>
              </a:tblGrid>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Sector</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fr-FR"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2023-2024 Y-o-Y % change in emissions</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262890" algn="ctr" fontAlgn="b">
                        <a:lnSpc>
                          <a:spcPct val="107000"/>
                        </a:lnSpc>
                        <a:spcAft>
                          <a:spcPts val="600"/>
                        </a:spcAft>
                        <a:buNone/>
                      </a:pPr>
                      <a:r>
                        <a:rPr lang="fr-FR"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2024-2025 Y-o-Y % change in emissions</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extLst>
                  <a:ext uri="{0D108BD9-81ED-4DB2-BD59-A6C34878D82A}">
                    <a16:rowId xmlns:a16="http://schemas.microsoft.com/office/drawing/2014/main" val="871061059"/>
                  </a:ext>
                </a:extLst>
              </a:tr>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Maritime</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-2.0%</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9917007"/>
                  </a:ext>
                </a:extLst>
              </a:tr>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Aviation</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+15%</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176150"/>
                  </a:ext>
                </a:extLst>
              </a:tr>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Power, Steam &amp; AC</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-12.1%</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9510752"/>
                  </a:ext>
                </a:extLst>
              </a:tr>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EI industry</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-0.7%</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-2.9%</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5817620"/>
                  </a:ext>
                </a:extLst>
              </a:tr>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Total stationary</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en-GB" sz="16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-5.8%</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-1.3%</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1792343"/>
                  </a:ext>
                </a:extLst>
              </a:tr>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Total EU ETS</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+3.1%</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lnSpc>
                          <a:spcPct val="107000"/>
                        </a:lnSpc>
                        <a:spcAft>
                          <a:spcPts val="600"/>
                        </a:spcAft>
                        <a:buNone/>
                      </a:pPr>
                      <a:r>
                        <a:rPr lang="en-GB" sz="16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-1.3%</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0142855"/>
                  </a:ext>
                </a:extLst>
              </a:tr>
            </a:tbl>
          </a:graphicData>
        </a:graphic>
      </p:graphicFrame>
      <p:sp>
        <p:nvSpPr>
          <p:cNvPr id="2" name="TextBox 1">
            <a:extLst>
              <a:ext uri="{FF2B5EF4-FFF2-40B4-BE49-F238E27FC236}">
                <a16:creationId xmlns:a16="http://schemas.microsoft.com/office/drawing/2014/main" id="{EAF6DB91-AE26-D5F5-ECCA-BAC8232E31C4}"/>
              </a:ext>
            </a:extLst>
          </p:cNvPr>
          <p:cNvSpPr txBox="1"/>
          <p:nvPr/>
        </p:nvSpPr>
        <p:spPr>
          <a:xfrm>
            <a:off x="746356" y="1417555"/>
            <a:ext cx="5462356" cy="400110"/>
          </a:xfrm>
          <a:prstGeom prst="rect">
            <a:avLst/>
          </a:prstGeom>
          <a:noFill/>
        </p:spPr>
        <p:txBody>
          <a:bodyPr wrap="square">
            <a:spAutoFit/>
          </a:bodyPr>
          <a:lstStyle/>
          <a:p>
            <a:r>
              <a:rPr lang="en-GB" sz="2000" noProof="0" dirty="0">
                <a:solidFill>
                  <a:schemeClr val="bg2">
                    <a:lumMod val="50000"/>
                  </a:schemeClr>
                </a:solidFill>
              </a:rPr>
              <a:t>Year-on-year change in emissions</a:t>
            </a:r>
          </a:p>
        </p:txBody>
      </p:sp>
    </p:spTree>
    <p:extLst>
      <p:ext uri="{BB962C8B-B14F-4D97-AF65-F5344CB8AC3E}">
        <p14:creationId xmlns:p14="http://schemas.microsoft.com/office/powerpoint/2010/main" val="375640894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66798-64BA-82F3-D0A2-9C900B8D9FB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EB53B39-DC01-E36C-806E-C138F4C5A237}"/>
              </a:ext>
            </a:extLst>
          </p:cNvPr>
          <p:cNvSpPr>
            <a:spLocks noGrp="1"/>
          </p:cNvSpPr>
          <p:nvPr>
            <p:ph type="sldNum" sz="quarter" idx="12"/>
          </p:nvPr>
        </p:nvSpPr>
        <p:spPr>
          <a:xfrm>
            <a:off x="11412641" y="6411586"/>
            <a:ext cx="508426" cy="365125"/>
          </a:xfrm>
        </p:spPr>
        <p:txBody>
          <a:bodyPr/>
          <a:lstStyle/>
          <a:p>
            <a:fld id="{F26FC048-DF4E-0746-B313-543F0DD72FCB}" type="slidenum">
              <a:rPr lang="en-GB" smtClean="0"/>
              <a:pPr/>
              <a:t>15</a:t>
            </a:fld>
            <a:endParaRPr lang="en-GB" dirty="0"/>
          </a:p>
        </p:txBody>
      </p:sp>
      <p:sp>
        <p:nvSpPr>
          <p:cNvPr id="6" name="TextBox 5">
            <a:extLst>
              <a:ext uri="{FF2B5EF4-FFF2-40B4-BE49-F238E27FC236}">
                <a16:creationId xmlns:a16="http://schemas.microsoft.com/office/drawing/2014/main" id="{5C12FFB9-B199-5864-A842-D81EAF30FEA0}"/>
              </a:ext>
            </a:extLst>
          </p:cNvPr>
          <p:cNvSpPr txBox="1"/>
          <p:nvPr/>
        </p:nvSpPr>
        <p:spPr>
          <a:xfrm>
            <a:off x="6754633" y="1750518"/>
            <a:ext cx="3629768" cy="3975651"/>
          </a:xfrm>
          <a:prstGeom prst="rect">
            <a:avLst/>
          </a:prstGeom>
          <a:noFill/>
        </p:spPr>
        <p:txBody>
          <a:bodyPr wrap="square" lIns="108000" tIns="108000" rIns="108000" bIns="108000" rtlCol="0">
            <a:noAutofit/>
          </a:bodyPr>
          <a:lstStyle/>
          <a:p>
            <a:pPr>
              <a:spcAft>
                <a:spcPts val="600"/>
              </a:spcAft>
              <a:buClr>
                <a:schemeClr val="dk1"/>
              </a:buClr>
            </a:pPr>
            <a:r>
              <a:rPr lang="en-US" sz="1600" dirty="0">
                <a:solidFill>
                  <a:schemeClr val="dk1"/>
                </a:solidFill>
              </a:rPr>
              <a:t>Since 2008, except for a few years, emissions reductions have exceeded the intended target reductions defined by Linear Reduction Factors (LRF). </a:t>
            </a:r>
          </a:p>
          <a:p>
            <a:pPr>
              <a:spcAft>
                <a:spcPts val="600"/>
              </a:spcAft>
              <a:buClr>
                <a:schemeClr val="dk1"/>
              </a:buClr>
            </a:pPr>
            <a:r>
              <a:rPr lang="en-US" sz="1600" dirty="0">
                <a:solidFill>
                  <a:schemeClr val="dk1"/>
                </a:solidFill>
              </a:rPr>
              <a:t>The emissions reductions reflect economic slowdowns, improvements in the emissions intensities of products and processes, and, recently, the expansion of renewable energies.</a:t>
            </a:r>
            <a:endParaRPr lang="en-US" sz="1600" noProof="0" dirty="0">
              <a:solidFill>
                <a:schemeClr val="dk1"/>
              </a:solidFill>
            </a:endParaRPr>
          </a:p>
        </p:txBody>
      </p:sp>
      <p:sp>
        <p:nvSpPr>
          <p:cNvPr id="2" name="Content Placeholder 5">
            <a:extLst>
              <a:ext uri="{FF2B5EF4-FFF2-40B4-BE49-F238E27FC236}">
                <a16:creationId xmlns:a16="http://schemas.microsoft.com/office/drawing/2014/main" id="{C5871A9D-9EAC-76CE-0987-310B75AF149C}"/>
              </a:ext>
            </a:extLst>
          </p:cNvPr>
          <p:cNvSpPr txBox="1">
            <a:spLocks/>
          </p:cNvSpPr>
          <p:nvPr/>
        </p:nvSpPr>
        <p:spPr>
          <a:xfrm>
            <a:off x="609600" y="1465983"/>
            <a:ext cx="10160000" cy="53035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en-GB" sz="2000" dirty="0">
                <a:solidFill>
                  <a:schemeClr val="bg2">
                    <a:lumMod val="50000"/>
                  </a:schemeClr>
                </a:solidFill>
              </a:rPr>
              <a:t>KPI 3: LRF vs. actual change in emissions</a:t>
            </a:r>
          </a:p>
        </p:txBody>
      </p:sp>
      <p:sp>
        <p:nvSpPr>
          <p:cNvPr id="7" name="TextBox 6">
            <a:extLst>
              <a:ext uri="{FF2B5EF4-FFF2-40B4-BE49-F238E27FC236}">
                <a16:creationId xmlns:a16="http://schemas.microsoft.com/office/drawing/2014/main" id="{34822F43-B4D3-4831-2A70-88D3BD409C42}"/>
              </a:ext>
            </a:extLst>
          </p:cNvPr>
          <p:cNvSpPr txBox="1"/>
          <p:nvPr/>
        </p:nvSpPr>
        <p:spPr>
          <a:xfrm>
            <a:off x="689911" y="6095927"/>
            <a:ext cx="10401156" cy="646331"/>
          </a:xfrm>
          <a:prstGeom prst="rect">
            <a:avLst/>
          </a:prstGeom>
          <a:noFill/>
        </p:spPr>
        <p:txBody>
          <a:bodyPr wrap="square">
            <a:spAutoFit/>
          </a:bodyPr>
          <a:lstStyle/>
          <a:p>
            <a:r>
              <a:rPr lang="en-GB" sz="1200" dirty="0"/>
              <a:t>The </a:t>
            </a:r>
            <a:r>
              <a:rPr lang="en-GB" sz="1200" noProof="0" dirty="0"/>
              <a:t>change </a:t>
            </a:r>
            <a:r>
              <a:rPr lang="en-US" sz="1200" dirty="0"/>
              <a:t>in emissions reflects the difference between current and the previous year's emissions</a:t>
            </a:r>
            <a:r>
              <a:rPr lang="en-GB" sz="1200" noProof="0" dirty="0"/>
              <a:t>.</a:t>
            </a:r>
          </a:p>
          <a:p>
            <a:r>
              <a:rPr lang="en-US" sz="1200" dirty="0"/>
              <a:t>The change in target reductions shows this difference for the target path, i.e., </a:t>
            </a:r>
            <a:r>
              <a:rPr lang="en-GB" sz="1200" dirty="0"/>
              <a:t>the Linear Reduction Factor (LRF).</a:t>
            </a:r>
            <a:endParaRPr lang="en-GB" sz="1200" noProof="0" dirty="0"/>
          </a:p>
          <a:p>
            <a:endParaRPr lang="en-GB" sz="1200" noProof="0" dirty="0"/>
          </a:p>
        </p:txBody>
      </p:sp>
      <p:sp>
        <p:nvSpPr>
          <p:cNvPr id="3" name="Text Placeholder 2">
            <a:extLst>
              <a:ext uri="{FF2B5EF4-FFF2-40B4-BE49-F238E27FC236}">
                <a16:creationId xmlns:a16="http://schemas.microsoft.com/office/drawing/2014/main" id="{04C9E0D1-A48E-2338-C8DE-767C43F2AD09}"/>
              </a:ext>
            </a:extLst>
          </p:cNvPr>
          <p:cNvSpPr>
            <a:spLocks noGrp="1"/>
          </p:cNvSpPr>
          <p:nvPr>
            <p:ph type="body" sz="quarter" idx="14"/>
          </p:nvPr>
        </p:nvSpPr>
        <p:spPr>
          <a:xfrm>
            <a:off x="263609" y="420625"/>
            <a:ext cx="10935855" cy="530352"/>
          </a:xfrm>
        </p:spPr>
        <p:txBody>
          <a:bodyPr/>
          <a:lstStyle/>
          <a:p>
            <a:r>
              <a:rPr lang="en-GB" noProof="0" dirty="0"/>
              <a:t>4. Environmental delivery</a:t>
            </a:r>
          </a:p>
        </p:txBody>
      </p:sp>
      <p:pic>
        <p:nvPicPr>
          <p:cNvPr id="8" name="Picture 7">
            <a:extLst>
              <a:ext uri="{FF2B5EF4-FFF2-40B4-BE49-F238E27FC236}">
                <a16:creationId xmlns:a16="http://schemas.microsoft.com/office/drawing/2014/main" id="{3F04C438-FA43-3CDC-F2F8-22F01D55E913}"/>
              </a:ext>
            </a:extLst>
          </p:cNvPr>
          <p:cNvPicPr>
            <a:picLocks noChangeAspect="1"/>
          </p:cNvPicPr>
          <p:nvPr/>
        </p:nvPicPr>
        <p:blipFill>
          <a:blip r:embed="rId3"/>
          <a:stretch>
            <a:fillRect/>
          </a:stretch>
        </p:blipFill>
        <p:spPr>
          <a:xfrm>
            <a:off x="862647" y="2005602"/>
            <a:ext cx="5410200" cy="2882900"/>
          </a:xfrm>
          <a:prstGeom prst="rect">
            <a:avLst/>
          </a:prstGeom>
        </p:spPr>
      </p:pic>
      <p:sp>
        <p:nvSpPr>
          <p:cNvPr id="9" name="TextBox 8">
            <a:extLst>
              <a:ext uri="{FF2B5EF4-FFF2-40B4-BE49-F238E27FC236}">
                <a16:creationId xmlns:a16="http://schemas.microsoft.com/office/drawing/2014/main" id="{4B246496-56BB-786B-1DFA-9DF5273F8DC5}"/>
              </a:ext>
            </a:extLst>
          </p:cNvPr>
          <p:cNvSpPr txBox="1"/>
          <p:nvPr/>
        </p:nvSpPr>
        <p:spPr>
          <a:xfrm>
            <a:off x="783624" y="4931136"/>
            <a:ext cx="4500880" cy="307777"/>
          </a:xfrm>
          <a:prstGeom prst="rect">
            <a:avLst/>
          </a:prstGeom>
          <a:noFill/>
        </p:spPr>
        <p:txBody>
          <a:bodyPr wrap="square" rtlCol="0">
            <a:spAutoFit/>
          </a:bodyPr>
          <a:lstStyle>
            <a:defPPr>
              <a:defRPr lang="en-US"/>
            </a:defPPr>
            <a:lvl1pPr algn="r">
              <a:defRPr sz="1400" i="1"/>
            </a:lvl1pPr>
          </a:lstStyle>
          <a:p>
            <a:pPr algn="l"/>
            <a:r>
              <a:rPr lang="en-GB" noProof="0" dirty="0"/>
              <a:t>Source: ERCST, based on EUTL data</a:t>
            </a:r>
          </a:p>
        </p:txBody>
      </p:sp>
      <p:sp>
        <p:nvSpPr>
          <p:cNvPr id="12" name="TextBox 11">
            <a:extLst>
              <a:ext uri="{FF2B5EF4-FFF2-40B4-BE49-F238E27FC236}">
                <a16:creationId xmlns:a16="http://schemas.microsoft.com/office/drawing/2014/main" id="{D51EA585-9FA5-EEC1-7BA8-E606185FDCB5}"/>
              </a:ext>
            </a:extLst>
          </p:cNvPr>
          <p:cNvSpPr txBox="1"/>
          <p:nvPr/>
        </p:nvSpPr>
        <p:spPr>
          <a:xfrm>
            <a:off x="783624" y="5257444"/>
            <a:ext cx="9214023" cy="523220"/>
          </a:xfrm>
          <a:prstGeom prst="rect">
            <a:avLst/>
          </a:prstGeom>
          <a:noFill/>
        </p:spPr>
        <p:txBody>
          <a:bodyPr wrap="square" rtlCol="0">
            <a:spAutoFit/>
          </a:bodyPr>
          <a:lstStyle/>
          <a:p>
            <a:r>
              <a:rPr lang="en-BE" sz="1400" i="1" dirty="0"/>
              <a:t>Notes:</a:t>
            </a:r>
          </a:p>
          <a:p>
            <a:r>
              <a:rPr lang="en-BE" sz="1400" i="1" dirty="0"/>
              <a:t>* EUTL verified emissions for 2025 adjusted to account for incomplete reporting using ‘carrying forward’ techniques.</a:t>
            </a:r>
          </a:p>
        </p:txBody>
      </p:sp>
      <p:sp>
        <p:nvSpPr>
          <p:cNvPr id="5" name="Content Placeholder 5">
            <a:extLst>
              <a:ext uri="{FF2B5EF4-FFF2-40B4-BE49-F238E27FC236}">
                <a16:creationId xmlns:a16="http://schemas.microsoft.com/office/drawing/2014/main" id="{86C53EB0-8D93-32D8-5D4D-D26FF8702BAA}"/>
              </a:ext>
            </a:extLst>
          </p:cNvPr>
          <p:cNvSpPr txBox="1">
            <a:spLocks/>
          </p:cNvSpPr>
          <p:nvPr/>
        </p:nvSpPr>
        <p:spPr>
          <a:xfrm>
            <a:off x="609600" y="950977"/>
            <a:ext cx="10160000" cy="9635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8872" indent="0" algn="l" rtl="0" eaLnBrk="1" latinLnBrk="0" hangingPunct="1">
              <a:buNone/>
            </a:pPr>
            <a:r>
              <a:rPr lang="en-GB" sz="2600" b="1" kern="1200" noProof="0" dirty="0">
                <a:solidFill>
                  <a:srgbClr val="000000"/>
                </a:solidFill>
                <a:effectLst/>
                <a:latin typeface="Calibri" panose="020F0502020204030204" pitchFamily="34" charset="0"/>
                <a:ea typeface="+mn-ea"/>
                <a:cs typeface="+mn-cs"/>
              </a:rPr>
              <a:t>Delivery against Phase 4 target</a:t>
            </a:r>
            <a:endParaRPr lang="en-GB" sz="1600" b="1" noProof="0" dirty="0">
              <a:effectLst/>
            </a:endParaRPr>
          </a:p>
        </p:txBody>
      </p:sp>
    </p:spTree>
    <p:extLst>
      <p:ext uri="{BB962C8B-B14F-4D97-AF65-F5344CB8AC3E}">
        <p14:creationId xmlns:p14="http://schemas.microsoft.com/office/powerpoint/2010/main" val="266553315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52D20-BDE3-0834-2B63-22457DB26BA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C624E5B-D09B-ABC4-3D27-F386C245E7D8}"/>
              </a:ext>
            </a:extLst>
          </p:cNvPr>
          <p:cNvSpPr>
            <a:spLocks noGrp="1"/>
          </p:cNvSpPr>
          <p:nvPr>
            <p:ph type="body" sz="quarter" idx="14"/>
          </p:nvPr>
        </p:nvSpPr>
        <p:spPr/>
        <p:txBody>
          <a:bodyPr/>
          <a:lstStyle/>
          <a:p>
            <a:r>
              <a:rPr lang="en-GB" noProof="0" dirty="0"/>
              <a:t>4. Environmental delivery </a:t>
            </a:r>
          </a:p>
        </p:txBody>
      </p:sp>
      <p:sp>
        <p:nvSpPr>
          <p:cNvPr id="4" name="Slide Number Placeholder 3">
            <a:extLst>
              <a:ext uri="{FF2B5EF4-FFF2-40B4-BE49-F238E27FC236}">
                <a16:creationId xmlns:a16="http://schemas.microsoft.com/office/drawing/2014/main" id="{FD26E096-CB6E-5521-E41B-B8EF9BD2A790}"/>
              </a:ext>
            </a:extLst>
          </p:cNvPr>
          <p:cNvSpPr>
            <a:spLocks noGrp="1"/>
          </p:cNvSpPr>
          <p:nvPr>
            <p:ph type="sldNum" sz="quarter" idx="12"/>
          </p:nvPr>
        </p:nvSpPr>
        <p:spPr/>
        <p:txBody>
          <a:bodyPr/>
          <a:lstStyle/>
          <a:p>
            <a:fld id="{F26FC048-DF4E-0746-B313-543F0DD72FCB}" type="slidenum">
              <a:rPr lang="en-GB" noProof="0" smtClean="0"/>
              <a:pPr/>
              <a:t>16</a:t>
            </a:fld>
            <a:endParaRPr lang="en-GB" noProof="0" dirty="0"/>
          </a:p>
        </p:txBody>
      </p:sp>
      <p:sp>
        <p:nvSpPr>
          <p:cNvPr id="5" name="Content Placeholder 5">
            <a:extLst>
              <a:ext uri="{FF2B5EF4-FFF2-40B4-BE49-F238E27FC236}">
                <a16:creationId xmlns:a16="http://schemas.microsoft.com/office/drawing/2014/main" id="{2F9CE47F-5523-69FE-7733-5ED024A3F759}"/>
              </a:ext>
            </a:extLst>
          </p:cNvPr>
          <p:cNvSpPr txBox="1">
            <a:spLocks/>
          </p:cNvSpPr>
          <p:nvPr/>
        </p:nvSpPr>
        <p:spPr>
          <a:xfrm>
            <a:off x="523240" y="1105946"/>
            <a:ext cx="11145520" cy="13124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en-GB" sz="2600" b="1" noProof="0" dirty="0"/>
              <a:t>Evolution of power sector emissions</a:t>
            </a:r>
          </a:p>
        </p:txBody>
      </p:sp>
      <p:sp>
        <p:nvSpPr>
          <p:cNvPr id="10" name="TextBox 9">
            <a:extLst>
              <a:ext uri="{FF2B5EF4-FFF2-40B4-BE49-F238E27FC236}">
                <a16:creationId xmlns:a16="http://schemas.microsoft.com/office/drawing/2014/main" id="{0C557279-6BC9-8A47-87EF-771D20AF9A18}"/>
              </a:ext>
            </a:extLst>
          </p:cNvPr>
          <p:cNvSpPr txBox="1"/>
          <p:nvPr/>
        </p:nvSpPr>
        <p:spPr>
          <a:xfrm>
            <a:off x="523240" y="6447998"/>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0000"/>
                </a:solidFill>
                <a:effectLst/>
                <a:uLnTx/>
                <a:uFillTx/>
                <a:latin typeface="Calibri" panose="020F0502020204030204"/>
                <a:ea typeface="+mn-ea"/>
                <a:cs typeface="+mn-cs"/>
              </a:rPr>
              <a:t>Source: Compass Lexecon analysis based on Eurostat and IPCC data.</a:t>
            </a:r>
          </a:p>
        </p:txBody>
      </p:sp>
      <p:sp>
        <p:nvSpPr>
          <p:cNvPr id="8" name="TextBox 7">
            <a:extLst>
              <a:ext uri="{FF2B5EF4-FFF2-40B4-BE49-F238E27FC236}">
                <a16:creationId xmlns:a16="http://schemas.microsoft.com/office/drawing/2014/main" id="{6A038E83-28F7-692C-566A-5214B6B3A437}"/>
              </a:ext>
            </a:extLst>
          </p:cNvPr>
          <p:cNvSpPr txBox="1"/>
          <p:nvPr/>
        </p:nvSpPr>
        <p:spPr>
          <a:xfrm>
            <a:off x="655799" y="1665632"/>
            <a:ext cx="7554395" cy="307777"/>
          </a:xfrm>
          <a:prstGeom prst="rect">
            <a:avLst/>
          </a:prstGeom>
          <a:noFill/>
        </p:spPr>
        <p:txBody>
          <a:bodyPr wrap="square" lIns="91440" tIns="45720" rIns="91440" bIns="45720" anchor="t">
            <a:spAutoFit/>
          </a:bodyPr>
          <a:lstStyle/>
          <a:p>
            <a:r>
              <a:rPr lang="en-GB" sz="1400" i="1" dirty="0"/>
              <a:t>Figure</a:t>
            </a:r>
            <a:r>
              <a:rPr lang="en-US" sz="1400" i="1" dirty="0"/>
              <a:t>: Drivers of variation in EU power sector GHG emissions (2013-2024)</a:t>
            </a:r>
            <a:endParaRPr lang="en-BE" sz="1400" i="1" dirty="0"/>
          </a:p>
        </p:txBody>
      </p:sp>
      <p:pic>
        <p:nvPicPr>
          <p:cNvPr id="6" name="Picture 5">
            <a:extLst>
              <a:ext uri="{FF2B5EF4-FFF2-40B4-BE49-F238E27FC236}">
                <a16:creationId xmlns:a16="http://schemas.microsoft.com/office/drawing/2014/main" id="{0343B7C8-72F1-1232-2E82-A759895F4CB6}"/>
              </a:ext>
            </a:extLst>
          </p:cNvPr>
          <p:cNvPicPr>
            <a:picLocks noChangeAspect="1"/>
          </p:cNvPicPr>
          <p:nvPr/>
        </p:nvPicPr>
        <p:blipFill>
          <a:blip r:embed="rId2"/>
          <a:stretch>
            <a:fillRect/>
          </a:stretch>
        </p:blipFill>
        <p:spPr>
          <a:xfrm>
            <a:off x="418733" y="1968838"/>
            <a:ext cx="7262227" cy="4422671"/>
          </a:xfrm>
          <a:prstGeom prst="rect">
            <a:avLst/>
          </a:prstGeom>
        </p:spPr>
      </p:pic>
    </p:spTree>
    <p:extLst>
      <p:ext uri="{BB962C8B-B14F-4D97-AF65-F5344CB8AC3E}">
        <p14:creationId xmlns:p14="http://schemas.microsoft.com/office/powerpoint/2010/main" val="4305113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57E3-19B2-C279-A518-3F6450849C4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4F08B7-B408-E9BE-B499-B410EAE20F0E}"/>
              </a:ext>
            </a:extLst>
          </p:cNvPr>
          <p:cNvSpPr>
            <a:spLocks noGrp="1"/>
          </p:cNvSpPr>
          <p:nvPr>
            <p:ph type="sldNum" sz="quarter" idx="12"/>
          </p:nvPr>
        </p:nvSpPr>
        <p:spPr/>
        <p:txBody>
          <a:bodyPr/>
          <a:lstStyle/>
          <a:p>
            <a:fld id="{F26FC048-DF4E-0746-B313-543F0DD72FCB}" type="slidenum">
              <a:rPr lang="en-GB" noProof="0" smtClean="0"/>
              <a:pPr/>
              <a:t>17</a:t>
            </a:fld>
            <a:endParaRPr lang="en-GB" noProof="0" dirty="0"/>
          </a:p>
        </p:txBody>
      </p:sp>
      <p:sp>
        <p:nvSpPr>
          <p:cNvPr id="9" name="Text Placeholder 2">
            <a:extLst>
              <a:ext uri="{FF2B5EF4-FFF2-40B4-BE49-F238E27FC236}">
                <a16:creationId xmlns:a16="http://schemas.microsoft.com/office/drawing/2014/main" id="{EBE172A5-E823-F398-4299-63E16D58DCB8}"/>
              </a:ext>
            </a:extLst>
          </p:cNvPr>
          <p:cNvSpPr txBox="1">
            <a:spLocks/>
          </p:cNvSpPr>
          <p:nvPr/>
        </p:nvSpPr>
        <p:spPr>
          <a:xfrm>
            <a:off x="62891" y="36587"/>
            <a:ext cx="10935854"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1864B4F3-1D29-26CF-60DA-AC8FBE735C6C}"/>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B1962118-B70C-679D-DE3F-A1A4FA9EF72F}"/>
              </a:ext>
            </a:extLst>
          </p:cNvPr>
          <p:cNvSpPr txBox="1">
            <a:spLocks/>
          </p:cNvSpPr>
          <p:nvPr/>
        </p:nvSpPr>
        <p:spPr>
          <a:xfrm>
            <a:off x="219174" y="1504790"/>
            <a:ext cx="10935854" cy="5091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dirty="0">
                <a:solidFill>
                  <a:schemeClr val="bg2">
                    <a:lumMod val="50000"/>
                  </a:schemeClr>
                </a:solidFill>
              </a:rPr>
              <a:t>KPI 5: </a:t>
            </a:r>
            <a:r>
              <a:rPr lang="en-GB" sz="2000" i="1" dirty="0">
                <a:solidFill>
                  <a:schemeClr val="bg2">
                    <a:lumMod val="50000"/>
                  </a:schemeClr>
                </a:solidFill>
              </a:rPr>
              <a:t>Net supply volume of free allowances (free allocation – verified emissions) </a:t>
            </a:r>
            <a:r>
              <a:rPr lang="en-US" sz="2000" i="1" dirty="0">
                <a:solidFill>
                  <a:schemeClr val="bg2">
                    <a:lumMod val="50000"/>
                  </a:schemeClr>
                </a:solidFill>
              </a:rPr>
              <a:t>- all stationary sectors</a:t>
            </a:r>
          </a:p>
          <a:p>
            <a:pPr marL="114300" indent="0" algn="ctr">
              <a:buNone/>
            </a:pPr>
            <a:r>
              <a:rPr lang="en-GB" sz="1800" dirty="0">
                <a:solidFill>
                  <a:schemeClr val="bg2">
                    <a:lumMod val="50000"/>
                  </a:schemeClr>
                </a:solidFill>
              </a:rPr>
              <a:t>Absolute volume (primary axis) and % of verified emissions (secondary axis)</a:t>
            </a:r>
          </a:p>
        </p:txBody>
      </p:sp>
      <p:sp>
        <p:nvSpPr>
          <p:cNvPr id="11" name="TextBox 10">
            <a:extLst>
              <a:ext uri="{FF2B5EF4-FFF2-40B4-BE49-F238E27FC236}">
                <a16:creationId xmlns:a16="http://schemas.microsoft.com/office/drawing/2014/main" id="{4875D115-962E-274A-AEF4-3E73C07092E3}"/>
              </a:ext>
            </a:extLst>
          </p:cNvPr>
          <p:cNvSpPr txBox="1"/>
          <p:nvPr/>
        </p:nvSpPr>
        <p:spPr>
          <a:xfrm>
            <a:off x="523240" y="5898318"/>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Source: ERCST. Based on EUTL data.</a:t>
            </a:r>
          </a:p>
        </p:txBody>
      </p:sp>
      <p:sp>
        <p:nvSpPr>
          <p:cNvPr id="7" name="TextBox 6">
            <a:extLst>
              <a:ext uri="{FF2B5EF4-FFF2-40B4-BE49-F238E27FC236}">
                <a16:creationId xmlns:a16="http://schemas.microsoft.com/office/drawing/2014/main" id="{CDFE9F1D-8F46-CB85-8284-A498AF86BB9C}"/>
              </a:ext>
            </a:extLst>
          </p:cNvPr>
          <p:cNvSpPr txBox="1"/>
          <p:nvPr/>
        </p:nvSpPr>
        <p:spPr>
          <a:xfrm>
            <a:off x="523240" y="6169431"/>
            <a:ext cx="9214023" cy="461665"/>
          </a:xfrm>
          <a:prstGeom prst="rect">
            <a:avLst/>
          </a:prstGeom>
          <a:noFill/>
        </p:spPr>
        <p:txBody>
          <a:bodyPr wrap="square" rtlCol="0">
            <a:spAutoFit/>
          </a:bodyPr>
          <a:lstStyle/>
          <a:p>
            <a:r>
              <a:rPr lang="en-BE" sz="1200" i="1" dirty="0"/>
              <a:t>Notes:</a:t>
            </a:r>
          </a:p>
          <a:p>
            <a:r>
              <a:rPr lang="en-BE" sz="1200" i="1" dirty="0"/>
              <a:t>* EUTL verified emissions for 2025 adjusted to account for incomplete reporting using ‘carrying forward’ techniques.</a:t>
            </a:r>
          </a:p>
        </p:txBody>
      </p:sp>
      <p:pic>
        <p:nvPicPr>
          <p:cNvPr id="3" name="Picture 2">
            <a:extLst>
              <a:ext uri="{FF2B5EF4-FFF2-40B4-BE49-F238E27FC236}">
                <a16:creationId xmlns:a16="http://schemas.microsoft.com/office/drawing/2014/main" id="{91F3DCCE-0BB0-E029-183C-BE93E643F70B}"/>
              </a:ext>
            </a:extLst>
          </p:cNvPr>
          <p:cNvPicPr>
            <a:picLocks noChangeAspect="1"/>
          </p:cNvPicPr>
          <p:nvPr/>
        </p:nvPicPr>
        <p:blipFill>
          <a:blip r:embed="rId3"/>
          <a:stretch>
            <a:fillRect/>
          </a:stretch>
        </p:blipFill>
        <p:spPr>
          <a:xfrm>
            <a:off x="523240" y="2544686"/>
            <a:ext cx="7772400" cy="3285736"/>
          </a:xfrm>
          <a:prstGeom prst="rect">
            <a:avLst/>
          </a:prstGeom>
        </p:spPr>
      </p:pic>
    </p:spTree>
    <p:extLst>
      <p:ext uri="{BB962C8B-B14F-4D97-AF65-F5344CB8AC3E}">
        <p14:creationId xmlns:p14="http://schemas.microsoft.com/office/powerpoint/2010/main" val="192675844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6892C-4544-E7CD-C3F0-A554788C7FE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64E8BA-300F-DC75-EE27-C9D182EB9E8F}"/>
              </a:ext>
            </a:extLst>
          </p:cNvPr>
          <p:cNvSpPr>
            <a:spLocks noGrp="1"/>
          </p:cNvSpPr>
          <p:nvPr>
            <p:ph type="sldNum" sz="quarter" idx="12"/>
          </p:nvPr>
        </p:nvSpPr>
        <p:spPr/>
        <p:txBody>
          <a:bodyPr/>
          <a:lstStyle/>
          <a:p>
            <a:fld id="{F26FC048-DF4E-0746-B313-543F0DD72FCB}" type="slidenum">
              <a:rPr lang="en-GB" noProof="0" smtClean="0"/>
              <a:pPr/>
              <a:t>18</a:t>
            </a:fld>
            <a:endParaRPr lang="en-GB" noProof="0" dirty="0"/>
          </a:p>
        </p:txBody>
      </p:sp>
      <p:sp>
        <p:nvSpPr>
          <p:cNvPr id="9" name="Text Placeholder 2">
            <a:extLst>
              <a:ext uri="{FF2B5EF4-FFF2-40B4-BE49-F238E27FC236}">
                <a16:creationId xmlns:a16="http://schemas.microsoft.com/office/drawing/2014/main" id="{39B23610-7E9E-38A7-73F1-FC07F15093A3}"/>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4528E445-6F58-81A6-65BF-E37AAC1A3538}"/>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9ED85846-42A7-C8EA-E919-AFD2E067D93D}"/>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1800" dirty="0"/>
          </a:p>
        </p:txBody>
      </p:sp>
      <p:sp>
        <p:nvSpPr>
          <p:cNvPr id="6" name="TextBox 5">
            <a:extLst>
              <a:ext uri="{FF2B5EF4-FFF2-40B4-BE49-F238E27FC236}">
                <a16:creationId xmlns:a16="http://schemas.microsoft.com/office/drawing/2014/main" id="{C4FF3DA2-1C2C-A0D3-5B5E-4129317E3319}"/>
              </a:ext>
            </a:extLst>
          </p:cNvPr>
          <p:cNvSpPr txBox="1"/>
          <p:nvPr/>
        </p:nvSpPr>
        <p:spPr>
          <a:xfrm>
            <a:off x="62891" y="2090975"/>
            <a:ext cx="5834161" cy="292388"/>
          </a:xfrm>
          <a:prstGeom prst="rect">
            <a:avLst/>
          </a:prstGeom>
          <a:noFill/>
        </p:spPr>
        <p:txBody>
          <a:bodyPr wrap="square" rtlCol="0">
            <a:spAutoFit/>
          </a:bodyPr>
          <a:lstStyle/>
          <a:p>
            <a:r>
              <a:rPr lang="en-US" sz="1300" dirty="0"/>
              <a:t>KPI 5A </a:t>
            </a:r>
            <a:r>
              <a:rPr lang="en-GB" sz="1300" i="1" dirty="0"/>
              <a:t>Net supply volume of free allowances - </a:t>
            </a:r>
            <a:r>
              <a:rPr lang="en-US" sz="1300" i="1" dirty="0"/>
              <a:t>Electric power, Steam &amp; AC supply</a:t>
            </a:r>
          </a:p>
        </p:txBody>
      </p:sp>
      <p:sp>
        <p:nvSpPr>
          <p:cNvPr id="7" name="TextBox 6">
            <a:extLst>
              <a:ext uri="{FF2B5EF4-FFF2-40B4-BE49-F238E27FC236}">
                <a16:creationId xmlns:a16="http://schemas.microsoft.com/office/drawing/2014/main" id="{942F4F5C-762D-8101-E997-DCEB5F139A1F}"/>
              </a:ext>
            </a:extLst>
          </p:cNvPr>
          <p:cNvSpPr txBox="1"/>
          <p:nvPr/>
        </p:nvSpPr>
        <p:spPr>
          <a:xfrm>
            <a:off x="6294950" y="2086543"/>
            <a:ext cx="4860078" cy="292388"/>
          </a:xfrm>
          <a:prstGeom prst="rect">
            <a:avLst/>
          </a:prstGeom>
          <a:noFill/>
        </p:spPr>
        <p:txBody>
          <a:bodyPr wrap="square" rtlCol="0">
            <a:spAutoFit/>
          </a:bodyPr>
          <a:lstStyle/>
          <a:p>
            <a:r>
              <a:rPr lang="en-US" sz="1300" dirty="0"/>
              <a:t>KPI 5B </a:t>
            </a:r>
            <a:r>
              <a:rPr lang="en-GB" sz="1300" i="1" dirty="0"/>
              <a:t>Net supply volume of free allowances - </a:t>
            </a:r>
            <a:r>
              <a:rPr lang="en-US" sz="1300" i="1" dirty="0"/>
              <a:t>EI industry*</a:t>
            </a:r>
          </a:p>
        </p:txBody>
      </p:sp>
      <p:sp>
        <p:nvSpPr>
          <p:cNvPr id="15" name="TextBox 14">
            <a:extLst>
              <a:ext uri="{FF2B5EF4-FFF2-40B4-BE49-F238E27FC236}">
                <a16:creationId xmlns:a16="http://schemas.microsoft.com/office/drawing/2014/main" id="{B9C4F875-6AD8-2433-6C8C-72EA3D05EAAB}"/>
              </a:ext>
            </a:extLst>
          </p:cNvPr>
          <p:cNvSpPr txBox="1"/>
          <p:nvPr/>
        </p:nvSpPr>
        <p:spPr>
          <a:xfrm>
            <a:off x="317155" y="1459013"/>
            <a:ext cx="8014045" cy="400110"/>
          </a:xfrm>
          <a:prstGeom prst="rect">
            <a:avLst/>
          </a:prstGeom>
          <a:noFill/>
        </p:spPr>
        <p:txBody>
          <a:bodyPr wrap="square">
            <a:spAutoFit/>
          </a:bodyPr>
          <a:lstStyle/>
          <a:p>
            <a:r>
              <a:rPr lang="en-GB" sz="2000" noProof="0" dirty="0">
                <a:solidFill>
                  <a:schemeClr val="bg2">
                    <a:lumMod val="50000"/>
                  </a:schemeClr>
                </a:solidFill>
              </a:rPr>
              <a:t>Net supply volume of free allowances </a:t>
            </a:r>
            <a:r>
              <a:rPr lang="en-GB" sz="2000" dirty="0">
                <a:solidFill>
                  <a:schemeClr val="bg2">
                    <a:lumMod val="50000"/>
                  </a:schemeClr>
                </a:solidFill>
              </a:rPr>
              <a:t>(free allocation – verified emissions)</a:t>
            </a:r>
            <a:endParaRPr lang="en-BE" sz="2000" dirty="0">
              <a:solidFill>
                <a:schemeClr val="bg2">
                  <a:lumMod val="50000"/>
                </a:schemeClr>
              </a:solidFill>
            </a:endParaRPr>
          </a:p>
        </p:txBody>
      </p:sp>
      <p:sp>
        <p:nvSpPr>
          <p:cNvPr id="2" name="TextBox 1">
            <a:extLst>
              <a:ext uri="{FF2B5EF4-FFF2-40B4-BE49-F238E27FC236}">
                <a16:creationId xmlns:a16="http://schemas.microsoft.com/office/drawing/2014/main" id="{94F0B02F-92AC-5593-F137-3C6BC50EEB7A}"/>
              </a:ext>
            </a:extLst>
          </p:cNvPr>
          <p:cNvSpPr txBox="1"/>
          <p:nvPr/>
        </p:nvSpPr>
        <p:spPr>
          <a:xfrm>
            <a:off x="523240" y="5898318"/>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Source: ERCST. Based on EUTL data.</a:t>
            </a:r>
          </a:p>
        </p:txBody>
      </p:sp>
      <p:sp>
        <p:nvSpPr>
          <p:cNvPr id="8" name="TextBox 7">
            <a:extLst>
              <a:ext uri="{FF2B5EF4-FFF2-40B4-BE49-F238E27FC236}">
                <a16:creationId xmlns:a16="http://schemas.microsoft.com/office/drawing/2014/main" id="{DA1B4AF8-D31B-D0E3-80D3-E67DD29EC38D}"/>
              </a:ext>
            </a:extLst>
          </p:cNvPr>
          <p:cNvSpPr txBox="1"/>
          <p:nvPr/>
        </p:nvSpPr>
        <p:spPr>
          <a:xfrm>
            <a:off x="523240" y="6169431"/>
            <a:ext cx="9214023" cy="646331"/>
          </a:xfrm>
          <a:prstGeom prst="rect">
            <a:avLst/>
          </a:prstGeom>
          <a:noFill/>
        </p:spPr>
        <p:txBody>
          <a:bodyPr wrap="square" rtlCol="0">
            <a:spAutoFit/>
          </a:bodyPr>
          <a:lstStyle/>
          <a:p>
            <a:r>
              <a:rPr lang="en-BE" sz="1200" i="1" dirty="0"/>
              <a:t>Notes:</a:t>
            </a:r>
          </a:p>
          <a:p>
            <a:r>
              <a:rPr lang="en-BE" sz="1200" i="1" dirty="0"/>
              <a:t>*EI industry includes: Aluminium, Cement, Chemicals, Fertilizers, Glass, Steel, Other non-metallic, Pulp and Paper, Refineries</a:t>
            </a:r>
            <a:r>
              <a:rPr lang="en-BE" sz="1200" i="1" dirty="0">
                <a:highlight>
                  <a:srgbClr val="FFFF00"/>
                </a:highlight>
              </a:rPr>
              <a:t> </a:t>
            </a:r>
          </a:p>
          <a:p>
            <a:r>
              <a:rPr lang="en-BE" sz="1200" i="1" dirty="0"/>
              <a:t>** EUTL verified emissions for 2025 adjusted to account for incomplete reporting using ‘carrying forward’ techniques.</a:t>
            </a:r>
          </a:p>
        </p:txBody>
      </p:sp>
      <p:pic>
        <p:nvPicPr>
          <p:cNvPr id="14" name="Picture 13">
            <a:extLst>
              <a:ext uri="{FF2B5EF4-FFF2-40B4-BE49-F238E27FC236}">
                <a16:creationId xmlns:a16="http://schemas.microsoft.com/office/drawing/2014/main" id="{D7FE51D2-CCAA-B0D5-AA90-92E852688177}"/>
              </a:ext>
            </a:extLst>
          </p:cNvPr>
          <p:cNvPicPr>
            <a:picLocks noChangeAspect="1"/>
          </p:cNvPicPr>
          <p:nvPr/>
        </p:nvPicPr>
        <p:blipFill>
          <a:blip r:embed="rId3"/>
          <a:stretch>
            <a:fillRect/>
          </a:stretch>
        </p:blipFill>
        <p:spPr>
          <a:xfrm>
            <a:off x="6122743" y="2731291"/>
            <a:ext cx="5876110" cy="2484091"/>
          </a:xfrm>
          <a:prstGeom prst="rect">
            <a:avLst/>
          </a:prstGeom>
        </p:spPr>
      </p:pic>
      <p:pic>
        <p:nvPicPr>
          <p:cNvPr id="17" name="Picture 16">
            <a:extLst>
              <a:ext uri="{FF2B5EF4-FFF2-40B4-BE49-F238E27FC236}">
                <a16:creationId xmlns:a16="http://schemas.microsoft.com/office/drawing/2014/main" id="{3511AD61-804B-929D-133E-8B13358E18FD}"/>
              </a:ext>
            </a:extLst>
          </p:cNvPr>
          <p:cNvPicPr>
            <a:picLocks noChangeAspect="1"/>
          </p:cNvPicPr>
          <p:nvPr/>
        </p:nvPicPr>
        <p:blipFill>
          <a:blip r:embed="rId4"/>
          <a:stretch>
            <a:fillRect/>
          </a:stretch>
        </p:blipFill>
        <p:spPr>
          <a:xfrm>
            <a:off x="62891" y="2716312"/>
            <a:ext cx="6006367" cy="2539156"/>
          </a:xfrm>
          <a:prstGeom prst="rect">
            <a:avLst/>
          </a:prstGeom>
        </p:spPr>
      </p:pic>
    </p:spTree>
    <p:extLst>
      <p:ext uri="{BB962C8B-B14F-4D97-AF65-F5344CB8AC3E}">
        <p14:creationId xmlns:p14="http://schemas.microsoft.com/office/powerpoint/2010/main" val="96326629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30153-FFBA-4669-3ADA-F9A93C6E66C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5B1821D-3C2D-AB7A-265D-44DEFF74944F}"/>
              </a:ext>
            </a:extLst>
          </p:cNvPr>
          <p:cNvSpPr>
            <a:spLocks noGrp="1"/>
          </p:cNvSpPr>
          <p:nvPr>
            <p:ph type="sldNum" sz="quarter" idx="12"/>
          </p:nvPr>
        </p:nvSpPr>
        <p:spPr/>
        <p:txBody>
          <a:bodyPr/>
          <a:lstStyle/>
          <a:p>
            <a:fld id="{F26FC048-DF4E-0746-B313-543F0DD72FCB}" type="slidenum">
              <a:rPr lang="en-GB" noProof="0" smtClean="0"/>
              <a:pPr/>
              <a:t>19</a:t>
            </a:fld>
            <a:endParaRPr lang="en-GB" noProof="0" dirty="0"/>
          </a:p>
        </p:txBody>
      </p:sp>
      <p:sp>
        <p:nvSpPr>
          <p:cNvPr id="9" name="Text Placeholder 2">
            <a:extLst>
              <a:ext uri="{FF2B5EF4-FFF2-40B4-BE49-F238E27FC236}">
                <a16:creationId xmlns:a16="http://schemas.microsoft.com/office/drawing/2014/main" id="{9450126D-C859-7360-4674-3EC64FB9E832}"/>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5DFC43A3-0A05-EEDD-B29B-F38225235B53}"/>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51C2AF87-605A-181F-06B9-FA35708F0DAC}"/>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1800" b="1" dirty="0"/>
          </a:p>
        </p:txBody>
      </p:sp>
      <p:sp>
        <p:nvSpPr>
          <p:cNvPr id="7" name="TextBox 6">
            <a:extLst>
              <a:ext uri="{FF2B5EF4-FFF2-40B4-BE49-F238E27FC236}">
                <a16:creationId xmlns:a16="http://schemas.microsoft.com/office/drawing/2014/main" id="{68F6CB56-7F7D-548E-C4D9-FE54F68F398B}"/>
              </a:ext>
            </a:extLst>
          </p:cNvPr>
          <p:cNvSpPr txBox="1"/>
          <p:nvPr/>
        </p:nvSpPr>
        <p:spPr>
          <a:xfrm>
            <a:off x="338037" y="2826352"/>
            <a:ext cx="4895813" cy="292388"/>
          </a:xfrm>
          <a:prstGeom prst="rect">
            <a:avLst/>
          </a:prstGeom>
          <a:noFill/>
        </p:spPr>
        <p:txBody>
          <a:bodyPr wrap="square" rtlCol="0">
            <a:spAutoFit/>
          </a:bodyPr>
          <a:lstStyle/>
          <a:p>
            <a:r>
              <a:rPr lang="en-US" sz="1300" dirty="0"/>
              <a:t>KPI 5E </a:t>
            </a:r>
            <a:r>
              <a:rPr lang="en-GB" sz="1300" i="1" dirty="0"/>
              <a:t>Net supply volume of free allowances </a:t>
            </a:r>
            <a:r>
              <a:rPr lang="en-US" sz="1300" i="1" dirty="0"/>
              <a:t>(Chemicals)</a:t>
            </a:r>
          </a:p>
        </p:txBody>
      </p:sp>
      <p:sp>
        <p:nvSpPr>
          <p:cNvPr id="8" name="TextBox 7">
            <a:extLst>
              <a:ext uri="{FF2B5EF4-FFF2-40B4-BE49-F238E27FC236}">
                <a16:creationId xmlns:a16="http://schemas.microsoft.com/office/drawing/2014/main" id="{C622100C-6173-D150-9897-23A0AABDF0F7}"/>
              </a:ext>
            </a:extLst>
          </p:cNvPr>
          <p:cNvSpPr txBox="1"/>
          <p:nvPr/>
        </p:nvSpPr>
        <p:spPr>
          <a:xfrm>
            <a:off x="6287595" y="2819930"/>
            <a:ext cx="4432655" cy="292388"/>
          </a:xfrm>
          <a:prstGeom prst="rect">
            <a:avLst/>
          </a:prstGeom>
          <a:noFill/>
        </p:spPr>
        <p:txBody>
          <a:bodyPr wrap="square" rtlCol="0">
            <a:spAutoFit/>
          </a:bodyPr>
          <a:lstStyle/>
          <a:p>
            <a:r>
              <a:rPr lang="en-US" sz="1300" dirty="0"/>
              <a:t>KPI 5F </a:t>
            </a:r>
            <a:r>
              <a:rPr lang="en-GB" sz="1300" i="1" dirty="0"/>
              <a:t>Net supply volume of free allowances </a:t>
            </a:r>
            <a:r>
              <a:rPr lang="en-US" sz="1300" i="1" dirty="0"/>
              <a:t>(Refineries) </a:t>
            </a:r>
          </a:p>
        </p:txBody>
      </p:sp>
      <p:sp>
        <p:nvSpPr>
          <p:cNvPr id="18" name="TextBox 17">
            <a:extLst>
              <a:ext uri="{FF2B5EF4-FFF2-40B4-BE49-F238E27FC236}">
                <a16:creationId xmlns:a16="http://schemas.microsoft.com/office/drawing/2014/main" id="{6582E5F9-DF10-3527-8152-5E34DE6E7A93}"/>
              </a:ext>
            </a:extLst>
          </p:cNvPr>
          <p:cNvSpPr txBox="1"/>
          <p:nvPr/>
        </p:nvSpPr>
        <p:spPr>
          <a:xfrm>
            <a:off x="368233" y="1742899"/>
            <a:ext cx="9064164" cy="369332"/>
          </a:xfrm>
          <a:prstGeom prst="rect">
            <a:avLst/>
          </a:prstGeom>
          <a:noFill/>
        </p:spPr>
        <p:txBody>
          <a:bodyPr wrap="square">
            <a:spAutoFit/>
          </a:bodyPr>
          <a:lstStyle/>
          <a:p>
            <a:r>
              <a:rPr lang="en-GB" dirty="0">
                <a:solidFill>
                  <a:schemeClr val="bg2">
                    <a:lumMod val="50000"/>
                  </a:schemeClr>
                </a:solidFill>
              </a:rPr>
              <a:t>Net supply volume of free allowances (free allocation – verified emissions) for selected sectors</a:t>
            </a:r>
            <a:endParaRPr lang="en-BE" dirty="0">
              <a:solidFill>
                <a:schemeClr val="bg2">
                  <a:lumMod val="50000"/>
                </a:schemeClr>
              </a:solidFill>
            </a:endParaRPr>
          </a:p>
        </p:txBody>
      </p:sp>
      <p:sp>
        <p:nvSpPr>
          <p:cNvPr id="15" name="TextBox 14">
            <a:extLst>
              <a:ext uri="{FF2B5EF4-FFF2-40B4-BE49-F238E27FC236}">
                <a16:creationId xmlns:a16="http://schemas.microsoft.com/office/drawing/2014/main" id="{4CF7B62D-24CB-FD40-17BF-C97C61F4EC5A}"/>
              </a:ext>
            </a:extLst>
          </p:cNvPr>
          <p:cNvSpPr txBox="1"/>
          <p:nvPr/>
        </p:nvSpPr>
        <p:spPr>
          <a:xfrm>
            <a:off x="523240" y="5898318"/>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Source: ERCST. Based on EUTL data.</a:t>
            </a:r>
          </a:p>
        </p:txBody>
      </p:sp>
      <p:sp>
        <p:nvSpPr>
          <p:cNvPr id="17" name="TextBox 16">
            <a:extLst>
              <a:ext uri="{FF2B5EF4-FFF2-40B4-BE49-F238E27FC236}">
                <a16:creationId xmlns:a16="http://schemas.microsoft.com/office/drawing/2014/main" id="{FF70914D-E054-8811-B422-55CF04F42A59}"/>
              </a:ext>
            </a:extLst>
          </p:cNvPr>
          <p:cNvSpPr txBox="1"/>
          <p:nvPr/>
        </p:nvSpPr>
        <p:spPr>
          <a:xfrm>
            <a:off x="523240" y="6169431"/>
            <a:ext cx="9214023" cy="461665"/>
          </a:xfrm>
          <a:prstGeom prst="rect">
            <a:avLst/>
          </a:prstGeom>
          <a:noFill/>
        </p:spPr>
        <p:txBody>
          <a:bodyPr wrap="square" rtlCol="0">
            <a:spAutoFit/>
          </a:bodyPr>
          <a:lstStyle/>
          <a:p>
            <a:r>
              <a:rPr lang="en-BE" sz="1200" i="1" dirty="0"/>
              <a:t>Notes:</a:t>
            </a:r>
          </a:p>
          <a:p>
            <a:r>
              <a:rPr lang="en-BE" sz="1200" i="1" dirty="0"/>
              <a:t>* EUTL verified emissions for 2025 adjusted to account for incomplete reporting using ‘carrying forward’ techniques.</a:t>
            </a:r>
          </a:p>
        </p:txBody>
      </p:sp>
      <p:pic>
        <p:nvPicPr>
          <p:cNvPr id="3" name="Picture 2">
            <a:extLst>
              <a:ext uri="{FF2B5EF4-FFF2-40B4-BE49-F238E27FC236}">
                <a16:creationId xmlns:a16="http://schemas.microsoft.com/office/drawing/2014/main" id="{438020A2-880E-531B-D0F1-A4486929174E}"/>
              </a:ext>
            </a:extLst>
          </p:cNvPr>
          <p:cNvPicPr>
            <a:picLocks noChangeAspect="1"/>
          </p:cNvPicPr>
          <p:nvPr/>
        </p:nvPicPr>
        <p:blipFill>
          <a:blip r:embed="rId3"/>
          <a:stretch>
            <a:fillRect/>
          </a:stretch>
        </p:blipFill>
        <p:spPr>
          <a:xfrm>
            <a:off x="279797" y="3330035"/>
            <a:ext cx="5708091" cy="2413061"/>
          </a:xfrm>
          <a:prstGeom prst="rect">
            <a:avLst/>
          </a:prstGeom>
        </p:spPr>
      </p:pic>
      <p:pic>
        <p:nvPicPr>
          <p:cNvPr id="11" name="Picture 10">
            <a:extLst>
              <a:ext uri="{FF2B5EF4-FFF2-40B4-BE49-F238E27FC236}">
                <a16:creationId xmlns:a16="http://schemas.microsoft.com/office/drawing/2014/main" id="{E0805EB0-C4DD-0D01-D711-6B73646A82A4}"/>
              </a:ext>
            </a:extLst>
          </p:cNvPr>
          <p:cNvPicPr>
            <a:picLocks noChangeAspect="1"/>
          </p:cNvPicPr>
          <p:nvPr/>
        </p:nvPicPr>
        <p:blipFill>
          <a:blip r:embed="rId4"/>
          <a:stretch>
            <a:fillRect/>
          </a:stretch>
        </p:blipFill>
        <p:spPr>
          <a:xfrm>
            <a:off x="6204112" y="3348587"/>
            <a:ext cx="5708091" cy="2413061"/>
          </a:xfrm>
          <a:prstGeom prst="rect">
            <a:avLst/>
          </a:prstGeom>
        </p:spPr>
      </p:pic>
    </p:spTree>
    <p:extLst>
      <p:ext uri="{BB962C8B-B14F-4D97-AF65-F5344CB8AC3E}">
        <p14:creationId xmlns:p14="http://schemas.microsoft.com/office/powerpoint/2010/main" val="125399543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7294D-9571-24B0-3E26-571B10FED94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9CCF43A-6790-C094-A66F-197655734CDE}"/>
              </a:ext>
            </a:extLst>
          </p:cNvPr>
          <p:cNvSpPr>
            <a:spLocks noGrp="1"/>
          </p:cNvSpPr>
          <p:nvPr>
            <p:ph type="sldNum" sz="quarter" idx="12"/>
          </p:nvPr>
        </p:nvSpPr>
        <p:spPr/>
        <p:txBody>
          <a:bodyPr/>
          <a:lstStyle/>
          <a:p>
            <a:fld id="{F26FC048-DF4E-0746-B313-543F0DD72FCB}" type="slidenum">
              <a:rPr lang="en-GB" noProof="0" smtClean="0"/>
              <a:pPr/>
              <a:t>20</a:t>
            </a:fld>
            <a:endParaRPr lang="en-GB" noProof="0" dirty="0"/>
          </a:p>
        </p:txBody>
      </p:sp>
      <p:sp>
        <p:nvSpPr>
          <p:cNvPr id="9" name="Text Placeholder 2">
            <a:extLst>
              <a:ext uri="{FF2B5EF4-FFF2-40B4-BE49-F238E27FC236}">
                <a16:creationId xmlns:a16="http://schemas.microsoft.com/office/drawing/2014/main" id="{959A0F15-E0CA-8AB9-C6C8-0BF020685B7A}"/>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DE00B51F-97D2-AC14-0AB3-45AD05BDA557}"/>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FE61E738-E307-F23E-37D3-6E9E5E17280E}"/>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1800" dirty="0"/>
          </a:p>
        </p:txBody>
      </p:sp>
      <p:sp>
        <p:nvSpPr>
          <p:cNvPr id="6" name="TextBox 5">
            <a:extLst>
              <a:ext uri="{FF2B5EF4-FFF2-40B4-BE49-F238E27FC236}">
                <a16:creationId xmlns:a16="http://schemas.microsoft.com/office/drawing/2014/main" id="{083C7FF8-9FA7-89A9-028C-E8FF3FA029C8}"/>
              </a:ext>
            </a:extLst>
          </p:cNvPr>
          <p:cNvSpPr txBox="1"/>
          <p:nvPr/>
        </p:nvSpPr>
        <p:spPr>
          <a:xfrm>
            <a:off x="62891" y="2090975"/>
            <a:ext cx="5834161" cy="276999"/>
          </a:xfrm>
          <a:prstGeom prst="rect">
            <a:avLst/>
          </a:prstGeom>
          <a:noFill/>
        </p:spPr>
        <p:txBody>
          <a:bodyPr wrap="square" rtlCol="0">
            <a:spAutoFit/>
          </a:bodyPr>
          <a:lstStyle/>
          <a:p>
            <a:r>
              <a:rPr lang="en-US" sz="1200" dirty="0"/>
              <a:t>KPI 6A </a:t>
            </a:r>
            <a:r>
              <a:rPr lang="en-GB" sz="1200" i="1" dirty="0"/>
              <a:t>Net supply value of free allowances (</a:t>
            </a:r>
            <a:r>
              <a:rPr lang="en-US" sz="1200" i="1" dirty="0"/>
              <a:t>Electric power, steam &amp; AC supply )</a:t>
            </a:r>
          </a:p>
        </p:txBody>
      </p:sp>
      <p:sp>
        <p:nvSpPr>
          <p:cNvPr id="7" name="TextBox 6">
            <a:extLst>
              <a:ext uri="{FF2B5EF4-FFF2-40B4-BE49-F238E27FC236}">
                <a16:creationId xmlns:a16="http://schemas.microsoft.com/office/drawing/2014/main" id="{3DC592E3-38EC-8E17-5BF0-CC03F115FC89}"/>
              </a:ext>
            </a:extLst>
          </p:cNvPr>
          <p:cNvSpPr txBox="1"/>
          <p:nvPr/>
        </p:nvSpPr>
        <p:spPr>
          <a:xfrm>
            <a:off x="6294950" y="2086543"/>
            <a:ext cx="4190638" cy="276999"/>
          </a:xfrm>
          <a:prstGeom prst="rect">
            <a:avLst/>
          </a:prstGeom>
          <a:noFill/>
        </p:spPr>
        <p:txBody>
          <a:bodyPr wrap="square" rtlCol="0">
            <a:spAutoFit/>
          </a:bodyPr>
          <a:lstStyle/>
          <a:p>
            <a:r>
              <a:rPr lang="en-US" sz="1200" dirty="0"/>
              <a:t>KPI 6B </a:t>
            </a:r>
            <a:r>
              <a:rPr lang="en-GB" sz="1200" i="1" dirty="0"/>
              <a:t>Net supply value of free allowances (</a:t>
            </a:r>
            <a:r>
              <a:rPr lang="en-US" sz="1200" i="1" dirty="0"/>
              <a:t>EI industry*)</a:t>
            </a:r>
          </a:p>
        </p:txBody>
      </p:sp>
      <p:sp>
        <p:nvSpPr>
          <p:cNvPr id="15" name="TextBox 14">
            <a:extLst>
              <a:ext uri="{FF2B5EF4-FFF2-40B4-BE49-F238E27FC236}">
                <a16:creationId xmlns:a16="http://schemas.microsoft.com/office/drawing/2014/main" id="{9763C860-06A9-7254-CC72-83660919A458}"/>
              </a:ext>
            </a:extLst>
          </p:cNvPr>
          <p:cNvSpPr txBox="1"/>
          <p:nvPr/>
        </p:nvSpPr>
        <p:spPr>
          <a:xfrm>
            <a:off x="328444" y="1487643"/>
            <a:ext cx="7161249" cy="400110"/>
          </a:xfrm>
          <a:prstGeom prst="rect">
            <a:avLst/>
          </a:prstGeom>
          <a:noFill/>
        </p:spPr>
        <p:txBody>
          <a:bodyPr wrap="square">
            <a:spAutoFit/>
          </a:bodyPr>
          <a:lstStyle/>
          <a:p>
            <a:r>
              <a:rPr lang="en-GB" sz="2000" noProof="0" dirty="0">
                <a:solidFill>
                  <a:schemeClr val="bg2">
                    <a:lumMod val="50000"/>
                  </a:schemeClr>
                </a:solidFill>
              </a:rPr>
              <a:t>KPI </a:t>
            </a:r>
            <a:r>
              <a:rPr lang="en-GB" sz="2000" dirty="0">
                <a:solidFill>
                  <a:schemeClr val="bg2">
                    <a:lumMod val="50000"/>
                  </a:schemeClr>
                </a:solidFill>
              </a:rPr>
              <a:t>6</a:t>
            </a:r>
            <a:r>
              <a:rPr lang="en-GB" sz="2000" noProof="0" dirty="0">
                <a:solidFill>
                  <a:schemeClr val="bg2">
                    <a:lumMod val="50000"/>
                  </a:schemeClr>
                </a:solidFill>
              </a:rPr>
              <a:t> Net supply value of free allowances</a:t>
            </a:r>
            <a:endParaRPr lang="en-BE" sz="2000" dirty="0">
              <a:solidFill>
                <a:schemeClr val="bg2">
                  <a:lumMod val="50000"/>
                </a:schemeClr>
              </a:solidFill>
            </a:endParaRPr>
          </a:p>
        </p:txBody>
      </p:sp>
      <p:sp>
        <p:nvSpPr>
          <p:cNvPr id="16" name="TextBox 15">
            <a:extLst>
              <a:ext uri="{FF2B5EF4-FFF2-40B4-BE49-F238E27FC236}">
                <a16:creationId xmlns:a16="http://schemas.microsoft.com/office/drawing/2014/main" id="{D3771039-BFA0-4017-84AC-5D989FE64D79}"/>
              </a:ext>
            </a:extLst>
          </p:cNvPr>
          <p:cNvSpPr txBox="1"/>
          <p:nvPr/>
        </p:nvSpPr>
        <p:spPr>
          <a:xfrm>
            <a:off x="523240" y="5898318"/>
            <a:ext cx="11668760" cy="276999"/>
          </a:xfrm>
          <a:prstGeom prst="rect">
            <a:avLst/>
          </a:prstGeom>
          <a:noFill/>
        </p:spPr>
        <p:txBody>
          <a:bodyPr wrap="square">
            <a:spAutoFit/>
          </a:bodyPr>
          <a:lstStyle/>
          <a:p>
            <a:pPr>
              <a:defRPr/>
            </a:pPr>
            <a:r>
              <a:rPr lang="en-GB" sz="1200" dirty="0">
                <a:solidFill>
                  <a:srgbClr val="000000"/>
                </a:solidFill>
              </a:rPr>
              <a:t>Source: ERCST. Based on EUTL verified emissions and free allocation data, and annual average EU carbon price data by BloombergNEF (2015-2025) and SENDECO</a:t>
            </a:r>
            <a:r>
              <a:rPr lang="en-GB" sz="1200" baseline="-25000" dirty="0">
                <a:solidFill>
                  <a:srgbClr val="000000"/>
                </a:solidFill>
              </a:rPr>
              <a:t>2</a:t>
            </a:r>
            <a:r>
              <a:rPr lang="en-GB" sz="1200" dirty="0">
                <a:solidFill>
                  <a:srgbClr val="000000"/>
                </a:solidFill>
              </a:rPr>
              <a:t> (2008-2014).</a:t>
            </a:r>
          </a:p>
        </p:txBody>
      </p:sp>
      <p:sp>
        <p:nvSpPr>
          <p:cNvPr id="17" name="TextBox 16">
            <a:extLst>
              <a:ext uri="{FF2B5EF4-FFF2-40B4-BE49-F238E27FC236}">
                <a16:creationId xmlns:a16="http://schemas.microsoft.com/office/drawing/2014/main" id="{02292531-4928-F782-8A3E-7725BB49869D}"/>
              </a:ext>
            </a:extLst>
          </p:cNvPr>
          <p:cNvSpPr txBox="1"/>
          <p:nvPr/>
        </p:nvSpPr>
        <p:spPr>
          <a:xfrm>
            <a:off x="523240" y="6169431"/>
            <a:ext cx="9214023" cy="646331"/>
          </a:xfrm>
          <a:prstGeom prst="rect">
            <a:avLst/>
          </a:prstGeom>
          <a:noFill/>
        </p:spPr>
        <p:txBody>
          <a:bodyPr wrap="square" rtlCol="0">
            <a:spAutoFit/>
          </a:bodyPr>
          <a:lstStyle/>
          <a:p>
            <a:r>
              <a:rPr lang="en-BE" sz="1200" i="1" dirty="0"/>
              <a:t>Notes:</a:t>
            </a:r>
          </a:p>
          <a:p>
            <a:r>
              <a:rPr lang="en-BE" sz="1200" i="1" dirty="0"/>
              <a:t>*EI industry includes: Aluminium, Cement, Chemicals, Fertilizers, Glass, Steel, Other non-metallic, Pulp and Paper, Refineries</a:t>
            </a:r>
            <a:r>
              <a:rPr lang="en-BE" sz="1200" i="1" dirty="0">
                <a:highlight>
                  <a:srgbClr val="FFFF00"/>
                </a:highlight>
              </a:rPr>
              <a:t> </a:t>
            </a:r>
          </a:p>
          <a:p>
            <a:r>
              <a:rPr lang="en-BE" sz="1200" i="1" dirty="0"/>
              <a:t>** EUTL verified emissions for 2025 adjusted to account for incomplete reporting using ‘carrying forward’ techniques.</a:t>
            </a:r>
          </a:p>
        </p:txBody>
      </p:sp>
      <p:pic>
        <p:nvPicPr>
          <p:cNvPr id="3" name="Picture 2">
            <a:extLst>
              <a:ext uri="{FF2B5EF4-FFF2-40B4-BE49-F238E27FC236}">
                <a16:creationId xmlns:a16="http://schemas.microsoft.com/office/drawing/2014/main" id="{CD1E50D7-310C-A471-157B-6DD13E167B37}"/>
              </a:ext>
            </a:extLst>
          </p:cNvPr>
          <p:cNvPicPr>
            <a:picLocks noChangeAspect="1"/>
          </p:cNvPicPr>
          <p:nvPr/>
        </p:nvPicPr>
        <p:blipFill>
          <a:blip r:embed="rId3"/>
          <a:stretch>
            <a:fillRect/>
          </a:stretch>
        </p:blipFill>
        <p:spPr>
          <a:xfrm>
            <a:off x="6009852" y="2461126"/>
            <a:ext cx="5740188" cy="2243698"/>
          </a:xfrm>
          <a:prstGeom prst="rect">
            <a:avLst/>
          </a:prstGeom>
        </p:spPr>
      </p:pic>
      <p:pic>
        <p:nvPicPr>
          <p:cNvPr id="11" name="Picture 10">
            <a:extLst>
              <a:ext uri="{FF2B5EF4-FFF2-40B4-BE49-F238E27FC236}">
                <a16:creationId xmlns:a16="http://schemas.microsoft.com/office/drawing/2014/main" id="{22890A98-0410-5285-DE44-972EB5033F17}"/>
              </a:ext>
            </a:extLst>
          </p:cNvPr>
          <p:cNvPicPr>
            <a:picLocks noChangeAspect="1"/>
          </p:cNvPicPr>
          <p:nvPr/>
        </p:nvPicPr>
        <p:blipFill>
          <a:blip r:embed="rId4"/>
          <a:stretch>
            <a:fillRect/>
          </a:stretch>
        </p:blipFill>
        <p:spPr>
          <a:xfrm>
            <a:off x="136533" y="2468725"/>
            <a:ext cx="5740188" cy="2243698"/>
          </a:xfrm>
          <a:prstGeom prst="rect">
            <a:avLst/>
          </a:prstGeom>
        </p:spPr>
      </p:pic>
    </p:spTree>
    <p:extLst>
      <p:ext uri="{BB962C8B-B14F-4D97-AF65-F5344CB8AC3E}">
        <p14:creationId xmlns:p14="http://schemas.microsoft.com/office/powerpoint/2010/main" val="80586305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9C73F-1FDF-797A-29A8-AC6EA2A7F90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751DFC-8AF0-AE16-B324-A21D5293E080}"/>
              </a:ext>
            </a:extLst>
          </p:cNvPr>
          <p:cNvSpPr>
            <a:spLocks noGrp="1"/>
          </p:cNvSpPr>
          <p:nvPr>
            <p:ph type="sldNum" sz="quarter" idx="12"/>
          </p:nvPr>
        </p:nvSpPr>
        <p:spPr/>
        <p:txBody>
          <a:bodyPr/>
          <a:lstStyle/>
          <a:p>
            <a:fld id="{F26FC048-DF4E-0746-B313-543F0DD72FCB}" type="slidenum">
              <a:rPr lang="en-GB" noProof="0" smtClean="0"/>
              <a:pPr/>
              <a:t>21</a:t>
            </a:fld>
            <a:endParaRPr lang="en-GB" noProof="0" dirty="0"/>
          </a:p>
        </p:txBody>
      </p:sp>
      <p:sp>
        <p:nvSpPr>
          <p:cNvPr id="9" name="Text Placeholder 2">
            <a:extLst>
              <a:ext uri="{FF2B5EF4-FFF2-40B4-BE49-F238E27FC236}">
                <a16:creationId xmlns:a16="http://schemas.microsoft.com/office/drawing/2014/main" id="{6DB640FC-E3F9-2C0F-DF75-C860D0C39099}"/>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8F2D68FA-087D-247F-BECC-C9DEE596B30A}"/>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676C14CB-6B8E-747E-3999-0AB628ECB3EA}"/>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1800" b="1" dirty="0"/>
          </a:p>
        </p:txBody>
      </p:sp>
      <p:sp>
        <p:nvSpPr>
          <p:cNvPr id="7" name="TextBox 6">
            <a:extLst>
              <a:ext uri="{FF2B5EF4-FFF2-40B4-BE49-F238E27FC236}">
                <a16:creationId xmlns:a16="http://schemas.microsoft.com/office/drawing/2014/main" id="{13CEDF26-2DFB-145B-8387-B6F31967A1B2}"/>
              </a:ext>
            </a:extLst>
          </p:cNvPr>
          <p:cNvSpPr txBox="1"/>
          <p:nvPr/>
        </p:nvSpPr>
        <p:spPr>
          <a:xfrm>
            <a:off x="219174" y="2260252"/>
            <a:ext cx="5218031" cy="276999"/>
          </a:xfrm>
          <a:prstGeom prst="rect">
            <a:avLst/>
          </a:prstGeom>
          <a:noFill/>
        </p:spPr>
        <p:txBody>
          <a:bodyPr wrap="square" rtlCol="0">
            <a:spAutoFit/>
          </a:bodyPr>
          <a:lstStyle/>
          <a:p>
            <a:r>
              <a:rPr lang="en-US" sz="1200" dirty="0"/>
              <a:t>KPI 6E </a:t>
            </a:r>
            <a:r>
              <a:rPr lang="en-GB" sz="1200" i="1" dirty="0"/>
              <a:t>Net supply value of free allowances </a:t>
            </a:r>
            <a:r>
              <a:rPr lang="en-US" sz="1200" i="1" dirty="0"/>
              <a:t>(Chemicals)</a:t>
            </a:r>
          </a:p>
        </p:txBody>
      </p:sp>
      <p:sp>
        <p:nvSpPr>
          <p:cNvPr id="8" name="TextBox 7">
            <a:extLst>
              <a:ext uri="{FF2B5EF4-FFF2-40B4-BE49-F238E27FC236}">
                <a16:creationId xmlns:a16="http://schemas.microsoft.com/office/drawing/2014/main" id="{F59CC06B-97F9-8D67-23B4-0E9DB2BE214F}"/>
              </a:ext>
            </a:extLst>
          </p:cNvPr>
          <p:cNvSpPr txBox="1"/>
          <p:nvPr/>
        </p:nvSpPr>
        <p:spPr>
          <a:xfrm>
            <a:off x="6168732" y="2253830"/>
            <a:ext cx="4397821" cy="276999"/>
          </a:xfrm>
          <a:prstGeom prst="rect">
            <a:avLst/>
          </a:prstGeom>
          <a:noFill/>
        </p:spPr>
        <p:txBody>
          <a:bodyPr wrap="square" rtlCol="0">
            <a:spAutoFit/>
          </a:bodyPr>
          <a:lstStyle/>
          <a:p>
            <a:r>
              <a:rPr lang="en-US" sz="1200" dirty="0"/>
              <a:t>KPI 6F </a:t>
            </a:r>
            <a:r>
              <a:rPr lang="en-GB" sz="1200" i="1" dirty="0"/>
              <a:t>Net supply value of free allowances </a:t>
            </a:r>
            <a:r>
              <a:rPr lang="en-US" sz="1200" i="1" dirty="0"/>
              <a:t>(Refineries) </a:t>
            </a:r>
          </a:p>
        </p:txBody>
      </p:sp>
      <p:sp>
        <p:nvSpPr>
          <p:cNvPr id="2" name="TextBox 1">
            <a:extLst>
              <a:ext uri="{FF2B5EF4-FFF2-40B4-BE49-F238E27FC236}">
                <a16:creationId xmlns:a16="http://schemas.microsoft.com/office/drawing/2014/main" id="{E1B685C9-4A80-689E-013D-48CECC059680}"/>
              </a:ext>
            </a:extLst>
          </p:cNvPr>
          <p:cNvSpPr txBox="1"/>
          <p:nvPr/>
        </p:nvSpPr>
        <p:spPr>
          <a:xfrm>
            <a:off x="320774" y="1456074"/>
            <a:ext cx="7161249" cy="400110"/>
          </a:xfrm>
          <a:prstGeom prst="rect">
            <a:avLst/>
          </a:prstGeom>
          <a:noFill/>
        </p:spPr>
        <p:txBody>
          <a:bodyPr wrap="square">
            <a:spAutoFit/>
          </a:bodyPr>
          <a:lstStyle/>
          <a:p>
            <a:r>
              <a:rPr lang="en-GB" sz="2000" dirty="0">
                <a:solidFill>
                  <a:schemeClr val="bg2">
                    <a:lumMod val="50000"/>
                  </a:schemeClr>
                </a:solidFill>
              </a:rPr>
              <a:t>KPI 6 Net supply value of free allowances</a:t>
            </a:r>
            <a:r>
              <a:rPr lang="en-BE" sz="2000" dirty="0">
                <a:solidFill>
                  <a:schemeClr val="bg2">
                    <a:lumMod val="50000"/>
                  </a:schemeClr>
                </a:solidFill>
              </a:rPr>
              <a:t> </a:t>
            </a:r>
            <a:r>
              <a:rPr lang="en-GB" sz="2000" dirty="0">
                <a:solidFill>
                  <a:schemeClr val="bg2">
                    <a:lumMod val="50000"/>
                  </a:schemeClr>
                </a:solidFill>
              </a:rPr>
              <a:t>(selected sectors)</a:t>
            </a:r>
            <a:endParaRPr lang="en-BE" sz="2000" dirty="0">
              <a:solidFill>
                <a:schemeClr val="bg2">
                  <a:lumMod val="50000"/>
                </a:schemeClr>
              </a:solidFill>
            </a:endParaRPr>
          </a:p>
        </p:txBody>
      </p:sp>
      <p:sp>
        <p:nvSpPr>
          <p:cNvPr id="15" name="TextBox 14">
            <a:extLst>
              <a:ext uri="{FF2B5EF4-FFF2-40B4-BE49-F238E27FC236}">
                <a16:creationId xmlns:a16="http://schemas.microsoft.com/office/drawing/2014/main" id="{12AA44DA-600B-3A5E-6AB3-2CE7517CF49A}"/>
              </a:ext>
            </a:extLst>
          </p:cNvPr>
          <p:cNvSpPr txBox="1"/>
          <p:nvPr/>
        </p:nvSpPr>
        <p:spPr>
          <a:xfrm>
            <a:off x="523239" y="5898318"/>
            <a:ext cx="11771733" cy="276999"/>
          </a:xfrm>
          <a:prstGeom prst="rect">
            <a:avLst/>
          </a:prstGeom>
          <a:noFill/>
        </p:spPr>
        <p:txBody>
          <a:bodyPr wrap="square">
            <a:spAutoFit/>
          </a:bodyPr>
          <a:lstStyle/>
          <a:p>
            <a:pPr>
              <a:defRPr/>
            </a:pPr>
            <a:r>
              <a:rPr lang="en-GB" sz="1200" dirty="0">
                <a:solidFill>
                  <a:srgbClr val="000000"/>
                </a:solidFill>
              </a:rPr>
              <a:t>Source: ERCST. Based on EUTL verified emissions and free allocation data, and annual average EU carbon price data by BloombergNEF (2015-2025) and SENDECO</a:t>
            </a:r>
            <a:r>
              <a:rPr lang="en-GB" sz="1200" baseline="-25000" dirty="0">
                <a:solidFill>
                  <a:srgbClr val="000000"/>
                </a:solidFill>
              </a:rPr>
              <a:t>2</a:t>
            </a:r>
            <a:r>
              <a:rPr lang="en-GB" sz="1200" dirty="0">
                <a:solidFill>
                  <a:srgbClr val="000000"/>
                </a:solidFill>
              </a:rPr>
              <a:t> (2008-2014).</a:t>
            </a:r>
          </a:p>
        </p:txBody>
      </p:sp>
      <p:sp>
        <p:nvSpPr>
          <p:cNvPr id="17" name="TextBox 16">
            <a:extLst>
              <a:ext uri="{FF2B5EF4-FFF2-40B4-BE49-F238E27FC236}">
                <a16:creationId xmlns:a16="http://schemas.microsoft.com/office/drawing/2014/main" id="{79CB2086-4879-4DA9-15E6-DACFB07D35B5}"/>
              </a:ext>
            </a:extLst>
          </p:cNvPr>
          <p:cNvSpPr txBox="1"/>
          <p:nvPr/>
        </p:nvSpPr>
        <p:spPr>
          <a:xfrm>
            <a:off x="523240" y="6169431"/>
            <a:ext cx="9214023" cy="461665"/>
          </a:xfrm>
          <a:prstGeom prst="rect">
            <a:avLst/>
          </a:prstGeom>
          <a:noFill/>
        </p:spPr>
        <p:txBody>
          <a:bodyPr wrap="square" rtlCol="0">
            <a:spAutoFit/>
          </a:bodyPr>
          <a:lstStyle/>
          <a:p>
            <a:r>
              <a:rPr lang="en-BE" sz="1200" i="1" dirty="0"/>
              <a:t>Notes:</a:t>
            </a:r>
          </a:p>
          <a:p>
            <a:r>
              <a:rPr lang="en-BE" sz="1200" i="1" dirty="0"/>
              <a:t>* EUTL verified emissions for 2025 adjusted to account for incomplete reporting using ‘carrying forward’ techniques.</a:t>
            </a:r>
          </a:p>
        </p:txBody>
      </p:sp>
      <p:pic>
        <p:nvPicPr>
          <p:cNvPr id="6" name="Picture 5">
            <a:extLst>
              <a:ext uri="{FF2B5EF4-FFF2-40B4-BE49-F238E27FC236}">
                <a16:creationId xmlns:a16="http://schemas.microsoft.com/office/drawing/2014/main" id="{6FFFFD6E-A822-ABFD-D219-410DDEB04157}"/>
              </a:ext>
            </a:extLst>
          </p:cNvPr>
          <p:cNvPicPr>
            <a:picLocks noChangeAspect="1"/>
          </p:cNvPicPr>
          <p:nvPr/>
        </p:nvPicPr>
        <p:blipFill>
          <a:blip r:embed="rId3"/>
          <a:stretch>
            <a:fillRect/>
          </a:stretch>
        </p:blipFill>
        <p:spPr>
          <a:xfrm>
            <a:off x="219174" y="2701095"/>
            <a:ext cx="5838728" cy="2227366"/>
          </a:xfrm>
          <a:prstGeom prst="rect">
            <a:avLst/>
          </a:prstGeom>
        </p:spPr>
      </p:pic>
      <p:pic>
        <p:nvPicPr>
          <p:cNvPr id="14" name="Picture 13">
            <a:extLst>
              <a:ext uri="{FF2B5EF4-FFF2-40B4-BE49-F238E27FC236}">
                <a16:creationId xmlns:a16="http://schemas.microsoft.com/office/drawing/2014/main" id="{996C420F-9C53-10F9-E944-209E13B36571}"/>
              </a:ext>
            </a:extLst>
          </p:cNvPr>
          <p:cNvPicPr>
            <a:picLocks noChangeAspect="1"/>
          </p:cNvPicPr>
          <p:nvPr/>
        </p:nvPicPr>
        <p:blipFill>
          <a:blip r:embed="rId4"/>
          <a:stretch>
            <a:fillRect/>
          </a:stretch>
        </p:blipFill>
        <p:spPr>
          <a:xfrm>
            <a:off x="6168732" y="2701095"/>
            <a:ext cx="5838728" cy="2227366"/>
          </a:xfrm>
          <a:prstGeom prst="rect">
            <a:avLst/>
          </a:prstGeom>
        </p:spPr>
      </p:pic>
    </p:spTree>
    <p:extLst>
      <p:ext uri="{BB962C8B-B14F-4D97-AF65-F5344CB8AC3E}">
        <p14:creationId xmlns:p14="http://schemas.microsoft.com/office/powerpoint/2010/main" val="354804111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AE9E8-E8A2-B52B-3F71-A9E70B2D954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3DEE3F-FDE1-E605-1406-19B184D3889B}"/>
              </a:ext>
            </a:extLst>
          </p:cNvPr>
          <p:cNvSpPr>
            <a:spLocks noGrp="1"/>
          </p:cNvSpPr>
          <p:nvPr>
            <p:ph type="sldNum" sz="quarter" idx="12"/>
          </p:nvPr>
        </p:nvSpPr>
        <p:spPr/>
        <p:txBody>
          <a:bodyPr/>
          <a:lstStyle/>
          <a:p>
            <a:fld id="{F26FC048-DF4E-0746-B313-543F0DD72FCB}" type="slidenum">
              <a:rPr lang="en-GB" noProof="0" smtClean="0"/>
              <a:pPr/>
              <a:t>22</a:t>
            </a:fld>
            <a:endParaRPr lang="en-GB" noProof="0" dirty="0"/>
          </a:p>
        </p:txBody>
      </p:sp>
      <p:sp>
        <p:nvSpPr>
          <p:cNvPr id="9" name="Text Placeholder 2">
            <a:extLst>
              <a:ext uri="{FF2B5EF4-FFF2-40B4-BE49-F238E27FC236}">
                <a16:creationId xmlns:a16="http://schemas.microsoft.com/office/drawing/2014/main" id="{1EE536BE-2B8E-5812-24EF-1EAC3CA4B4FF}"/>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3" name="Content Placeholder 5">
            <a:extLst>
              <a:ext uri="{FF2B5EF4-FFF2-40B4-BE49-F238E27FC236}">
                <a16:creationId xmlns:a16="http://schemas.microsoft.com/office/drawing/2014/main" id="{C748D5AF-E03A-BAF8-2E42-13746E3F65B6}"/>
              </a:ext>
            </a:extLst>
          </p:cNvPr>
          <p:cNvSpPr txBox="1">
            <a:spLocks/>
          </p:cNvSpPr>
          <p:nvPr/>
        </p:nvSpPr>
        <p:spPr>
          <a:xfrm>
            <a:off x="219174" y="1810987"/>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1800" dirty="0"/>
              <a:t>KPI 8A </a:t>
            </a:r>
            <a:r>
              <a:rPr lang="en-GB" sz="1800" i="1" dirty="0"/>
              <a:t>Emissions intensities for selected activities</a:t>
            </a:r>
          </a:p>
        </p:txBody>
      </p:sp>
      <p:sp>
        <p:nvSpPr>
          <p:cNvPr id="6" name="TextBox 5">
            <a:extLst>
              <a:ext uri="{FF2B5EF4-FFF2-40B4-BE49-F238E27FC236}">
                <a16:creationId xmlns:a16="http://schemas.microsoft.com/office/drawing/2014/main" id="{290A914B-EB5B-D67D-DDC5-4E8AA8D67961}"/>
              </a:ext>
            </a:extLst>
          </p:cNvPr>
          <p:cNvSpPr txBox="1"/>
          <p:nvPr/>
        </p:nvSpPr>
        <p:spPr>
          <a:xfrm>
            <a:off x="523240" y="6085607"/>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Source: ERCST. Based on EUTL data.</a:t>
            </a:r>
          </a:p>
        </p:txBody>
      </p:sp>
      <p:sp>
        <p:nvSpPr>
          <p:cNvPr id="8" name="TextBox 7">
            <a:extLst>
              <a:ext uri="{FF2B5EF4-FFF2-40B4-BE49-F238E27FC236}">
                <a16:creationId xmlns:a16="http://schemas.microsoft.com/office/drawing/2014/main" id="{61BB02DD-22D1-246A-9868-CCF2DB95F088}"/>
              </a:ext>
            </a:extLst>
          </p:cNvPr>
          <p:cNvSpPr txBox="1"/>
          <p:nvPr/>
        </p:nvSpPr>
        <p:spPr>
          <a:xfrm>
            <a:off x="523240" y="6356720"/>
            <a:ext cx="9214023" cy="461665"/>
          </a:xfrm>
          <a:prstGeom prst="rect">
            <a:avLst/>
          </a:prstGeom>
          <a:noFill/>
        </p:spPr>
        <p:txBody>
          <a:bodyPr wrap="square" rtlCol="0">
            <a:spAutoFit/>
          </a:bodyPr>
          <a:lstStyle/>
          <a:p>
            <a:r>
              <a:rPr lang="en-BE" sz="1200" i="1" dirty="0"/>
              <a:t>Notes:</a:t>
            </a:r>
          </a:p>
          <a:p>
            <a:r>
              <a:rPr lang="en-BE" sz="1200" i="1" dirty="0"/>
              <a:t>* EUTL verified emissions for 2025 adjusted to account for incomplete reporting using ‘carrying forward’ techniques.</a:t>
            </a:r>
          </a:p>
        </p:txBody>
      </p:sp>
      <p:pic>
        <p:nvPicPr>
          <p:cNvPr id="11" name="Picture 10">
            <a:extLst>
              <a:ext uri="{FF2B5EF4-FFF2-40B4-BE49-F238E27FC236}">
                <a16:creationId xmlns:a16="http://schemas.microsoft.com/office/drawing/2014/main" id="{F7328AB8-C9DC-31A0-216E-C00E88E41434}"/>
              </a:ext>
            </a:extLst>
          </p:cNvPr>
          <p:cNvPicPr>
            <a:picLocks noChangeAspect="1"/>
          </p:cNvPicPr>
          <p:nvPr/>
        </p:nvPicPr>
        <p:blipFill>
          <a:blip r:embed="rId3"/>
          <a:stretch>
            <a:fillRect/>
          </a:stretch>
        </p:blipFill>
        <p:spPr>
          <a:xfrm>
            <a:off x="444421" y="2107253"/>
            <a:ext cx="7772400" cy="3864094"/>
          </a:xfrm>
          <a:prstGeom prst="rect">
            <a:avLst/>
          </a:prstGeom>
        </p:spPr>
      </p:pic>
      <p:sp>
        <p:nvSpPr>
          <p:cNvPr id="2" name="Content Placeholder 5">
            <a:extLst>
              <a:ext uri="{FF2B5EF4-FFF2-40B4-BE49-F238E27FC236}">
                <a16:creationId xmlns:a16="http://schemas.microsoft.com/office/drawing/2014/main" id="{41DD3557-6C27-651A-BA49-BD4B4FCF4FC0}"/>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3" name="Content Placeholder 5">
            <a:extLst>
              <a:ext uri="{FF2B5EF4-FFF2-40B4-BE49-F238E27FC236}">
                <a16:creationId xmlns:a16="http://schemas.microsoft.com/office/drawing/2014/main" id="{63C84BA9-D409-F490-AF14-1721C35753C4}"/>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dirty="0">
                <a:solidFill>
                  <a:schemeClr val="bg2">
                    <a:lumMod val="50000"/>
                  </a:schemeClr>
                </a:solidFill>
              </a:rPr>
              <a:t>Emissions intensity in selected industrial sectors </a:t>
            </a:r>
          </a:p>
        </p:txBody>
      </p:sp>
    </p:spTree>
    <p:extLst>
      <p:ext uri="{BB962C8B-B14F-4D97-AF65-F5344CB8AC3E}">
        <p14:creationId xmlns:p14="http://schemas.microsoft.com/office/powerpoint/2010/main" val="322647240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AC7E4-FFFB-3080-7FB3-AA1FBCA723C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C3C5C6-C203-8C65-9E34-BDAD2F8562B7}"/>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23</a:t>
            </a:fld>
            <a:endParaRPr lang="en-GB" noProof="0" dirty="0"/>
          </a:p>
        </p:txBody>
      </p:sp>
      <p:sp>
        <p:nvSpPr>
          <p:cNvPr id="5" name="Rectangle 4">
            <a:extLst>
              <a:ext uri="{FF2B5EF4-FFF2-40B4-BE49-F238E27FC236}">
                <a16:creationId xmlns:a16="http://schemas.microsoft.com/office/drawing/2014/main" id="{ED4DEE11-3B1F-C397-4E3B-11EB4EBFB515}"/>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dirty="0"/>
          </a:p>
        </p:txBody>
      </p:sp>
      <p:sp>
        <p:nvSpPr>
          <p:cNvPr id="3" name="Content Placeholder 5">
            <a:extLst>
              <a:ext uri="{FF2B5EF4-FFF2-40B4-BE49-F238E27FC236}">
                <a16:creationId xmlns:a16="http://schemas.microsoft.com/office/drawing/2014/main" id="{4B8753A5-EF10-DC33-58FE-136E20222681}"/>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dirty="0">
                <a:solidFill>
                  <a:schemeClr val="bg2">
                    <a:lumMod val="50000"/>
                  </a:schemeClr>
                </a:solidFill>
              </a:rPr>
              <a:t>Sectoral emissions and production</a:t>
            </a:r>
          </a:p>
        </p:txBody>
      </p:sp>
      <p:sp>
        <p:nvSpPr>
          <p:cNvPr id="7" name="TextBox 6">
            <a:extLst>
              <a:ext uri="{FF2B5EF4-FFF2-40B4-BE49-F238E27FC236}">
                <a16:creationId xmlns:a16="http://schemas.microsoft.com/office/drawing/2014/main" id="{8F8CDABB-30AE-1400-70E8-699AD99390FE}"/>
              </a:ext>
            </a:extLst>
          </p:cNvPr>
          <p:cNvSpPr txBox="1"/>
          <p:nvPr/>
        </p:nvSpPr>
        <p:spPr>
          <a:xfrm>
            <a:off x="219174" y="2069602"/>
            <a:ext cx="2906829" cy="369332"/>
          </a:xfrm>
          <a:prstGeom prst="rect">
            <a:avLst/>
          </a:prstGeom>
          <a:noFill/>
        </p:spPr>
        <p:txBody>
          <a:bodyPr wrap="square" rtlCol="0">
            <a:spAutoFit/>
          </a:bodyPr>
          <a:lstStyle/>
          <a:p>
            <a:r>
              <a:rPr lang="en-US" dirty="0"/>
              <a:t>KPI 8B </a:t>
            </a:r>
            <a:r>
              <a:rPr lang="en-US" i="1" dirty="0"/>
              <a:t>Emissions index</a:t>
            </a:r>
          </a:p>
        </p:txBody>
      </p:sp>
      <p:sp>
        <p:nvSpPr>
          <p:cNvPr id="10" name="TextBox 9">
            <a:extLst>
              <a:ext uri="{FF2B5EF4-FFF2-40B4-BE49-F238E27FC236}">
                <a16:creationId xmlns:a16="http://schemas.microsoft.com/office/drawing/2014/main" id="{02F25D15-C2D0-0C80-C9F9-FA29B5BB1048}"/>
              </a:ext>
            </a:extLst>
          </p:cNvPr>
          <p:cNvSpPr txBox="1"/>
          <p:nvPr/>
        </p:nvSpPr>
        <p:spPr>
          <a:xfrm>
            <a:off x="6033318" y="2069602"/>
            <a:ext cx="3571391" cy="369332"/>
          </a:xfrm>
          <a:prstGeom prst="rect">
            <a:avLst/>
          </a:prstGeom>
          <a:noFill/>
        </p:spPr>
        <p:txBody>
          <a:bodyPr wrap="square" rtlCol="0">
            <a:spAutoFit/>
          </a:bodyPr>
          <a:lstStyle/>
          <a:p>
            <a:r>
              <a:rPr lang="en-US" dirty="0"/>
              <a:t>KPI 8C </a:t>
            </a:r>
            <a:r>
              <a:rPr lang="en-US" i="1" dirty="0"/>
              <a:t>Sectoral production index</a:t>
            </a:r>
          </a:p>
        </p:txBody>
      </p:sp>
      <p:sp>
        <p:nvSpPr>
          <p:cNvPr id="9" name="Content Placeholder 5">
            <a:extLst>
              <a:ext uri="{FF2B5EF4-FFF2-40B4-BE49-F238E27FC236}">
                <a16:creationId xmlns:a16="http://schemas.microsoft.com/office/drawing/2014/main" id="{5944D1B8-2574-A96E-3412-75A7B34C575B}"/>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6" name="TextBox 5">
            <a:extLst>
              <a:ext uri="{FF2B5EF4-FFF2-40B4-BE49-F238E27FC236}">
                <a16:creationId xmlns:a16="http://schemas.microsoft.com/office/drawing/2014/main" id="{A7802F32-99F4-03CA-96C5-E88BD909B9FE}"/>
              </a:ext>
            </a:extLst>
          </p:cNvPr>
          <p:cNvSpPr txBox="1"/>
          <p:nvPr/>
        </p:nvSpPr>
        <p:spPr>
          <a:xfrm>
            <a:off x="523240" y="5898318"/>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Source: ERCST. Based on EUTL data.</a:t>
            </a:r>
          </a:p>
        </p:txBody>
      </p:sp>
      <p:sp>
        <p:nvSpPr>
          <p:cNvPr id="8" name="TextBox 7">
            <a:extLst>
              <a:ext uri="{FF2B5EF4-FFF2-40B4-BE49-F238E27FC236}">
                <a16:creationId xmlns:a16="http://schemas.microsoft.com/office/drawing/2014/main" id="{293B6387-D387-00A8-6557-C31841AE760B}"/>
              </a:ext>
            </a:extLst>
          </p:cNvPr>
          <p:cNvSpPr txBox="1"/>
          <p:nvPr/>
        </p:nvSpPr>
        <p:spPr>
          <a:xfrm>
            <a:off x="523240" y="6169431"/>
            <a:ext cx="9214023" cy="461665"/>
          </a:xfrm>
          <a:prstGeom prst="rect">
            <a:avLst/>
          </a:prstGeom>
          <a:noFill/>
        </p:spPr>
        <p:txBody>
          <a:bodyPr wrap="square" rtlCol="0">
            <a:spAutoFit/>
          </a:bodyPr>
          <a:lstStyle/>
          <a:p>
            <a:r>
              <a:rPr lang="en-BE" sz="1200" i="1" dirty="0"/>
              <a:t>Notes:</a:t>
            </a:r>
          </a:p>
          <a:p>
            <a:r>
              <a:rPr lang="en-BE" sz="1200" i="1" dirty="0"/>
              <a:t>* EUTL verified emissions for 2025 adjusted to account for incomplete reporting using ‘carrying forward’ techniques.</a:t>
            </a:r>
          </a:p>
        </p:txBody>
      </p:sp>
      <p:pic>
        <p:nvPicPr>
          <p:cNvPr id="16" name="Picture 15">
            <a:extLst>
              <a:ext uri="{FF2B5EF4-FFF2-40B4-BE49-F238E27FC236}">
                <a16:creationId xmlns:a16="http://schemas.microsoft.com/office/drawing/2014/main" id="{742A699E-7216-1530-4B01-1099C9202DD5}"/>
              </a:ext>
            </a:extLst>
          </p:cNvPr>
          <p:cNvPicPr>
            <a:picLocks noChangeAspect="1"/>
          </p:cNvPicPr>
          <p:nvPr/>
        </p:nvPicPr>
        <p:blipFill>
          <a:blip r:embed="rId3"/>
          <a:stretch>
            <a:fillRect/>
          </a:stretch>
        </p:blipFill>
        <p:spPr>
          <a:xfrm>
            <a:off x="276154" y="2654597"/>
            <a:ext cx="5542243" cy="2953610"/>
          </a:xfrm>
          <a:prstGeom prst="rect">
            <a:avLst/>
          </a:prstGeom>
        </p:spPr>
      </p:pic>
      <p:pic>
        <p:nvPicPr>
          <p:cNvPr id="19" name="Picture 18">
            <a:extLst>
              <a:ext uri="{FF2B5EF4-FFF2-40B4-BE49-F238E27FC236}">
                <a16:creationId xmlns:a16="http://schemas.microsoft.com/office/drawing/2014/main" id="{91BD4882-1DF6-2DA0-CC15-9AB002B56BFF}"/>
              </a:ext>
            </a:extLst>
          </p:cNvPr>
          <p:cNvPicPr>
            <a:picLocks noChangeAspect="1"/>
          </p:cNvPicPr>
          <p:nvPr/>
        </p:nvPicPr>
        <p:blipFill>
          <a:blip r:embed="rId4"/>
          <a:stretch>
            <a:fillRect/>
          </a:stretch>
        </p:blipFill>
        <p:spPr>
          <a:xfrm>
            <a:off x="6077769" y="2654597"/>
            <a:ext cx="5968051" cy="2953610"/>
          </a:xfrm>
          <a:prstGeom prst="rect">
            <a:avLst/>
          </a:prstGeom>
        </p:spPr>
      </p:pic>
      <p:sp>
        <p:nvSpPr>
          <p:cNvPr id="14" name="Text Placeholder 2">
            <a:extLst>
              <a:ext uri="{FF2B5EF4-FFF2-40B4-BE49-F238E27FC236}">
                <a16:creationId xmlns:a16="http://schemas.microsoft.com/office/drawing/2014/main" id="{3A8FEA95-9981-49E2-C513-8DA33E314E7A}"/>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Tree>
    <p:extLst>
      <p:ext uri="{BB962C8B-B14F-4D97-AF65-F5344CB8AC3E}">
        <p14:creationId xmlns:p14="http://schemas.microsoft.com/office/powerpoint/2010/main" val="100731637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C65E4-EE8A-15C3-DEDD-49C6113D303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DD15274-290D-82D8-864B-2CE0D57BBEC2}"/>
              </a:ext>
            </a:extLst>
          </p:cNvPr>
          <p:cNvSpPr>
            <a:spLocks noGrp="1"/>
          </p:cNvSpPr>
          <p:nvPr>
            <p:ph type="sldNum" sz="quarter" idx="12"/>
          </p:nvPr>
        </p:nvSpPr>
        <p:spPr/>
        <p:txBody>
          <a:bodyPr/>
          <a:lstStyle/>
          <a:p>
            <a:fld id="{F26FC048-DF4E-0746-B313-543F0DD72FCB}" type="slidenum">
              <a:rPr lang="en-GB" noProof="0" smtClean="0"/>
              <a:pPr/>
              <a:t>24</a:t>
            </a:fld>
            <a:endParaRPr lang="en-GB" noProof="0"/>
          </a:p>
        </p:txBody>
      </p:sp>
      <p:sp>
        <p:nvSpPr>
          <p:cNvPr id="7" name="Content Placeholder 1">
            <a:extLst>
              <a:ext uri="{FF2B5EF4-FFF2-40B4-BE49-F238E27FC236}">
                <a16:creationId xmlns:a16="http://schemas.microsoft.com/office/drawing/2014/main" id="{5A79F7D5-5022-6D26-8E16-638698FF03F8}"/>
              </a:ext>
            </a:extLst>
          </p:cNvPr>
          <p:cNvSpPr txBox="1">
            <a:spLocks/>
          </p:cNvSpPr>
          <p:nvPr/>
        </p:nvSpPr>
        <p:spPr>
          <a:xfrm>
            <a:off x="628072" y="1864710"/>
            <a:ext cx="6195248" cy="2186303"/>
          </a:xfrm>
          <a:prstGeom prst="rect">
            <a:avLst/>
          </a:prstGeom>
          <a:ln w="19050">
            <a:noFill/>
          </a:ln>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a:spcBef>
                <a:spcPts val="0"/>
              </a:spcBef>
              <a:spcAft>
                <a:spcPts val="300"/>
              </a:spcAft>
              <a:buFont typeface="Wingdings" panose="05000000000000000000" pitchFamily="2" charset="2"/>
              <a:buChar char="q"/>
            </a:pPr>
            <a:r>
              <a:rPr lang="en-GB" sz="1400" noProof="0" dirty="0"/>
              <a:t>The combination of a progressively more stringent cap, high EU emission reduction targets, and mature market structure makes the EU ETS the highest-priced carbon market globally. </a:t>
            </a:r>
          </a:p>
          <a:p>
            <a:pPr marL="228600" lvl="1">
              <a:spcBef>
                <a:spcPts val="0"/>
              </a:spcBef>
              <a:spcAft>
                <a:spcPts val="300"/>
              </a:spcAft>
              <a:buFont typeface="Wingdings" panose="05000000000000000000" pitchFamily="2" charset="2"/>
              <a:buChar char="q"/>
            </a:pPr>
            <a:r>
              <a:rPr lang="en-GB" sz="1400" noProof="0" dirty="0"/>
              <a:t>In 2025, the EU ETS price is about 1.3 times that of the UK ETS, and 2.5 times the price of allowances in the New Zealand ETS and almost 3 times that of allowance prices in the California</a:t>
            </a:r>
            <a:r>
              <a:rPr lang="en-GB" sz="1400" dirty="0"/>
              <a:t>n</a:t>
            </a:r>
            <a:r>
              <a:rPr lang="en-GB" sz="1400" noProof="0" dirty="0"/>
              <a:t> </a:t>
            </a:r>
            <a:r>
              <a:rPr lang="en-GB" sz="1400" noProof="0" dirty="0" err="1"/>
              <a:t>CaT</a:t>
            </a:r>
            <a:r>
              <a:rPr lang="en-GB" sz="1400" noProof="0" dirty="0"/>
              <a:t>.</a:t>
            </a:r>
          </a:p>
          <a:p>
            <a:pPr marL="228600" lvl="1">
              <a:spcBef>
                <a:spcPts val="0"/>
              </a:spcBef>
              <a:spcAft>
                <a:spcPts val="300"/>
              </a:spcAft>
              <a:buFont typeface="Wingdings" panose="05000000000000000000" pitchFamily="2" charset="2"/>
              <a:buChar char="q"/>
            </a:pPr>
            <a:r>
              <a:rPr lang="en-GB" sz="1400" dirty="0"/>
              <a:t>Allowance prices in Chinese, Beijing and Korean systems are significantly lower compared to the other systems, with averages prices in 2025 ranging between 6.6 and 14.5 USD/tCO2eq. </a:t>
            </a:r>
          </a:p>
          <a:p>
            <a:pPr marL="228600" lvl="1">
              <a:spcBef>
                <a:spcPts val="0"/>
              </a:spcBef>
              <a:spcAft>
                <a:spcPts val="300"/>
              </a:spcAft>
              <a:buFont typeface="Wingdings" panose="05000000000000000000" pitchFamily="2" charset="2"/>
              <a:buChar char="q"/>
            </a:pPr>
            <a:r>
              <a:rPr lang="en-GB" sz="1400" dirty="0"/>
              <a:t>In 2025, China expanded the sector scope of its ETS to newly include steel, cement and aluminium smelter sectors. The scope expansion is expected to cover more than 3,700 entities, representing c. 5% of global emissions. </a:t>
            </a:r>
            <a:endParaRPr lang="en-GB" sz="1400" noProof="0" dirty="0"/>
          </a:p>
        </p:txBody>
      </p:sp>
      <p:sp>
        <p:nvSpPr>
          <p:cNvPr id="15" name="Content Placeholder 1">
            <a:extLst>
              <a:ext uri="{FF2B5EF4-FFF2-40B4-BE49-F238E27FC236}">
                <a16:creationId xmlns:a16="http://schemas.microsoft.com/office/drawing/2014/main" id="{58045C50-9F5F-51F8-3B34-DAABAB9C53C9}"/>
              </a:ext>
            </a:extLst>
          </p:cNvPr>
          <p:cNvSpPr txBox="1">
            <a:spLocks/>
          </p:cNvSpPr>
          <p:nvPr/>
        </p:nvSpPr>
        <p:spPr>
          <a:xfrm>
            <a:off x="609479" y="6168907"/>
            <a:ext cx="10935854" cy="530352"/>
          </a:xfrm>
          <a:prstGeom prst="rect">
            <a:avLst/>
          </a:prstGeom>
          <a:ln w="19050">
            <a:no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1000"/>
              </a:spcBef>
              <a:buNone/>
            </a:pPr>
            <a:r>
              <a:rPr lang="en-GB" sz="800" b="1" noProof="0"/>
              <a:t>Sources</a:t>
            </a:r>
            <a:r>
              <a:rPr lang="en-GB" sz="800" noProof="0"/>
              <a:t>: Compass Lexecon analysis based on </a:t>
            </a:r>
            <a:r>
              <a:rPr lang="en-GB" sz="800" noProof="0">
                <a:hlinkClick r:id="rId3"/>
              </a:rPr>
              <a:t>ICAP</a:t>
            </a:r>
            <a:r>
              <a:rPr lang="en-GB" sz="800" noProof="0"/>
              <a:t>, price data from the International Carbon Action Partnership (ICAP) </a:t>
            </a:r>
            <a:r>
              <a:rPr lang="en-GB" sz="800" noProof="0">
                <a:hlinkClick r:id="rId4"/>
              </a:rPr>
              <a:t>Allowance Price Explorer</a:t>
            </a:r>
            <a:r>
              <a:rPr lang="en-GB" sz="800" noProof="0"/>
              <a:t> for California, New Zealand, Korea, Beijing and China, price data from Bloomberg for the UK and EU. </a:t>
            </a:r>
            <a:br>
              <a:rPr lang="en-GB" sz="800" noProof="0"/>
            </a:br>
            <a:r>
              <a:rPr lang="en-GB" sz="800" b="1" noProof="0"/>
              <a:t>Notes</a:t>
            </a:r>
            <a:r>
              <a:rPr lang="en-GB" sz="800" noProof="0"/>
              <a:t>: New Zealand ETS is the combination of its pre-2024 and post-2024 ETS. </a:t>
            </a:r>
            <a:r>
              <a:rPr lang="en-GB" sz="800"/>
              <a:t>Illustration shows p</a:t>
            </a:r>
            <a:r>
              <a:rPr lang="en-GB" sz="800" noProof="0" err="1"/>
              <a:t>rices</a:t>
            </a:r>
            <a:r>
              <a:rPr lang="en-GB" sz="800" noProof="0"/>
              <a:t> on secondary markets</a:t>
            </a:r>
            <a:r>
              <a:rPr lang="en-GB" sz="800"/>
              <a:t> for all ETSs. 2025 data for the California and New Zealand systems not complete yet.</a:t>
            </a:r>
            <a:endParaRPr lang="en-GB" sz="800" noProof="0"/>
          </a:p>
        </p:txBody>
      </p:sp>
      <p:graphicFrame>
        <p:nvGraphicFramePr>
          <p:cNvPr id="12" name="Table 11">
            <a:extLst>
              <a:ext uri="{FF2B5EF4-FFF2-40B4-BE49-F238E27FC236}">
                <a16:creationId xmlns:a16="http://schemas.microsoft.com/office/drawing/2014/main" id="{8A0CDFC0-01E6-A595-AB6C-A1CC040D2389}"/>
              </a:ext>
            </a:extLst>
          </p:cNvPr>
          <p:cNvGraphicFramePr>
            <a:graphicFrameLocks noGrp="1"/>
          </p:cNvGraphicFramePr>
          <p:nvPr>
            <p:extLst>
              <p:ext uri="{D42A27DB-BD31-4B8C-83A1-F6EECF244321}">
                <p14:modId xmlns:p14="http://schemas.microsoft.com/office/powerpoint/2010/main" val="4283355080"/>
              </p:ext>
            </p:extLst>
          </p:nvPr>
        </p:nvGraphicFramePr>
        <p:xfrm>
          <a:off x="939905" y="4110530"/>
          <a:ext cx="5486520" cy="1947600"/>
        </p:xfrm>
        <a:graphic>
          <a:graphicData uri="http://schemas.openxmlformats.org/drawingml/2006/table">
            <a:tbl>
              <a:tblPr firstRow="1" bandRow="1">
                <a:tableStyleId>{5C22544A-7EE6-4342-B048-85BDC9FD1C3A}</a:tableStyleId>
              </a:tblPr>
              <a:tblGrid>
                <a:gridCol w="1015019">
                  <a:extLst>
                    <a:ext uri="{9D8B030D-6E8A-4147-A177-3AD203B41FA5}">
                      <a16:colId xmlns:a16="http://schemas.microsoft.com/office/drawing/2014/main" val="4202236252"/>
                    </a:ext>
                  </a:extLst>
                </a:gridCol>
                <a:gridCol w="862308">
                  <a:extLst>
                    <a:ext uri="{9D8B030D-6E8A-4147-A177-3AD203B41FA5}">
                      <a16:colId xmlns:a16="http://schemas.microsoft.com/office/drawing/2014/main" val="61820811"/>
                    </a:ext>
                  </a:extLst>
                </a:gridCol>
                <a:gridCol w="2510590">
                  <a:extLst>
                    <a:ext uri="{9D8B030D-6E8A-4147-A177-3AD203B41FA5}">
                      <a16:colId xmlns:a16="http://schemas.microsoft.com/office/drawing/2014/main" val="48554388"/>
                    </a:ext>
                  </a:extLst>
                </a:gridCol>
                <a:gridCol w="1098603">
                  <a:extLst>
                    <a:ext uri="{9D8B030D-6E8A-4147-A177-3AD203B41FA5}">
                      <a16:colId xmlns:a16="http://schemas.microsoft.com/office/drawing/2014/main" val="3882283646"/>
                    </a:ext>
                  </a:extLst>
                </a:gridCol>
              </a:tblGrid>
              <a:tr h="183027">
                <a:tc>
                  <a:txBody>
                    <a:bodyPr/>
                    <a:lstStyle/>
                    <a:p>
                      <a:endParaRPr lang="en-GB" sz="1000" noProof="0"/>
                    </a:p>
                  </a:txBody>
                  <a:tcPr marL="36000" marR="36000" marT="36000" marB="36000" anchor="ctr">
                    <a:noFill/>
                  </a:tcPr>
                </a:tc>
                <a:tc>
                  <a:txBody>
                    <a:bodyPr/>
                    <a:lstStyle/>
                    <a:p>
                      <a:r>
                        <a:rPr lang="en-GB" sz="1000" noProof="0"/>
                        <a:t>Start year</a:t>
                      </a:r>
                    </a:p>
                  </a:txBody>
                  <a:tcPr marL="36000" marR="36000" marT="36000" marB="36000" anchor="ctr"/>
                </a:tc>
                <a:tc>
                  <a:txBody>
                    <a:bodyPr/>
                    <a:lstStyle/>
                    <a:p>
                      <a:r>
                        <a:rPr lang="en-GB" sz="1000" noProof="0" dirty="0"/>
                        <a:t>Sector coverage</a:t>
                      </a:r>
                    </a:p>
                  </a:txBody>
                  <a:tcPr marL="36000" marR="36000" marT="36000" marB="36000" anchor="ctr"/>
                </a:tc>
                <a:tc>
                  <a:txBody>
                    <a:bodyPr/>
                    <a:lstStyle/>
                    <a:p>
                      <a:r>
                        <a:rPr lang="en-GB" sz="1000" noProof="0"/>
                        <a:t>2025 Average Price (USD/t CO2-eq) </a:t>
                      </a:r>
                    </a:p>
                  </a:txBody>
                  <a:tcPr marL="36000" marR="36000" marT="36000" marB="36000" anchor="ctr"/>
                </a:tc>
                <a:extLst>
                  <a:ext uri="{0D108BD9-81ED-4DB2-BD59-A6C34878D82A}">
                    <a16:rowId xmlns:a16="http://schemas.microsoft.com/office/drawing/2014/main" val="2749929294"/>
                  </a:ext>
                </a:extLst>
              </a:tr>
              <a:tr h="109000">
                <a:tc>
                  <a:txBody>
                    <a:bodyPr/>
                    <a:lstStyle/>
                    <a:p>
                      <a:r>
                        <a:rPr lang="en-GB" sz="1000" b="1" noProof="0"/>
                        <a:t>EU ETS</a:t>
                      </a:r>
                    </a:p>
                  </a:txBody>
                  <a:tcPr marL="36000" marR="36000" marT="36000" marB="36000" anchor="ctr"/>
                </a:tc>
                <a:tc>
                  <a:txBody>
                    <a:bodyPr/>
                    <a:lstStyle/>
                    <a:p>
                      <a:pPr algn="ctr"/>
                      <a:r>
                        <a:rPr lang="en-GB" sz="1000" noProof="0"/>
                        <a:t>2005</a:t>
                      </a:r>
                    </a:p>
                  </a:txBody>
                  <a:tcPr marL="36000" marR="36000" marT="36000" marB="36000" anchor="ctr"/>
                </a:tc>
                <a:tc>
                  <a:txBody>
                    <a:bodyPr/>
                    <a:lstStyle/>
                    <a:p>
                      <a:r>
                        <a:rPr lang="en-GB" sz="1000" noProof="0"/>
                        <a:t>Industry, Power, Aviation</a:t>
                      </a:r>
                    </a:p>
                  </a:txBody>
                  <a:tcPr marL="36000" marR="36000" marT="36000" marB="36000" anchor="ctr"/>
                </a:tc>
                <a:tc>
                  <a:txBody>
                    <a:bodyPr/>
                    <a:lstStyle/>
                    <a:p>
                      <a:pPr algn="ctr"/>
                      <a:r>
                        <a:rPr lang="en-GB" sz="1000" noProof="0"/>
                        <a:t>84.7</a:t>
                      </a:r>
                    </a:p>
                  </a:txBody>
                  <a:tcPr marL="36000" marR="36000" marT="36000" marB="36000" anchor="ctr"/>
                </a:tc>
                <a:extLst>
                  <a:ext uri="{0D108BD9-81ED-4DB2-BD59-A6C34878D82A}">
                    <a16:rowId xmlns:a16="http://schemas.microsoft.com/office/drawing/2014/main" val="2279781884"/>
                  </a:ext>
                </a:extLst>
              </a:tr>
              <a:tr h="109000">
                <a:tc>
                  <a:txBody>
                    <a:bodyPr/>
                    <a:lstStyle/>
                    <a:p>
                      <a:r>
                        <a:rPr lang="en-GB" sz="1000" b="1" noProof="0"/>
                        <a:t>New Zealand ETS</a:t>
                      </a:r>
                    </a:p>
                  </a:txBody>
                  <a:tcPr marL="36000" marR="36000" marT="36000" marB="36000" anchor="ctr"/>
                </a:tc>
                <a:tc>
                  <a:txBody>
                    <a:bodyPr/>
                    <a:lstStyle/>
                    <a:p>
                      <a:pPr algn="ctr"/>
                      <a:r>
                        <a:rPr lang="en-GB" sz="1000" noProof="0"/>
                        <a:t>2008</a:t>
                      </a:r>
                    </a:p>
                  </a:txBody>
                  <a:tcPr marL="36000" marR="36000" marT="36000" marB="36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noProof="0"/>
                        <a:t>Industry, Power, Waste, Transport, Buildings</a:t>
                      </a:r>
                    </a:p>
                  </a:txBody>
                  <a:tcPr marL="36000" marR="36000" marT="36000" marB="36000" anchor="ctr"/>
                </a:tc>
                <a:tc>
                  <a:txBody>
                    <a:bodyPr/>
                    <a:lstStyle/>
                    <a:p>
                      <a:pPr algn="ctr"/>
                      <a:r>
                        <a:rPr lang="en-GB" sz="1000" noProof="0"/>
                        <a:t>33.8</a:t>
                      </a:r>
                    </a:p>
                  </a:txBody>
                  <a:tcPr marL="36000" marR="36000" marT="36000" marB="36000" anchor="ctr"/>
                </a:tc>
                <a:extLst>
                  <a:ext uri="{0D108BD9-81ED-4DB2-BD59-A6C34878D82A}">
                    <a16:rowId xmlns:a16="http://schemas.microsoft.com/office/drawing/2014/main" val="440531211"/>
                  </a:ext>
                </a:extLst>
              </a:tr>
              <a:tr h="109000">
                <a:tc>
                  <a:txBody>
                    <a:bodyPr/>
                    <a:lstStyle/>
                    <a:p>
                      <a:r>
                        <a:rPr lang="en-GB" sz="1000" b="1" noProof="0"/>
                        <a:t>California CaT</a:t>
                      </a:r>
                    </a:p>
                  </a:txBody>
                  <a:tcPr marL="36000" marR="36000" marT="36000" marB="36000" anchor="ctr"/>
                </a:tc>
                <a:tc>
                  <a:txBody>
                    <a:bodyPr/>
                    <a:lstStyle/>
                    <a:p>
                      <a:pPr algn="ctr"/>
                      <a:r>
                        <a:rPr lang="en-GB" sz="1000" noProof="0"/>
                        <a:t>2012</a:t>
                      </a:r>
                    </a:p>
                  </a:txBody>
                  <a:tcPr marL="36000" marR="36000" marT="36000" marB="36000" anchor="ctr"/>
                </a:tc>
                <a:tc>
                  <a:txBody>
                    <a:bodyPr/>
                    <a:lstStyle/>
                    <a:p>
                      <a:r>
                        <a:rPr lang="en-GB" sz="1000" noProof="0"/>
                        <a:t>Industry, Power, Transport, Buildings</a:t>
                      </a:r>
                    </a:p>
                  </a:txBody>
                  <a:tcPr marL="36000" marR="36000" marT="36000" marB="36000" anchor="ctr"/>
                </a:tc>
                <a:tc>
                  <a:txBody>
                    <a:bodyPr/>
                    <a:lstStyle/>
                    <a:p>
                      <a:pPr algn="ctr"/>
                      <a:r>
                        <a:rPr lang="en-GB" sz="1000" noProof="0"/>
                        <a:t>29.5</a:t>
                      </a:r>
                    </a:p>
                  </a:txBody>
                  <a:tcPr marL="36000" marR="36000" marT="36000" marB="36000" anchor="ctr"/>
                </a:tc>
                <a:extLst>
                  <a:ext uri="{0D108BD9-81ED-4DB2-BD59-A6C34878D82A}">
                    <a16:rowId xmlns:a16="http://schemas.microsoft.com/office/drawing/2014/main" val="3179885473"/>
                  </a:ext>
                </a:extLst>
              </a:tr>
              <a:tr h="109000">
                <a:tc>
                  <a:txBody>
                    <a:bodyPr/>
                    <a:lstStyle/>
                    <a:p>
                      <a:r>
                        <a:rPr lang="en-GB" sz="1000" b="1" noProof="0"/>
                        <a:t>Beijing pilot ETS</a:t>
                      </a:r>
                    </a:p>
                  </a:txBody>
                  <a:tcPr marL="36000" marR="36000" marT="36000" marB="36000" anchor="ctr"/>
                </a:tc>
                <a:tc>
                  <a:txBody>
                    <a:bodyPr/>
                    <a:lstStyle/>
                    <a:p>
                      <a:pPr algn="ctr"/>
                      <a:r>
                        <a:rPr lang="en-GB" sz="1000" noProof="0"/>
                        <a:t>2013</a:t>
                      </a:r>
                    </a:p>
                  </a:txBody>
                  <a:tcPr marL="36000" marR="36000" marT="36000" marB="36000" anchor="ctr"/>
                </a:tc>
                <a:tc>
                  <a:txBody>
                    <a:bodyPr/>
                    <a:lstStyle/>
                    <a:p>
                      <a:r>
                        <a:rPr lang="en-GB" sz="1000" noProof="0"/>
                        <a:t>Industry, Power, Transport, Buildings</a:t>
                      </a:r>
                    </a:p>
                  </a:txBody>
                  <a:tcPr marL="36000" marR="36000" marT="36000" marB="36000" anchor="ctr"/>
                </a:tc>
                <a:tc>
                  <a:txBody>
                    <a:bodyPr/>
                    <a:lstStyle/>
                    <a:p>
                      <a:pPr algn="ctr"/>
                      <a:r>
                        <a:rPr lang="en-GB" sz="1000" noProof="0"/>
                        <a:t>14.5</a:t>
                      </a:r>
                    </a:p>
                  </a:txBody>
                  <a:tcPr marL="36000" marR="36000" marT="36000" marB="36000" anchor="ctr"/>
                </a:tc>
                <a:extLst>
                  <a:ext uri="{0D108BD9-81ED-4DB2-BD59-A6C34878D82A}">
                    <a16:rowId xmlns:a16="http://schemas.microsoft.com/office/drawing/2014/main" val="1673310918"/>
                  </a:ext>
                </a:extLst>
              </a:tr>
              <a:tr h="109000">
                <a:tc>
                  <a:txBody>
                    <a:bodyPr/>
                    <a:lstStyle/>
                    <a:p>
                      <a:r>
                        <a:rPr lang="en-GB" sz="1000" b="1" noProof="0"/>
                        <a:t>China ETS</a:t>
                      </a:r>
                    </a:p>
                  </a:txBody>
                  <a:tcPr marL="36000" marR="36000" marT="36000" marB="36000" anchor="ctr"/>
                </a:tc>
                <a:tc>
                  <a:txBody>
                    <a:bodyPr/>
                    <a:lstStyle/>
                    <a:p>
                      <a:pPr algn="ctr"/>
                      <a:r>
                        <a:rPr lang="en-GB" sz="1000" noProof="0"/>
                        <a:t>2021</a:t>
                      </a:r>
                    </a:p>
                  </a:txBody>
                  <a:tcPr marL="36000" marR="36000" marT="36000" marB="36000" anchor="ctr"/>
                </a:tc>
                <a:tc>
                  <a:txBody>
                    <a:bodyPr/>
                    <a:lstStyle/>
                    <a:p>
                      <a:r>
                        <a:rPr lang="en-GB" sz="1000" noProof="0"/>
                        <a:t>Industry, Power</a:t>
                      </a:r>
                    </a:p>
                  </a:txBody>
                  <a:tcPr marL="36000" marR="36000" marT="36000" marB="36000" anchor="ctr"/>
                </a:tc>
                <a:tc>
                  <a:txBody>
                    <a:bodyPr/>
                    <a:lstStyle/>
                    <a:p>
                      <a:pPr algn="ctr"/>
                      <a:r>
                        <a:rPr lang="en-GB" sz="1000" noProof="0"/>
                        <a:t>10</a:t>
                      </a:r>
                    </a:p>
                  </a:txBody>
                  <a:tcPr marL="36000" marR="36000" marT="36000" marB="36000" anchor="ctr"/>
                </a:tc>
                <a:extLst>
                  <a:ext uri="{0D108BD9-81ED-4DB2-BD59-A6C34878D82A}">
                    <a16:rowId xmlns:a16="http://schemas.microsoft.com/office/drawing/2014/main" val="1035813063"/>
                  </a:ext>
                </a:extLst>
              </a:tr>
              <a:tr h="109000">
                <a:tc>
                  <a:txBody>
                    <a:bodyPr/>
                    <a:lstStyle/>
                    <a:p>
                      <a:r>
                        <a:rPr lang="en-GB" sz="1000" b="1" noProof="0"/>
                        <a:t>Korea ETS</a:t>
                      </a:r>
                    </a:p>
                  </a:txBody>
                  <a:tcPr marL="36000" marR="36000" marT="36000" marB="36000" anchor="ctr"/>
                </a:tc>
                <a:tc>
                  <a:txBody>
                    <a:bodyPr/>
                    <a:lstStyle/>
                    <a:p>
                      <a:pPr algn="ctr"/>
                      <a:r>
                        <a:rPr lang="en-GB" sz="1000" noProof="0"/>
                        <a:t>2015</a:t>
                      </a:r>
                    </a:p>
                  </a:txBody>
                  <a:tcPr marL="36000" marR="36000" marT="36000" marB="36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noProof="0"/>
                        <a:t>Industry, Power, Waste, Transport, Buildings</a:t>
                      </a:r>
                    </a:p>
                  </a:txBody>
                  <a:tcPr marL="36000" marR="36000" marT="36000" marB="36000" anchor="ctr"/>
                </a:tc>
                <a:tc>
                  <a:txBody>
                    <a:bodyPr/>
                    <a:lstStyle/>
                    <a:p>
                      <a:pPr algn="ctr"/>
                      <a:r>
                        <a:rPr lang="en-GB" sz="1000" noProof="0"/>
                        <a:t>6.6</a:t>
                      </a:r>
                    </a:p>
                  </a:txBody>
                  <a:tcPr marL="36000" marR="36000" marT="36000" marB="36000" anchor="ctr"/>
                </a:tc>
                <a:extLst>
                  <a:ext uri="{0D108BD9-81ED-4DB2-BD59-A6C34878D82A}">
                    <a16:rowId xmlns:a16="http://schemas.microsoft.com/office/drawing/2014/main" val="2594313808"/>
                  </a:ext>
                </a:extLst>
              </a:tr>
              <a:tr h="109000">
                <a:tc>
                  <a:txBody>
                    <a:bodyPr/>
                    <a:lstStyle/>
                    <a:p>
                      <a:r>
                        <a:rPr lang="en-GB" sz="1000" b="1" noProof="0"/>
                        <a:t>UK ETS</a:t>
                      </a:r>
                    </a:p>
                  </a:txBody>
                  <a:tcPr marL="36000" marR="36000" marT="36000" marB="36000" anchor="ctr"/>
                </a:tc>
                <a:tc>
                  <a:txBody>
                    <a:bodyPr/>
                    <a:lstStyle/>
                    <a:p>
                      <a:pPr algn="ctr"/>
                      <a:r>
                        <a:rPr lang="en-GB" sz="1000" noProof="0"/>
                        <a:t>2021</a:t>
                      </a:r>
                    </a:p>
                  </a:txBody>
                  <a:tcPr marL="36000" marR="36000" marT="36000" marB="36000" anchor="ctr"/>
                </a:tc>
                <a:tc>
                  <a:txBody>
                    <a:bodyPr/>
                    <a:lstStyle/>
                    <a:p>
                      <a:r>
                        <a:rPr lang="en-GB" sz="1000" noProof="0"/>
                        <a:t>Industry, Power, Aviation</a:t>
                      </a:r>
                    </a:p>
                  </a:txBody>
                  <a:tcPr marL="36000" marR="36000" marT="36000" marB="36000" anchor="ctr"/>
                </a:tc>
                <a:tc>
                  <a:txBody>
                    <a:bodyPr/>
                    <a:lstStyle/>
                    <a:p>
                      <a:pPr algn="ctr"/>
                      <a:r>
                        <a:rPr lang="en-GB" sz="1000" noProof="0" dirty="0"/>
                        <a:t>66.5</a:t>
                      </a:r>
                    </a:p>
                  </a:txBody>
                  <a:tcPr marL="36000" marR="36000" marT="36000" marB="36000" anchor="ctr"/>
                </a:tc>
                <a:extLst>
                  <a:ext uri="{0D108BD9-81ED-4DB2-BD59-A6C34878D82A}">
                    <a16:rowId xmlns:a16="http://schemas.microsoft.com/office/drawing/2014/main" val="3162652527"/>
                  </a:ext>
                </a:extLst>
              </a:tr>
            </a:tbl>
          </a:graphicData>
        </a:graphic>
      </p:graphicFrame>
      <p:sp>
        <p:nvSpPr>
          <p:cNvPr id="9" name="Text Placeholder 2">
            <a:extLst>
              <a:ext uri="{FF2B5EF4-FFF2-40B4-BE49-F238E27FC236}">
                <a16:creationId xmlns:a16="http://schemas.microsoft.com/office/drawing/2014/main" id="{CC47361F-8A62-A170-BBA7-51F584716BDC}"/>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a:t>5. Competitiveness and Socio-economic</a:t>
            </a:r>
            <a:br>
              <a:rPr lang="en-GB" sz="2400" noProof="0"/>
            </a:br>
            <a:r>
              <a:rPr lang="en-GB" sz="2400" noProof="0"/>
              <a:t>delivery</a:t>
            </a:r>
          </a:p>
        </p:txBody>
      </p:sp>
      <p:sp>
        <p:nvSpPr>
          <p:cNvPr id="10" name="Content Placeholder 5">
            <a:extLst>
              <a:ext uri="{FF2B5EF4-FFF2-40B4-BE49-F238E27FC236}">
                <a16:creationId xmlns:a16="http://schemas.microsoft.com/office/drawing/2014/main" id="{62CD4D96-AF01-F4EE-33D7-742A4223AD41}"/>
              </a:ext>
            </a:extLst>
          </p:cNvPr>
          <p:cNvSpPr txBox="1">
            <a:spLocks/>
          </p:cNvSpPr>
          <p:nvPr/>
        </p:nvSpPr>
        <p:spPr>
          <a:xfrm>
            <a:off x="219174" y="1006082"/>
            <a:ext cx="10935854" cy="5091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a:t>
            </a:r>
          </a:p>
          <a:p>
            <a:pPr marL="114300" indent="0">
              <a:buNone/>
            </a:pPr>
            <a:r>
              <a:rPr lang="en-GB" sz="2000" dirty="0">
                <a:solidFill>
                  <a:schemeClr val="bg2">
                    <a:lumMod val="50000"/>
                  </a:schemeClr>
                </a:solidFill>
              </a:rPr>
              <a:t>Visible carbon price in the EU and other jurisdictions </a:t>
            </a:r>
          </a:p>
        </p:txBody>
      </p:sp>
      <p:graphicFrame>
        <p:nvGraphicFramePr>
          <p:cNvPr id="6" name="Chart 5">
            <a:extLst>
              <a:ext uri="{FF2B5EF4-FFF2-40B4-BE49-F238E27FC236}">
                <a16:creationId xmlns:a16="http://schemas.microsoft.com/office/drawing/2014/main" id="{19228A82-BB47-445C-9E78-FD376B7677F1}"/>
              </a:ext>
            </a:extLst>
          </p:cNvPr>
          <p:cNvGraphicFramePr>
            <a:graphicFrameLocks/>
          </p:cNvGraphicFramePr>
          <p:nvPr/>
        </p:nvGraphicFramePr>
        <p:xfrm>
          <a:off x="6823320" y="1862567"/>
          <a:ext cx="5045689" cy="4121605"/>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7572A9B8-F9E1-5D85-4F53-E79941A79849}"/>
              </a:ext>
            </a:extLst>
          </p:cNvPr>
          <p:cNvSpPr txBox="1"/>
          <p:nvPr/>
        </p:nvSpPr>
        <p:spPr>
          <a:xfrm>
            <a:off x="6823320" y="1519670"/>
            <a:ext cx="5045689" cy="2616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100" noProof="0" dirty="0"/>
              <a:t>Evolution of prices of selected ETSs – 2013-2025 (USD/t CO2-eq) </a:t>
            </a:r>
          </a:p>
        </p:txBody>
      </p:sp>
    </p:spTree>
    <p:extLst>
      <p:ext uri="{BB962C8B-B14F-4D97-AF65-F5344CB8AC3E}">
        <p14:creationId xmlns:p14="http://schemas.microsoft.com/office/powerpoint/2010/main" val="199828761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76A4C-D9ED-8CB3-2461-CBB03AE7C9A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61685B-9D00-EF36-7814-FB0B81F1AD3B}"/>
              </a:ext>
            </a:extLst>
          </p:cNvPr>
          <p:cNvSpPr>
            <a:spLocks noGrp="1"/>
          </p:cNvSpPr>
          <p:nvPr>
            <p:ph type="sldNum" sz="quarter" idx="12"/>
          </p:nvPr>
        </p:nvSpPr>
        <p:spPr/>
        <p:txBody>
          <a:bodyPr/>
          <a:lstStyle/>
          <a:p>
            <a:fld id="{F26FC048-DF4E-0746-B313-543F0DD72FCB}" type="slidenum">
              <a:rPr lang="en-GB" noProof="0" smtClean="0"/>
              <a:pPr/>
              <a:t>25</a:t>
            </a:fld>
            <a:endParaRPr lang="en-GB" noProof="0" dirty="0"/>
          </a:p>
        </p:txBody>
      </p:sp>
      <p:sp>
        <p:nvSpPr>
          <p:cNvPr id="9" name="Text Placeholder 2">
            <a:extLst>
              <a:ext uri="{FF2B5EF4-FFF2-40B4-BE49-F238E27FC236}">
                <a16:creationId xmlns:a16="http://schemas.microsoft.com/office/drawing/2014/main" id="{2FE50148-C6F9-0A87-789D-7E1B13926763}"/>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7F6BBE3F-25EC-7681-0B4C-3F2404C5EC25}"/>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06201006-C79B-7FB2-4054-47A95A5F3CDE}"/>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dirty="0">
                <a:solidFill>
                  <a:schemeClr val="bg2">
                    <a:lumMod val="50000"/>
                  </a:schemeClr>
                </a:solidFill>
              </a:rPr>
              <a:t>‘ETS price’ vs ‘costs’ in the EU and other jurisdictions</a:t>
            </a:r>
          </a:p>
        </p:txBody>
      </p:sp>
      <p:sp>
        <p:nvSpPr>
          <p:cNvPr id="8" name="Rectangle 7">
            <a:extLst>
              <a:ext uri="{FF2B5EF4-FFF2-40B4-BE49-F238E27FC236}">
                <a16:creationId xmlns:a16="http://schemas.microsoft.com/office/drawing/2014/main" id="{CB9686A2-8561-DD84-566F-9FB9C2432EDA}"/>
              </a:ext>
            </a:extLst>
          </p:cNvPr>
          <p:cNvSpPr>
            <a:spLocks noChangeArrowheads="1"/>
          </p:cNvSpPr>
          <p:nvPr/>
        </p:nvSpPr>
        <p:spPr bwMode="auto">
          <a:xfrm>
            <a:off x="0" y="2311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BE"/>
          </a:p>
        </p:txBody>
      </p:sp>
      <p:sp>
        <p:nvSpPr>
          <p:cNvPr id="14" name="Content Placeholder 1">
            <a:extLst>
              <a:ext uri="{FF2B5EF4-FFF2-40B4-BE49-F238E27FC236}">
                <a16:creationId xmlns:a16="http://schemas.microsoft.com/office/drawing/2014/main" id="{25A7D746-0F7D-45D6-AE3A-B02279F49BD7}"/>
              </a:ext>
            </a:extLst>
          </p:cNvPr>
          <p:cNvSpPr txBox="1">
            <a:spLocks/>
          </p:cNvSpPr>
          <p:nvPr/>
        </p:nvSpPr>
        <p:spPr>
          <a:xfrm>
            <a:off x="304723" y="1391629"/>
            <a:ext cx="11078386" cy="50199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800" b="1" dirty="0"/>
          </a:p>
        </p:txBody>
      </p:sp>
      <p:sp>
        <p:nvSpPr>
          <p:cNvPr id="17" name="TextBox 16">
            <a:extLst>
              <a:ext uri="{FF2B5EF4-FFF2-40B4-BE49-F238E27FC236}">
                <a16:creationId xmlns:a16="http://schemas.microsoft.com/office/drawing/2014/main" id="{BA897951-A6E8-2503-7391-A2DB34196FA4}"/>
              </a:ext>
            </a:extLst>
          </p:cNvPr>
          <p:cNvSpPr txBox="1"/>
          <p:nvPr/>
        </p:nvSpPr>
        <p:spPr>
          <a:xfrm>
            <a:off x="304723" y="6652526"/>
            <a:ext cx="11582554" cy="230832"/>
          </a:xfrm>
          <a:prstGeom prst="rect">
            <a:avLst/>
          </a:prstGeom>
          <a:noFill/>
        </p:spPr>
        <p:txBody>
          <a:bodyPr wrap="square" rtlCol="0">
            <a:spAutoFit/>
          </a:bodyPr>
          <a:lstStyle/>
          <a:p>
            <a:r>
              <a:rPr lang="en-GB" sz="900" dirty="0"/>
              <a:t>Source: ERCST, based on data by OECD, Table 2.A.1. in OECD (2025), Effective Carbon Rates 2025: Recent Trends in Taxes on Energy Use and Carbon Pricing, </a:t>
            </a:r>
          </a:p>
        </p:txBody>
      </p:sp>
      <p:sp>
        <p:nvSpPr>
          <p:cNvPr id="18" name="TextBox 17">
            <a:extLst>
              <a:ext uri="{FF2B5EF4-FFF2-40B4-BE49-F238E27FC236}">
                <a16:creationId xmlns:a16="http://schemas.microsoft.com/office/drawing/2014/main" id="{E60F7659-26CC-30F9-853A-9465D70E4D11}"/>
              </a:ext>
            </a:extLst>
          </p:cNvPr>
          <p:cNvSpPr txBox="1"/>
          <p:nvPr/>
        </p:nvSpPr>
        <p:spPr>
          <a:xfrm>
            <a:off x="8394019" y="2398752"/>
            <a:ext cx="3527048" cy="2215991"/>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GB" sz="1600" b="1" i="1" dirty="0"/>
              <a:t>‘ETS price’ </a:t>
            </a:r>
            <a:r>
              <a:rPr lang="en-GB" sz="1600" dirty="0"/>
              <a:t>is the respective system’s visible permit price.</a:t>
            </a:r>
          </a:p>
          <a:p>
            <a:pPr marL="285750" indent="-285750">
              <a:spcBef>
                <a:spcPts val="600"/>
              </a:spcBef>
              <a:spcAft>
                <a:spcPts val="600"/>
              </a:spcAft>
              <a:buFont typeface="Arial" panose="020B0604020202020204" pitchFamily="34" charset="0"/>
              <a:buChar char="•"/>
            </a:pPr>
            <a:r>
              <a:rPr lang="en-GB" sz="1600" b="1" i="1" dirty="0"/>
              <a:t>‘Average ETS costs by covered entities’, </a:t>
            </a:r>
            <a:r>
              <a:rPr lang="en-GB" sz="1600" dirty="0"/>
              <a:t>provides an estimate of the costs incurred on average by covered entities in the industry and electricity sectors, by adjusting for the free allocation of allowances .</a:t>
            </a:r>
          </a:p>
        </p:txBody>
      </p:sp>
      <p:pic>
        <p:nvPicPr>
          <p:cNvPr id="6" name="Picture 5">
            <a:extLst>
              <a:ext uri="{FF2B5EF4-FFF2-40B4-BE49-F238E27FC236}">
                <a16:creationId xmlns:a16="http://schemas.microsoft.com/office/drawing/2014/main" id="{5C4F6F62-3158-98FB-1962-AB1686233268}"/>
              </a:ext>
            </a:extLst>
          </p:cNvPr>
          <p:cNvPicPr>
            <a:picLocks noChangeAspect="1"/>
          </p:cNvPicPr>
          <p:nvPr/>
        </p:nvPicPr>
        <p:blipFill>
          <a:blip r:embed="rId3"/>
          <a:srcRect t="3733"/>
          <a:stretch>
            <a:fillRect/>
          </a:stretch>
        </p:blipFill>
        <p:spPr>
          <a:xfrm>
            <a:off x="395001" y="1805766"/>
            <a:ext cx="7840837" cy="4888012"/>
          </a:xfrm>
          <a:prstGeom prst="rect">
            <a:avLst/>
          </a:prstGeom>
        </p:spPr>
      </p:pic>
    </p:spTree>
    <p:extLst>
      <p:ext uri="{BB962C8B-B14F-4D97-AF65-F5344CB8AC3E}">
        <p14:creationId xmlns:p14="http://schemas.microsoft.com/office/powerpoint/2010/main" val="232693973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2DA9270-75F2-B74A-DE6C-D4AF9123B3DE}"/>
              </a:ext>
            </a:extLst>
          </p:cNvPr>
          <p:cNvGraphicFramePr>
            <a:graphicFrameLocks noGrp="1"/>
          </p:cNvGraphicFramePr>
          <p:nvPr>
            <p:extLst>
              <p:ext uri="{D42A27DB-BD31-4B8C-83A1-F6EECF244321}">
                <p14:modId xmlns:p14="http://schemas.microsoft.com/office/powerpoint/2010/main" val="3890479830"/>
              </p:ext>
            </p:extLst>
          </p:nvPr>
        </p:nvGraphicFramePr>
        <p:xfrm>
          <a:off x="628072" y="1801994"/>
          <a:ext cx="10742555" cy="254880"/>
        </p:xfrm>
        <a:graphic>
          <a:graphicData uri="http://schemas.openxmlformats.org/drawingml/2006/table">
            <a:tbl>
              <a:tblPr firstRow="1" bandRow="1">
                <a:tableStyleId>{5C22544A-7EE6-4342-B048-85BDC9FD1C3A}</a:tableStyleId>
              </a:tblPr>
              <a:tblGrid>
                <a:gridCol w="10742555">
                  <a:extLst>
                    <a:ext uri="{9D8B030D-6E8A-4147-A177-3AD203B41FA5}">
                      <a16:colId xmlns:a16="http://schemas.microsoft.com/office/drawing/2014/main" val="2025447977"/>
                    </a:ext>
                  </a:extLst>
                </a:gridCol>
              </a:tblGrid>
              <a:tr h="2530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noProof="0" dirty="0">
                          <a:solidFill>
                            <a:schemeClr val="tx2"/>
                          </a:solidFill>
                          <a:latin typeface="Calibri" panose="020F0502020204030204" pitchFamily="34" charset="0"/>
                          <a:cs typeface="Calibri" panose="020F0502020204030204" pitchFamily="34" charset="0"/>
                        </a:rPr>
                        <a:t>(1) Industrial production, trade, unitary energy and direct ETS costs 2013-2024 </a:t>
                      </a:r>
                    </a:p>
                  </a:txBody>
                  <a:tcPr marL="36000" marR="36000" marT="36000" marB="3600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1164898"/>
                  </a:ext>
                </a:extLst>
              </a:tr>
            </a:tbl>
          </a:graphicData>
        </a:graphic>
      </p:graphicFrame>
      <p:sp>
        <p:nvSpPr>
          <p:cNvPr id="4" name="Slide Number Placeholder 3">
            <a:extLst>
              <a:ext uri="{FF2B5EF4-FFF2-40B4-BE49-F238E27FC236}">
                <a16:creationId xmlns:a16="http://schemas.microsoft.com/office/drawing/2014/main" id="{D040745B-CCEB-134C-AB2E-64A61FCA0E93}"/>
              </a:ext>
            </a:extLst>
          </p:cNvPr>
          <p:cNvSpPr>
            <a:spLocks noGrp="1"/>
          </p:cNvSpPr>
          <p:nvPr>
            <p:ph type="sldNum" sz="quarter" idx="12"/>
          </p:nvPr>
        </p:nvSpPr>
        <p:spPr/>
        <p:txBody>
          <a:bodyPr/>
          <a:lstStyle/>
          <a:p>
            <a:fld id="{F26FC048-DF4E-0746-B313-543F0DD72FCB}" type="slidenum">
              <a:rPr lang="en-GB" noProof="0" smtClean="0"/>
              <a:pPr/>
              <a:t>26</a:t>
            </a:fld>
            <a:endParaRPr lang="en-GB" noProof="0" dirty="0"/>
          </a:p>
        </p:txBody>
      </p:sp>
      <p:sp>
        <p:nvSpPr>
          <p:cNvPr id="29" name="Text Placeholder 2">
            <a:extLst>
              <a:ext uri="{FF2B5EF4-FFF2-40B4-BE49-F238E27FC236}">
                <a16:creationId xmlns:a16="http://schemas.microsoft.com/office/drawing/2014/main" id="{9AB68BCE-538B-4951-E7B4-1ECC4283B2AC}"/>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21" name="Content Placeholder 5">
            <a:extLst>
              <a:ext uri="{FF2B5EF4-FFF2-40B4-BE49-F238E27FC236}">
                <a16:creationId xmlns:a16="http://schemas.microsoft.com/office/drawing/2014/main" id="{39FFEC4A-B460-819D-BF14-D582F0E3A0C9}"/>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Economic Impacts </a:t>
            </a:r>
          </a:p>
        </p:txBody>
      </p:sp>
      <p:sp>
        <p:nvSpPr>
          <p:cNvPr id="22" name="Content Placeholder 5">
            <a:extLst>
              <a:ext uri="{FF2B5EF4-FFF2-40B4-BE49-F238E27FC236}">
                <a16:creationId xmlns:a16="http://schemas.microsoft.com/office/drawing/2014/main" id="{6D78DA57-CEE3-CBD3-64AB-A4D9774459FF}"/>
              </a:ext>
            </a:extLst>
          </p:cNvPr>
          <p:cNvSpPr txBox="1">
            <a:spLocks/>
          </p:cNvSpPr>
          <p:nvPr/>
        </p:nvSpPr>
        <p:spPr>
          <a:xfrm>
            <a:off x="219174" y="1414423"/>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dirty="0">
                <a:solidFill>
                  <a:schemeClr val="bg2">
                    <a:lumMod val="50000"/>
                  </a:schemeClr>
                </a:solidFill>
                <a:latin typeface="Times New Roman" panose="02020603050405020304" pitchFamily="18" charset="0"/>
                <a:cs typeface="Times New Roman" panose="02020603050405020304" pitchFamily="18" charset="0"/>
              </a:rPr>
              <a:t>KPI 9 </a:t>
            </a:r>
            <a:r>
              <a:rPr lang="en-GB" sz="2000" i="1" noProof="0" dirty="0">
                <a:solidFill>
                  <a:schemeClr val="bg2">
                    <a:lumMod val="50000"/>
                  </a:schemeClr>
                </a:solidFill>
                <a:latin typeface="Times New Roman" panose="02020603050405020304" pitchFamily="18" charset="0"/>
                <a:cs typeface="Times New Roman" panose="02020603050405020304" pitchFamily="18" charset="0"/>
              </a:rPr>
              <a:t>ETS compliance costs, trade &amp; production volumes  </a:t>
            </a:r>
          </a:p>
        </p:txBody>
      </p:sp>
      <p:grpSp>
        <p:nvGrpSpPr>
          <p:cNvPr id="3" name="Group_45722.5071064815070903">
            <a:extLst>
              <a:ext uri="{FF2B5EF4-FFF2-40B4-BE49-F238E27FC236}">
                <a16:creationId xmlns:a16="http://schemas.microsoft.com/office/drawing/2014/main" id="{41064AC6-7CC8-6388-0E4C-E84C391E6B14}"/>
              </a:ext>
            </a:extLst>
          </p:cNvPr>
          <p:cNvGrpSpPr/>
          <p:nvPr/>
        </p:nvGrpSpPr>
        <p:grpSpPr>
          <a:xfrm>
            <a:off x="1802284" y="6142261"/>
            <a:ext cx="3180750" cy="365125"/>
            <a:chOff x="1083475" y="6314390"/>
            <a:chExt cx="3757109" cy="431287"/>
          </a:xfrm>
        </p:grpSpPr>
        <p:pic>
          <p:nvPicPr>
            <p:cNvPr id="5" name="Picture 4">
              <a:extLst>
                <a:ext uri="{FF2B5EF4-FFF2-40B4-BE49-F238E27FC236}">
                  <a16:creationId xmlns:a16="http://schemas.microsoft.com/office/drawing/2014/main" id="{03EFB7B9-D790-875B-1577-3EFDAF23AA19}"/>
                </a:ext>
              </a:extLst>
            </p:cNvPr>
            <p:cNvPicPr>
              <a:picLocks noChangeAspect="1"/>
            </p:cNvPicPr>
            <p:nvPr/>
          </p:nvPicPr>
          <p:blipFill>
            <a:blip r:embed="rId3"/>
            <a:srcRect r="74150"/>
            <a:stretch/>
          </p:blipFill>
          <p:spPr>
            <a:xfrm>
              <a:off x="1083475" y="6314390"/>
              <a:ext cx="1486550" cy="431287"/>
            </a:xfrm>
            <a:prstGeom prst="rect">
              <a:avLst/>
            </a:prstGeom>
          </p:spPr>
        </p:pic>
        <p:pic>
          <p:nvPicPr>
            <p:cNvPr id="7" name="Picture 6">
              <a:extLst>
                <a:ext uri="{FF2B5EF4-FFF2-40B4-BE49-F238E27FC236}">
                  <a16:creationId xmlns:a16="http://schemas.microsoft.com/office/drawing/2014/main" id="{63B3594F-25C6-A354-6F57-D051F12F4435}"/>
                </a:ext>
              </a:extLst>
            </p:cNvPr>
            <p:cNvPicPr>
              <a:picLocks noChangeAspect="1"/>
            </p:cNvPicPr>
            <p:nvPr/>
          </p:nvPicPr>
          <p:blipFill>
            <a:blip r:embed="rId4"/>
            <a:srcRect r="63733" b="4921"/>
            <a:stretch/>
          </p:blipFill>
          <p:spPr>
            <a:xfrm>
              <a:off x="2432847" y="6354503"/>
              <a:ext cx="2407737" cy="359411"/>
            </a:xfrm>
            <a:prstGeom prst="rect">
              <a:avLst/>
            </a:prstGeom>
          </p:spPr>
        </p:pic>
      </p:grpSp>
      <p:pic>
        <p:nvPicPr>
          <p:cNvPr id="8" name="Picture 7" descr="image">
            <a:extLst>
              <a:ext uri="{FF2B5EF4-FFF2-40B4-BE49-F238E27FC236}">
                <a16:creationId xmlns:a16="http://schemas.microsoft.com/office/drawing/2014/main" id="{473DC90B-B4F6-93BD-1403-E28454844C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7850" y="6200687"/>
            <a:ext cx="4491520" cy="2537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0F398BC-BBF5-8631-DE24-4D7B4F556C8F}"/>
              </a:ext>
            </a:extLst>
          </p:cNvPr>
          <p:cNvPicPr>
            <a:picLocks noChangeAspect="1"/>
          </p:cNvPicPr>
          <p:nvPr/>
        </p:nvPicPr>
        <p:blipFill>
          <a:blip r:embed="rId6"/>
          <a:stretch>
            <a:fillRect/>
          </a:stretch>
        </p:blipFill>
        <p:spPr>
          <a:xfrm>
            <a:off x="1339879" y="2465215"/>
            <a:ext cx="9256404" cy="3653665"/>
          </a:xfrm>
          <a:prstGeom prst="rect">
            <a:avLst/>
          </a:prstGeom>
        </p:spPr>
      </p:pic>
      <p:sp>
        <p:nvSpPr>
          <p:cNvPr id="2" name="TextBox 1">
            <a:extLst>
              <a:ext uri="{FF2B5EF4-FFF2-40B4-BE49-F238E27FC236}">
                <a16:creationId xmlns:a16="http://schemas.microsoft.com/office/drawing/2014/main" id="{771F7610-07E5-BBBA-44B4-B66D4B4A87B9}"/>
              </a:ext>
            </a:extLst>
          </p:cNvPr>
          <p:cNvSpPr txBox="1"/>
          <p:nvPr/>
        </p:nvSpPr>
        <p:spPr>
          <a:xfrm>
            <a:off x="5454126" y="6516492"/>
            <a:ext cx="5529431" cy="523220"/>
          </a:xfrm>
          <a:prstGeom prst="rect">
            <a:avLst/>
          </a:prstGeom>
          <a:noFill/>
        </p:spPr>
        <p:txBody>
          <a:bodyPr wrap="square" rtlCol="0">
            <a:spAutoFit/>
          </a:bodyPr>
          <a:lstStyle/>
          <a:p>
            <a:r>
              <a:rPr lang="en-GB" sz="1000" i="1" dirty="0"/>
              <a:t>Source: Compass Lexecon analysis based on data from Eurostat, EUTL, and industry associations</a:t>
            </a:r>
            <a:endParaRPr lang="en-BE" sz="1000" dirty="0"/>
          </a:p>
          <a:p>
            <a:endParaRPr lang="en-BE" dirty="0"/>
          </a:p>
        </p:txBody>
      </p:sp>
    </p:spTree>
    <p:extLst>
      <p:ext uri="{BB962C8B-B14F-4D97-AF65-F5344CB8AC3E}">
        <p14:creationId xmlns:p14="http://schemas.microsoft.com/office/powerpoint/2010/main" val="194101700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2DA9270-75F2-B74A-DE6C-D4AF9123B3DE}"/>
              </a:ext>
            </a:extLst>
          </p:cNvPr>
          <p:cNvGraphicFramePr>
            <a:graphicFrameLocks noGrp="1"/>
          </p:cNvGraphicFramePr>
          <p:nvPr>
            <p:extLst>
              <p:ext uri="{D42A27DB-BD31-4B8C-83A1-F6EECF244321}">
                <p14:modId xmlns:p14="http://schemas.microsoft.com/office/powerpoint/2010/main" val="2983845302"/>
              </p:ext>
            </p:extLst>
          </p:nvPr>
        </p:nvGraphicFramePr>
        <p:xfrm>
          <a:off x="628072" y="1801994"/>
          <a:ext cx="10742555" cy="254880"/>
        </p:xfrm>
        <a:graphic>
          <a:graphicData uri="http://schemas.openxmlformats.org/drawingml/2006/table">
            <a:tbl>
              <a:tblPr firstRow="1" bandRow="1">
                <a:tableStyleId>{5C22544A-7EE6-4342-B048-85BDC9FD1C3A}</a:tableStyleId>
              </a:tblPr>
              <a:tblGrid>
                <a:gridCol w="10742555">
                  <a:extLst>
                    <a:ext uri="{9D8B030D-6E8A-4147-A177-3AD203B41FA5}">
                      <a16:colId xmlns:a16="http://schemas.microsoft.com/office/drawing/2014/main" val="2025447977"/>
                    </a:ext>
                  </a:extLst>
                </a:gridCol>
              </a:tblGrid>
              <a:tr h="2530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noProof="0" dirty="0">
                          <a:solidFill>
                            <a:schemeClr val="tx2"/>
                          </a:solidFill>
                          <a:latin typeface="Calibri" panose="020F0502020204030204" pitchFamily="34" charset="0"/>
                          <a:cs typeface="Calibri" panose="020F0502020204030204" pitchFamily="34" charset="0"/>
                        </a:rPr>
                        <a:t>(2) Industrial production, trade, unitary energy and direct ETS costs 2013-2024 </a:t>
                      </a:r>
                    </a:p>
                  </a:txBody>
                  <a:tcPr marL="36000" marR="36000" marT="36000" marB="3600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1164898"/>
                  </a:ext>
                </a:extLst>
              </a:tr>
            </a:tbl>
          </a:graphicData>
        </a:graphic>
      </p:graphicFrame>
      <p:sp>
        <p:nvSpPr>
          <p:cNvPr id="4" name="Slide Number Placeholder 3">
            <a:extLst>
              <a:ext uri="{FF2B5EF4-FFF2-40B4-BE49-F238E27FC236}">
                <a16:creationId xmlns:a16="http://schemas.microsoft.com/office/drawing/2014/main" id="{D040745B-CCEB-134C-AB2E-64A61FCA0E93}"/>
              </a:ext>
            </a:extLst>
          </p:cNvPr>
          <p:cNvSpPr>
            <a:spLocks noGrp="1"/>
          </p:cNvSpPr>
          <p:nvPr>
            <p:ph type="sldNum" sz="quarter" idx="12"/>
          </p:nvPr>
        </p:nvSpPr>
        <p:spPr/>
        <p:txBody>
          <a:bodyPr/>
          <a:lstStyle/>
          <a:p>
            <a:fld id="{F26FC048-DF4E-0746-B313-543F0DD72FCB}" type="slidenum">
              <a:rPr lang="en-GB" noProof="0" smtClean="0"/>
              <a:pPr/>
              <a:t>27</a:t>
            </a:fld>
            <a:endParaRPr lang="en-GB" noProof="0" dirty="0"/>
          </a:p>
        </p:txBody>
      </p:sp>
      <p:sp>
        <p:nvSpPr>
          <p:cNvPr id="29" name="Text Placeholder 2">
            <a:extLst>
              <a:ext uri="{FF2B5EF4-FFF2-40B4-BE49-F238E27FC236}">
                <a16:creationId xmlns:a16="http://schemas.microsoft.com/office/drawing/2014/main" id="{9AB68BCE-538B-4951-E7B4-1ECC4283B2AC}"/>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21" name="Content Placeholder 5">
            <a:extLst>
              <a:ext uri="{FF2B5EF4-FFF2-40B4-BE49-F238E27FC236}">
                <a16:creationId xmlns:a16="http://schemas.microsoft.com/office/drawing/2014/main" id="{39FFEC4A-B460-819D-BF14-D582F0E3A0C9}"/>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Economic Impacts </a:t>
            </a:r>
          </a:p>
        </p:txBody>
      </p:sp>
      <p:sp>
        <p:nvSpPr>
          <p:cNvPr id="22" name="Content Placeholder 5">
            <a:extLst>
              <a:ext uri="{FF2B5EF4-FFF2-40B4-BE49-F238E27FC236}">
                <a16:creationId xmlns:a16="http://schemas.microsoft.com/office/drawing/2014/main" id="{6D78DA57-CEE3-CBD3-64AB-A4D9774459FF}"/>
              </a:ext>
            </a:extLst>
          </p:cNvPr>
          <p:cNvSpPr txBox="1">
            <a:spLocks/>
          </p:cNvSpPr>
          <p:nvPr/>
        </p:nvSpPr>
        <p:spPr>
          <a:xfrm>
            <a:off x="219174" y="1389307"/>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chemeClr val="bg2">
                    <a:lumMod val="50000"/>
                  </a:schemeClr>
                </a:solidFill>
                <a:latin typeface="Times New Roman" panose="02020603050405020304" pitchFamily="18" charset="0"/>
                <a:cs typeface="Times New Roman" panose="02020603050405020304" pitchFamily="18" charset="0"/>
              </a:rPr>
              <a:t>KPI 9 </a:t>
            </a:r>
            <a:r>
              <a:rPr lang="en-GB" sz="2000" i="1" noProof="0" dirty="0">
                <a:solidFill>
                  <a:schemeClr val="bg2">
                    <a:lumMod val="50000"/>
                  </a:schemeClr>
                </a:solidFill>
                <a:latin typeface="Times New Roman" panose="02020603050405020304" pitchFamily="18" charset="0"/>
                <a:cs typeface="Times New Roman" panose="02020603050405020304" pitchFamily="18" charset="0"/>
              </a:rPr>
              <a:t>ETS compliance costs, trade &amp; production volumes  </a:t>
            </a:r>
          </a:p>
        </p:txBody>
      </p:sp>
      <p:grpSp>
        <p:nvGrpSpPr>
          <p:cNvPr id="3" name="Group_45722.5071064815070903">
            <a:extLst>
              <a:ext uri="{FF2B5EF4-FFF2-40B4-BE49-F238E27FC236}">
                <a16:creationId xmlns:a16="http://schemas.microsoft.com/office/drawing/2014/main" id="{41064AC6-7CC8-6388-0E4C-E84C391E6B14}"/>
              </a:ext>
            </a:extLst>
          </p:cNvPr>
          <p:cNvGrpSpPr/>
          <p:nvPr/>
        </p:nvGrpSpPr>
        <p:grpSpPr>
          <a:xfrm>
            <a:off x="1747623" y="5994650"/>
            <a:ext cx="3180750" cy="365125"/>
            <a:chOff x="1083475" y="6314390"/>
            <a:chExt cx="3757109" cy="431287"/>
          </a:xfrm>
        </p:grpSpPr>
        <p:pic>
          <p:nvPicPr>
            <p:cNvPr id="5" name="Picture 4">
              <a:extLst>
                <a:ext uri="{FF2B5EF4-FFF2-40B4-BE49-F238E27FC236}">
                  <a16:creationId xmlns:a16="http://schemas.microsoft.com/office/drawing/2014/main" id="{03EFB7B9-D790-875B-1577-3EFDAF23AA19}"/>
                </a:ext>
              </a:extLst>
            </p:cNvPr>
            <p:cNvPicPr>
              <a:picLocks noChangeAspect="1"/>
            </p:cNvPicPr>
            <p:nvPr/>
          </p:nvPicPr>
          <p:blipFill>
            <a:blip r:embed="rId3"/>
            <a:srcRect r="74150"/>
            <a:stretch/>
          </p:blipFill>
          <p:spPr>
            <a:xfrm>
              <a:off x="1083475" y="6314390"/>
              <a:ext cx="1486550" cy="431287"/>
            </a:xfrm>
            <a:prstGeom prst="rect">
              <a:avLst/>
            </a:prstGeom>
          </p:spPr>
        </p:pic>
        <p:pic>
          <p:nvPicPr>
            <p:cNvPr id="7" name="Picture 6">
              <a:extLst>
                <a:ext uri="{FF2B5EF4-FFF2-40B4-BE49-F238E27FC236}">
                  <a16:creationId xmlns:a16="http://schemas.microsoft.com/office/drawing/2014/main" id="{63B3594F-25C6-A354-6F57-D051F12F4435}"/>
                </a:ext>
              </a:extLst>
            </p:cNvPr>
            <p:cNvPicPr>
              <a:picLocks noChangeAspect="1"/>
            </p:cNvPicPr>
            <p:nvPr/>
          </p:nvPicPr>
          <p:blipFill>
            <a:blip r:embed="rId4"/>
            <a:srcRect r="63733" b="4921"/>
            <a:stretch/>
          </p:blipFill>
          <p:spPr>
            <a:xfrm>
              <a:off x="2432847" y="6354503"/>
              <a:ext cx="2407737" cy="359411"/>
            </a:xfrm>
            <a:prstGeom prst="rect">
              <a:avLst/>
            </a:prstGeom>
          </p:spPr>
        </p:pic>
      </p:grpSp>
      <p:pic>
        <p:nvPicPr>
          <p:cNvPr id="8" name="Picture 7" descr="image">
            <a:extLst>
              <a:ext uri="{FF2B5EF4-FFF2-40B4-BE49-F238E27FC236}">
                <a16:creationId xmlns:a16="http://schemas.microsoft.com/office/drawing/2014/main" id="{473DC90B-B4F6-93BD-1403-E28454844C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3189" y="6053076"/>
            <a:ext cx="4491520" cy="2537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5AD8A7B-8583-67A0-4368-D92B9E693E29}"/>
              </a:ext>
            </a:extLst>
          </p:cNvPr>
          <p:cNvPicPr>
            <a:picLocks noChangeAspect="1"/>
          </p:cNvPicPr>
          <p:nvPr/>
        </p:nvPicPr>
        <p:blipFill>
          <a:blip r:embed="rId6"/>
          <a:stretch>
            <a:fillRect/>
          </a:stretch>
        </p:blipFill>
        <p:spPr>
          <a:xfrm>
            <a:off x="1011553" y="2265885"/>
            <a:ext cx="9348061" cy="3850822"/>
          </a:xfrm>
          <a:prstGeom prst="rect">
            <a:avLst/>
          </a:prstGeom>
        </p:spPr>
      </p:pic>
      <p:sp>
        <p:nvSpPr>
          <p:cNvPr id="2" name="TextBox 1">
            <a:extLst>
              <a:ext uri="{FF2B5EF4-FFF2-40B4-BE49-F238E27FC236}">
                <a16:creationId xmlns:a16="http://schemas.microsoft.com/office/drawing/2014/main" id="{CEC33AF0-3F23-CF4A-60E1-25622DEA1DB4}"/>
              </a:ext>
            </a:extLst>
          </p:cNvPr>
          <p:cNvSpPr txBox="1"/>
          <p:nvPr/>
        </p:nvSpPr>
        <p:spPr>
          <a:xfrm>
            <a:off x="5454126" y="6411586"/>
            <a:ext cx="5529431" cy="523220"/>
          </a:xfrm>
          <a:prstGeom prst="rect">
            <a:avLst/>
          </a:prstGeom>
          <a:noFill/>
        </p:spPr>
        <p:txBody>
          <a:bodyPr wrap="square" rtlCol="0">
            <a:spAutoFit/>
          </a:bodyPr>
          <a:lstStyle/>
          <a:p>
            <a:r>
              <a:rPr lang="en-GB" sz="1000" i="1" dirty="0"/>
              <a:t>Source: Compass Lexecon analysis based on data from Eurostat, EUTL, and industry associations</a:t>
            </a:r>
            <a:endParaRPr lang="en-BE" sz="1000" dirty="0"/>
          </a:p>
          <a:p>
            <a:endParaRPr lang="en-BE" dirty="0"/>
          </a:p>
        </p:txBody>
      </p:sp>
    </p:spTree>
    <p:extLst>
      <p:ext uri="{BB962C8B-B14F-4D97-AF65-F5344CB8AC3E}">
        <p14:creationId xmlns:p14="http://schemas.microsoft.com/office/powerpoint/2010/main" val="281269494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F8AD7-713B-9A6B-6D31-8AB6B44D51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58AB36-D275-FA40-9039-ABFFBE715307}"/>
              </a:ext>
            </a:extLst>
          </p:cNvPr>
          <p:cNvSpPr>
            <a:spLocks noGrp="1"/>
          </p:cNvSpPr>
          <p:nvPr>
            <p:ph idx="13"/>
          </p:nvPr>
        </p:nvSpPr>
        <p:spPr>
          <a:xfrm>
            <a:off x="312046" y="2189517"/>
            <a:ext cx="11616345" cy="4465807"/>
          </a:xfrm>
        </p:spPr>
        <p:txBody>
          <a:bodyPr>
            <a:normAutofit/>
          </a:bodyPr>
          <a:lstStyle/>
          <a:p>
            <a:pPr marL="0" indent="0">
              <a:lnSpc>
                <a:spcPct val="100000"/>
              </a:lnSpc>
              <a:spcBef>
                <a:spcPts val="600"/>
              </a:spcBef>
              <a:spcAft>
                <a:spcPts val="600"/>
              </a:spcAft>
              <a:buNone/>
            </a:pPr>
            <a:r>
              <a:rPr lang="en-GB" sz="2600" noProof="0" dirty="0"/>
              <a:t>				</a:t>
            </a:r>
          </a:p>
          <a:p>
            <a:pPr>
              <a:lnSpc>
                <a:spcPct val="100000"/>
              </a:lnSpc>
              <a:spcBef>
                <a:spcPts val="600"/>
              </a:spcBef>
              <a:spcAft>
                <a:spcPts val="600"/>
              </a:spcAft>
            </a:pPr>
            <a:endParaRPr lang="en-GB" sz="2600" b="1" noProof="0" dirty="0"/>
          </a:p>
          <a:p>
            <a:pPr lvl="1">
              <a:lnSpc>
                <a:spcPct val="100000"/>
              </a:lnSpc>
              <a:spcBef>
                <a:spcPts val="600"/>
              </a:spcBef>
              <a:spcAft>
                <a:spcPts val="600"/>
              </a:spcAft>
            </a:pPr>
            <a:endParaRPr lang="en-GB" sz="2600" noProof="0" dirty="0"/>
          </a:p>
          <a:p>
            <a:pPr>
              <a:lnSpc>
                <a:spcPct val="100000"/>
              </a:lnSpc>
              <a:spcBef>
                <a:spcPts val="600"/>
              </a:spcBef>
              <a:spcAft>
                <a:spcPts val="600"/>
              </a:spcAft>
            </a:pPr>
            <a:endParaRPr lang="en-GB" sz="2600" noProof="0" dirty="0">
              <a:cs typeface="Arial" panose="020B0604020202020204" pitchFamily="34" charset="0"/>
            </a:endParaRPr>
          </a:p>
        </p:txBody>
      </p:sp>
      <p:sp>
        <p:nvSpPr>
          <p:cNvPr id="2" name="Slide Number Placeholder 1">
            <a:extLst>
              <a:ext uri="{FF2B5EF4-FFF2-40B4-BE49-F238E27FC236}">
                <a16:creationId xmlns:a16="http://schemas.microsoft.com/office/drawing/2014/main" id="{BB092396-1989-CFB7-6C9A-6D37BDE85DDB}"/>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28</a:t>
            </a:fld>
            <a:endParaRPr lang="en-GB" noProof="0" dirty="0"/>
          </a:p>
        </p:txBody>
      </p:sp>
      <p:sp>
        <p:nvSpPr>
          <p:cNvPr id="5" name="Rectangle 4">
            <a:extLst>
              <a:ext uri="{FF2B5EF4-FFF2-40B4-BE49-F238E27FC236}">
                <a16:creationId xmlns:a16="http://schemas.microsoft.com/office/drawing/2014/main" id="{5B8F2847-FDF7-B381-0446-0A154BB436E7}"/>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dirty="0"/>
          </a:p>
        </p:txBody>
      </p:sp>
      <p:sp>
        <p:nvSpPr>
          <p:cNvPr id="9" name="Text Placeholder 2">
            <a:extLst>
              <a:ext uri="{FF2B5EF4-FFF2-40B4-BE49-F238E27FC236}">
                <a16:creationId xmlns:a16="http://schemas.microsoft.com/office/drawing/2014/main" id="{2BEE09AC-9836-7406-F1FD-C2DE54B3F1B0}"/>
              </a:ext>
            </a:extLst>
          </p:cNvPr>
          <p:cNvSpPr txBox="1">
            <a:spLocks/>
          </p:cNvSpPr>
          <p:nvPr/>
        </p:nvSpPr>
        <p:spPr>
          <a:xfrm>
            <a:off x="312046" y="15957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D39F30AA-246F-B2BB-D620-F38718AA445C}"/>
              </a:ext>
            </a:extLst>
          </p:cNvPr>
          <p:cNvSpPr txBox="1">
            <a:spLocks/>
          </p:cNvSpPr>
          <p:nvPr/>
        </p:nvSpPr>
        <p:spPr>
          <a:xfrm>
            <a:off x="312046" y="805688"/>
            <a:ext cx="10935854" cy="1302603"/>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2600" noProof="0" dirty="0">
              <a:solidFill>
                <a:schemeClr val="bg2">
                  <a:lumMod val="50000"/>
                </a:schemeClr>
              </a:solidFill>
            </a:endParaRPr>
          </a:p>
          <a:p>
            <a:pPr marL="114300" indent="0">
              <a:buNone/>
            </a:pPr>
            <a:r>
              <a:rPr lang="en-GB" b="1" dirty="0"/>
              <a:t>Economic Impacts </a:t>
            </a:r>
          </a:p>
          <a:p>
            <a:pPr marL="114300" indent="0">
              <a:buNone/>
            </a:pPr>
            <a:r>
              <a:rPr lang="en-GB" sz="2200" noProof="0" dirty="0">
                <a:solidFill>
                  <a:schemeClr val="bg2">
                    <a:lumMod val="50000"/>
                  </a:schemeClr>
                </a:solidFill>
              </a:rPr>
              <a:t>Auction revenue income</a:t>
            </a:r>
          </a:p>
        </p:txBody>
      </p:sp>
      <p:sp>
        <p:nvSpPr>
          <p:cNvPr id="11" name="TextBox 10">
            <a:extLst>
              <a:ext uri="{FF2B5EF4-FFF2-40B4-BE49-F238E27FC236}">
                <a16:creationId xmlns:a16="http://schemas.microsoft.com/office/drawing/2014/main" id="{AF8C3994-3E3D-8C38-5376-CB349A9FED8C}"/>
              </a:ext>
            </a:extLst>
          </p:cNvPr>
          <p:cNvSpPr txBox="1"/>
          <p:nvPr/>
        </p:nvSpPr>
        <p:spPr>
          <a:xfrm>
            <a:off x="124440" y="2270337"/>
            <a:ext cx="626101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lgn="ctr">
              <a:defRPr i="1"/>
            </a:lvl1pPr>
          </a:lstStyle>
          <a:p>
            <a:r>
              <a:rPr lang="en-GB" sz="1200" dirty="0"/>
              <a:t>T</a:t>
            </a:r>
            <a:r>
              <a:rPr lang="en-GB" sz="1200" noProof="0" dirty="0" err="1"/>
              <a:t>otal</a:t>
            </a:r>
            <a:r>
              <a:rPr lang="en-GB" sz="1200" noProof="0" dirty="0"/>
              <a:t> EU ETS generated income in Phase IV and distribution between budgets (2021-2024) </a:t>
            </a:r>
          </a:p>
        </p:txBody>
      </p:sp>
      <p:sp>
        <p:nvSpPr>
          <p:cNvPr id="12" name="TextBox 11">
            <a:extLst>
              <a:ext uri="{FF2B5EF4-FFF2-40B4-BE49-F238E27FC236}">
                <a16:creationId xmlns:a16="http://schemas.microsoft.com/office/drawing/2014/main" id="{E831153D-93A4-3CEE-29A2-5E9A73D7480E}"/>
              </a:ext>
            </a:extLst>
          </p:cNvPr>
          <p:cNvSpPr txBox="1"/>
          <p:nvPr/>
        </p:nvSpPr>
        <p:spPr>
          <a:xfrm>
            <a:off x="180869" y="6473184"/>
            <a:ext cx="7031091" cy="276999"/>
          </a:xfrm>
          <a:prstGeom prst="rect">
            <a:avLst/>
          </a:prstGeom>
          <a:noFill/>
        </p:spPr>
        <p:txBody>
          <a:bodyPr wrap="square" lIns="91440" tIns="45720" rIns="91440" bIns="45720" anchor="t">
            <a:spAutoFit/>
          </a:bodyPr>
          <a:lstStyle>
            <a:defPPr>
              <a:defRPr lang="en-US"/>
            </a:defPPr>
            <a:lvl1pPr>
              <a:defRPr sz="1200" b="0" i="0" u="none" strike="noStrike">
                <a:solidFill>
                  <a:srgbClr val="000000"/>
                </a:solidFill>
                <a:effectLst/>
                <a:latin typeface="Calibri"/>
                <a:cs typeface="Calibri"/>
              </a:defRPr>
            </a:lvl1pPr>
          </a:lstStyle>
          <a:p>
            <a:r>
              <a:rPr lang="en-GB" i="1" noProof="0" dirty="0"/>
              <a:t>Source: </a:t>
            </a:r>
            <a:r>
              <a:rPr lang="en-GB" i="1" dirty="0"/>
              <a:t>ERCST, based on Commission</a:t>
            </a:r>
            <a:r>
              <a:rPr lang="en-BE" dirty="0"/>
              <a:t> </a:t>
            </a:r>
            <a:r>
              <a:rPr lang="en-GB" i="1" noProof="0" dirty="0"/>
              <a:t>reports on the functioning of the European carbon market (2022-2024)</a:t>
            </a:r>
          </a:p>
        </p:txBody>
      </p:sp>
      <p:sp>
        <p:nvSpPr>
          <p:cNvPr id="13" name="TextBox 12">
            <a:extLst>
              <a:ext uri="{FF2B5EF4-FFF2-40B4-BE49-F238E27FC236}">
                <a16:creationId xmlns:a16="http://schemas.microsoft.com/office/drawing/2014/main" id="{4406C404-9027-FE24-E9DF-631C827BD756}"/>
              </a:ext>
            </a:extLst>
          </p:cNvPr>
          <p:cNvSpPr txBox="1"/>
          <p:nvPr/>
        </p:nvSpPr>
        <p:spPr>
          <a:xfrm>
            <a:off x="6451042" y="1564430"/>
            <a:ext cx="5470025" cy="4801314"/>
          </a:xfrm>
          <a:prstGeom prst="rect">
            <a:avLst/>
          </a:prstGeom>
          <a:noFill/>
        </p:spPr>
        <p:txBody>
          <a:bodyPr wrap="square" rtlCol="0">
            <a:spAutoFit/>
          </a:bodyPr>
          <a:lstStyle/>
          <a:p>
            <a:r>
              <a:rPr lang="en-GB" noProof="0" dirty="0"/>
              <a:t>In Phase IV, the total EU ETS revenue income amounted to EUR </a:t>
            </a:r>
            <a:r>
              <a:rPr lang="en-GB" b="1" noProof="0" dirty="0"/>
              <a:t>152.65 billion</a:t>
            </a:r>
            <a:r>
              <a:rPr lang="en-GB" noProof="0" dirty="0"/>
              <a:t>. </a:t>
            </a:r>
          </a:p>
          <a:p>
            <a:endParaRPr lang="en-GB" noProof="0" dirty="0"/>
          </a:p>
          <a:p>
            <a:pPr marL="285750" indent="-285750">
              <a:buFont typeface="Arial" panose="020B0604020202020204" pitchFamily="34" charset="0"/>
              <a:buChar char="•"/>
            </a:pPr>
            <a:r>
              <a:rPr lang="en-GB" noProof="0" dirty="0"/>
              <a:t>Of this, </a:t>
            </a:r>
            <a:r>
              <a:rPr lang="en-GB" b="1" noProof="0" dirty="0"/>
              <a:t>EUR </a:t>
            </a:r>
            <a:r>
              <a:rPr lang="en-GB" b="1" dirty="0"/>
              <a:t>112.4</a:t>
            </a:r>
            <a:r>
              <a:rPr lang="en-GB" b="1" noProof="0" dirty="0"/>
              <a:t> billion </a:t>
            </a:r>
            <a:r>
              <a:rPr lang="en-GB" noProof="0" dirty="0"/>
              <a:t>went directly to the EU Member States </a:t>
            </a:r>
            <a:r>
              <a:rPr lang="en-GB" b="1" noProof="0" dirty="0"/>
              <a:t>national budgets</a:t>
            </a:r>
            <a:r>
              <a:rPr lang="en-GB" noProof="0" dirty="0"/>
              <a:t>.</a:t>
            </a:r>
          </a:p>
          <a:p>
            <a:pPr marL="285750" indent="-285750">
              <a:buFont typeface="Arial" panose="020B0604020202020204" pitchFamily="34" charset="0"/>
              <a:buChar char="•"/>
            </a:pPr>
            <a:endParaRPr lang="en-GB" noProof="0" dirty="0"/>
          </a:p>
          <a:p>
            <a:pPr marL="285750" indent="-285750">
              <a:buFont typeface="Arial" panose="020B0604020202020204" pitchFamily="34" charset="0"/>
              <a:buChar char="•"/>
            </a:pPr>
            <a:r>
              <a:rPr lang="en-GB" noProof="0" dirty="0"/>
              <a:t>EUR </a:t>
            </a:r>
            <a:r>
              <a:rPr lang="en-GB" dirty="0"/>
              <a:t>21.11</a:t>
            </a:r>
            <a:r>
              <a:rPr lang="en-GB" noProof="0" dirty="0"/>
              <a:t> billion the ETS </a:t>
            </a:r>
            <a:r>
              <a:rPr lang="en-GB" b="1" noProof="0" dirty="0"/>
              <a:t>Modernisation Fund</a:t>
            </a:r>
            <a:r>
              <a:rPr lang="en-GB" noProof="0" dirty="0"/>
              <a:t>, </a:t>
            </a:r>
          </a:p>
          <a:p>
            <a:pPr marL="285750" indent="-285750">
              <a:buFont typeface="Arial" panose="020B0604020202020204" pitchFamily="34" charset="0"/>
              <a:buChar char="•"/>
            </a:pPr>
            <a:endParaRPr lang="en-GB" noProof="0" dirty="0"/>
          </a:p>
          <a:p>
            <a:pPr marL="285750" indent="-285750">
              <a:buFont typeface="Arial" panose="020B0604020202020204" pitchFamily="34" charset="0"/>
              <a:buChar char="•"/>
            </a:pPr>
            <a:r>
              <a:rPr lang="en-GB" noProof="0" dirty="0"/>
              <a:t>EUR </a:t>
            </a:r>
            <a:r>
              <a:rPr lang="en-GB" dirty="0"/>
              <a:t>9.5</a:t>
            </a:r>
            <a:r>
              <a:rPr lang="en-GB" noProof="0" dirty="0"/>
              <a:t> billion supplied the ETS </a:t>
            </a:r>
            <a:r>
              <a:rPr lang="en-GB" b="1" noProof="0" dirty="0"/>
              <a:t>Innovation Fund.</a:t>
            </a:r>
          </a:p>
          <a:p>
            <a:endParaRPr lang="en-GB" noProof="0" dirty="0"/>
          </a:p>
          <a:p>
            <a:pPr marL="285750" indent="-285750">
              <a:buFont typeface="Arial" panose="020B0604020202020204" pitchFamily="34" charset="0"/>
              <a:buChar char="•"/>
            </a:pPr>
            <a:r>
              <a:rPr lang="en-GB" noProof="0" dirty="0"/>
              <a:t>EUR </a:t>
            </a:r>
            <a:r>
              <a:rPr lang="en-GB" b="1" dirty="0"/>
              <a:t>8.4</a:t>
            </a:r>
            <a:r>
              <a:rPr lang="en-GB" b="1" noProof="0" dirty="0"/>
              <a:t> billion </a:t>
            </a:r>
            <a:r>
              <a:rPr lang="en-GB" noProof="0" dirty="0"/>
              <a:t>supplied the Recovery and Resilience Facility (</a:t>
            </a:r>
            <a:r>
              <a:rPr lang="en-GB" b="1" noProof="0" dirty="0"/>
              <a:t>RFF</a:t>
            </a:r>
            <a:r>
              <a:rPr lang="en-GB" noProof="0" dirty="0"/>
              <a:t>) </a:t>
            </a:r>
            <a:r>
              <a:rPr lang="en-GB" dirty="0"/>
              <a:t>up to 2024</a:t>
            </a:r>
            <a:r>
              <a:rPr lang="en-GB" noProof="0" dirty="0"/>
              <a:t>, to contribute to the EUR 20 billion objective, following the adoption of REPower EU in 2022. </a:t>
            </a:r>
          </a:p>
          <a:p>
            <a:pPr marL="285750" indent="-285750">
              <a:buFont typeface="Arial" panose="020B0604020202020204" pitchFamily="34" charset="0"/>
              <a:buChar char="•"/>
            </a:pPr>
            <a:endParaRPr lang="en-GB" noProof="0" dirty="0"/>
          </a:p>
          <a:p>
            <a:pPr marL="285750" indent="-285750">
              <a:buFont typeface="Arial" panose="020B0604020202020204" pitchFamily="34" charset="0"/>
              <a:buChar char="•"/>
            </a:pPr>
            <a:r>
              <a:rPr lang="en-GB" noProof="0" dirty="0"/>
              <a:t>The remaining EUR </a:t>
            </a:r>
            <a:r>
              <a:rPr lang="en-GB" dirty="0"/>
              <a:t>1.24</a:t>
            </a:r>
            <a:r>
              <a:rPr lang="en-GB" noProof="0" dirty="0"/>
              <a:t> billion went to</a:t>
            </a:r>
            <a:r>
              <a:rPr lang="en-GB" b="1" noProof="0" dirty="0"/>
              <a:t> Iceland, Liechtenstein, Norway </a:t>
            </a:r>
            <a:r>
              <a:rPr lang="en-GB" noProof="0" dirty="0"/>
              <a:t>and</a:t>
            </a:r>
            <a:r>
              <a:rPr lang="en-GB" b="1" noProof="0" dirty="0"/>
              <a:t> Northern Ireland*</a:t>
            </a:r>
            <a:r>
              <a:rPr lang="en-GB" noProof="0" dirty="0"/>
              <a:t>.</a:t>
            </a:r>
          </a:p>
        </p:txBody>
      </p:sp>
      <p:sp>
        <p:nvSpPr>
          <p:cNvPr id="14" name="TextBox 13">
            <a:extLst>
              <a:ext uri="{FF2B5EF4-FFF2-40B4-BE49-F238E27FC236}">
                <a16:creationId xmlns:a16="http://schemas.microsoft.com/office/drawing/2014/main" id="{2B1416AC-F392-4A56-3CFC-D2214604ACE6}"/>
              </a:ext>
            </a:extLst>
          </p:cNvPr>
          <p:cNvSpPr txBox="1"/>
          <p:nvPr/>
        </p:nvSpPr>
        <p:spPr>
          <a:xfrm>
            <a:off x="6973556" y="6463246"/>
            <a:ext cx="5102851" cy="430887"/>
          </a:xfrm>
          <a:prstGeom prst="rect">
            <a:avLst/>
          </a:prstGeom>
          <a:noFill/>
        </p:spPr>
        <p:txBody>
          <a:bodyPr wrap="square" rtlCol="0">
            <a:spAutoFit/>
          </a:bodyPr>
          <a:lstStyle/>
          <a:p>
            <a:r>
              <a:rPr lang="en-GB" sz="1100" i="1" noProof="0" dirty="0"/>
              <a:t>* As of 2022, EEX also auction allowances for electricity generation plants in Northern Ireland, which are part of the EU ETS as from 2021.</a:t>
            </a:r>
          </a:p>
        </p:txBody>
      </p:sp>
      <p:cxnSp>
        <p:nvCxnSpPr>
          <p:cNvPr id="15" name="Straight Connector 14">
            <a:extLst>
              <a:ext uri="{FF2B5EF4-FFF2-40B4-BE49-F238E27FC236}">
                <a16:creationId xmlns:a16="http://schemas.microsoft.com/office/drawing/2014/main" id="{912D17B2-8DA3-99AC-7FC6-0924106B635A}"/>
              </a:ext>
            </a:extLst>
          </p:cNvPr>
          <p:cNvCxnSpPr/>
          <p:nvPr/>
        </p:nvCxnSpPr>
        <p:spPr>
          <a:xfrm flipV="1">
            <a:off x="270933" y="6446057"/>
            <a:ext cx="4022771" cy="2104"/>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33CC11F-5109-72A5-7437-F2610F774A5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609" y="2618736"/>
            <a:ext cx="6085592" cy="3765031"/>
          </a:xfrm>
          <a:prstGeom prst="rect">
            <a:avLst/>
          </a:prstGeom>
          <a:noFill/>
          <a:ln>
            <a:noFill/>
          </a:ln>
        </p:spPr>
      </p:pic>
    </p:spTree>
    <p:extLst>
      <p:ext uri="{BB962C8B-B14F-4D97-AF65-F5344CB8AC3E}">
        <p14:creationId xmlns:p14="http://schemas.microsoft.com/office/powerpoint/2010/main" val="386878440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AD6D5-7136-8A77-BBC6-DE0DE18CD47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CC95414-F716-5AE4-C78E-38E82569E0B7}"/>
              </a:ext>
            </a:extLst>
          </p:cNvPr>
          <p:cNvSpPr>
            <a:spLocks noGrp="1"/>
          </p:cNvSpPr>
          <p:nvPr>
            <p:ph type="sldNum" sz="quarter" idx="12"/>
          </p:nvPr>
        </p:nvSpPr>
        <p:spPr/>
        <p:txBody>
          <a:bodyPr/>
          <a:lstStyle/>
          <a:p>
            <a:fld id="{F26FC048-DF4E-0746-B313-543F0DD72FCB}" type="slidenum">
              <a:rPr lang="en-GB" noProof="0" smtClean="0"/>
              <a:pPr/>
              <a:t>29</a:t>
            </a:fld>
            <a:endParaRPr lang="en-GB" noProof="0" dirty="0"/>
          </a:p>
        </p:txBody>
      </p:sp>
      <p:sp>
        <p:nvSpPr>
          <p:cNvPr id="6" name="TextBox 5">
            <a:extLst>
              <a:ext uri="{FF2B5EF4-FFF2-40B4-BE49-F238E27FC236}">
                <a16:creationId xmlns:a16="http://schemas.microsoft.com/office/drawing/2014/main" id="{8F8C85CC-86EE-7E29-3332-AD4513349444}"/>
              </a:ext>
            </a:extLst>
          </p:cNvPr>
          <p:cNvSpPr txBox="1"/>
          <p:nvPr/>
        </p:nvSpPr>
        <p:spPr>
          <a:xfrm>
            <a:off x="263609" y="1829090"/>
            <a:ext cx="7264110" cy="276999"/>
          </a:xfrm>
          <a:prstGeom prst="rect">
            <a:avLst/>
          </a:prstGeom>
          <a:noFill/>
        </p:spPr>
        <p:txBody>
          <a:bodyPr wrap="square" lIns="91440" tIns="45720" rIns="91440" bIns="45720" anchor="t">
            <a:spAutoFit/>
          </a:bodyPr>
          <a:lstStyle/>
          <a:p>
            <a:r>
              <a:rPr lang="en-GB" sz="1200" i="1" noProof="0" dirty="0"/>
              <a:t>EU ETS reported MS auction revenues EU 27 per category (2025 reporting, 2024 data) (%) </a:t>
            </a:r>
          </a:p>
        </p:txBody>
      </p:sp>
      <p:sp>
        <p:nvSpPr>
          <p:cNvPr id="11" name="TextBox 10">
            <a:extLst>
              <a:ext uri="{FF2B5EF4-FFF2-40B4-BE49-F238E27FC236}">
                <a16:creationId xmlns:a16="http://schemas.microsoft.com/office/drawing/2014/main" id="{3C4FB353-47C4-8290-4F66-FD48CA6FD18D}"/>
              </a:ext>
            </a:extLst>
          </p:cNvPr>
          <p:cNvSpPr txBox="1"/>
          <p:nvPr/>
        </p:nvSpPr>
        <p:spPr>
          <a:xfrm>
            <a:off x="6794863" y="2097860"/>
            <a:ext cx="4945314"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noProof="0" dirty="0">
                <a:ea typeface="Calibri" panose="020F0502020204030204"/>
                <a:cs typeface="Calibri" panose="020F0502020204030204"/>
              </a:rPr>
              <a:t>Following the 2023 revision of the EU ETS (Art 10 (3))  and in line with </a:t>
            </a:r>
            <a:r>
              <a:rPr lang="en-GB" b="1" noProof="0" dirty="0">
                <a:ea typeface="Calibri" panose="020F0502020204030204"/>
                <a:cs typeface="Calibri" panose="020F0502020204030204"/>
              </a:rPr>
              <a:t>Regulation (EU) 2024/1281</a:t>
            </a:r>
            <a:r>
              <a:rPr lang="en-GB" noProof="0" dirty="0">
                <a:ea typeface="Calibri" panose="020F0502020204030204"/>
                <a:cs typeface="Calibri" panose="020F0502020204030204"/>
              </a:rPr>
              <a:t> (Annex I), Member States reported the use of their auction revenues following </a:t>
            </a:r>
            <a:r>
              <a:rPr lang="en-GB" b="1" noProof="0" dirty="0">
                <a:ea typeface="Calibri" panose="020F0502020204030204"/>
                <a:cs typeface="Calibri" panose="020F0502020204030204"/>
              </a:rPr>
              <a:t>new</a:t>
            </a:r>
            <a:r>
              <a:rPr lang="en-GB" noProof="0" dirty="0">
                <a:ea typeface="Calibri" panose="020F0502020204030204"/>
                <a:cs typeface="Calibri" panose="020F0502020204030204"/>
              </a:rPr>
              <a:t> harmonised </a:t>
            </a:r>
            <a:r>
              <a:rPr lang="en-GB" b="1" noProof="0" dirty="0">
                <a:ea typeface="Calibri" panose="020F0502020204030204"/>
                <a:cs typeface="Calibri" panose="020F0502020204030204"/>
              </a:rPr>
              <a:t>categories</a:t>
            </a:r>
            <a:r>
              <a:rPr lang="en-GB" noProof="0" dirty="0">
                <a:ea typeface="Calibri" panose="020F0502020204030204"/>
                <a:cs typeface="Calibri" panose="020F0502020204030204"/>
              </a:rPr>
              <a:t> (1-15). </a:t>
            </a:r>
          </a:p>
          <a:p>
            <a:pPr marL="285750" indent="-285750">
              <a:buFont typeface="Arial"/>
              <a:buChar char="•"/>
            </a:pPr>
            <a:endParaRPr lang="en-GB" noProof="0" dirty="0">
              <a:ea typeface="Calibri" panose="020F0502020204030204"/>
              <a:cs typeface="Calibri" panose="020F0502020204030204"/>
            </a:endParaRPr>
          </a:p>
          <a:p>
            <a:pPr marL="285750" indent="-285750">
              <a:buFont typeface="Arial"/>
              <a:buChar char="•"/>
            </a:pPr>
            <a:r>
              <a:rPr lang="en-GB" noProof="0" dirty="0">
                <a:ea typeface="Calibri" panose="020F0502020204030204"/>
                <a:cs typeface="Calibri" panose="020F0502020204030204"/>
              </a:rPr>
              <a:t>In 2024, more than half of EU ETS reported revenues</a:t>
            </a:r>
            <a:r>
              <a:rPr lang="en-GB" b="1" dirty="0">
                <a:ea typeface="Calibri" panose="020F0502020204030204"/>
                <a:cs typeface="Calibri" panose="020F0502020204030204"/>
              </a:rPr>
              <a:t>,</a:t>
            </a:r>
            <a:r>
              <a:rPr lang="en-GB" b="1" noProof="0" dirty="0">
                <a:ea typeface="Calibri" panose="020F0502020204030204"/>
                <a:cs typeface="Calibri" panose="020F0502020204030204"/>
              </a:rPr>
              <a:t> was spent on ‘Energy supply, grids and storage’, ‘Energy efficiency, heating and cooling in buildings, ‘Industry decarbonization’ and ‘Public Transport’.</a:t>
            </a:r>
            <a:endParaRPr lang="en-GB" noProof="0" dirty="0">
              <a:ea typeface="Calibri" panose="020F0502020204030204"/>
              <a:cs typeface="Calibri" panose="020F0502020204030204"/>
            </a:endParaRPr>
          </a:p>
        </p:txBody>
      </p:sp>
      <p:sp>
        <p:nvSpPr>
          <p:cNvPr id="15" name="TextBox 14">
            <a:extLst>
              <a:ext uri="{FF2B5EF4-FFF2-40B4-BE49-F238E27FC236}">
                <a16:creationId xmlns:a16="http://schemas.microsoft.com/office/drawing/2014/main" id="{83C164F4-483D-100C-7119-1A11CD91544C}"/>
              </a:ext>
            </a:extLst>
          </p:cNvPr>
          <p:cNvSpPr txBox="1"/>
          <p:nvPr/>
        </p:nvSpPr>
        <p:spPr>
          <a:xfrm>
            <a:off x="106845" y="6018507"/>
            <a:ext cx="1197830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i="1" dirty="0"/>
              <a:t>Source: ERCST, based on the use of EU ETS auction revenues (2025 reporting, 2024 data ), </a:t>
            </a:r>
            <a:r>
              <a:rPr lang="en-GB" sz="1200" i="1" dirty="0" err="1"/>
              <a:t>GovReg</a:t>
            </a:r>
            <a:r>
              <a:rPr lang="en-GB" sz="1200" i="1" dirty="0"/>
              <a:t>, EEA Table 3</a:t>
            </a:r>
            <a:endParaRPr lang="en-GB" sz="1200" i="1" noProof="0" dirty="0"/>
          </a:p>
          <a:p>
            <a:r>
              <a:rPr lang="en-GB" sz="1200" i="1" noProof="0" dirty="0"/>
              <a:t>*Reporting data restricted from public view in </a:t>
            </a:r>
            <a:r>
              <a:rPr lang="en-GB" sz="1200" i="1" dirty="0"/>
              <a:t>Germany</a:t>
            </a:r>
            <a:r>
              <a:rPr lang="en-GB" sz="1200" i="1" noProof="0" dirty="0"/>
              <a:t>.</a:t>
            </a:r>
          </a:p>
          <a:p>
            <a:r>
              <a:rPr lang="en-GB" sz="1200" i="1" noProof="0" dirty="0">
                <a:ea typeface="Calibri"/>
                <a:cs typeface="Calibri"/>
              </a:rPr>
              <a:t>**Examples of others include Climate Leap Programme for non-EU ETS sectors (SE), support to local authorities  (BE), biodiversity (ES, HR), reported indirect carbon cost compensation (FI,SI,SK,RO,PT ), geographical and territorial information (PT), Sustainable Development Fund (MT), biogas (LT), R&amp;D in Green Technologies (DE, EE).</a:t>
            </a:r>
          </a:p>
        </p:txBody>
      </p:sp>
      <p:sp>
        <p:nvSpPr>
          <p:cNvPr id="8" name="Text Placeholder 2">
            <a:extLst>
              <a:ext uri="{FF2B5EF4-FFF2-40B4-BE49-F238E27FC236}">
                <a16:creationId xmlns:a16="http://schemas.microsoft.com/office/drawing/2014/main" id="{D6AD818C-6DCD-550A-DA07-3F031BFADFA8}"/>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9" name="Content Placeholder 5">
            <a:extLst>
              <a:ext uri="{FF2B5EF4-FFF2-40B4-BE49-F238E27FC236}">
                <a16:creationId xmlns:a16="http://schemas.microsoft.com/office/drawing/2014/main" id="{161AF46C-E226-35B8-5D9B-ACCFEB9E9184}"/>
              </a:ext>
            </a:extLst>
          </p:cNvPr>
          <p:cNvSpPr txBox="1">
            <a:spLocks/>
          </p:cNvSpPr>
          <p:nvPr/>
        </p:nvSpPr>
        <p:spPr>
          <a:xfrm>
            <a:off x="263609" y="966447"/>
            <a:ext cx="10935854" cy="4012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Measures to address Competitiveness </a:t>
            </a:r>
          </a:p>
        </p:txBody>
      </p:sp>
      <p:sp>
        <p:nvSpPr>
          <p:cNvPr id="10" name="Content Placeholder 5">
            <a:extLst>
              <a:ext uri="{FF2B5EF4-FFF2-40B4-BE49-F238E27FC236}">
                <a16:creationId xmlns:a16="http://schemas.microsoft.com/office/drawing/2014/main" id="{D304E8ED-42F1-12CF-63C4-10323C1FDE2E}"/>
              </a:ext>
            </a:extLst>
          </p:cNvPr>
          <p:cNvSpPr txBox="1">
            <a:spLocks/>
          </p:cNvSpPr>
          <p:nvPr/>
        </p:nvSpPr>
        <p:spPr>
          <a:xfrm>
            <a:off x="263609" y="134474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rgbClr val="767171"/>
                </a:solidFill>
                <a:latin typeface="Calibri" panose="020F0502020204030204" pitchFamily="34" charset="0"/>
                <a:cs typeface="Calibri" panose="020F0502020204030204" pitchFamily="34" charset="0"/>
              </a:rPr>
              <a:t>Member State auction revenues and use</a:t>
            </a:r>
          </a:p>
        </p:txBody>
      </p:sp>
      <p:pic>
        <p:nvPicPr>
          <p:cNvPr id="12" name="Picture 11">
            <a:extLst>
              <a:ext uri="{FF2B5EF4-FFF2-40B4-BE49-F238E27FC236}">
                <a16:creationId xmlns:a16="http://schemas.microsoft.com/office/drawing/2014/main" id="{2233F9E6-3363-3010-1E25-F1F17CF2C2D0}"/>
              </a:ext>
            </a:extLst>
          </p:cNvPr>
          <p:cNvPicPr>
            <a:picLocks noChangeAspect="1"/>
          </p:cNvPicPr>
          <p:nvPr/>
        </p:nvPicPr>
        <p:blipFill>
          <a:blip r:embed="rId3"/>
          <a:stretch>
            <a:fillRect/>
          </a:stretch>
        </p:blipFill>
        <p:spPr>
          <a:xfrm>
            <a:off x="514503" y="2232221"/>
            <a:ext cx="6029467" cy="3346994"/>
          </a:xfrm>
          <a:prstGeom prst="rect">
            <a:avLst/>
          </a:prstGeom>
        </p:spPr>
      </p:pic>
    </p:spTree>
    <p:extLst>
      <p:ext uri="{BB962C8B-B14F-4D97-AF65-F5344CB8AC3E}">
        <p14:creationId xmlns:p14="http://schemas.microsoft.com/office/powerpoint/2010/main" val="356716811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74E2C-318A-D954-728D-4A6FA64D78F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D38F84-866C-7956-FBC4-D2C4C5B48FCB}"/>
              </a:ext>
            </a:extLst>
          </p:cNvPr>
          <p:cNvSpPr>
            <a:spLocks noGrp="1"/>
          </p:cNvSpPr>
          <p:nvPr>
            <p:ph type="sldNum" sz="quarter" idx="12"/>
          </p:nvPr>
        </p:nvSpPr>
        <p:spPr/>
        <p:txBody>
          <a:bodyPr/>
          <a:lstStyle/>
          <a:p>
            <a:fld id="{F26FC048-DF4E-0746-B313-543F0DD72FCB}" type="slidenum">
              <a:rPr lang="en-GB" noProof="0" smtClean="0"/>
              <a:pPr/>
              <a:t>30</a:t>
            </a:fld>
            <a:endParaRPr lang="en-GB" noProof="0" dirty="0"/>
          </a:p>
        </p:txBody>
      </p:sp>
      <p:sp>
        <p:nvSpPr>
          <p:cNvPr id="10" name="TextBox 9">
            <a:extLst>
              <a:ext uri="{FF2B5EF4-FFF2-40B4-BE49-F238E27FC236}">
                <a16:creationId xmlns:a16="http://schemas.microsoft.com/office/drawing/2014/main" id="{66D7EEC1-2498-E803-5A98-5034C66F7E9C}"/>
              </a:ext>
            </a:extLst>
          </p:cNvPr>
          <p:cNvSpPr txBox="1"/>
          <p:nvPr/>
        </p:nvSpPr>
        <p:spPr>
          <a:xfrm>
            <a:off x="5421365" y="6279077"/>
            <a:ext cx="616712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i="1" noProof="0" dirty="0">
                <a:cs typeface="Calibri"/>
              </a:rPr>
              <a:t>Source: ERCST, based on Innovation Fund </a:t>
            </a:r>
            <a:r>
              <a:rPr lang="en-GB" sz="1400" i="1" noProof="0" dirty="0"/>
              <a:t>project portfolio dashboard, 2026</a:t>
            </a:r>
            <a:endParaRPr lang="en-GB" sz="1400" i="1" noProof="0" dirty="0">
              <a:cs typeface="Calibri"/>
            </a:endParaRPr>
          </a:p>
        </p:txBody>
      </p:sp>
      <p:sp>
        <p:nvSpPr>
          <p:cNvPr id="20" name="TextBox 19">
            <a:extLst>
              <a:ext uri="{FF2B5EF4-FFF2-40B4-BE49-F238E27FC236}">
                <a16:creationId xmlns:a16="http://schemas.microsoft.com/office/drawing/2014/main" id="{27514BC9-5247-BD48-FA56-20B4D01FD84C}"/>
              </a:ext>
            </a:extLst>
          </p:cNvPr>
          <p:cNvSpPr txBox="1"/>
          <p:nvPr/>
        </p:nvSpPr>
        <p:spPr>
          <a:xfrm>
            <a:off x="3649277" y="5569194"/>
            <a:ext cx="357116" cy="230832"/>
          </a:xfrm>
          <a:prstGeom prst="rect">
            <a:avLst/>
          </a:prstGeom>
          <a:noFill/>
        </p:spPr>
        <p:txBody>
          <a:bodyPr wrap="square" rtlCol="0">
            <a:spAutoFit/>
          </a:bodyPr>
          <a:lstStyle/>
          <a:p>
            <a:pPr algn="ctr"/>
            <a:r>
              <a:rPr lang="en-GB" sz="900" noProof="0" dirty="0">
                <a:solidFill>
                  <a:schemeClr val="tx1">
                    <a:lumMod val="65000"/>
                    <a:lumOff val="35000"/>
                  </a:schemeClr>
                </a:solidFill>
              </a:rPr>
              <a:t>*</a:t>
            </a:r>
            <a:endParaRPr lang="en-GB" sz="1050" noProof="0" dirty="0">
              <a:solidFill>
                <a:schemeClr val="tx1">
                  <a:lumMod val="65000"/>
                  <a:lumOff val="35000"/>
                </a:schemeClr>
              </a:solidFill>
            </a:endParaRPr>
          </a:p>
        </p:txBody>
      </p:sp>
      <p:sp>
        <p:nvSpPr>
          <p:cNvPr id="21" name="TextBox 20">
            <a:extLst>
              <a:ext uri="{FF2B5EF4-FFF2-40B4-BE49-F238E27FC236}">
                <a16:creationId xmlns:a16="http://schemas.microsoft.com/office/drawing/2014/main" id="{5370D5D9-2142-1DC2-1E94-FE9CD9C76E4C}"/>
              </a:ext>
            </a:extLst>
          </p:cNvPr>
          <p:cNvSpPr txBox="1"/>
          <p:nvPr/>
        </p:nvSpPr>
        <p:spPr>
          <a:xfrm>
            <a:off x="11093186" y="6003632"/>
            <a:ext cx="357116" cy="230832"/>
          </a:xfrm>
          <a:prstGeom prst="rect">
            <a:avLst/>
          </a:prstGeom>
          <a:noFill/>
        </p:spPr>
        <p:txBody>
          <a:bodyPr wrap="square" rtlCol="0">
            <a:spAutoFit/>
          </a:bodyPr>
          <a:lstStyle/>
          <a:p>
            <a:pPr algn="ctr"/>
            <a:r>
              <a:rPr lang="en-GB" sz="900" noProof="0" dirty="0">
                <a:solidFill>
                  <a:schemeClr val="tx1">
                    <a:lumMod val="65000"/>
                    <a:lumOff val="35000"/>
                  </a:schemeClr>
                </a:solidFill>
              </a:rPr>
              <a:t>**</a:t>
            </a:r>
            <a:endParaRPr lang="en-GB" sz="1050" noProof="0" dirty="0">
              <a:solidFill>
                <a:schemeClr val="tx1">
                  <a:lumMod val="65000"/>
                  <a:lumOff val="35000"/>
                </a:schemeClr>
              </a:solidFill>
            </a:endParaRPr>
          </a:p>
        </p:txBody>
      </p:sp>
      <p:sp>
        <p:nvSpPr>
          <p:cNvPr id="2" name="TextBox 1">
            <a:extLst>
              <a:ext uri="{FF2B5EF4-FFF2-40B4-BE49-F238E27FC236}">
                <a16:creationId xmlns:a16="http://schemas.microsoft.com/office/drawing/2014/main" id="{6F2BF082-A9DD-EA78-50A0-EA3C828530B4}"/>
              </a:ext>
            </a:extLst>
          </p:cNvPr>
          <p:cNvSpPr txBox="1"/>
          <p:nvPr/>
        </p:nvSpPr>
        <p:spPr>
          <a:xfrm>
            <a:off x="11588485" y="6032206"/>
            <a:ext cx="357116" cy="215444"/>
          </a:xfrm>
          <a:prstGeom prst="rect">
            <a:avLst/>
          </a:prstGeom>
          <a:solidFill>
            <a:schemeClr val="bg1"/>
          </a:solidFill>
        </p:spPr>
        <p:txBody>
          <a:bodyPr wrap="square" lIns="91440" tIns="45720" rIns="91440" bIns="45720" rtlCol="0" anchor="t">
            <a:spAutoFit/>
          </a:bodyPr>
          <a:lstStyle/>
          <a:p>
            <a:pPr algn="ctr"/>
            <a:r>
              <a:rPr lang="en-GB" sz="800" noProof="0" dirty="0">
                <a:solidFill>
                  <a:schemeClr val="tx1">
                    <a:lumMod val="65000"/>
                    <a:lumOff val="35000"/>
                  </a:schemeClr>
                </a:solidFill>
              </a:rPr>
              <a:t>***</a:t>
            </a:r>
            <a:endParaRPr lang="en-GB" sz="1000" noProof="0" dirty="0">
              <a:solidFill>
                <a:schemeClr val="tx1">
                  <a:lumMod val="65000"/>
                  <a:lumOff val="35000"/>
                </a:schemeClr>
              </a:solidFill>
            </a:endParaRPr>
          </a:p>
        </p:txBody>
      </p:sp>
      <p:sp>
        <p:nvSpPr>
          <p:cNvPr id="8" name="Text Placeholder 2">
            <a:extLst>
              <a:ext uri="{FF2B5EF4-FFF2-40B4-BE49-F238E27FC236}">
                <a16:creationId xmlns:a16="http://schemas.microsoft.com/office/drawing/2014/main" id="{D29C6FDA-1A58-1230-6655-080812C99B10}"/>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pic>
        <p:nvPicPr>
          <p:cNvPr id="5" name="Picture 4">
            <a:extLst>
              <a:ext uri="{FF2B5EF4-FFF2-40B4-BE49-F238E27FC236}">
                <a16:creationId xmlns:a16="http://schemas.microsoft.com/office/drawing/2014/main" id="{5CE50F99-625A-06BB-2254-0FC6DFA51AF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4348" y="2217807"/>
            <a:ext cx="6322695" cy="4072255"/>
          </a:xfrm>
          <a:prstGeom prst="rect">
            <a:avLst/>
          </a:prstGeom>
          <a:noFill/>
        </p:spPr>
      </p:pic>
      <p:pic>
        <p:nvPicPr>
          <p:cNvPr id="6" name="Picture 5">
            <a:extLst>
              <a:ext uri="{FF2B5EF4-FFF2-40B4-BE49-F238E27FC236}">
                <a16:creationId xmlns:a16="http://schemas.microsoft.com/office/drawing/2014/main" id="{D928B9F8-FFF9-6D1F-C1B6-C9C1D0BB0D0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609" y="2206782"/>
            <a:ext cx="4909659" cy="3761537"/>
          </a:xfrm>
          <a:prstGeom prst="rect">
            <a:avLst/>
          </a:prstGeom>
          <a:noFill/>
          <a:ln>
            <a:noFill/>
          </a:ln>
        </p:spPr>
      </p:pic>
      <p:sp>
        <p:nvSpPr>
          <p:cNvPr id="14" name="TextBox 13">
            <a:extLst>
              <a:ext uri="{FF2B5EF4-FFF2-40B4-BE49-F238E27FC236}">
                <a16:creationId xmlns:a16="http://schemas.microsoft.com/office/drawing/2014/main" id="{ED261C23-A107-A00D-9E28-41F5559885E3}"/>
              </a:ext>
            </a:extLst>
          </p:cNvPr>
          <p:cNvSpPr txBox="1"/>
          <p:nvPr/>
        </p:nvSpPr>
        <p:spPr>
          <a:xfrm>
            <a:off x="263609" y="1796387"/>
            <a:ext cx="5036811" cy="268865"/>
          </a:xfrm>
          <a:prstGeom prst="rect">
            <a:avLst/>
          </a:prstGeom>
          <a:noFill/>
        </p:spPr>
        <p:txBody>
          <a:bodyPr wrap="square">
            <a:spAutoFit/>
          </a:bodyPr>
          <a:lstStyle/>
          <a:p>
            <a:r>
              <a:rPr lang="en-GB" sz="1100" i="1" dirty="0"/>
              <a:t>Innovation Fund funding by sector and call year (2021-2025)</a:t>
            </a:r>
            <a:endParaRPr lang="en-US" sz="1100" i="1" dirty="0"/>
          </a:p>
        </p:txBody>
      </p:sp>
      <p:sp>
        <p:nvSpPr>
          <p:cNvPr id="17" name="TextBox 16">
            <a:extLst>
              <a:ext uri="{FF2B5EF4-FFF2-40B4-BE49-F238E27FC236}">
                <a16:creationId xmlns:a16="http://schemas.microsoft.com/office/drawing/2014/main" id="{9476B296-2AAF-BD36-7A37-4FB4602EBB52}"/>
              </a:ext>
            </a:extLst>
          </p:cNvPr>
          <p:cNvSpPr txBox="1"/>
          <p:nvPr/>
        </p:nvSpPr>
        <p:spPr>
          <a:xfrm>
            <a:off x="5444348" y="1797226"/>
            <a:ext cx="7725907" cy="261610"/>
          </a:xfrm>
          <a:prstGeom prst="rect">
            <a:avLst/>
          </a:prstGeom>
          <a:noFill/>
        </p:spPr>
        <p:txBody>
          <a:bodyPr wrap="square">
            <a:spAutoFit/>
          </a:bodyPr>
          <a:lstStyle/>
          <a:p>
            <a:r>
              <a:rPr lang="en-GB" sz="1100" i="1" dirty="0"/>
              <a:t>Innovation Fund funding by EU ETS country and geographical division</a:t>
            </a:r>
            <a:endParaRPr lang="en-US" sz="1100" i="1" dirty="0"/>
          </a:p>
        </p:txBody>
      </p:sp>
      <p:sp>
        <p:nvSpPr>
          <p:cNvPr id="3" name="TextBox 2">
            <a:extLst>
              <a:ext uri="{FF2B5EF4-FFF2-40B4-BE49-F238E27FC236}">
                <a16:creationId xmlns:a16="http://schemas.microsoft.com/office/drawing/2014/main" id="{7FCB817E-56AD-A4F1-CCF1-25EF0439A307}"/>
              </a:ext>
            </a:extLst>
          </p:cNvPr>
          <p:cNvSpPr txBox="1"/>
          <p:nvPr/>
        </p:nvSpPr>
        <p:spPr>
          <a:xfrm>
            <a:off x="186328" y="6093761"/>
            <a:ext cx="616712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i="1" noProof="0" dirty="0">
                <a:cs typeface="Calibri"/>
              </a:rPr>
              <a:t>Source: ERCST, based on disbursement decisions</a:t>
            </a:r>
          </a:p>
        </p:txBody>
      </p:sp>
      <p:sp>
        <p:nvSpPr>
          <p:cNvPr id="7" name="Content Placeholder 5">
            <a:extLst>
              <a:ext uri="{FF2B5EF4-FFF2-40B4-BE49-F238E27FC236}">
                <a16:creationId xmlns:a16="http://schemas.microsoft.com/office/drawing/2014/main" id="{1F142840-3ED6-F43E-D9AA-4C9B61A60457}"/>
              </a:ext>
            </a:extLst>
          </p:cNvPr>
          <p:cNvSpPr txBox="1">
            <a:spLocks/>
          </p:cNvSpPr>
          <p:nvPr/>
        </p:nvSpPr>
        <p:spPr>
          <a:xfrm>
            <a:off x="263609" y="966447"/>
            <a:ext cx="10935854" cy="4012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Measures to address Competitiveness </a:t>
            </a:r>
          </a:p>
        </p:txBody>
      </p:sp>
      <p:sp>
        <p:nvSpPr>
          <p:cNvPr id="12" name="Content Placeholder 5">
            <a:extLst>
              <a:ext uri="{FF2B5EF4-FFF2-40B4-BE49-F238E27FC236}">
                <a16:creationId xmlns:a16="http://schemas.microsoft.com/office/drawing/2014/main" id="{1AD60A99-02AE-895E-C440-BB7CC902E728}"/>
              </a:ext>
            </a:extLst>
          </p:cNvPr>
          <p:cNvSpPr txBox="1">
            <a:spLocks/>
          </p:cNvSpPr>
          <p:nvPr/>
        </p:nvSpPr>
        <p:spPr>
          <a:xfrm>
            <a:off x="263609" y="1344742"/>
            <a:ext cx="10935854" cy="4012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rgbClr val="767171"/>
                </a:solidFill>
                <a:latin typeface="Calibri" panose="020F0502020204030204" pitchFamily="34" charset="0"/>
                <a:cs typeface="Calibri" panose="020F0502020204030204" pitchFamily="34" charset="0"/>
              </a:rPr>
              <a:t>Innovation Fund</a:t>
            </a:r>
          </a:p>
        </p:txBody>
      </p:sp>
    </p:spTree>
    <p:extLst>
      <p:ext uri="{BB962C8B-B14F-4D97-AF65-F5344CB8AC3E}">
        <p14:creationId xmlns:p14="http://schemas.microsoft.com/office/powerpoint/2010/main" val="261831009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40745B-CCEB-134C-AB2E-64A61FCA0E93}"/>
              </a:ext>
            </a:extLst>
          </p:cNvPr>
          <p:cNvSpPr>
            <a:spLocks noGrp="1"/>
          </p:cNvSpPr>
          <p:nvPr>
            <p:ph type="sldNum" sz="quarter" idx="12"/>
          </p:nvPr>
        </p:nvSpPr>
        <p:spPr/>
        <p:txBody>
          <a:bodyPr/>
          <a:lstStyle/>
          <a:p>
            <a:fld id="{F26FC048-DF4E-0746-B313-543F0DD72FCB}" type="slidenum">
              <a:rPr lang="en-GB" noProof="0" smtClean="0"/>
              <a:pPr/>
              <a:t>31</a:t>
            </a:fld>
            <a:endParaRPr lang="en-GB" noProof="0" dirty="0"/>
          </a:p>
        </p:txBody>
      </p:sp>
      <p:sp>
        <p:nvSpPr>
          <p:cNvPr id="13" name="TextBox 12">
            <a:extLst>
              <a:ext uri="{FF2B5EF4-FFF2-40B4-BE49-F238E27FC236}">
                <a16:creationId xmlns:a16="http://schemas.microsoft.com/office/drawing/2014/main" id="{75991169-BAD8-9381-B313-AD9C84E1E299}"/>
              </a:ext>
            </a:extLst>
          </p:cNvPr>
          <p:cNvSpPr txBox="1"/>
          <p:nvPr/>
        </p:nvSpPr>
        <p:spPr>
          <a:xfrm>
            <a:off x="270933" y="6270982"/>
            <a:ext cx="11541395" cy="430887"/>
          </a:xfrm>
          <a:prstGeom prst="rect">
            <a:avLst/>
          </a:prstGeom>
          <a:noFill/>
        </p:spPr>
        <p:txBody>
          <a:bodyPr wrap="square" lIns="91440" tIns="45720" rIns="91440" bIns="45720" anchor="t">
            <a:spAutoFit/>
          </a:bodyPr>
          <a:lstStyle/>
          <a:p>
            <a:r>
              <a:rPr lang="en-GB" sz="1100" i="1" noProof="0" dirty="0"/>
              <a:t>Source: ERCST, based on reports from the European Commission on the functioning of the European carbon market. Data for Norway are provided by </a:t>
            </a:r>
            <a:r>
              <a:rPr lang="en-GB" sz="1100" i="1" noProof="0" dirty="0">
                <a:hlinkClick r:id="rId3"/>
              </a:rPr>
              <a:t>Veyt (2024)</a:t>
            </a:r>
            <a:r>
              <a:rPr lang="en-GB" sz="1100" i="1" noProof="0" dirty="0"/>
              <a:t> Miljødirektoratet, “CO₂-</a:t>
            </a:r>
            <a:r>
              <a:rPr lang="en-GB" sz="1100" i="1" noProof="0" dirty="0" err="1"/>
              <a:t>kompensasjon</a:t>
            </a:r>
            <a:r>
              <a:rPr lang="en-GB" sz="1100" i="1" noProof="0" dirty="0"/>
              <a:t>,” Norwegian Environment Agency, accessed 11 May 2026, https://www.miljodirektoratet.no/ansvarsomrader/klima/co2-kompensasjon/</a:t>
            </a:r>
            <a:endParaRPr lang="en-GB" sz="1100" noProof="0" dirty="0"/>
          </a:p>
        </p:txBody>
      </p:sp>
      <p:sp>
        <p:nvSpPr>
          <p:cNvPr id="7" name="TextBox 6">
            <a:extLst>
              <a:ext uri="{FF2B5EF4-FFF2-40B4-BE49-F238E27FC236}">
                <a16:creationId xmlns:a16="http://schemas.microsoft.com/office/drawing/2014/main" id="{09540ABD-E54E-0CA9-D30A-7298C59AD665}"/>
              </a:ext>
            </a:extLst>
          </p:cNvPr>
          <p:cNvSpPr txBox="1"/>
          <p:nvPr/>
        </p:nvSpPr>
        <p:spPr>
          <a:xfrm>
            <a:off x="270933" y="5558305"/>
            <a:ext cx="11657458" cy="769441"/>
          </a:xfrm>
          <a:prstGeom prst="rect">
            <a:avLst/>
          </a:prstGeom>
          <a:noFill/>
        </p:spPr>
        <p:txBody>
          <a:bodyPr wrap="square" lIns="91440" tIns="45720" rIns="91440" bIns="45720" rtlCol="0" anchor="t">
            <a:spAutoFit/>
          </a:bodyPr>
          <a:lstStyle/>
          <a:p>
            <a:r>
              <a:rPr lang="en-GB" sz="1100" i="1" noProof="0" dirty="0"/>
              <a:t>*Luxembourg over share of auction revenues spent on indirect costs in 2022, 2023 and 2024, was above 100%, due to a drop in the country’s auction volume caused primarily by its use of ETS allowances for offsetting emissions in ESR, while in Norway, indirect cost is partly financed by the Norwegian government’s revenues from EU ETS  and  from the general budget. </a:t>
            </a:r>
            <a:endParaRPr lang="en-GB" sz="1100" noProof="0" dirty="0"/>
          </a:p>
          <a:p>
            <a:r>
              <a:rPr lang="en-GB" sz="1100" i="1" noProof="0" dirty="0">
                <a:ea typeface="Calibri"/>
                <a:cs typeface="Calibri"/>
              </a:rPr>
              <a:t>* Norway did not join the European ETS auction platform until June 2019 and therefore EUAs auctioned were reported as zero in 2017-2019. Source EEA (2019) Trends and projections in the EU ETS in 2019. Pp 49.</a:t>
            </a:r>
          </a:p>
        </p:txBody>
      </p:sp>
      <p:sp>
        <p:nvSpPr>
          <p:cNvPr id="9" name="TextBox 8">
            <a:extLst>
              <a:ext uri="{FF2B5EF4-FFF2-40B4-BE49-F238E27FC236}">
                <a16:creationId xmlns:a16="http://schemas.microsoft.com/office/drawing/2014/main" id="{EA72296E-5544-46EB-19AF-1E30C8A66089}"/>
              </a:ext>
            </a:extLst>
          </p:cNvPr>
          <p:cNvSpPr txBox="1"/>
          <p:nvPr/>
        </p:nvSpPr>
        <p:spPr>
          <a:xfrm>
            <a:off x="263609" y="1745990"/>
            <a:ext cx="7408834" cy="307777"/>
          </a:xfrm>
          <a:prstGeom prst="rect">
            <a:avLst/>
          </a:prstGeom>
          <a:noFill/>
        </p:spPr>
        <p:txBody>
          <a:bodyPr wrap="square" lIns="91440" tIns="45720" rIns="91440" bIns="45720" anchor="t">
            <a:spAutoFit/>
          </a:bodyPr>
          <a:lstStyle/>
          <a:p>
            <a:pPr algn="r"/>
            <a:r>
              <a:rPr lang="en-GB" sz="1400" noProof="0" dirty="0"/>
              <a:t>KPI 12</a:t>
            </a:r>
            <a:r>
              <a:rPr lang="en-GB" sz="1400" dirty="0"/>
              <a:t> </a:t>
            </a:r>
            <a:r>
              <a:rPr lang="en-GB" sz="1400" i="1" noProof="0" dirty="0"/>
              <a:t>% of MS auction revenues spent on indirect cost compensation EU 27 + Norway (2017-2024)</a:t>
            </a:r>
          </a:p>
        </p:txBody>
      </p:sp>
      <p:sp>
        <p:nvSpPr>
          <p:cNvPr id="6" name="Text Placeholder 2">
            <a:extLst>
              <a:ext uri="{FF2B5EF4-FFF2-40B4-BE49-F238E27FC236}">
                <a16:creationId xmlns:a16="http://schemas.microsoft.com/office/drawing/2014/main" id="{43336AB8-3B08-1241-BC86-64A37764AB8D}"/>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pic>
        <p:nvPicPr>
          <p:cNvPr id="3" name="Picture 2">
            <a:extLst>
              <a:ext uri="{FF2B5EF4-FFF2-40B4-BE49-F238E27FC236}">
                <a16:creationId xmlns:a16="http://schemas.microsoft.com/office/drawing/2014/main" id="{6BEA4935-1B36-B124-6C16-5DA306604E91}"/>
              </a:ext>
            </a:extLst>
          </p:cNvPr>
          <p:cNvPicPr>
            <a:picLocks noChangeAspect="1"/>
          </p:cNvPicPr>
          <p:nvPr/>
        </p:nvPicPr>
        <p:blipFill>
          <a:blip r:embed="rId4">
            <a:extLst>
              <a:ext uri="{28A0092B-C50C-407E-A947-70E740481C1C}">
                <a14:useLocalDpi xmlns:a14="http://schemas.microsoft.com/office/drawing/2010/main" val="0"/>
              </a:ext>
            </a:extLst>
          </a:blip>
          <a:srcRect t="9266"/>
          <a:stretch>
            <a:fillRect/>
          </a:stretch>
        </p:blipFill>
        <p:spPr bwMode="auto">
          <a:xfrm>
            <a:off x="565265" y="2164673"/>
            <a:ext cx="10634198" cy="3478736"/>
          </a:xfrm>
          <a:prstGeom prst="rect">
            <a:avLst/>
          </a:prstGeom>
          <a:noFill/>
          <a:ln>
            <a:noFill/>
          </a:ln>
        </p:spPr>
      </p:pic>
      <p:sp>
        <p:nvSpPr>
          <p:cNvPr id="2" name="Content Placeholder 5">
            <a:extLst>
              <a:ext uri="{FF2B5EF4-FFF2-40B4-BE49-F238E27FC236}">
                <a16:creationId xmlns:a16="http://schemas.microsoft.com/office/drawing/2014/main" id="{EF2C86F5-958D-E97F-83FA-5CAD6EBEC76B}"/>
              </a:ext>
            </a:extLst>
          </p:cNvPr>
          <p:cNvSpPr txBox="1">
            <a:spLocks/>
          </p:cNvSpPr>
          <p:nvPr/>
        </p:nvSpPr>
        <p:spPr>
          <a:xfrm>
            <a:off x="263609" y="966447"/>
            <a:ext cx="10935854" cy="4012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Measures to address Competitiveness </a:t>
            </a:r>
          </a:p>
        </p:txBody>
      </p:sp>
      <p:sp>
        <p:nvSpPr>
          <p:cNvPr id="5" name="Content Placeholder 5">
            <a:extLst>
              <a:ext uri="{FF2B5EF4-FFF2-40B4-BE49-F238E27FC236}">
                <a16:creationId xmlns:a16="http://schemas.microsoft.com/office/drawing/2014/main" id="{762DE176-FDEA-C678-DB1F-735FE6A377FA}"/>
              </a:ext>
            </a:extLst>
          </p:cNvPr>
          <p:cNvSpPr txBox="1">
            <a:spLocks/>
          </p:cNvSpPr>
          <p:nvPr/>
        </p:nvSpPr>
        <p:spPr>
          <a:xfrm>
            <a:off x="263609" y="1344742"/>
            <a:ext cx="10935854" cy="4012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rgbClr val="767171"/>
                </a:solidFill>
                <a:latin typeface="Calibri" panose="020F0502020204030204" pitchFamily="34" charset="0"/>
                <a:cs typeface="Calibri" panose="020F0502020204030204" pitchFamily="34" charset="0"/>
              </a:rPr>
              <a:t>Indirect Cost Compensation</a:t>
            </a:r>
          </a:p>
        </p:txBody>
      </p:sp>
    </p:spTree>
    <p:extLst>
      <p:ext uri="{BB962C8B-B14F-4D97-AF65-F5344CB8AC3E}">
        <p14:creationId xmlns:p14="http://schemas.microsoft.com/office/powerpoint/2010/main" val="217249375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p:cNvSpPr>
            <a:spLocks noGrp="1"/>
          </p:cNvSpPr>
          <p:nvPr>
            <p:ph type="title"/>
          </p:nvPr>
        </p:nvSpPr>
        <p:spPr/>
        <p:txBody>
          <a:bodyPr/>
          <a:lstStyle/>
          <a:p>
            <a:r>
              <a:rPr lang="en-US" b="1" dirty="0">
                <a:solidFill>
                  <a:srgbClr val="2C7D4A"/>
                </a:solidFill>
                <a:latin typeface="+mn-lt"/>
              </a:rPr>
              <a:t>6. Market functioning</a:t>
            </a:r>
          </a:p>
        </p:txBody>
      </p:sp>
      <p:pic>
        <p:nvPicPr>
          <p:cNvPr id="4" name="Picture 3">
            <a:extLst>
              <a:ext uri="{FF2B5EF4-FFF2-40B4-BE49-F238E27FC236}">
                <a16:creationId xmlns:a16="http://schemas.microsoft.com/office/drawing/2014/main" id="{DF02A59D-E090-FCCC-E8DA-1616A4F5C975}"/>
              </a:ext>
            </a:extLst>
          </p:cNvPr>
          <p:cNvPicPr>
            <a:picLocks noChangeAspect="1"/>
          </p:cNvPicPr>
          <p:nvPr/>
        </p:nvPicPr>
        <p:blipFill rotWithShape="1">
          <a:blip r:embed="rId6">
            <a:extLst>
              <a:ext uri="{28A0092B-C50C-407E-A947-70E740481C1C}">
                <a14:useLocalDpi xmlns:a14="http://schemas.microsoft.com/office/drawing/2010/main" val="0"/>
              </a:ext>
            </a:extLst>
          </a:blip>
          <a:srcRect l="2368" t="8296" b="6618"/>
          <a:stretch>
            <a:fillRect/>
          </a:stretch>
        </p:blipFill>
        <p:spPr bwMode="auto">
          <a:xfrm>
            <a:off x="628363" y="1895663"/>
            <a:ext cx="7738222" cy="3913028"/>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5BE9D988-614F-1E11-4D4B-32B52C59C619}"/>
              </a:ext>
            </a:extLst>
          </p:cNvPr>
          <p:cNvSpPr txBox="1"/>
          <p:nvPr/>
        </p:nvSpPr>
        <p:spPr>
          <a:xfrm>
            <a:off x="1017639" y="5869858"/>
            <a:ext cx="8760542" cy="369332"/>
          </a:xfrm>
          <a:prstGeom prst="rect">
            <a:avLst/>
          </a:prstGeom>
          <a:noFill/>
        </p:spPr>
        <p:txBody>
          <a:bodyPr wrap="square" rtlCol="0">
            <a:spAutoFit/>
          </a:bodyPr>
          <a:lstStyle/>
          <a:p>
            <a:r>
              <a:rPr lang="en-GB" i="1" dirty="0"/>
              <a:t>Source: BloombergNEF. Note: </a:t>
            </a:r>
            <a:r>
              <a:rPr lang="en-GB" i="1" dirty="0">
                <a:solidFill>
                  <a:srgbClr val="2C7D4A"/>
                </a:solidFill>
              </a:rPr>
              <a:t>Green</a:t>
            </a:r>
            <a:r>
              <a:rPr lang="en-GB" i="1" dirty="0"/>
              <a:t> indicates improving, </a:t>
            </a:r>
            <a:r>
              <a:rPr lang="en-GB" i="1" dirty="0">
                <a:solidFill>
                  <a:srgbClr val="FF0000"/>
                </a:solidFill>
              </a:rPr>
              <a:t>red</a:t>
            </a:r>
            <a:r>
              <a:rPr lang="en-GB" i="1" dirty="0"/>
              <a:t> worsening, </a:t>
            </a:r>
            <a:r>
              <a:rPr lang="en-GB" i="1" dirty="0">
                <a:solidFill>
                  <a:srgbClr val="FFC000"/>
                </a:solidFill>
              </a:rPr>
              <a:t>amber</a:t>
            </a:r>
            <a:r>
              <a:rPr lang="en-GB" i="1" dirty="0"/>
              <a:t> stable.</a:t>
            </a:r>
            <a:endParaRPr lang="en-BE" i="1" dirty="0"/>
          </a:p>
        </p:txBody>
      </p:sp>
      <p:sp>
        <p:nvSpPr>
          <p:cNvPr id="7" name="TextBox 6">
            <a:extLst>
              <a:ext uri="{FF2B5EF4-FFF2-40B4-BE49-F238E27FC236}">
                <a16:creationId xmlns:a16="http://schemas.microsoft.com/office/drawing/2014/main" id="{7F79F0B3-205C-C0BC-F435-E1B7ECC05E7D}"/>
              </a:ext>
            </a:extLst>
          </p:cNvPr>
          <p:cNvSpPr txBox="1"/>
          <p:nvPr/>
        </p:nvSpPr>
        <p:spPr>
          <a:xfrm>
            <a:off x="512301" y="1342053"/>
            <a:ext cx="6096000" cy="492443"/>
          </a:xfrm>
          <a:prstGeom prst="rect">
            <a:avLst/>
          </a:prstGeom>
          <a:noFill/>
        </p:spPr>
        <p:txBody>
          <a:bodyPr wrap="square">
            <a:spAutoFit/>
          </a:bodyPr>
          <a:lstStyle/>
          <a:p>
            <a:r>
              <a:rPr lang="en-US" sz="2600" b="1" dirty="0">
                <a:latin typeface="Calibri" panose="020F0502020204030204" pitchFamily="34" charset="0"/>
                <a:cs typeface="Calibri" panose="020F0502020204030204" pitchFamily="34" charset="0"/>
              </a:rPr>
              <a:t>Market functioning trackers</a:t>
            </a:r>
          </a:p>
        </p:txBody>
      </p:sp>
    </p:spTree>
    <p:extLst>
      <p:ext uri="{BB962C8B-B14F-4D97-AF65-F5344CB8AC3E}">
        <p14:creationId xmlns:p14="http://schemas.microsoft.com/office/powerpoint/2010/main" val="2756741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p:cNvSpPr>
            <a:spLocks noGrp="1"/>
          </p:cNvSpPr>
          <p:nvPr>
            <p:ph type="title"/>
          </p:nvPr>
        </p:nvSpPr>
        <p:spPr>
          <a:xfrm>
            <a:off x="421581" y="101420"/>
            <a:ext cx="10515600" cy="1325563"/>
          </a:xfrm>
        </p:spPr>
        <p:txBody>
          <a:bodyPr/>
          <a:lstStyle/>
          <a:p>
            <a:r>
              <a:rPr lang="en-US" b="1" dirty="0">
                <a:solidFill>
                  <a:srgbClr val="2C7D4A"/>
                </a:solidFill>
                <a:latin typeface="+mn-lt"/>
              </a:rPr>
              <a:t>6. Market functioning</a:t>
            </a:r>
          </a:p>
        </p:txBody>
      </p:sp>
      <p:sp>
        <p:nvSpPr>
          <p:cNvPr id="7" name="Content Placeholder 4">
            <a:extLst>
              <a:ext uri="{FF2B5EF4-FFF2-40B4-BE49-F238E27FC236}">
                <a16:creationId xmlns:a16="http://schemas.microsoft.com/office/drawing/2014/main" id="{07E0D000-0365-4910-9DCE-74850510CE6A}"/>
              </a:ext>
            </a:extLst>
          </p:cNvPr>
          <p:cNvSpPr txBox="1">
            <a:spLocks/>
          </p:cNvSpPr>
          <p:nvPr/>
        </p:nvSpPr>
        <p:spPr>
          <a:xfrm>
            <a:off x="512301" y="1275805"/>
            <a:ext cx="7407903" cy="385001"/>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defTabSz="1051998">
              <a:spcBef>
                <a:spcPts val="313"/>
              </a:spcBef>
              <a:buNone/>
            </a:pPr>
            <a:r>
              <a:rPr lang="en-US" sz="2000" dirty="0">
                <a:solidFill>
                  <a:schemeClr val="bg2">
                    <a:lumMod val="50000"/>
                  </a:schemeClr>
                </a:solidFill>
                <a:latin typeface="Arial" panose="020B0604020202020204" pitchFamily="34" charset="0"/>
              </a:rPr>
              <a:t>EUA Price forecasts</a:t>
            </a:r>
          </a:p>
        </p:txBody>
      </p:sp>
      <p:sp>
        <p:nvSpPr>
          <p:cNvPr id="5" name="Content Placeholder 4">
            <a:extLst>
              <a:ext uri="{FF2B5EF4-FFF2-40B4-BE49-F238E27FC236}">
                <a16:creationId xmlns:a16="http://schemas.microsoft.com/office/drawing/2014/main" id="{A04F0144-A158-47D8-8AE5-60DE40DCF3DB}"/>
              </a:ext>
            </a:extLst>
          </p:cNvPr>
          <p:cNvSpPr txBox="1">
            <a:spLocks/>
          </p:cNvSpPr>
          <p:nvPr/>
        </p:nvSpPr>
        <p:spPr>
          <a:xfrm>
            <a:off x="521715" y="5925278"/>
            <a:ext cx="11238915" cy="393404"/>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buNone/>
            </a:pPr>
            <a:r>
              <a:rPr lang="en-US" sz="1467" i="1" dirty="0">
                <a:latin typeface="Arial" panose="020B0604020202020204" pitchFamily="34" charset="0"/>
              </a:rPr>
              <a:t>Source: </a:t>
            </a:r>
            <a:r>
              <a:rPr lang="en-GB" sz="1467" i="1" dirty="0">
                <a:latin typeface="Arial" panose="020B0604020202020204" pitchFamily="34" charset="0"/>
              </a:rPr>
              <a:t>Ariadne Project (2025), based on data from BloombergNEF, </a:t>
            </a:r>
            <a:r>
              <a:rPr lang="en-GB" sz="1467" i="1" dirty="0" err="1">
                <a:latin typeface="Arial" panose="020B0604020202020204" pitchFamily="34" charset="0"/>
              </a:rPr>
              <a:t>Veyt</a:t>
            </a:r>
            <a:r>
              <a:rPr lang="en-GB" sz="1467" i="1" dirty="0">
                <a:latin typeface="Arial" panose="020B0604020202020204" pitchFamily="34" charset="0"/>
              </a:rPr>
              <a:t>, </a:t>
            </a:r>
            <a:r>
              <a:rPr lang="en-GB" sz="1467" i="1" dirty="0" err="1">
                <a:latin typeface="Arial" panose="020B0604020202020204" pitchFamily="34" charset="0"/>
              </a:rPr>
              <a:t>Enerdata</a:t>
            </a:r>
            <a:r>
              <a:rPr lang="en-GB" sz="1467" i="1" dirty="0">
                <a:latin typeface="Arial" panose="020B0604020202020204" pitchFamily="34" charset="0"/>
              </a:rPr>
              <a:t>, CAKE/KOBIZE, and </a:t>
            </a:r>
            <a:r>
              <a:rPr lang="en-GB" sz="1467" i="1" dirty="0" err="1">
                <a:latin typeface="Arial" panose="020B0604020202020204" pitchFamily="34" charset="0"/>
              </a:rPr>
              <a:t>ClearBlue</a:t>
            </a:r>
            <a:r>
              <a:rPr lang="en-GB" sz="1467" i="1" dirty="0">
                <a:latin typeface="Arial" panose="020B0604020202020204" pitchFamily="34" charset="0"/>
              </a:rPr>
              <a:t> Markets.</a:t>
            </a:r>
            <a:r>
              <a:rPr lang="en-US" sz="1467" i="1" dirty="0">
                <a:latin typeface="Arial" panose="020B0604020202020204" pitchFamily="34" charset="0"/>
              </a:rPr>
              <a:t> </a:t>
            </a:r>
          </a:p>
        </p:txBody>
      </p:sp>
      <p:pic>
        <p:nvPicPr>
          <p:cNvPr id="6" name="Picture 5">
            <a:extLst>
              <a:ext uri="{FF2B5EF4-FFF2-40B4-BE49-F238E27FC236}">
                <a16:creationId xmlns:a16="http://schemas.microsoft.com/office/drawing/2014/main" id="{CB45C443-1B5C-0CE4-4D46-0C476BE69E47}"/>
              </a:ext>
            </a:extLst>
          </p:cNvPr>
          <p:cNvPicPr>
            <a:picLocks noChangeAspect="1"/>
          </p:cNvPicPr>
          <p:nvPr/>
        </p:nvPicPr>
        <p:blipFill>
          <a:blip r:embed="rId6"/>
          <a:stretch>
            <a:fillRect/>
          </a:stretch>
        </p:blipFill>
        <p:spPr>
          <a:xfrm>
            <a:off x="478477" y="1578161"/>
            <a:ext cx="10458704" cy="4429760"/>
          </a:xfrm>
          <a:prstGeom prst="rect">
            <a:avLst/>
          </a:prstGeom>
        </p:spPr>
      </p:pic>
    </p:spTree>
    <p:extLst>
      <p:ext uri="{BB962C8B-B14F-4D97-AF65-F5344CB8AC3E}">
        <p14:creationId xmlns:p14="http://schemas.microsoft.com/office/powerpoint/2010/main" val="19682796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DA7B4-B9B4-67B7-1619-7E1A5A05C3E7}"/>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B0F9314-D1D5-B773-BFCE-ECF5F81D08E7}"/>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6B0F9314-D1D5-B773-BFCE-ECF5F81D08E7}"/>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F515C9D7-46F4-6BFE-55E6-CE6E248A84A8}"/>
              </a:ext>
            </a:extLst>
          </p:cNvPr>
          <p:cNvSpPr>
            <a:spLocks noGrp="1"/>
          </p:cNvSpPr>
          <p:nvPr>
            <p:ph type="title"/>
          </p:nvPr>
        </p:nvSpPr>
        <p:spPr>
          <a:xfrm>
            <a:off x="457668" y="129575"/>
            <a:ext cx="10515600" cy="1325563"/>
          </a:xfrm>
        </p:spPr>
        <p:txBody>
          <a:bodyPr/>
          <a:lstStyle/>
          <a:p>
            <a:r>
              <a:rPr lang="en-US" b="1" dirty="0">
                <a:solidFill>
                  <a:srgbClr val="2C7D4A"/>
                </a:solidFill>
                <a:latin typeface="+mn-lt"/>
              </a:rPr>
              <a:t>6. Market functioning</a:t>
            </a:r>
          </a:p>
        </p:txBody>
      </p:sp>
      <p:sp>
        <p:nvSpPr>
          <p:cNvPr id="7" name="Content Placeholder 4">
            <a:extLst>
              <a:ext uri="{FF2B5EF4-FFF2-40B4-BE49-F238E27FC236}">
                <a16:creationId xmlns:a16="http://schemas.microsoft.com/office/drawing/2014/main" id="{E0E3C5DD-41C4-FC41-902C-D0387046682A}"/>
              </a:ext>
            </a:extLst>
          </p:cNvPr>
          <p:cNvSpPr txBox="1">
            <a:spLocks/>
          </p:cNvSpPr>
          <p:nvPr/>
        </p:nvSpPr>
        <p:spPr>
          <a:xfrm>
            <a:off x="512301" y="1275805"/>
            <a:ext cx="7407903" cy="385001"/>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defTabSz="1051998">
              <a:spcBef>
                <a:spcPts val="313"/>
              </a:spcBef>
              <a:buNone/>
            </a:pPr>
            <a:r>
              <a:rPr lang="en-US" sz="2000" dirty="0">
                <a:solidFill>
                  <a:schemeClr val="bg2">
                    <a:lumMod val="50000"/>
                  </a:schemeClr>
                </a:solidFill>
                <a:latin typeface="Calibri" panose="020F0502020204030204" pitchFamily="34" charset="0"/>
                <a:cs typeface="Calibri" panose="020F0502020204030204" pitchFamily="34" charset="0"/>
              </a:rPr>
              <a:t>KPI 23 </a:t>
            </a:r>
            <a:r>
              <a:rPr lang="en-US" sz="2000" i="1" dirty="0">
                <a:solidFill>
                  <a:schemeClr val="bg2">
                    <a:lumMod val="50000"/>
                  </a:schemeClr>
                </a:solidFill>
                <a:latin typeface="Calibri" panose="020F0502020204030204" pitchFamily="34" charset="0"/>
                <a:cs typeface="Calibri" panose="020F0502020204030204" pitchFamily="34" charset="0"/>
              </a:rPr>
              <a:t>Net position holders</a:t>
            </a:r>
          </a:p>
          <a:p>
            <a:pPr marL="0" indent="0" defTabSz="1051998">
              <a:spcBef>
                <a:spcPts val="313"/>
              </a:spcBef>
              <a:buNone/>
            </a:pPr>
            <a:r>
              <a:rPr lang="en-US" sz="1600" b="1" dirty="0">
                <a:solidFill>
                  <a:srgbClr val="7654A3"/>
                </a:solidFill>
                <a:latin typeface="Arial" panose="020B0604020202020204" pitchFamily="34" charset="0"/>
              </a:rPr>
              <a:t> </a:t>
            </a:r>
          </a:p>
        </p:txBody>
      </p:sp>
      <p:sp>
        <p:nvSpPr>
          <p:cNvPr id="5" name="Content Placeholder 4">
            <a:extLst>
              <a:ext uri="{FF2B5EF4-FFF2-40B4-BE49-F238E27FC236}">
                <a16:creationId xmlns:a16="http://schemas.microsoft.com/office/drawing/2014/main" id="{FEC84AB7-DFFF-C818-CA94-122BDF0929D9}"/>
              </a:ext>
            </a:extLst>
          </p:cNvPr>
          <p:cNvSpPr txBox="1">
            <a:spLocks/>
          </p:cNvSpPr>
          <p:nvPr/>
        </p:nvSpPr>
        <p:spPr>
          <a:xfrm>
            <a:off x="521715" y="5887801"/>
            <a:ext cx="11238915" cy="430880"/>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buNone/>
            </a:pPr>
            <a:r>
              <a:rPr lang="en-US" sz="1467" i="1" dirty="0">
                <a:latin typeface="Arial" panose="020B0604020202020204" pitchFamily="34" charset="0"/>
              </a:rPr>
              <a:t>Source: ICE, EEX, </a:t>
            </a:r>
            <a:r>
              <a:rPr lang="en-GB" sz="1467" i="1" dirty="0">
                <a:latin typeface="Arial" panose="020B0604020202020204" pitchFamily="34" charset="0"/>
              </a:rPr>
              <a:t>BloombergNEF. Note: Data is from Commitment of Traders (</a:t>
            </a:r>
            <a:r>
              <a:rPr lang="en-GB" sz="1467" i="1" dirty="0" err="1">
                <a:latin typeface="Arial" panose="020B0604020202020204" pitchFamily="34" charset="0"/>
              </a:rPr>
              <a:t>CoT</a:t>
            </a:r>
            <a:r>
              <a:rPr lang="en-GB" sz="1467" i="1" dirty="0">
                <a:latin typeface="Arial" panose="020B0604020202020204" pitchFamily="34" charset="0"/>
              </a:rPr>
              <a:t>) database.</a:t>
            </a:r>
            <a:endParaRPr lang="en-US" sz="1467" i="1" dirty="0">
              <a:latin typeface="Arial" panose="020B0604020202020204" pitchFamily="34" charset="0"/>
            </a:endParaRPr>
          </a:p>
        </p:txBody>
      </p:sp>
      <p:sp>
        <p:nvSpPr>
          <p:cNvPr id="6" name="Content Placeholder 4">
            <a:extLst>
              <a:ext uri="{FF2B5EF4-FFF2-40B4-BE49-F238E27FC236}">
                <a16:creationId xmlns:a16="http://schemas.microsoft.com/office/drawing/2014/main" id="{991404AE-FE23-A492-CE05-87AE8B0F9AE0}"/>
              </a:ext>
            </a:extLst>
          </p:cNvPr>
          <p:cNvSpPr txBox="1">
            <a:spLocks/>
          </p:cNvSpPr>
          <p:nvPr/>
        </p:nvSpPr>
        <p:spPr>
          <a:xfrm>
            <a:off x="6336158" y="1289406"/>
            <a:ext cx="7407903" cy="385001"/>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defTabSz="1051998">
              <a:spcBef>
                <a:spcPts val="313"/>
              </a:spcBef>
              <a:buNone/>
            </a:pPr>
            <a:r>
              <a:rPr lang="en-US" sz="2000" dirty="0">
                <a:solidFill>
                  <a:schemeClr val="bg2">
                    <a:lumMod val="50000"/>
                  </a:schemeClr>
                </a:solidFill>
                <a:latin typeface="Calibri" panose="020F0502020204030204" pitchFamily="34" charset="0"/>
                <a:cs typeface="Calibri" panose="020F0502020204030204" pitchFamily="34" charset="0"/>
              </a:rPr>
              <a:t>KPI 24 </a:t>
            </a:r>
            <a:r>
              <a:rPr lang="en-US" sz="2000" i="1" dirty="0">
                <a:solidFill>
                  <a:schemeClr val="bg2">
                    <a:lumMod val="50000"/>
                  </a:schemeClr>
                </a:solidFill>
                <a:latin typeface="Calibri" panose="020F0502020204030204" pitchFamily="34" charset="0"/>
                <a:cs typeface="Calibri" panose="020F0502020204030204" pitchFamily="34" charset="0"/>
              </a:rPr>
              <a:t>Investment funds' net position </a:t>
            </a:r>
          </a:p>
        </p:txBody>
      </p:sp>
      <p:pic>
        <p:nvPicPr>
          <p:cNvPr id="8" name="Picture 7">
            <a:extLst>
              <a:ext uri="{FF2B5EF4-FFF2-40B4-BE49-F238E27FC236}">
                <a16:creationId xmlns:a16="http://schemas.microsoft.com/office/drawing/2014/main" id="{9CE97AE5-1EC1-6AD1-EE45-7DE9945C1FF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668" y="1688007"/>
            <a:ext cx="5738120" cy="3134714"/>
          </a:xfrm>
          <a:prstGeom prst="rect">
            <a:avLst/>
          </a:prstGeom>
          <a:noFill/>
        </p:spPr>
      </p:pic>
      <p:pic>
        <p:nvPicPr>
          <p:cNvPr id="11" name="Picture 10">
            <a:extLst>
              <a:ext uri="{FF2B5EF4-FFF2-40B4-BE49-F238E27FC236}">
                <a16:creationId xmlns:a16="http://schemas.microsoft.com/office/drawing/2014/main" id="{1B41894D-7A01-B7EC-5EE5-DDA840751D23}"/>
              </a:ext>
            </a:extLst>
          </p:cNvPr>
          <p:cNvPicPr>
            <a:picLocks noChangeAspect="1"/>
          </p:cNvPicPr>
          <p:nvPr/>
        </p:nvPicPr>
        <p:blipFill>
          <a:blip r:embed="rId7"/>
          <a:stretch>
            <a:fillRect/>
          </a:stretch>
        </p:blipFill>
        <p:spPr>
          <a:xfrm>
            <a:off x="6155920" y="1688007"/>
            <a:ext cx="5828248" cy="3134715"/>
          </a:xfrm>
          <a:prstGeom prst="rect">
            <a:avLst/>
          </a:prstGeom>
        </p:spPr>
      </p:pic>
    </p:spTree>
    <p:extLst>
      <p:ext uri="{BB962C8B-B14F-4D97-AF65-F5344CB8AC3E}">
        <p14:creationId xmlns:p14="http://schemas.microsoft.com/office/powerpoint/2010/main" val="3379192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06C66-448D-4E4F-F2EF-7FD865A652CB}"/>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D622B5E-BF42-AE95-83C6-B80E3DCD094F}"/>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9D622B5E-BF42-AE95-83C6-B80E3DCD094F}"/>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415A499-53A4-13F6-76BE-084B0F20A273}"/>
              </a:ext>
            </a:extLst>
          </p:cNvPr>
          <p:cNvSpPr>
            <a:spLocks noGrp="1"/>
          </p:cNvSpPr>
          <p:nvPr>
            <p:ph type="title"/>
          </p:nvPr>
        </p:nvSpPr>
        <p:spPr/>
        <p:txBody>
          <a:bodyPr/>
          <a:lstStyle/>
          <a:p>
            <a:r>
              <a:rPr lang="en-US" b="1" dirty="0">
                <a:solidFill>
                  <a:srgbClr val="2C7D4A"/>
                </a:solidFill>
                <a:latin typeface="+mn-lt"/>
              </a:rPr>
              <a:t>6. Market functioning</a:t>
            </a:r>
          </a:p>
        </p:txBody>
      </p:sp>
      <p:sp>
        <p:nvSpPr>
          <p:cNvPr id="5" name="Content Placeholder 4">
            <a:extLst>
              <a:ext uri="{FF2B5EF4-FFF2-40B4-BE49-F238E27FC236}">
                <a16:creationId xmlns:a16="http://schemas.microsoft.com/office/drawing/2014/main" id="{4B3752D8-DA25-8C74-912A-FEC92D1FF245}"/>
              </a:ext>
            </a:extLst>
          </p:cNvPr>
          <p:cNvSpPr txBox="1">
            <a:spLocks/>
          </p:cNvSpPr>
          <p:nvPr/>
        </p:nvSpPr>
        <p:spPr>
          <a:xfrm>
            <a:off x="512301" y="5872740"/>
            <a:ext cx="11167401" cy="481012"/>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buClr>
                <a:srgbClr val="7654A3"/>
              </a:buClr>
              <a:buNone/>
              <a:defRPr/>
            </a:pPr>
            <a:r>
              <a:rPr lang="en-GB" sz="1467" i="1" dirty="0">
                <a:solidFill>
                  <a:prstClr val="black"/>
                </a:solidFill>
                <a:latin typeface="Arial" panose="020B0604020202020204" pitchFamily="34" charset="0"/>
              </a:rPr>
              <a:t>Source: European Commission, BloombergNEF. Note: Volumes from September onwards are adjusted by BNEF’s estimate of Market Stability Reserve injections. </a:t>
            </a:r>
            <a:endParaRPr lang="en-US" sz="1467" i="1" dirty="0">
              <a:solidFill>
                <a:prstClr val="black"/>
              </a:solidFill>
              <a:latin typeface="Arial" panose="020B0604020202020204" pitchFamily="34" charset="0"/>
            </a:endParaRPr>
          </a:p>
        </p:txBody>
      </p:sp>
      <p:sp>
        <p:nvSpPr>
          <p:cNvPr id="7" name="Content Placeholder 4">
            <a:extLst>
              <a:ext uri="{FF2B5EF4-FFF2-40B4-BE49-F238E27FC236}">
                <a16:creationId xmlns:a16="http://schemas.microsoft.com/office/drawing/2014/main" id="{5D062818-288E-D70B-0BEC-98FCF47D64B4}"/>
              </a:ext>
            </a:extLst>
          </p:cNvPr>
          <p:cNvSpPr txBox="1">
            <a:spLocks/>
          </p:cNvSpPr>
          <p:nvPr/>
        </p:nvSpPr>
        <p:spPr>
          <a:xfrm>
            <a:off x="532391" y="1412777"/>
            <a:ext cx="7887956" cy="385001"/>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defTabSz="914382">
              <a:spcBef>
                <a:spcPts val="800"/>
              </a:spcBef>
              <a:buClr>
                <a:srgbClr val="7654A3"/>
              </a:buClr>
              <a:buNone/>
              <a:defRPr/>
            </a:pPr>
            <a:r>
              <a:rPr lang="en-US" sz="2000" dirty="0">
                <a:solidFill>
                  <a:schemeClr val="bg2">
                    <a:lumMod val="50000"/>
                  </a:schemeClr>
                </a:solidFill>
                <a:latin typeface="Calibri" panose="020F0502020204030204" pitchFamily="34" charset="0"/>
                <a:cs typeface="Calibri" panose="020F0502020204030204" pitchFamily="34" charset="0"/>
              </a:rPr>
              <a:t>KPI 25 </a:t>
            </a:r>
            <a:r>
              <a:rPr lang="en-US" sz="2000" i="1" dirty="0">
                <a:solidFill>
                  <a:schemeClr val="bg2">
                    <a:lumMod val="50000"/>
                  </a:schemeClr>
                </a:solidFill>
                <a:latin typeface="Calibri" panose="020F0502020204030204" pitchFamily="34" charset="0"/>
                <a:cs typeface="Calibri" panose="020F0502020204030204" pitchFamily="34" charset="0"/>
              </a:rPr>
              <a:t>REPowerEU</a:t>
            </a:r>
          </a:p>
        </p:txBody>
      </p:sp>
      <p:pic>
        <p:nvPicPr>
          <p:cNvPr id="4" name="Picture 3">
            <a:extLst>
              <a:ext uri="{FF2B5EF4-FFF2-40B4-BE49-F238E27FC236}">
                <a16:creationId xmlns:a16="http://schemas.microsoft.com/office/drawing/2014/main" id="{151B876A-C7FF-D3CE-B5C5-FC907C2D1BD5}"/>
              </a:ext>
            </a:extLst>
          </p:cNvPr>
          <p:cNvPicPr>
            <a:picLocks noChangeAspect="1"/>
          </p:cNvPicPr>
          <p:nvPr/>
        </p:nvPicPr>
        <p:blipFill>
          <a:blip r:embed="rId6"/>
          <a:stretch>
            <a:fillRect/>
          </a:stretch>
        </p:blipFill>
        <p:spPr>
          <a:xfrm>
            <a:off x="542717" y="1839219"/>
            <a:ext cx="11037824" cy="4033520"/>
          </a:xfrm>
          <a:prstGeom prst="rect">
            <a:avLst/>
          </a:prstGeom>
        </p:spPr>
      </p:pic>
    </p:spTree>
    <p:extLst>
      <p:ext uri="{BB962C8B-B14F-4D97-AF65-F5344CB8AC3E}">
        <p14:creationId xmlns:p14="http://schemas.microsoft.com/office/powerpoint/2010/main" val="23832317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fwEWKsE874ze_vqI4WvR1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1F6BA7"/>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RCST new presentation template.potx" id="{187EC2C4-0FBD-45A8-B9EB-86531DF8B18C}" vid="{8662CFA7-21A1-40A0-91DB-2F0C9E3114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3887</TotalTime>
  <Words>5139</Words>
  <Application>Microsoft Office PowerPoint</Application>
  <PresentationFormat>Widescreen</PresentationFormat>
  <Paragraphs>633</Paragraphs>
  <Slides>35</Slides>
  <Notes>31</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8" baseType="lpstr">
      <vt:lpstr>Aptos</vt:lpstr>
      <vt:lpstr>Arial</vt:lpstr>
      <vt:lpstr>Arial</vt:lpstr>
      <vt:lpstr>Calibri</vt:lpstr>
      <vt:lpstr>Calibri Light</vt:lpstr>
      <vt:lpstr>Cambria</vt:lpstr>
      <vt:lpstr>Cambria Math</vt:lpstr>
      <vt:lpstr>Open Sans</vt:lpstr>
      <vt:lpstr>Times New Roman</vt:lpstr>
      <vt:lpstr>Verdana</vt:lpstr>
      <vt:lpstr>Wingdings</vt:lpstr>
      <vt:lpstr>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 Market functioning</vt:lpstr>
      <vt:lpstr>6. Market functioning</vt:lpstr>
      <vt:lpstr>6. Market functioning</vt:lpstr>
      <vt:lpstr>6. Market functioning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Mertens</dc:creator>
  <cp:lastModifiedBy>Tommaso Paperini | ERCST</cp:lastModifiedBy>
  <cp:revision>130</cp:revision>
  <cp:lastPrinted>2026-05-19T09:15:38Z</cp:lastPrinted>
  <dcterms:created xsi:type="dcterms:W3CDTF">2022-01-07T15:31:14Z</dcterms:created>
  <dcterms:modified xsi:type="dcterms:W3CDTF">2026-05-28T15:03:47Z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463cba9-5f6c-478d-9329-7b2295e4e8ed_Enabled">
    <vt:lpwstr>true</vt:lpwstr>
  </property>
  <property fmtid="{D5CDD505-2E9C-101B-9397-08002B2CF9AE}" pid="3" name="MSIP_Label_e463cba9-5f6c-478d-9329-7b2295e4e8ed_SetDate">
    <vt:lpwstr>2022-03-07T14:40:01Z</vt:lpwstr>
  </property>
  <property fmtid="{D5CDD505-2E9C-101B-9397-08002B2CF9AE}" pid="4" name="MSIP_Label_e463cba9-5f6c-478d-9329-7b2295e4e8ed_Method">
    <vt:lpwstr>Standard</vt:lpwstr>
  </property>
  <property fmtid="{D5CDD505-2E9C-101B-9397-08002B2CF9AE}" pid="5" name="MSIP_Label_e463cba9-5f6c-478d-9329-7b2295e4e8ed_Name">
    <vt:lpwstr>All Employees_2</vt:lpwstr>
  </property>
  <property fmtid="{D5CDD505-2E9C-101B-9397-08002B2CF9AE}" pid="6" name="MSIP_Label_e463cba9-5f6c-478d-9329-7b2295e4e8ed_SiteId">
    <vt:lpwstr>33440fc6-b7c7-412c-bb73-0e70b0198d5a</vt:lpwstr>
  </property>
  <property fmtid="{D5CDD505-2E9C-101B-9397-08002B2CF9AE}" pid="7" name="MSIP_Label_e463cba9-5f6c-478d-9329-7b2295e4e8ed_ActionId">
    <vt:lpwstr>c9f4b9d8-12a7-463e-a766-9d76698e8ca6</vt:lpwstr>
  </property>
  <property fmtid="{D5CDD505-2E9C-101B-9397-08002B2CF9AE}" pid="8" name="MSIP_Label_e463cba9-5f6c-478d-9329-7b2295e4e8ed_ContentBits">
    <vt:lpwstr>0</vt:lpwstr>
  </property>
</Properties>
</file>