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19" r:id="rId2"/>
    <p:sldId id="323" r:id="rId3"/>
    <p:sldId id="1265" r:id="rId4"/>
    <p:sldId id="1266" r:id="rId5"/>
    <p:sldId id="1271" r:id="rId6"/>
    <p:sldId id="1256" r:id="rId7"/>
    <p:sldId id="1272" r:id="rId8"/>
    <p:sldId id="1273" r:id="rId9"/>
    <p:sldId id="1274" r:id="rId10"/>
    <p:sldId id="1270"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C6A79C-4B86-C850-57C5-E84B33FCAF8E}" v="216" dt="2024-09-16T10:26:13.243"/>
    <p1510:client id="{4691F091-A898-8776-B1CB-58FDB8C46DCB}" v="3" dt="2024-09-17T07:54:28.949"/>
    <p1510:client id="{51C7928F-89A1-99F4-F4FC-6701FE06DA42}" v="51" dt="2024-09-16T15:02:31.851"/>
    <p1510:client id="{765284F5-6060-8CF7-3228-1BA436BB492C}" v="1" dt="2024-09-16T07:22:46.455"/>
    <p1510:client id="{76F4C17D-0E10-44E1-D3C9-8D07ABDCEBC4}" v="1" dt="2024-09-16T07:55:02.466"/>
    <p1510:client id="{80A7E0A0-5A3A-B9E7-D749-2C6129246560}" v="2" dt="2024-09-16T07:52:18.511"/>
    <p1510:client id="{88E446B8-9FA4-4075-1FB8-AEB748990B42}" v="21" dt="2024-09-16T14:50:56.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64" d="100"/>
          <a:sy n="64" d="100"/>
        </p:scale>
        <p:origin x="56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691F091-A898-8776-B1CB-58FDB8C46DCB}"/>
    <pc:docChg chg="modSld">
      <pc:chgData name="" userId="" providerId="" clId="Web-{4691F091-A898-8776-B1CB-58FDB8C46DCB}" dt="2024-09-17T07:54:25.917" v="0" actId="20577"/>
      <pc:docMkLst>
        <pc:docMk/>
      </pc:docMkLst>
      <pc:sldChg chg="modSp">
        <pc:chgData name="" userId="" providerId="" clId="Web-{4691F091-A898-8776-B1CB-58FDB8C46DCB}" dt="2024-09-17T07:54:25.917" v="0" actId="20577"/>
        <pc:sldMkLst>
          <pc:docMk/>
          <pc:sldMk cId="423279277" sldId="319"/>
        </pc:sldMkLst>
        <pc:spChg chg="mod">
          <ac:chgData name="" userId="" providerId="" clId="Web-{4691F091-A898-8776-B1CB-58FDB8C46DCB}" dt="2024-09-17T07:54:25.917" v="0" actId="20577"/>
          <ac:spMkLst>
            <pc:docMk/>
            <pc:sldMk cId="423279277" sldId="319"/>
            <ac:spMk id="2" creationId="{9ED2C9BC-2C6A-4244-998F-180C3DF2BEA0}"/>
          </ac:spMkLst>
        </pc:spChg>
      </pc:sldChg>
    </pc:docChg>
  </pc:docChgLst>
  <pc:docChgLst>
    <pc:chgData name="Marino Varricchio | ERCST" userId="S::mvarricchio@ercst.org::35a2994c-ee85-4287-847e-8e4c9b503fda" providerId="AD" clId="Web-{4691F091-A898-8776-B1CB-58FDB8C46DCB}"/>
    <pc:docChg chg="modSld">
      <pc:chgData name="Marino Varricchio | ERCST" userId="S::mvarricchio@ercst.org::35a2994c-ee85-4287-847e-8e4c9b503fda" providerId="AD" clId="Web-{4691F091-A898-8776-B1CB-58FDB8C46DCB}" dt="2024-09-17T07:54:28.949" v="1" actId="20577"/>
      <pc:docMkLst>
        <pc:docMk/>
      </pc:docMkLst>
      <pc:sldChg chg="modSp">
        <pc:chgData name="Marino Varricchio | ERCST" userId="S::mvarricchio@ercst.org::35a2994c-ee85-4287-847e-8e4c9b503fda" providerId="AD" clId="Web-{4691F091-A898-8776-B1CB-58FDB8C46DCB}" dt="2024-09-17T07:54:28.949" v="1" actId="20577"/>
        <pc:sldMkLst>
          <pc:docMk/>
          <pc:sldMk cId="423279277" sldId="319"/>
        </pc:sldMkLst>
        <pc:spChg chg="mod">
          <ac:chgData name="Marino Varricchio | ERCST" userId="S::mvarricchio@ercst.org::35a2994c-ee85-4287-847e-8e4c9b503fda" providerId="AD" clId="Web-{4691F091-A898-8776-B1CB-58FDB8C46DCB}" dt="2024-09-17T07:54:28.949" v="1" actId="20577"/>
          <ac:spMkLst>
            <pc:docMk/>
            <pc:sldMk cId="423279277" sldId="319"/>
            <ac:spMk id="2" creationId="{9ED2C9BC-2C6A-4244-998F-180C3DF2BEA0}"/>
          </ac:spMkLst>
        </pc:spChg>
      </pc:sldChg>
    </pc:docChg>
  </pc:docChgLst>
  <pc:docChgLst>
    <pc:chgData name="Marino Varricchio | ERCST" userId="S::mvarricchio@ercst.org::35a2994c-ee85-4287-847e-8e4c9b503fda" providerId="AD" clId="Web-{17C6A79C-4B86-C850-57C5-E84B33FCAF8E}"/>
    <pc:docChg chg="addSld delSld modSld">
      <pc:chgData name="Marino Varricchio | ERCST" userId="S::mvarricchio@ercst.org::35a2994c-ee85-4287-847e-8e4c9b503fda" providerId="AD" clId="Web-{17C6A79C-4B86-C850-57C5-E84B33FCAF8E}" dt="2024-09-16T10:26:01.461" v="214" actId="20577"/>
      <pc:docMkLst>
        <pc:docMk/>
      </pc:docMkLst>
      <pc:sldChg chg="modSp">
        <pc:chgData name="Marino Varricchio | ERCST" userId="S::mvarricchio@ercst.org::35a2994c-ee85-4287-847e-8e4c9b503fda" providerId="AD" clId="Web-{17C6A79C-4B86-C850-57C5-E84B33FCAF8E}" dt="2024-09-16T10:17:44.242" v="1" actId="20577"/>
        <pc:sldMkLst>
          <pc:docMk/>
          <pc:sldMk cId="740969521" sldId="323"/>
        </pc:sldMkLst>
        <pc:spChg chg="mod">
          <ac:chgData name="Marino Varricchio | ERCST" userId="S::mvarricchio@ercst.org::35a2994c-ee85-4287-847e-8e4c9b503fda" providerId="AD" clId="Web-{17C6A79C-4B86-C850-57C5-E84B33FCAF8E}" dt="2024-09-16T10:17:44.242" v="1" actId="20577"/>
          <ac:spMkLst>
            <pc:docMk/>
            <pc:sldMk cId="740969521" sldId="323"/>
            <ac:spMk id="4" creationId="{1DD3A0C8-1433-301D-2E1F-16E5CBD3CE6F}"/>
          </ac:spMkLst>
        </pc:spChg>
      </pc:sldChg>
      <pc:sldChg chg="modSp add replId">
        <pc:chgData name="Marino Varricchio | ERCST" userId="S::mvarricchio@ercst.org::35a2994c-ee85-4287-847e-8e4c9b503fda" providerId="AD" clId="Web-{17C6A79C-4B86-C850-57C5-E84B33FCAF8E}" dt="2024-09-16T10:23:50.426" v="161" actId="20577"/>
        <pc:sldMkLst>
          <pc:docMk/>
          <pc:sldMk cId="657007775" sldId="1265"/>
        </pc:sldMkLst>
        <pc:spChg chg="mod">
          <ac:chgData name="Marino Varricchio | ERCST" userId="S::mvarricchio@ercst.org::35a2994c-ee85-4287-847e-8e4c9b503fda" providerId="AD" clId="Web-{17C6A79C-4B86-C850-57C5-E84B33FCAF8E}" dt="2024-09-16T10:19:29.230" v="46" actId="20577"/>
          <ac:spMkLst>
            <pc:docMk/>
            <pc:sldMk cId="657007775" sldId="1265"/>
            <ac:spMk id="2" creationId="{4B9D1599-46AD-C29D-4817-B6F7A3EA5E30}"/>
          </ac:spMkLst>
        </pc:spChg>
        <pc:spChg chg="mod">
          <ac:chgData name="Marino Varricchio | ERCST" userId="S::mvarricchio@ercst.org::35a2994c-ee85-4287-847e-8e4c9b503fda" providerId="AD" clId="Web-{17C6A79C-4B86-C850-57C5-E84B33FCAF8E}" dt="2024-09-16T10:23:50.426" v="161" actId="20577"/>
          <ac:spMkLst>
            <pc:docMk/>
            <pc:sldMk cId="657007775" sldId="1265"/>
            <ac:spMk id="3" creationId="{5E3F0A7D-70C9-10E3-F1D6-59365CFB707B}"/>
          </ac:spMkLst>
        </pc:spChg>
      </pc:sldChg>
      <pc:sldChg chg="modSp new del">
        <pc:chgData name="Marino Varricchio | ERCST" userId="S::mvarricchio@ercst.org::35a2994c-ee85-4287-847e-8e4c9b503fda" providerId="AD" clId="Web-{17C6A79C-4B86-C850-57C5-E84B33FCAF8E}" dt="2024-09-16T10:17:54.820" v="6"/>
        <pc:sldMkLst>
          <pc:docMk/>
          <pc:sldMk cId="3376356368" sldId="1265"/>
        </pc:sldMkLst>
        <pc:spChg chg="mod">
          <ac:chgData name="Marino Varricchio | ERCST" userId="S::mvarricchio@ercst.org::35a2994c-ee85-4287-847e-8e4c9b503fda" providerId="AD" clId="Web-{17C6A79C-4B86-C850-57C5-E84B33FCAF8E}" dt="2024-09-16T10:17:53.008" v="5" actId="20577"/>
          <ac:spMkLst>
            <pc:docMk/>
            <pc:sldMk cId="3376356368" sldId="1265"/>
            <ac:spMk id="3" creationId="{AAB80495-1C60-65C8-1D28-88C924C01064}"/>
          </ac:spMkLst>
        </pc:spChg>
      </pc:sldChg>
      <pc:sldChg chg="modSp add replId">
        <pc:chgData name="Marino Varricchio | ERCST" userId="S::mvarricchio@ercst.org::35a2994c-ee85-4287-847e-8e4c9b503fda" providerId="AD" clId="Web-{17C6A79C-4B86-C850-57C5-E84B33FCAF8E}" dt="2024-09-16T10:21:59.422" v="114" actId="20577"/>
        <pc:sldMkLst>
          <pc:docMk/>
          <pc:sldMk cId="3992282967" sldId="1266"/>
        </pc:sldMkLst>
        <pc:spChg chg="mod">
          <ac:chgData name="Marino Varricchio | ERCST" userId="S::mvarricchio@ercst.org::35a2994c-ee85-4287-847e-8e4c9b503fda" providerId="AD" clId="Web-{17C6A79C-4B86-C850-57C5-E84B33FCAF8E}" dt="2024-09-16T10:21:59.422" v="114" actId="20577"/>
          <ac:spMkLst>
            <pc:docMk/>
            <pc:sldMk cId="3992282967" sldId="1266"/>
            <ac:spMk id="3" creationId="{5E3F0A7D-70C9-10E3-F1D6-59365CFB707B}"/>
          </ac:spMkLst>
        </pc:spChg>
      </pc:sldChg>
      <pc:sldChg chg="modSp add replId">
        <pc:chgData name="Marino Varricchio | ERCST" userId="S::mvarricchio@ercst.org::35a2994c-ee85-4287-847e-8e4c9b503fda" providerId="AD" clId="Web-{17C6A79C-4B86-C850-57C5-E84B33FCAF8E}" dt="2024-09-16T10:23:40.050" v="159" actId="20577"/>
        <pc:sldMkLst>
          <pc:docMk/>
          <pc:sldMk cId="3520149618" sldId="1267"/>
        </pc:sldMkLst>
        <pc:spChg chg="mod">
          <ac:chgData name="Marino Varricchio | ERCST" userId="S::mvarricchio@ercst.org::35a2994c-ee85-4287-847e-8e4c9b503fda" providerId="AD" clId="Web-{17C6A79C-4B86-C850-57C5-E84B33FCAF8E}" dt="2024-09-16T10:23:40.050" v="159" actId="20577"/>
          <ac:spMkLst>
            <pc:docMk/>
            <pc:sldMk cId="3520149618" sldId="1267"/>
            <ac:spMk id="2" creationId="{4B9D1599-46AD-C29D-4817-B6F7A3EA5E30}"/>
          </ac:spMkLst>
        </pc:spChg>
        <pc:spChg chg="mod">
          <ac:chgData name="Marino Varricchio | ERCST" userId="S::mvarricchio@ercst.org::35a2994c-ee85-4287-847e-8e4c9b503fda" providerId="AD" clId="Web-{17C6A79C-4B86-C850-57C5-E84B33FCAF8E}" dt="2024-09-16T10:22:24.735" v="120" actId="20577"/>
          <ac:spMkLst>
            <pc:docMk/>
            <pc:sldMk cId="3520149618" sldId="1267"/>
            <ac:spMk id="3" creationId="{5E3F0A7D-70C9-10E3-F1D6-59365CFB707B}"/>
          </ac:spMkLst>
        </pc:spChg>
      </pc:sldChg>
      <pc:sldChg chg="modSp add replId">
        <pc:chgData name="Marino Varricchio | ERCST" userId="S::mvarricchio@ercst.org::35a2994c-ee85-4287-847e-8e4c9b503fda" providerId="AD" clId="Web-{17C6A79C-4B86-C850-57C5-E84B33FCAF8E}" dt="2024-09-16T10:26:01.461" v="214" actId="20577"/>
        <pc:sldMkLst>
          <pc:docMk/>
          <pc:sldMk cId="3814059535" sldId="1268"/>
        </pc:sldMkLst>
        <pc:spChg chg="mod">
          <ac:chgData name="Marino Varricchio | ERCST" userId="S::mvarricchio@ercst.org::35a2994c-ee85-4287-847e-8e4c9b503fda" providerId="AD" clId="Web-{17C6A79C-4B86-C850-57C5-E84B33FCAF8E}" dt="2024-09-16T10:26:01.461" v="214" actId="20577"/>
          <ac:spMkLst>
            <pc:docMk/>
            <pc:sldMk cId="3814059535" sldId="1268"/>
            <ac:spMk id="2" creationId="{4B9D1599-46AD-C29D-4817-B6F7A3EA5E30}"/>
          </ac:spMkLst>
        </pc:spChg>
        <pc:spChg chg="mod">
          <ac:chgData name="Marino Varricchio | ERCST" userId="S::mvarricchio@ercst.org::35a2994c-ee85-4287-847e-8e4c9b503fda" providerId="AD" clId="Web-{17C6A79C-4B86-C850-57C5-E84B33FCAF8E}" dt="2024-09-16T10:25:07.678" v="173" actId="20577"/>
          <ac:spMkLst>
            <pc:docMk/>
            <pc:sldMk cId="3814059535" sldId="1268"/>
            <ac:spMk id="3" creationId="{5E3F0A7D-70C9-10E3-F1D6-59365CFB707B}"/>
          </ac:spMkLst>
        </pc:spChg>
      </pc:sldChg>
    </pc:docChg>
  </pc:docChgLst>
  <pc:docChgLst>
    <pc:chgData name="Marino Varricchio | ERCST" userId="S::mvarricchio@ercst.org::35a2994c-ee85-4287-847e-8e4c9b503fda" providerId="AD" clId="Web-{80A7E0A0-5A3A-B9E7-D749-2C6129246560}"/>
    <pc:docChg chg="modSld">
      <pc:chgData name="Marino Varricchio | ERCST" userId="S::mvarricchio@ercst.org::35a2994c-ee85-4287-847e-8e4c9b503fda" providerId="AD" clId="Web-{80A7E0A0-5A3A-B9E7-D749-2C6129246560}" dt="2024-09-16T07:52:18.511" v="1" actId="20577"/>
      <pc:docMkLst>
        <pc:docMk/>
      </pc:docMkLst>
      <pc:sldChg chg="modSp">
        <pc:chgData name="Marino Varricchio | ERCST" userId="S::mvarricchio@ercst.org::35a2994c-ee85-4287-847e-8e4c9b503fda" providerId="AD" clId="Web-{80A7E0A0-5A3A-B9E7-D749-2C6129246560}" dt="2024-09-16T07:52:18.511" v="1" actId="20577"/>
        <pc:sldMkLst>
          <pc:docMk/>
          <pc:sldMk cId="740969521" sldId="323"/>
        </pc:sldMkLst>
        <pc:spChg chg="mod">
          <ac:chgData name="Marino Varricchio | ERCST" userId="S::mvarricchio@ercst.org::35a2994c-ee85-4287-847e-8e4c9b503fda" providerId="AD" clId="Web-{80A7E0A0-5A3A-B9E7-D749-2C6129246560}" dt="2024-09-16T07:52:18.511" v="1" actId="20577"/>
          <ac:spMkLst>
            <pc:docMk/>
            <pc:sldMk cId="740969521" sldId="323"/>
            <ac:spMk id="2" creationId="{B503F782-6E28-4549-D64C-46995867397E}"/>
          </ac:spMkLst>
        </pc:spChg>
      </pc:sldChg>
    </pc:docChg>
  </pc:docChgLst>
  <pc:docChgLst>
    <pc:chgData name="Marino Varricchio | ERCST" userId="S::mvarricchio@ercst.org::35a2994c-ee85-4287-847e-8e4c9b503fda" providerId="AD" clId="Web-{35568EC4-853D-9D80-F315-53867BC305A5}"/>
    <pc:docChg chg="addSld delSld modSld">
      <pc:chgData name="Marino Varricchio | ERCST" userId="S::mvarricchio@ercst.org::35a2994c-ee85-4287-847e-8e4c9b503fda" providerId="AD" clId="Web-{35568EC4-853D-9D80-F315-53867BC305A5}" dt="2024-09-02T11:16:39.086" v="238" actId="20577"/>
      <pc:docMkLst>
        <pc:docMk/>
      </pc:docMkLst>
      <pc:sldChg chg="modSp">
        <pc:chgData name="Marino Varricchio | ERCST" userId="S::mvarricchio@ercst.org::35a2994c-ee85-4287-847e-8e4c9b503fda" providerId="AD" clId="Web-{35568EC4-853D-9D80-F315-53867BC305A5}" dt="2024-09-02T11:00:51.555" v="85"/>
        <pc:sldMkLst>
          <pc:docMk/>
          <pc:sldMk cId="423279277" sldId="319"/>
        </pc:sldMkLst>
        <pc:spChg chg="mod">
          <ac:chgData name="Marino Varricchio | ERCST" userId="S::mvarricchio@ercst.org::35a2994c-ee85-4287-847e-8e4c9b503fda" providerId="AD" clId="Web-{35568EC4-853D-9D80-F315-53867BC305A5}" dt="2024-09-02T11:00:51.555" v="85"/>
          <ac:spMkLst>
            <pc:docMk/>
            <pc:sldMk cId="423279277" sldId="319"/>
            <ac:spMk id="4" creationId="{BB594FA6-4096-AD4C-A6CA-70A4B56BB12E}"/>
          </ac:spMkLst>
        </pc:spChg>
      </pc:sldChg>
      <pc:sldChg chg="modSp">
        <pc:chgData name="Marino Varricchio | ERCST" userId="S::mvarricchio@ercst.org::35a2994c-ee85-4287-847e-8e4c9b503fda" providerId="AD" clId="Web-{35568EC4-853D-9D80-F315-53867BC305A5}" dt="2024-09-02T11:08:46.821" v="172" actId="20577"/>
        <pc:sldMkLst>
          <pc:docMk/>
          <pc:sldMk cId="740969521" sldId="323"/>
        </pc:sldMkLst>
        <pc:spChg chg="mod">
          <ac:chgData name="Marino Varricchio | ERCST" userId="S::mvarricchio@ercst.org::35a2994c-ee85-4287-847e-8e4c9b503fda" providerId="AD" clId="Web-{35568EC4-853D-9D80-F315-53867BC305A5}" dt="2024-09-02T10:58:10.441" v="71" actId="20577"/>
          <ac:spMkLst>
            <pc:docMk/>
            <pc:sldMk cId="740969521" sldId="323"/>
            <ac:spMk id="2" creationId="{B503F782-6E28-4549-D64C-46995867397E}"/>
          </ac:spMkLst>
        </pc:spChg>
        <pc:spChg chg="mod">
          <ac:chgData name="Marino Varricchio | ERCST" userId="S::mvarricchio@ercst.org::35a2994c-ee85-4287-847e-8e4c9b503fda" providerId="AD" clId="Web-{35568EC4-853D-9D80-F315-53867BC305A5}" dt="2024-09-02T11:08:46.821" v="172" actId="20577"/>
          <ac:spMkLst>
            <pc:docMk/>
            <pc:sldMk cId="740969521" sldId="323"/>
            <ac:spMk id="4" creationId="{1DD3A0C8-1433-301D-2E1F-16E5CBD3CE6F}"/>
          </ac:spMkLst>
        </pc:spChg>
      </pc:sldChg>
      <pc:sldChg chg="addSp delSp modSp">
        <pc:chgData name="Marino Varricchio | ERCST" userId="S::mvarricchio@ercst.org::35a2994c-ee85-4287-847e-8e4c9b503fda" providerId="AD" clId="Web-{35568EC4-853D-9D80-F315-53867BC305A5}" dt="2024-09-02T11:09:46.838" v="193" actId="20577"/>
        <pc:sldMkLst>
          <pc:docMk/>
          <pc:sldMk cId="4162131981" sldId="1253"/>
        </pc:sldMkLst>
        <pc:spChg chg="add del mod">
          <ac:chgData name="Marino Varricchio | ERCST" userId="S::mvarricchio@ercst.org::35a2994c-ee85-4287-847e-8e4c9b503fda" providerId="AD" clId="Web-{35568EC4-853D-9D80-F315-53867BC305A5}" dt="2024-09-02T11:09:46.838" v="193" actId="20577"/>
          <ac:spMkLst>
            <pc:docMk/>
            <pc:sldMk cId="4162131981" sldId="1253"/>
            <ac:spMk id="2" creationId="{4B9D1599-46AD-C29D-4817-B6F7A3EA5E30}"/>
          </ac:spMkLst>
        </pc:spChg>
        <pc:spChg chg="mod">
          <ac:chgData name="Marino Varricchio | ERCST" userId="S::mvarricchio@ercst.org::35a2994c-ee85-4287-847e-8e4c9b503fda" providerId="AD" clId="Web-{35568EC4-853D-9D80-F315-53867BC305A5}" dt="2024-09-02T11:08:59.524" v="174" actId="20577"/>
          <ac:spMkLst>
            <pc:docMk/>
            <pc:sldMk cId="4162131981" sldId="1253"/>
            <ac:spMk id="3" creationId="{5E3F0A7D-70C9-10E3-F1D6-59365CFB707B}"/>
          </ac:spMkLst>
        </pc:spChg>
        <pc:spChg chg="del">
          <ac:chgData name="Marino Varricchio | ERCST" userId="S::mvarricchio@ercst.org::35a2994c-ee85-4287-847e-8e4c9b503fda" providerId="AD" clId="Web-{35568EC4-853D-9D80-F315-53867BC305A5}" dt="2024-09-02T10:55:25.592" v="60"/>
          <ac:spMkLst>
            <pc:docMk/>
            <pc:sldMk cId="4162131981" sldId="1253"/>
            <ac:spMk id="5" creationId="{34D2EFA0-46D9-C25C-F855-4D61BAEDC048}"/>
          </ac:spMkLst>
        </pc:spChg>
        <pc:spChg chg="del">
          <ac:chgData name="Marino Varricchio | ERCST" userId="S::mvarricchio@ercst.org::35a2994c-ee85-4287-847e-8e4c9b503fda" providerId="AD" clId="Web-{35568EC4-853D-9D80-F315-53867BC305A5}" dt="2024-09-02T10:55:24.342" v="59"/>
          <ac:spMkLst>
            <pc:docMk/>
            <pc:sldMk cId="4162131981" sldId="1253"/>
            <ac:spMk id="6" creationId="{1DA411D9-88CC-D218-A523-9031D9D50709}"/>
          </ac:spMkLst>
        </pc:spChg>
        <pc:spChg chg="add del mod">
          <ac:chgData name="Marino Varricchio | ERCST" userId="S::mvarricchio@ercst.org::35a2994c-ee85-4287-847e-8e4c9b503fda" providerId="AD" clId="Web-{35568EC4-853D-9D80-F315-53867BC305A5}" dt="2024-09-02T11:06:58.489" v="137"/>
          <ac:spMkLst>
            <pc:docMk/>
            <pc:sldMk cId="4162131981" sldId="1253"/>
            <ac:spMk id="8" creationId="{41F6B037-3B09-B545-B18E-0D475FF9FBA0}"/>
          </ac:spMkLst>
        </pc:spChg>
      </pc:sldChg>
      <pc:sldChg chg="modSp add replId">
        <pc:chgData name="Marino Varricchio | ERCST" userId="S::mvarricchio@ercst.org::35a2994c-ee85-4287-847e-8e4c9b503fda" providerId="AD" clId="Web-{35568EC4-853D-9D80-F315-53867BC305A5}" dt="2024-09-02T11:12:30.828" v="218" actId="20577"/>
        <pc:sldMkLst>
          <pc:docMk/>
          <pc:sldMk cId="1374151536" sldId="1254"/>
        </pc:sldMkLst>
        <pc:spChg chg="mod">
          <ac:chgData name="Marino Varricchio | ERCST" userId="S::mvarricchio@ercst.org::35a2994c-ee85-4287-847e-8e4c9b503fda" providerId="AD" clId="Web-{35568EC4-853D-9D80-F315-53867BC305A5}" dt="2024-09-02T11:12:30.828" v="218" actId="20577"/>
          <ac:spMkLst>
            <pc:docMk/>
            <pc:sldMk cId="1374151536" sldId="1254"/>
            <ac:spMk id="2" creationId="{4B9D1599-46AD-C29D-4817-B6F7A3EA5E30}"/>
          </ac:spMkLst>
        </pc:spChg>
      </pc:sldChg>
      <pc:sldChg chg="add del replId">
        <pc:chgData name="Marino Varricchio | ERCST" userId="S::mvarricchio@ercst.org::35a2994c-ee85-4287-847e-8e4c9b503fda" providerId="AD" clId="Web-{35568EC4-853D-9D80-F315-53867BC305A5}" dt="2024-09-02T11:07:49.835" v="158"/>
        <pc:sldMkLst>
          <pc:docMk/>
          <pc:sldMk cId="2756677786" sldId="1254"/>
        </pc:sldMkLst>
      </pc:sldChg>
      <pc:sldChg chg="modSp add replId">
        <pc:chgData name="Marino Varricchio | ERCST" userId="S::mvarricchio@ercst.org::35a2994c-ee85-4287-847e-8e4c9b503fda" providerId="AD" clId="Web-{35568EC4-853D-9D80-F315-53867BC305A5}" dt="2024-09-02T11:16:39.086" v="238" actId="20577"/>
        <pc:sldMkLst>
          <pc:docMk/>
          <pc:sldMk cId="4068519794" sldId="1255"/>
        </pc:sldMkLst>
        <pc:spChg chg="mod">
          <ac:chgData name="Marino Varricchio | ERCST" userId="S::mvarricchio@ercst.org::35a2994c-ee85-4287-847e-8e4c9b503fda" providerId="AD" clId="Web-{35568EC4-853D-9D80-F315-53867BC305A5}" dt="2024-09-02T11:16:39.086" v="238" actId="20577"/>
          <ac:spMkLst>
            <pc:docMk/>
            <pc:sldMk cId="4068519794" sldId="1255"/>
            <ac:spMk id="2" creationId="{4B9D1599-46AD-C29D-4817-B6F7A3EA5E30}"/>
          </ac:spMkLst>
        </pc:spChg>
        <pc:spChg chg="mod">
          <ac:chgData name="Marino Varricchio | ERCST" userId="S::mvarricchio@ercst.org::35a2994c-ee85-4287-847e-8e4c9b503fda" providerId="AD" clId="Web-{35568EC4-853D-9D80-F315-53867BC305A5}" dt="2024-09-02T11:12:58.735" v="220" actId="20577"/>
          <ac:spMkLst>
            <pc:docMk/>
            <pc:sldMk cId="4068519794" sldId="1255"/>
            <ac:spMk id="3" creationId="{5E3F0A7D-70C9-10E3-F1D6-59365CFB707B}"/>
          </ac:spMkLst>
        </pc:spChg>
      </pc:sldChg>
    </pc:docChg>
  </pc:docChgLst>
  <pc:docChgLst>
    <pc:chgData name="Marino Varricchio | ERCST" userId="S::mvarricchio@ercst.org::35a2994c-ee85-4287-847e-8e4c9b503fda" providerId="AD" clId="Web-{DD1109A4-E434-F0B0-1312-01F85DBD7AF5}"/>
    <pc:docChg chg="addSld delSld modSld">
      <pc:chgData name="Marino Varricchio | ERCST" userId="S::mvarricchio@ercst.org::35a2994c-ee85-4287-847e-8e4c9b503fda" providerId="AD" clId="Web-{DD1109A4-E434-F0B0-1312-01F85DBD7AF5}" dt="2024-09-02T09:46:37.527" v="84" actId="20577"/>
      <pc:docMkLst>
        <pc:docMk/>
      </pc:docMkLst>
      <pc:sldChg chg="del">
        <pc:chgData name="Marino Varricchio | ERCST" userId="S::mvarricchio@ercst.org::35a2994c-ee85-4287-847e-8e4c9b503fda" providerId="AD" clId="Web-{DD1109A4-E434-F0B0-1312-01F85DBD7AF5}" dt="2024-09-02T08:57:38.769" v="1"/>
        <pc:sldMkLst>
          <pc:docMk/>
          <pc:sldMk cId="109857222" sldId="256"/>
        </pc:sldMkLst>
      </pc:sldChg>
      <pc:sldChg chg="modSp add">
        <pc:chgData name="Marino Varricchio | ERCST" userId="S::mvarricchio@ercst.org::35a2994c-ee85-4287-847e-8e4c9b503fda" providerId="AD" clId="Web-{DD1109A4-E434-F0B0-1312-01F85DBD7AF5}" dt="2024-09-02T08:59:31.242" v="36" actId="20577"/>
        <pc:sldMkLst>
          <pc:docMk/>
          <pc:sldMk cId="423279277" sldId="319"/>
        </pc:sldMkLst>
        <pc:spChg chg="mod">
          <ac:chgData name="Marino Varricchio | ERCST" userId="S::mvarricchio@ercst.org::35a2994c-ee85-4287-847e-8e4c9b503fda" providerId="AD" clId="Web-{DD1109A4-E434-F0B0-1312-01F85DBD7AF5}" dt="2024-09-02T08:59:16.304" v="27" actId="20577"/>
          <ac:spMkLst>
            <pc:docMk/>
            <pc:sldMk cId="423279277" sldId="319"/>
            <ac:spMk id="2" creationId="{9ED2C9BC-2C6A-4244-998F-180C3DF2BEA0}"/>
          </ac:spMkLst>
        </pc:spChg>
        <pc:spChg chg="mod">
          <ac:chgData name="Marino Varricchio | ERCST" userId="S::mvarricchio@ercst.org::35a2994c-ee85-4287-847e-8e4c9b503fda" providerId="AD" clId="Web-{DD1109A4-E434-F0B0-1312-01F85DBD7AF5}" dt="2024-09-02T08:59:31.242" v="36" actId="20577"/>
          <ac:spMkLst>
            <pc:docMk/>
            <pc:sldMk cId="423279277" sldId="319"/>
            <ac:spMk id="3" creationId="{42DCA48D-17FA-3841-95FC-E9FFE39557ED}"/>
          </ac:spMkLst>
        </pc:spChg>
        <pc:spChg chg="mod">
          <ac:chgData name="Marino Varricchio | ERCST" userId="S::mvarricchio@ercst.org::35a2994c-ee85-4287-847e-8e4c9b503fda" providerId="AD" clId="Web-{DD1109A4-E434-F0B0-1312-01F85DBD7AF5}" dt="2024-09-02T08:59:10.866" v="21" actId="20577"/>
          <ac:spMkLst>
            <pc:docMk/>
            <pc:sldMk cId="423279277" sldId="319"/>
            <ac:spMk id="4" creationId="{BB594FA6-4096-AD4C-A6CA-70A4B56BB12E}"/>
          </ac:spMkLst>
        </pc:spChg>
      </pc:sldChg>
      <pc:sldChg chg="modSp add">
        <pc:chgData name="Marino Varricchio | ERCST" userId="S::mvarricchio@ercst.org::35a2994c-ee85-4287-847e-8e4c9b503fda" providerId="AD" clId="Web-{DD1109A4-E434-F0B0-1312-01F85DBD7AF5}" dt="2024-09-02T09:46:37.527" v="84" actId="20577"/>
        <pc:sldMkLst>
          <pc:docMk/>
          <pc:sldMk cId="740969521" sldId="323"/>
        </pc:sldMkLst>
        <pc:spChg chg="mod">
          <ac:chgData name="Marino Varricchio | ERCST" userId="S::mvarricchio@ercst.org::35a2994c-ee85-4287-847e-8e4c9b503fda" providerId="AD" clId="Web-{DD1109A4-E434-F0B0-1312-01F85DBD7AF5}" dt="2024-09-02T09:46:37.527" v="84" actId="20577"/>
          <ac:spMkLst>
            <pc:docMk/>
            <pc:sldMk cId="740969521" sldId="323"/>
            <ac:spMk id="4" creationId="{1DD3A0C8-1433-301D-2E1F-16E5CBD3CE6F}"/>
          </ac:spMkLst>
        </pc:spChg>
      </pc:sldChg>
      <pc:sldChg chg="add">
        <pc:chgData name="Marino Varricchio | ERCST" userId="S::mvarricchio@ercst.org::35a2994c-ee85-4287-847e-8e4c9b503fda" providerId="AD" clId="Web-{DD1109A4-E434-F0B0-1312-01F85DBD7AF5}" dt="2024-09-02T08:58:34.333" v="3"/>
        <pc:sldMkLst>
          <pc:docMk/>
          <pc:sldMk cId="4162131981" sldId="1253"/>
        </pc:sldMkLst>
      </pc:sldChg>
      <pc:sldMasterChg chg="addSldLayout">
        <pc:chgData name="Marino Varricchio | ERCST" userId="S::mvarricchio@ercst.org::35a2994c-ee85-4287-847e-8e4c9b503fda" providerId="AD" clId="Web-{DD1109A4-E434-F0B0-1312-01F85DBD7AF5}" dt="2024-09-02T08:58:34.333" v="3"/>
        <pc:sldMasterMkLst>
          <pc:docMk/>
          <pc:sldMasterMk cId="2460954070" sldId="2147483660"/>
        </pc:sldMasterMkLst>
        <pc:sldLayoutChg chg="add">
          <pc:chgData name="Marino Varricchio | ERCST" userId="S::mvarricchio@ercst.org::35a2994c-ee85-4287-847e-8e4c9b503fda" providerId="AD" clId="Web-{DD1109A4-E434-F0B0-1312-01F85DBD7AF5}" dt="2024-09-02T08:57:35.831" v="0"/>
          <pc:sldLayoutMkLst>
            <pc:docMk/>
            <pc:sldMasterMk cId="2460954070" sldId="2147483660"/>
            <pc:sldLayoutMk cId="3994348947" sldId="2147483672"/>
          </pc:sldLayoutMkLst>
        </pc:sldLayoutChg>
        <pc:sldLayoutChg chg="add">
          <pc:chgData name="Marino Varricchio | ERCST" userId="S::mvarricchio@ercst.org::35a2994c-ee85-4287-847e-8e4c9b503fda" providerId="AD" clId="Web-{DD1109A4-E434-F0B0-1312-01F85DBD7AF5}" dt="2024-09-02T08:58:28.989" v="2"/>
          <pc:sldLayoutMkLst>
            <pc:docMk/>
            <pc:sldMasterMk cId="2460954070" sldId="2147483660"/>
            <pc:sldLayoutMk cId="472119719" sldId="2147483673"/>
          </pc:sldLayoutMkLst>
        </pc:sldLayoutChg>
        <pc:sldLayoutChg chg="add">
          <pc:chgData name="Marino Varricchio | ERCST" userId="S::mvarricchio@ercst.org::35a2994c-ee85-4287-847e-8e4c9b503fda" providerId="AD" clId="Web-{DD1109A4-E434-F0B0-1312-01F85DBD7AF5}" dt="2024-09-02T08:58:34.333" v="3"/>
          <pc:sldLayoutMkLst>
            <pc:docMk/>
            <pc:sldMasterMk cId="2460954070" sldId="2147483660"/>
            <pc:sldLayoutMk cId="89546775" sldId="2147483674"/>
          </pc:sldLayoutMkLst>
        </pc:sldLayoutChg>
      </pc:sldMasterChg>
    </pc:docChg>
  </pc:docChgLst>
  <pc:docChgLst>
    <pc:chgData name="Marino Varricchio | ERCST" userId="S::mvarricchio@ercst.org::35a2994c-ee85-4287-847e-8e4c9b503fda" providerId="AD" clId="Web-{88E446B8-9FA4-4075-1FB8-AEB748990B42}"/>
    <pc:docChg chg="modSld sldOrd">
      <pc:chgData name="Marino Varricchio | ERCST" userId="S::mvarricchio@ercst.org::35a2994c-ee85-4287-847e-8e4c9b503fda" providerId="AD" clId="Web-{88E446B8-9FA4-4075-1FB8-AEB748990B42}" dt="2024-09-16T14:50:56.099" v="22"/>
      <pc:docMkLst>
        <pc:docMk/>
      </pc:docMkLst>
      <pc:sldChg chg="modSp">
        <pc:chgData name="Marino Varricchio | ERCST" userId="S::mvarricchio@ercst.org::35a2994c-ee85-4287-847e-8e4c9b503fda" providerId="AD" clId="Web-{88E446B8-9FA4-4075-1FB8-AEB748990B42}" dt="2024-09-16T14:50:38.786" v="19" actId="20577"/>
        <pc:sldMkLst>
          <pc:docMk/>
          <pc:sldMk cId="740969521" sldId="323"/>
        </pc:sldMkLst>
        <pc:spChg chg="mod">
          <ac:chgData name="Marino Varricchio | ERCST" userId="S::mvarricchio@ercst.org::35a2994c-ee85-4287-847e-8e4c9b503fda" providerId="AD" clId="Web-{88E446B8-9FA4-4075-1FB8-AEB748990B42}" dt="2024-09-16T14:50:38.786" v="19" actId="20577"/>
          <ac:spMkLst>
            <pc:docMk/>
            <pc:sldMk cId="740969521" sldId="323"/>
            <ac:spMk id="4" creationId="{1DD3A0C8-1433-301D-2E1F-16E5CBD3CE6F}"/>
          </ac:spMkLst>
        </pc:spChg>
      </pc:sldChg>
      <pc:sldChg chg="ord">
        <pc:chgData name="Marino Varricchio | ERCST" userId="S::mvarricchio@ercst.org::35a2994c-ee85-4287-847e-8e4c9b503fda" providerId="AD" clId="Web-{88E446B8-9FA4-4075-1FB8-AEB748990B42}" dt="2024-09-16T14:50:15.113" v="0"/>
        <pc:sldMkLst>
          <pc:docMk/>
          <pc:sldMk cId="657007775" sldId="1265"/>
        </pc:sldMkLst>
      </pc:sldChg>
      <pc:sldChg chg="ord">
        <pc:chgData name="Marino Varricchio | ERCST" userId="S::mvarricchio@ercst.org::35a2994c-ee85-4287-847e-8e4c9b503fda" providerId="AD" clId="Web-{88E446B8-9FA4-4075-1FB8-AEB748990B42}" dt="2024-09-16T14:50:41.817" v="20"/>
        <pc:sldMkLst>
          <pc:docMk/>
          <pc:sldMk cId="3992282967" sldId="1266"/>
        </pc:sldMkLst>
      </pc:sldChg>
      <pc:sldChg chg="ord">
        <pc:chgData name="Marino Varricchio | ERCST" userId="S::mvarricchio@ercst.org::35a2994c-ee85-4287-847e-8e4c9b503fda" providerId="AD" clId="Web-{88E446B8-9FA4-4075-1FB8-AEB748990B42}" dt="2024-09-16T14:50:45.552" v="21"/>
        <pc:sldMkLst>
          <pc:docMk/>
          <pc:sldMk cId="3520149618" sldId="1267"/>
        </pc:sldMkLst>
      </pc:sldChg>
      <pc:sldChg chg="ord">
        <pc:chgData name="Marino Varricchio | ERCST" userId="S::mvarricchio@ercst.org::35a2994c-ee85-4287-847e-8e4c9b503fda" providerId="AD" clId="Web-{88E446B8-9FA4-4075-1FB8-AEB748990B42}" dt="2024-09-16T14:50:56.099" v="22"/>
        <pc:sldMkLst>
          <pc:docMk/>
          <pc:sldMk cId="3814059535" sldId="1268"/>
        </pc:sldMkLst>
      </pc:sldChg>
    </pc:docChg>
  </pc:docChgLst>
  <pc:docChgLst>
    <pc:chgData name="Marino Varricchio | ERCST" userId="S::mvarricchio@ercst.org::35a2994c-ee85-4287-847e-8e4c9b503fda" providerId="AD" clId="Web-{D8499A17-F049-2361-5E00-FD39696CE451}"/>
    <pc:docChg chg="modSld">
      <pc:chgData name="Marino Varricchio | ERCST" userId="S::mvarricchio@ercst.org::35a2994c-ee85-4287-847e-8e4c9b503fda" providerId="AD" clId="Web-{D8499A17-F049-2361-5E00-FD39696CE451}" dt="2024-09-12T14:33:20.262" v="0" actId="1076"/>
      <pc:docMkLst>
        <pc:docMk/>
      </pc:docMkLst>
      <pc:sldChg chg="modSp">
        <pc:chgData name="Marino Varricchio | ERCST" userId="S::mvarricchio@ercst.org::35a2994c-ee85-4287-847e-8e4c9b503fda" providerId="AD" clId="Web-{D8499A17-F049-2361-5E00-FD39696CE451}" dt="2024-09-12T14:33:20.262" v="0" actId="1076"/>
        <pc:sldMkLst>
          <pc:docMk/>
          <pc:sldMk cId="791064747" sldId="1255"/>
        </pc:sldMkLst>
        <pc:spChg chg="mod">
          <ac:chgData name="Marino Varricchio | ERCST" userId="S::mvarricchio@ercst.org::35a2994c-ee85-4287-847e-8e4c9b503fda" providerId="AD" clId="Web-{D8499A17-F049-2361-5E00-FD39696CE451}" dt="2024-09-12T14:33:20.262" v="0" actId="1076"/>
          <ac:spMkLst>
            <pc:docMk/>
            <pc:sldMk cId="791064747" sldId="1255"/>
            <ac:spMk id="5" creationId="{D784A3B2-C41A-B00C-2D10-600819AD7D5A}"/>
          </ac:spMkLst>
        </pc:spChg>
      </pc:sldChg>
    </pc:docChg>
  </pc:docChgLst>
  <pc:docChgLst>
    <pc:chgData name="Marino Varricchio | ERCST" userId="S::mvarricchio@ercst.org::35a2994c-ee85-4287-847e-8e4c9b503fda" providerId="AD" clId="Web-{1964FFC7-D237-A683-A379-82AFD9D5BB3F}"/>
    <pc:docChg chg="addSld delSld modSld">
      <pc:chgData name="Marino Varricchio | ERCST" userId="S::mvarricchio@ercst.org::35a2994c-ee85-4287-847e-8e4c9b503fda" providerId="AD" clId="Web-{1964FFC7-D237-A683-A379-82AFD9D5BB3F}" dt="2024-09-12T12:16:29.216" v="328" actId="1076"/>
      <pc:docMkLst>
        <pc:docMk/>
      </pc:docMkLst>
      <pc:sldChg chg="modSp">
        <pc:chgData name="Marino Varricchio | ERCST" userId="S::mvarricchio@ercst.org::35a2994c-ee85-4287-847e-8e4c9b503fda" providerId="AD" clId="Web-{1964FFC7-D237-A683-A379-82AFD9D5BB3F}" dt="2024-09-12T12:08:37.341" v="199" actId="1076"/>
        <pc:sldMkLst>
          <pc:docMk/>
          <pc:sldMk cId="423279277" sldId="319"/>
        </pc:sldMkLst>
        <pc:spChg chg="mod">
          <ac:chgData name="Marino Varricchio | ERCST" userId="S::mvarricchio@ercst.org::35a2994c-ee85-4287-847e-8e4c9b503fda" providerId="AD" clId="Web-{1964FFC7-D237-A683-A379-82AFD9D5BB3F}" dt="2024-09-12T12:08:37.341" v="199" actId="1076"/>
          <ac:spMkLst>
            <pc:docMk/>
            <pc:sldMk cId="423279277" sldId="319"/>
            <ac:spMk id="4" creationId="{BB594FA6-4096-AD4C-A6CA-70A4B56BB12E}"/>
          </ac:spMkLst>
        </pc:spChg>
      </pc:sldChg>
      <pc:sldChg chg="modSp">
        <pc:chgData name="Marino Varricchio | ERCST" userId="S::mvarricchio@ercst.org::35a2994c-ee85-4287-847e-8e4c9b503fda" providerId="AD" clId="Web-{1964FFC7-D237-A683-A379-82AFD9D5BB3F}" dt="2024-09-12T11:56:02.549" v="29" actId="20577"/>
        <pc:sldMkLst>
          <pc:docMk/>
          <pc:sldMk cId="740969521" sldId="323"/>
        </pc:sldMkLst>
        <pc:spChg chg="mod">
          <ac:chgData name="Marino Varricchio | ERCST" userId="S::mvarricchio@ercst.org::35a2994c-ee85-4287-847e-8e4c9b503fda" providerId="AD" clId="Web-{1964FFC7-D237-A683-A379-82AFD9D5BB3F}" dt="2024-09-12T11:56:02.549" v="29" actId="20577"/>
          <ac:spMkLst>
            <pc:docMk/>
            <pc:sldMk cId="740969521" sldId="323"/>
            <ac:spMk id="4" creationId="{1DD3A0C8-1433-301D-2E1F-16E5CBD3CE6F}"/>
          </ac:spMkLst>
        </pc:spChg>
      </pc:sldChg>
      <pc:sldChg chg="addSp delSp modSp">
        <pc:chgData name="Marino Varricchio | ERCST" userId="S::mvarricchio@ercst.org::35a2994c-ee85-4287-847e-8e4c9b503fda" providerId="AD" clId="Web-{1964FFC7-D237-A683-A379-82AFD9D5BB3F}" dt="2024-09-12T12:08:09.871" v="194" actId="1076"/>
        <pc:sldMkLst>
          <pc:docMk/>
          <pc:sldMk cId="1374151536" sldId="1254"/>
        </pc:sldMkLst>
        <pc:spChg chg="mod">
          <ac:chgData name="Marino Varricchio | ERCST" userId="S::mvarricchio@ercst.org::35a2994c-ee85-4287-847e-8e4c9b503fda" providerId="AD" clId="Web-{1964FFC7-D237-A683-A379-82AFD9D5BB3F}" dt="2024-09-12T12:08:00.839" v="191" actId="20577"/>
          <ac:spMkLst>
            <pc:docMk/>
            <pc:sldMk cId="1374151536" sldId="1254"/>
            <ac:spMk id="2" creationId="{4B9D1599-46AD-C29D-4817-B6F7A3EA5E30}"/>
          </ac:spMkLst>
        </pc:spChg>
        <pc:spChg chg="mod">
          <ac:chgData name="Marino Varricchio | ERCST" userId="S::mvarricchio@ercst.org::35a2994c-ee85-4287-847e-8e4c9b503fda" providerId="AD" clId="Web-{1964FFC7-D237-A683-A379-82AFD9D5BB3F}" dt="2024-09-12T11:57:09.426" v="43" actId="20577"/>
          <ac:spMkLst>
            <pc:docMk/>
            <pc:sldMk cId="1374151536" sldId="1254"/>
            <ac:spMk id="3" creationId="{5E3F0A7D-70C9-10E3-F1D6-59365CFB707B}"/>
          </ac:spMkLst>
        </pc:spChg>
        <pc:spChg chg="del mod">
          <ac:chgData name="Marino Varricchio | ERCST" userId="S::mvarricchio@ercst.org::35a2994c-ee85-4287-847e-8e4c9b503fda" providerId="AD" clId="Web-{1964FFC7-D237-A683-A379-82AFD9D5BB3F}" dt="2024-09-12T11:56:27.893" v="32"/>
          <ac:spMkLst>
            <pc:docMk/>
            <pc:sldMk cId="1374151536" sldId="1254"/>
            <ac:spMk id="5" creationId="{59783981-EEA9-D7FA-8FA1-5E07DFA541EF}"/>
          </ac:spMkLst>
        </pc:spChg>
        <pc:spChg chg="add mod">
          <ac:chgData name="Marino Varricchio | ERCST" userId="S::mvarricchio@ercst.org::35a2994c-ee85-4287-847e-8e4c9b503fda" providerId="AD" clId="Web-{1964FFC7-D237-A683-A379-82AFD9D5BB3F}" dt="2024-09-12T12:08:09.871" v="194" actId="1076"/>
          <ac:spMkLst>
            <pc:docMk/>
            <pc:sldMk cId="1374151536" sldId="1254"/>
            <ac:spMk id="6" creationId="{2D770EF3-A953-5A05-3562-A8AD6046D8B1}"/>
          </ac:spMkLst>
        </pc:spChg>
      </pc:sldChg>
      <pc:sldChg chg="addSp delSp modSp add replId">
        <pc:chgData name="Marino Varricchio | ERCST" userId="S::mvarricchio@ercst.org::35a2994c-ee85-4287-847e-8e4c9b503fda" providerId="AD" clId="Web-{1964FFC7-D237-A683-A379-82AFD9D5BB3F}" dt="2024-09-12T12:16:29.216" v="328" actId="1076"/>
        <pc:sldMkLst>
          <pc:docMk/>
          <pc:sldMk cId="791064747" sldId="1255"/>
        </pc:sldMkLst>
        <pc:spChg chg="mod">
          <ac:chgData name="Marino Varricchio | ERCST" userId="S::mvarricchio@ercst.org::35a2994c-ee85-4287-847e-8e4c9b503fda" providerId="AD" clId="Web-{1964FFC7-D237-A683-A379-82AFD9D5BB3F}" dt="2024-09-12T12:14:02.211" v="294" actId="20577"/>
          <ac:spMkLst>
            <pc:docMk/>
            <pc:sldMk cId="791064747" sldId="1255"/>
            <ac:spMk id="2" creationId="{4B9D1599-46AD-C29D-4817-B6F7A3EA5E30}"/>
          </ac:spMkLst>
        </pc:spChg>
        <pc:spChg chg="mod">
          <ac:chgData name="Marino Varricchio | ERCST" userId="S::mvarricchio@ercst.org::35a2994c-ee85-4287-847e-8e4c9b503fda" providerId="AD" clId="Web-{1964FFC7-D237-A683-A379-82AFD9D5BB3F}" dt="2024-09-12T12:09:44.312" v="214" actId="20577"/>
          <ac:spMkLst>
            <pc:docMk/>
            <pc:sldMk cId="791064747" sldId="1255"/>
            <ac:spMk id="3" creationId="{5E3F0A7D-70C9-10E3-F1D6-59365CFB707B}"/>
          </ac:spMkLst>
        </pc:spChg>
        <pc:spChg chg="add mod">
          <ac:chgData name="Marino Varricchio | ERCST" userId="S::mvarricchio@ercst.org::35a2994c-ee85-4287-847e-8e4c9b503fda" providerId="AD" clId="Web-{1964FFC7-D237-A683-A379-82AFD9D5BB3F}" dt="2024-09-12T12:16:29.216" v="328" actId="1076"/>
          <ac:spMkLst>
            <pc:docMk/>
            <pc:sldMk cId="791064747" sldId="1255"/>
            <ac:spMk id="5" creationId="{D784A3B2-C41A-B00C-2D10-600819AD7D5A}"/>
          </ac:spMkLst>
        </pc:spChg>
        <pc:spChg chg="del mod">
          <ac:chgData name="Marino Varricchio | ERCST" userId="S::mvarricchio@ercst.org::35a2994c-ee85-4287-847e-8e4c9b503fda" providerId="AD" clId="Web-{1964FFC7-D237-A683-A379-82AFD9D5BB3F}" dt="2024-09-12T12:05:09.411" v="164"/>
          <ac:spMkLst>
            <pc:docMk/>
            <pc:sldMk cId="791064747" sldId="1255"/>
            <ac:spMk id="6" creationId="{2D770EF3-A953-5A05-3562-A8AD6046D8B1}"/>
          </ac:spMkLst>
        </pc:spChg>
      </pc:sldChg>
      <pc:sldChg chg="del">
        <pc:chgData name="Marino Varricchio | ERCST" userId="S::mvarricchio@ercst.org::35a2994c-ee85-4287-847e-8e4c9b503fda" providerId="AD" clId="Web-{1964FFC7-D237-A683-A379-82AFD9D5BB3F}" dt="2024-09-12T12:04:54.661" v="157"/>
        <pc:sldMkLst>
          <pc:docMk/>
          <pc:sldMk cId="4068519794" sldId="1255"/>
        </pc:sldMkLst>
      </pc:sldChg>
      <pc:sldChg chg="modSp add replId">
        <pc:chgData name="Marino Varricchio | ERCST" userId="S::mvarricchio@ercst.org::35a2994c-ee85-4287-847e-8e4c9b503fda" providerId="AD" clId="Web-{1964FFC7-D237-A683-A379-82AFD9D5BB3F}" dt="2024-09-12T12:12:55.646" v="269" actId="20577"/>
        <pc:sldMkLst>
          <pc:docMk/>
          <pc:sldMk cId="3414228315" sldId="1256"/>
        </pc:sldMkLst>
        <pc:spChg chg="mod">
          <ac:chgData name="Marino Varricchio | ERCST" userId="S::mvarricchio@ercst.org::35a2994c-ee85-4287-847e-8e4c9b503fda" providerId="AD" clId="Web-{1964FFC7-D237-A683-A379-82AFD9D5BB3F}" dt="2024-09-12T12:12:55.646" v="269" actId="20577"/>
          <ac:spMkLst>
            <pc:docMk/>
            <pc:sldMk cId="3414228315" sldId="1256"/>
            <ac:spMk id="2" creationId="{4B9D1599-46AD-C29D-4817-B6F7A3EA5E30}"/>
          </ac:spMkLst>
        </pc:spChg>
        <pc:spChg chg="mod">
          <ac:chgData name="Marino Varricchio | ERCST" userId="S::mvarricchio@ercst.org::35a2994c-ee85-4287-847e-8e4c9b503fda" providerId="AD" clId="Web-{1964FFC7-D237-A683-A379-82AFD9D5BB3F}" dt="2024-09-12T12:11:23.987" v="237" actId="20577"/>
          <ac:spMkLst>
            <pc:docMk/>
            <pc:sldMk cId="3414228315" sldId="1256"/>
            <ac:spMk id="3" creationId="{5E3F0A7D-70C9-10E3-F1D6-59365CFB707B}"/>
          </ac:spMkLst>
        </pc:spChg>
      </pc:sldChg>
      <pc:sldChg chg="del">
        <pc:chgData name="Marino Varricchio | ERCST" userId="S::mvarricchio@ercst.org::35a2994c-ee85-4287-847e-8e4c9b503fda" providerId="AD" clId="Web-{1964FFC7-D237-A683-A379-82AFD9D5BB3F}" dt="2024-09-12T12:04:55.739" v="158"/>
        <pc:sldMkLst>
          <pc:docMk/>
          <pc:sldMk cId="777128567" sldId="1257"/>
        </pc:sldMkLst>
      </pc:sldChg>
      <pc:sldChg chg="del">
        <pc:chgData name="Marino Varricchio | ERCST" userId="S::mvarricchio@ercst.org::35a2994c-ee85-4287-847e-8e4c9b503fda" providerId="AD" clId="Web-{1964FFC7-D237-A683-A379-82AFD9D5BB3F}" dt="2024-09-12T12:04:56.552" v="159"/>
        <pc:sldMkLst>
          <pc:docMk/>
          <pc:sldMk cId="1879783015" sldId="1258"/>
        </pc:sldMkLst>
      </pc:sldChg>
      <pc:sldChg chg="del">
        <pc:chgData name="Marino Varricchio | ERCST" userId="S::mvarricchio@ercst.org::35a2994c-ee85-4287-847e-8e4c9b503fda" providerId="AD" clId="Web-{1964FFC7-D237-A683-A379-82AFD9D5BB3F}" dt="2024-09-12T12:04:57.536" v="160"/>
        <pc:sldMkLst>
          <pc:docMk/>
          <pc:sldMk cId="547499897" sldId="1259"/>
        </pc:sldMkLst>
      </pc:sldChg>
    </pc:docChg>
  </pc:docChgLst>
  <pc:docChgLst>
    <pc:chgData name="Marino Varricchio | ERCST" userId="S::mvarricchio@ercst.org::35a2994c-ee85-4287-847e-8e4c9b503fda" providerId="AD" clId="Web-{F5B1C854-E76A-9BAC-4B52-ED40EDA8F3EF}"/>
    <pc:docChg chg="addSld modSld">
      <pc:chgData name="Marino Varricchio | ERCST" userId="S::mvarricchio@ercst.org::35a2994c-ee85-4287-847e-8e4c9b503fda" providerId="AD" clId="Web-{F5B1C854-E76A-9BAC-4B52-ED40EDA8F3EF}" dt="2024-09-12T15:52:22.225" v="165" actId="20577"/>
      <pc:docMkLst>
        <pc:docMk/>
      </pc:docMkLst>
      <pc:sldChg chg="modSp">
        <pc:chgData name="Marino Varricchio | ERCST" userId="S::mvarricchio@ercst.org::35a2994c-ee85-4287-847e-8e4c9b503fda" providerId="AD" clId="Web-{F5B1C854-E76A-9BAC-4B52-ED40EDA8F3EF}" dt="2024-09-12T15:50:20.736" v="143" actId="20577"/>
        <pc:sldMkLst>
          <pc:docMk/>
          <pc:sldMk cId="740969521" sldId="323"/>
        </pc:sldMkLst>
        <pc:spChg chg="mod">
          <ac:chgData name="Marino Varricchio | ERCST" userId="S::mvarricchio@ercst.org::35a2994c-ee85-4287-847e-8e4c9b503fda" providerId="AD" clId="Web-{F5B1C854-E76A-9BAC-4B52-ED40EDA8F3EF}" dt="2024-09-12T15:50:20.736" v="143" actId="20577"/>
          <ac:spMkLst>
            <pc:docMk/>
            <pc:sldMk cId="740969521" sldId="323"/>
            <ac:spMk id="4" creationId="{1DD3A0C8-1433-301D-2E1F-16E5CBD3CE6F}"/>
          </ac:spMkLst>
        </pc:spChg>
      </pc:sldChg>
      <pc:sldChg chg="modSp add replId">
        <pc:chgData name="Marino Varricchio | ERCST" userId="S::mvarricchio@ercst.org::35a2994c-ee85-4287-847e-8e4c9b503fda" providerId="AD" clId="Web-{F5B1C854-E76A-9BAC-4B52-ED40EDA8F3EF}" dt="2024-09-12T15:50:02.439" v="134" actId="20577"/>
        <pc:sldMkLst>
          <pc:docMk/>
          <pc:sldMk cId="2195890152" sldId="1262"/>
        </pc:sldMkLst>
        <pc:spChg chg="mod">
          <ac:chgData name="Marino Varricchio | ERCST" userId="S::mvarricchio@ercst.org::35a2994c-ee85-4287-847e-8e4c9b503fda" providerId="AD" clId="Web-{F5B1C854-E76A-9BAC-4B52-ED40EDA8F3EF}" dt="2024-09-12T15:49:07.233" v="115" actId="20577"/>
          <ac:spMkLst>
            <pc:docMk/>
            <pc:sldMk cId="2195890152" sldId="1262"/>
            <ac:spMk id="2" creationId="{4B9D1599-46AD-C29D-4817-B6F7A3EA5E30}"/>
          </ac:spMkLst>
        </pc:spChg>
        <pc:spChg chg="mod">
          <ac:chgData name="Marino Varricchio | ERCST" userId="S::mvarricchio@ercst.org::35a2994c-ee85-4287-847e-8e4c9b503fda" providerId="AD" clId="Web-{F5B1C854-E76A-9BAC-4B52-ED40EDA8F3EF}" dt="2024-09-12T15:50:02.439" v="134" actId="20577"/>
          <ac:spMkLst>
            <pc:docMk/>
            <pc:sldMk cId="2195890152" sldId="1262"/>
            <ac:spMk id="3" creationId="{5E3F0A7D-70C9-10E3-F1D6-59365CFB707B}"/>
          </ac:spMkLst>
        </pc:spChg>
      </pc:sldChg>
      <pc:sldChg chg="modSp add replId">
        <pc:chgData name="Marino Varricchio | ERCST" userId="S::mvarricchio@ercst.org::35a2994c-ee85-4287-847e-8e4c9b503fda" providerId="AD" clId="Web-{F5B1C854-E76A-9BAC-4B52-ED40EDA8F3EF}" dt="2024-09-12T15:49:54.751" v="130" actId="20577"/>
        <pc:sldMkLst>
          <pc:docMk/>
          <pc:sldMk cId="650770593" sldId="1263"/>
        </pc:sldMkLst>
        <pc:spChg chg="mod">
          <ac:chgData name="Marino Varricchio | ERCST" userId="S::mvarricchio@ercst.org::35a2994c-ee85-4287-847e-8e4c9b503fda" providerId="AD" clId="Web-{F5B1C854-E76A-9BAC-4B52-ED40EDA8F3EF}" dt="2024-09-12T15:48:54.374" v="114" actId="20577"/>
          <ac:spMkLst>
            <pc:docMk/>
            <pc:sldMk cId="650770593" sldId="1263"/>
            <ac:spMk id="2" creationId="{4B9D1599-46AD-C29D-4817-B6F7A3EA5E30}"/>
          </ac:spMkLst>
        </pc:spChg>
        <pc:spChg chg="mod">
          <ac:chgData name="Marino Varricchio | ERCST" userId="S::mvarricchio@ercst.org::35a2994c-ee85-4287-847e-8e4c9b503fda" providerId="AD" clId="Web-{F5B1C854-E76A-9BAC-4B52-ED40EDA8F3EF}" dt="2024-09-12T15:49:54.751" v="130" actId="20577"/>
          <ac:spMkLst>
            <pc:docMk/>
            <pc:sldMk cId="650770593" sldId="1263"/>
            <ac:spMk id="3" creationId="{5E3F0A7D-70C9-10E3-F1D6-59365CFB707B}"/>
          </ac:spMkLst>
        </pc:spChg>
      </pc:sldChg>
      <pc:sldChg chg="modSp add replId">
        <pc:chgData name="Marino Varricchio | ERCST" userId="S::mvarricchio@ercst.org::35a2994c-ee85-4287-847e-8e4c9b503fda" providerId="AD" clId="Web-{F5B1C854-E76A-9BAC-4B52-ED40EDA8F3EF}" dt="2024-09-12T15:52:22.225" v="165" actId="20577"/>
        <pc:sldMkLst>
          <pc:docMk/>
          <pc:sldMk cId="3322028400" sldId="1264"/>
        </pc:sldMkLst>
        <pc:spChg chg="mod">
          <ac:chgData name="Marino Varricchio | ERCST" userId="S::mvarricchio@ercst.org::35a2994c-ee85-4287-847e-8e4c9b503fda" providerId="AD" clId="Web-{F5B1C854-E76A-9BAC-4B52-ED40EDA8F3EF}" dt="2024-09-12T15:52:06.725" v="164" actId="20577"/>
          <ac:spMkLst>
            <pc:docMk/>
            <pc:sldMk cId="3322028400" sldId="1264"/>
            <ac:spMk id="2" creationId="{4B9D1599-46AD-C29D-4817-B6F7A3EA5E30}"/>
          </ac:spMkLst>
        </pc:spChg>
        <pc:spChg chg="mod">
          <ac:chgData name="Marino Varricchio | ERCST" userId="S::mvarricchio@ercst.org::35a2994c-ee85-4287-847e-8e4c9b503fda" providerId="AD" clId="Web-{F5B1C854-E76A-9BAC-4B52-ED40EDA8F3EF}" dt="2024-09-12T15:52:22.225" v="165" actId="20577"/>
          <ac:spMkLst>
            <pc:docMk/>
            <pc:sldMk cId="3322028400" sldId="1264"/>
            <ac:spMk id="3" creationId="{5E3F0A7D-70C9-10E3-F1D6-59365CFB707B}"/>
          </ac:spMkLst>
        </pc:spChg>
      </pc:sldChg>
    </pc:docChg>
  </pc:docChgLst>
  <pc:docChgLst>
    <pc:chgData name="Marino Varricchio | ERCST" userId="S::mvarricchio@ercst.org::35a2994c-ee85-4287-847e-8e4c9b503fda" providerId="AD" clId="Web-{E78577DE-42A8-B53C-AC4C-3A351149659A}"/>
    <pc:docChg chg="addSld delSld modSld sldOrd">
      <pc:chgData name="Marino Varricchio | ERCST" userId="S::mvarricchio@ercst.org::35a2994c-ee85-4287-847e-8e4c9b503fda" providerId="AD" clId="Web-{E78577DE-42A8-B53C-AC4C-3A351149659A}" dt="2024-09-12T12:34:44.712" v="158" actId="20577"/>
      <pc:docMkLst>
        <pc:docMk/>
      </pc:docMkLst>
      <pc:sldChg chg="modSp">
        <pc:chgData name="Marino Varricchio | ERCST" userId="S::mvarricchio@ercst.org::35a2994c-ee85-4287-847e-8e4c9b503fda" providerId="AD" clId="Web-{E78577DE-42A8-B53C-AC4C-3A351149659A}" dt="2024-09-12T12:34:44.712" v="158" actId="20577"/>
        <pc:sldMkLst>
          <pc:docMk/>
          <pc:sldMk cId="423279277" sldId="319"/>
        </pc:sldMkLst>
        <pc:spChg chg="mod">
          <ac:chgData name="Marino Varricchio | ERCST" userId="S::mvarricchio@ercst.org::35a2994c-ee85-4287-847e-8e4c9b503fda" providerId="AD" clId="Web-{E78577DE-42A8-B53C-AC4C-3A351149659A}" dt="2024-09-12T12:34:44.712" v="158" actId="20577"/>
          <ac:spMkLst>
            <pc:docMk/>
            <pc:sldMk cId="423279277" sldId="319"/>
            <ac:spMk id="3" creationId="{42DCA48D-17FA-3841-95FC-E9FFE39557ED}"/>
          </ac:spMkLst>
        </pc:spChg>
      </pc:sldChg>
      <pc:sldChg chg="modSp">
        <pc:chgData name="Marino Varricchio | ERCST" userId="S::mvarricchio@ercst.org::35a2994c-ee85-4287-847e-8e4c9b503fda" providerId="AD" clId="Web-{E78577DE-42A8-B53C-AC4C-3A351149659A}" dt="2024-09-12T12:33:08.692" v="128" actId="20577"/>
        <pc:sldMkLst>
          <pc:docMk/>
          <pc:sldMk cId="740969521" sldId="323"/>
        </pc:sldMkLst>
        <pc:spChg chg="mod">
          <ac:chgData name="Marino Varricchio | ERCST" userId="S::mvarricchio@ercst.org::35a2994c-ee85-4287-847e-8e4c9b503fda" providerId="AD" clId="Web-{E78577DE-42A8-B53C-AC4C-3A351149659A}" dt="2024-09-12T12:33:08.692" v="128" actId="20577"/>
          <ac:spMkLst>
            <pc:docMk/>
            <pc:sldMk cId="740969521" sldId="323"/>
            <ac:spMk id="4" creationId="{1DD3A0C8-1433-301D-2E1F-16E5CBD3CE6F}"/>
          </ac:spMkLst>
        </pc:spChg>
      </pc:sldChg>
      <pc:sldChg chg="modSp">
        <pc:chgData name="Marino Varricchio | ERCST" userId="S::mvarricchio@ercst.org::35a2994c-ee85-4287-847e-8e4c9b503fda" providerId="AD" clId="Web-{E78577DE-42A8-B53C-AC4C-3A351149659A}" dt="2024-09-12T12:20:27.069" v="18" actId="20577"/>
        <pc:sldMkLst>
          <pc:docMk/>
          <pc:sldMk cId="791064747" sldId="1255"/>
        </pc:sldMkLst>
        <pc:spChg chg="mod">
          <ac:chgData name="Marino Varricchio | ERCST" userId="S::mvarricchio@ercst.org::35a2994c-ee85-4287-847e-8e4c9b503fda" providerId="AD" clId="Web-{E78577DE-42A8-B53C-AC4C-3A351149659A}" dt="2024-09-12T12:20:27.069" v="18" actId="20577"/>
          <ac:spMkLst>
            <pc:docMk/>
            <pc:sldMk cId="791064747" sldId="1255"/>
            <ac:spMk id="2" creationId="{4B9D1599-46AD-C29D-4817-B6F7A3EA5E30}"/>
          </ac:spMkLst>
        </pc:spChg>
        <pc:spChg chg="mod">
          <ac:chgData name="Marino Varricchio | ERCST" userId="S::mvarricchio@ercst.org::35a2994c-ee85-4287-847e-8e4c9b503fda" providerId="AD" clId="Web-{E78577DE-42A8-B53C-AC4C-3A351149659A}" dt="2024-09-12T12:17:46.187" v="0" actId="1076"/>
          <ac:spMkLst>
            <pc:docMk/>
            <pc:sldMk cId="791064747" sldId="1255"/>
            <ac:spMk id="5" creationId="{D784A3B2-C41A-B00C-2D10-600819AD7D5A}"/>
          </ac:spMkLst>
        </pc:spChg>
      </pc:sldChg>
      <pc:sldChg chg="modSp">
        <pc:chgData name="Marino Varricchio | ERCST" userId="S::mvarricchio@ercst.org::35a2994c-ee85-4287-847e-8e4c9b503fda" providerId="AD" clId="Web-{E78577DE-42A8-B53C-AC4C-3A351149659A}" dt="2024-09-12T12:20:38.944" v="19" actId="20577"/>
        <pc:sldMkLst>
          <pc:docMk/>
          <pc:sldMk cId="3414228315" sldId="1256"/>
        </pc:sldMkLst>
        <pc:spChg chg="mod">
          <ac:chgData name="Marino Varricchio | ERCST" userId="S::mvarricchio@ercst.org::35a2994c-ee85-4287-847e-8e4c9b503fda" providerId="AD" clId="Web-{E78577DE-42A8-B53C-AC4C-3A351149659A}" dt="2024-09-12T12:20:38.944" v="19" actId="20577"/>
          <ac:spMkLst>
            <pc:docMk/>
            <pc:sldMk cId="3414228315" sldId="1256"/>
            <ac:spMk id="2" creationId="{4B9D1599-46AD-C29D-4817-B6F7A3EA5E30}"/>
          </ac:spMkLst>
        </pc:spChg>
      </pc:sldChg>
      <pc:sldChg chg="modSp add del ord replId">
        <pc:chgData name="Marino Varricchio | ERCST" userId="S::mvarricchio@ercst.org::35a2994c-ee85-4287-847e-8e4c9b503fda" providerId="AD" clId="Web-{E78577DE-42A8-B53C-AC4C-3A351149659A}" dt="2024-09-12T12:19:57.239" v="13"/>
        <pc:sldMkLst>
          <pc:docMk/>
          <pc:sldMk cId="2380045729" sldId="1257"/>
        </pc:sldMkLst>
        <pc:spChg chg="mod">
          <ac:chgData name="Marino Varricchio | ERCST" userId="S::mvarricchio@ercst.org::35a2994c-ee85-4287-847e-8e4c9b503fda" providerId="AD" clId="Web-{E78577DE-42A8-B53C-AC4C-3A351149659A}" dt="2024-09-12T12:19:24.394" v="9" actId="20577"/>
          <ac:spMkLst>
            <pc:docMk/>
            <pc:sldMk cId="2380045729" sldId="1257"/>
            <ac:spMk id="3" creationId="{5E3F0A7D-70C9-10E3-F1D6-59365CFB707B}"/>
          </ac:spMkLst>
        </pc:spChg>
      </pc:sldChg>
      <pc:sldChg chg="add del replId">
        <pc:chgData name="Marino Varricchio | ERCST" userId="S::mvarricchio@ercst.org::35a2994c-ee85-4287-847e-8e4c9b503fda" providerId="AD" clId="Web-{E78577DE-42A8-B53C-AC4C-3A351149659A}" dt="2024-09-12T12:19:05.487" v="2"/>
        <pc:sldMkLst>
          <pc:docMk/>
          <pc:sldMk cId="4268222367" sldId="1257"/>
        </pc:sldMkLst>
      </pc:sldChg>
      <pc:sldChg chg="modSp add ord replId">
        <pc:chgData name="Marino Varricchio | ERCST" userId="S::mvarricchio@ercst.org::35a2994c-ee85-4287-847e-8e4c9b503fda" providerId="AD" clId="Web-{E78577DE-42A8-B53C-AC4C-3A351149659A}" dt="2024-09-12T12:29:02.292" v="66" actId="20577"/>
        <pc:sldMkLst>
          <pc:docMk/>
          <pc:sldMk cId="2550308747" sldId="1258"/>
        </pc:sldMkLst>
        <pc:spChg chg="mod">
          <ac:chgData name="Marino Varricchio | ERCST" userId="S::mvarricchio@ercst.org::35a2994c-ee85-4287-847e-8e4c9b503fda" providerId="AD" clId="Web-{E78577DE-42A8-B53C-AC4C-3A351149659A}" dt="2024-09-12T12:21:26.102" v="26" actId="20577"/>
          <ac:spMkLst>
            <pc:docMk/>
            <pc:sldMk cId="2550308747" sldId="1258"/>
            <ac:spMk id="2" creationId="{4B9D1599-46AD-C29D-4817-B6F7A3EA5E30}"/>
          </ac:spMkLst>
        </pc:spChg>
        <pc:spChg chg="mod">
          <ac:chgData name="Marino Varricchio | ERCST" userId="S::mvarricchio@ercst.org::35a2994c-ee85-4287-847e-8e4c9b503fda" providerId="AD" clId="Web-{E78577DE-42A8-B53C-AC4C-3A351149659A}" dt="2024-09-12T12:20:10.162" v="16" actId="20577"/>
          <ac:spMkLst>
            <pc:docMk/>
            <pc:sldMk cId="2550308747" sldId="1258"/>
            <ac:spMk id="3" creationId="{5E3F0A7D-70C9-10E3-F1D6-59365CFB707B}"/>
          </ac:spMkLst>
        </pc:spChg>
        <pc:spChg chg="mod">
          <ac:chgData name="Marino Varricchio | ERCST" userId="S::mvarricchio@ercst.org::35a2994c-ee85-4287-847e-8e4c9b503fda" providerId="AD" clId="Web-{E78577DE-42A8-B53C-AC4C-3A351149659A}" dt="2024-09-12T12:29:02.292" v="66" actId="20577"/>
          <ac:spMkLst>
            <pc:docMk/>
            <pc:sldMk cId="2550308747" sldId="1258"/>
            <ac:spMk id="6" creationId="{2D770EF3-A953-5A05-3562-A8AD6046D8B1}"/>
          </ac:spMkLst>
        </pc:spChg>
      </pc:sldChg>
      <pc:sldChg chg="add del replId">
        <pc:chgData name="Marino Varricchio | ERCST" userId="S::mvarricchio@ercst.org::35a2994c-ee85-4287-847e-8e4c9b503fda" providerId="AD" clId="Web-{E78577DE-42A8-B53C-AC4C-3A351149659A}" dt="2024-09-12T12:19:58.974" v="14"/>
        <pc:sldMkLst>
          <pc:docMk/>
          <pc:sldMk cId="574755527" sldId="1259"/>
        </pc:sldMkLst>
      </pc:sldChg>
      <pc:sldChg chg="add del replId">
        <pc:chgData name="Marino Varricchio | ERCST" userId="S::mvarricchio@ercst.org::35a2994c-ee85-4287-847e-8e4c9b503fda" providerId="AD" clId="Web-{E78577DE-42A8-B53C-AC4C-3A351149659A}" dt="2024-09-12T12:32:37.910" v="122"/>
        <pc:sldMkLst>
          <pc:docMk/>
          <pc:sldMk cId="711647197" sldId="1259"/>
        </pc:sldMkLst>
      </pc:sldChg>
      <pc:sldChg chg="addSp delSp modSp add replId">
        <pc:chgData name="Marino Varricchio | ERCST" userId="S::mvarricchio@ercst.org::35a2994c-ee85-4287-847e-8e4c9b503fda" providerId="AD" clId="Web-{E78577DE-42A8-B53C-AC4C-3A351149659A}" dt="2024-09-12T12:32:17.315" v="121" actId="20577"/>
        <pc:sldMkLst>
          <pc:docMk/>
          <pc:sldMk cId="1866733306" sldId="1260"/>
        </pc:sldMkLst>
        <pc:spChg chg="mod">
          <ac:chgData name="Marino Varricchio | ERCST" userId="S::mvarricchio@ercst.org::35a2994c-ee85-4287-847e-8e4c9b503fda" providerId="AD" clId="Web-{E78577DE-42A8-B53C-AC4C-3A351149659A}" dt="2024-09-12T12:32:17.315" v="121" actId="20577"/>
          <ac:spMkLst>
            <pc:docMk/>
            <pc:sldMk cId="1866733306" sldId="1260"/>
            <ac:spMk id="2" creationId="{4B9D1599-46AD-C29D-4817-B6F7A3EA5E30}"/>
          </ac:spMkLst>
        </pc:spChg>
        <pc:spChg chg="mod">
          <ac:chgData name="Marino Varricchio | ERCST" userId="S::mvarricchio@ercst.org::35a2994c-ee85-4287-847e-8e4c9b503fda" providerId="AD" clId="Web-{E78577DE-42A8-B53C-AC4C-3A351149659A}" dt="2024-09-12T12:30:19.936" v="91" actId="20577"/>
          <ac:spMkLst>
            <pc:docMk/>
            <pc:sldMk cId="1866733306" sldId="1260"/>
            <ac:spMk id="3" creationId="{5E3F0A7D-70C9-10E3-F1D6-59365CFB707B}"/>
          </ac:spMkLst>
        </pc:spChg>
        <pc:spChg chg="add del">
          <ac:chgData name="Marino Varricchio | ERCST" userId="S::mvarricchio@ercst.org::35a2994c-ee85-4287-847e-8e4c9b503fda" providerId="AD" clId="Web-{E78577DE-42A8-B53C-AC4C-3A351149659A}" dt="2024-09-12T12:30:39.577" v="95"/>
          <ac:spMkLst>
            <pc:docMk/>
            <pc:sldMk cId="1866733306" sldId="1260"/>
            <ac:spMk id="5" creationId="{2D770EF3-A953-5A05-3562-A8AD6046D8B1}"/>
          </ac:spMkLst>
        </pc:spChg>
        <pc:spChg chg="add del">
          <ac:chgData name="Marino Varricchio | ERCST" userId="S::mvarricchio@ercst.org::35a2994c-ee85-4287-847e-8e4c9b503fda" providerId="AD" clId="Web-{E78577DE-42A8-B53C-AC4C-3A351149659A}" dt="2024-09-12T12:30:57.828" v="98"/>
          <ac:spMkLst>
            <pc:docMk/>
            <pc:sldMk cId="1866733306" sldId="1260"/>
            <ac:spMk id="6" creationId="{2D770EF3-A953-5A05-3562-A8AD6046D8B1}"/>
          </ac:spMkLst>
        </pc:spChg>
        <pc:spChg chg="add del">
          <ac:chgData name="Marino Varricchio | ERCST" userId="S::mvarricchio@ercst.org::35a2994c-ee85-4287-847e-8e4c9b503fda" providerId="AD" clId="Web-{E78577DE-42A8-B53C-AC4C-3A351149659A}" dt="2024-09-12T12:31:02.656" v="102"/>
          <ac:spMkLst>
            <pc:docMk/>
            <pc:sldMk cId="1866733306" sldId="1260"/>
            <ac:spMk id="7" creationId="{2D770EF3-A953-5A05-3562-A8AD6046D8B1}"/>
          </ac:spMkLst>
        </pc:spChg>
      </pc:sldChg>
      <pc:sldChg chg="modSp add replId">
        <pc:chgData name="Marino Varricchio | ERCST" userId="S::mvarricchio@ercst.org::35a2994c-ee85-4287-847e-8e4c9b503fda" providerId="AD" clId="Web-{E78577DE-42A8-B53C-AC4C-3A351149659A}" dt="2024-09-12T12:34:36.961" v="156" actId="20577"/>
        <pc:sldMkLst>
          <pc:docMk/>
          <pc:sldMk cId="3757157221" sldId="1261"/>
        </pc:sldMkLst>
        <pc:spChg chg="mod">
          <ac:chgData name="Marino Varricchio | ERCST" userId="S::mvarricchio@ercst.org::35a2994c-ee85-4287-847e-8e4c9b503fda" providerId="AD" clId="Web-{E78577DE-42A8-B53C-AC4C-3A351149659A}" dt="2024-09-12T12:34:36.961" v="156" actId="20577"/>
          <ac:spMkLst>
            <pc:docMk/>
            <pc:sldMk cId="3757157221" sldId="1261"/>
            <ac:spMk id="2" creationId="{4B9D1599-46AD-C29D-4817-B6F7A3EA5E30}"/>
          </ac:spMkLst>
        </pc:spChg>
        <pc:spChg chg="mod">
          <ac:chgData name="Marino Varricchio | ERCST" userId="S::mvarricchio@ercst.org::35a2994c-ee85-4287-847e-8e4c9b503fda" providerId="AD" clId="Web-{E78577DE-42A8-B53C-AC4C-3A351149659A}" dt="2024-09-12T12:33:00.114" v="125" actId="20577"/>
          <ac:spMkLst>
            <pc:docMk/>
            <pc:sldMk cId="3757157221" sldId="1261"/>
            <ac:spMk id="3" creationId="{5E3F0A7D-70C9-10E3-F1D6-59365CFB707B}"/>
          </ac:spMkLst>
        </pc:spChg>
      </pc:sldChg>
    </pc:docChg>
  </pc:docChgLst>
  <pc:docChgLst>
    <pc:chgData name="Marino Varricchio | ERCST" userId="S::mvarricchio@ercst.org::35a2994c-ee85-4287-847e-8e4c9b503fda" providerId="AD" clId="Web-{765284F5-6060-8CF7-3228-1BA436BB492C}"/>
    <pc:docChg chg="modSld">
      <pc:chgData name="Marino Varricchio | ERCST" userId="S::mvarricchio@ercst.org::35a2994c-ee85-4287-847e-8e4c9b503fda" providerId="AD" clId="Web-{765284F5-6060-8CF7-3228-1BA436BB492C}" dt="2024-09-16T07:22:46.455" v="0" actId="20577"/>
      <pc:docMkLst>
        <pc:docMk/>
      </pc:docMkLst>
      <pc:sldChg chg="modSp">
        <pc:chgData name="Marino Varricchio | ERCST" userId="S::mvarricchio@ercst.org::35a2994c-ee85-4287-847e-8e4c9b503fda" providerId="AD" clId="Web-{765284F5-6060-8CF7-3228-1BA436BB492C}" dt="2024-09-16T07:22:46.455" v="0" actId="20577"/>
        <pc:sldMkLst>
          <pc:docMk/>
          <pc:sldMk cId="423279277" sldId="319"/>
        </pc:sldMkLst>
        <pc:spChg chg="mod">
          <ac:chgData name="Marino Varricchio | ERCST" userId="S::mvarricchio@ercst.org::35a2994c-ee85-4287-847e-8e4c9b503fda" providerId="AD" clId="Web-{765284F5-6060-8CF7-3228-1BA436BB492C}" dt="2024-09-16T07:22:46.455" v="0" actId="20577"/>
          <ac:spMkLst>
            <pc:docMk/>
            <pc:sldMk cId="423279277" sldId="319"/>
            <ac:spMk id="2" creationId="{9ED2C9BC-2C6A-4244-998F-180C3DF2BEA0}"/>
          </ac:spMkLst>
        </pc:spChg>
      </pc:sldChg>
    </pc:docChg>
  </pc:docChgLst>
  <pc:docChgLst>
    <pc:chgData name="Marino Varricchio | ERCST" userId="S::mvarricchio@ercst.org::35a2994c-ee85-4287-847e-8e4c9b503fda" providerId="AD" clId="Web-{CAB5AB8A-ADC6-9037-282F-10890C8FDECD}"/>
    <pc:docChg chg="addSld delSld modSld">
      <pc:chgData name="Marino Varricchio | ERCST" userId="S::mvarricchio@ercst.org::35a2994c-ee85-4287-847e-8e4c9b503fda" providerId="AD" clId="Web-{CAB5AB8A-ADC6-9037-282F-10890C8FDECD}" dt="2024-09-02T13:02:25.181" v="367"/>
      <pc:docMkLst>
        <pc:docMk/>
      </pc:docMkLst>
      <pc:sldChg chg="modSp">
        <pc:chgData name="Marino Varricchio | ERCST" userId="S::mvarricchio@ercst.org::35a2994c-ee85-4287-847e-8e4c9b503fda" providerId="AD" clId="Web-{CAB5AB8A-ADC6-9037-282F-10890C8FDECD}" dt="2024-09-02T13:00:15.176" v="351" actId="20577"/>
        <pc:sldMkLst>
          <pc:docMk/>
          <pc:sldMk cId="423279277" sldId="319"/>
        </pc:sldMkLst>
        <pc:spChg chg="mod">
          <ac:chgData name="Marino Varricchio | ERCST" userId="S::mvarricchio@ercst.org::35a2994c-ee85-4287-847e-8e4c9b503fda" providerId="AD" clId="Web-{CAB5AB8A-ADC6-9037-282F-10890C8FDECD}" dt="2024-09-02T13:00:15.176" v="351" actId="20577"/>
          <ac:spMkLst>
            <pc:docMk/>
            <pc:sldMk cId="423279277" sldId="319"/>
            <ac:spMk id="4" creationId="{BB594FA6-4096-AD4C-A6CA-70A4B56BB12E}"/>
          </ac:spMkLst>
        </pc:spChg>
      </pc:sldChg>
      <pc:sldChg chg="modSp">
        <pc:chgData name="Marino Varricchio | ERCST" userId="S::mvarricchio@ercst.org::35a2994c-ee85-4287-847e-8e4c9b503fda" providerId="AD" clId="Web-{CAB5AB8A-ADC6-9037-282F-10890C8FDECD}" dt="2024-09-02T13:01:19.319" v="357" actId="20577"/>
        <pc:sldMkLst>
          <pc:docMk/>
          <pc:sldMk cId="740969521" sldId="323"/>
        </pc:sldMkLst>
        <pc:spChg chg="mod">
          <ac:chgData name="Marino Varricchio | ERCST" userId="S::mvarricchio@ercst.org::35a2994c-ee85-4287-847e-8e4c9b503fda" providerId="AD" clId="Web-{CAB5AB8A-ADC6-9037-282F-10890C8FDECD}" dt="2024-09-02T13:01:19.319" v="357" actId="20577"/>
          <ac:spMkLst>
            <pc:docMk/>
            <pc:sldMk cId="740969521" sldId="323"/>
            <ac:spMk id="4" creationId="{1DD3A0C8-1433-301D-2E1F-16E5CBD3CE6F}"/>
          </ac:spMkLst>
        </pc:spChg>
      </pc:sldChg>
      <pc:sldChg chg="modSp del">
        <pc:chgData name="Marino Varricchio | ERCST" userId="S::mvarricchio@ercst.org::35a2994c-ee85-4287-847e-8e4c9b503fda" providerId="AD" clId="Web-{CAB5AB8A-ADC6-9037-282F-10890C8FDECD}" dt="2024-09-02T13:02:25.181" v="367"/>
        <pc:sldMkLst>
          <pc:docMk/>
          <pc:sldMk cId="4162131981" sldId="1253"/>
        </pc:sldMkLst>
        <pc:spChg chg="mod">
          <ac:chgData name="Marino Varricchio | ERCST" userId="S::mvarricchio@ercst.org::35a2994c-ee85-4287-847e-8e4c9b503fda" providerId="AD" clId="Web-{CAB5AB8A-ADC6-9037-282F-10890C8FDECD}" dt="2024-09-02T12:42:35.305" v="322" actId="20577"/>
          <ac:spMkLst>
            <pc:docMk/>
            <pc:sldMk cId="4162131981" sldId="1253"/>
            <ac:spMk id="2" creationId="{4B9D1599-46AD-C29D-4817-B6F7A3EA5E30}"/>
          </ac:spMkLst>
        </pc:spChg>
      </pc:sldChg>
      <pc:sldChg chg="addSp modSp">
        <pc:chgData name="Marino Varricchio | ERCST" userId="S::mvarricchio@ercst.org::35a2994c-ee85-4287-847e-8e4c9b503fda" providerId="AD" clId="Web-{CAB5AB8A-ADC6-9037-282F-10890C8FDECD}" dt="2024-09-02T13:02:16.118" v="366" actId="14100"/>
        <pc:sldMkLst>
          <pc:docMk/>
          <pc:sldMk cId="1374151536" sldId="1254"/>
        </pc:sldMkLst>
        <pc:spChg chg="mod">
          <ac:chgData name="Marino Varricchio | ERCST" userId="S::mvarricchio@ercst.org::35a2994c-ee85-4287-847e-8e4c9b503fda" providerId="AD" clId="Web-{CAB5AB8A-ADC6-9037-282F-10890C8FDECD}" dt="2024-09-02T13:01:58.711" v="359" actId="20577"/>
          <ac:spMkLst>
            <pc:docMk/>
            <pc:sldMk cId="1374151536" sldId="1254"/>
            <ac:spMk id="2" creationId="{4B9D1599-46AD-C29D-4817-B6F7A3EA5E30}"/>
          </ac:spMkLst>
        </pc:spChg>
        <pc:spChg chg="add mod">
          <ac:chgData name="Marino Varricchio | ERCST" userId="S::mvarricchio@ercst.org::35a2994c-ee85-4287-847e-8e4c9b503fda" providerId="AD" clId="Web-{CAB5AB8A-ADC6-9037-282F-10890C8FDECD}" dt="2024-09-02T13:02:16.118" v="366" actId="14100"/>
          <ac:spMkLst>
            <pc:docMk/>
            <pc:sldMk cId="1374151536" sldId="1254"/>
            <ac:spMk id="5" creationId="{59783981-EEA9-D7FA-8FA1-5E07DFA541EF}"/>
          </ac:spMkLst>
        </pc:spChg>
      </pc:sldChg>
      <pc:sldChg chg="modSp">
        <pc:chgData name="Marino Varricchio | ERCST" userId="S::mvarricchio@ercst.org::35a2994c-ee85-4287-847e-8e4c9b503fda" providerId="AD" clId="Web-{CAB5AB8A-ADC6-9037-282F-10890C8FDECD}" dt="2024-09-02T12:42:51.071" v="324" actId="20577"/>
        <pc:sldMkLst>
          <pc:docMk/>
          <pc:sldMk cId="4068519794" sldId="1255"/>
        </pc:sldMkLst>
        <pc:spChg chg="mod">
          <ac:chgData name="Marino Varricchio | ERCST" userId="S::mvarricchio@ercst.org::35a2994c-ee85-4287-847e-8e4c9b503fda" providerId="AD" clId="Web-{CAB5AB8A-ADC6-9037-282F-10890C8FDECD}" dt="2024-09-02T12:42:51.071" v="324" actId="20577"/>
          <ac:spMkLst>
            <pc:docMk/>
            <pc:sldMk cId="4068519794" sldId="1255"/>
            <ac:spMk id="2" creationId="{4B9D1599-46AD-C29D-4817-B6F7A3EA5E30}"/>
          </ac:spMkLst>
        </pc:spChg>
      </pc:sldChg>
      <pc:sldChg chg="add del replId">
        <pc:chgData name="Marino Varricchio | ERCST" userId="S::mvarricchio@ercst.org::35a2994c-ee85-4287-847e-8e4c9b503fda" providerId="AD" clId="Web-{CAB5AB8A-ADC6-9037-282F-10890C8FDECD}" dt="2024-09-02T11:54:28.314" v="46"/>
        <pc:sldMkLst>
          <pc:docMk/>
          <pc:sldMk cId="2087284945" sldId="1256"/>
        </pc:sldMkLst>
      </pc:sldChg>
      <pc:sldChg chg="modSp add replId">
        <pc:chgData name="Marino Varricchio | ERCST" userId="S::mvarricchio@ercst.org::35a2994c-ee85-4287-847e-8e4c9b503fda" providerId="AD" clId="Web-{CAB5AB8A-ADC6-9037-282F-10890C8FDECD}" dt="2024-09-02T12:42:59.665" v="325" actId="20577"/>
        <pc:sldMkLst>
          <pc:docMk/>
          <pc:sldMk cId="777128567" sldId="1257"/>
        </pc:sldMkLst>
        <pc:spChg chg="mod">
          <ac:chgData name="Marino Varricchio | ERCST" userId="S::mvarricchio@ercst.org::35a2994c-ee85-4287-847e-8e4c9b503fda" providerId="AD" clId="Web-{CAB5AB8A-ADC6-9037-282F-10890C8FDECD}" dt="2024-09-02T12:42:59.665" v="325" actId="20577"/>
          <ac:spMkLst>
            <pc:docMk/>
            <pc:sldMk cId="777128567" sldId="1257"/>
            <ac:spMk id="2" creationId="{4B9D1599-46AD-C29D-4817-B6F7A3EA5E30}"/>
          </ac:spMkLst>
        </pc:spChg>
        <pc:spChg chg="mod">
          <ac:chgData name="Marino Varricchio | ERCST" userId="S::mvarricchio@ercst.org::35a2994c-ee85-4287-847e-8e4c9b503fda" providerId="AD" clId="Web-{CAB5AB8A-ADC6-9037-282F-10890C8FDECD}" dt="2024-09-02T11:51:23.463" v="21" actId="20577"/>
          <ac:spMkLst>
            <pc:docMk/>
            <pc:sldMk cId="777128567" sldId="1257"/>
            <ac:spMk id="3" creationId="{5E3F0A7D-70C9-10E3-F1D6-59365CFB707B}"/>
          </ac:spMkLst>
        </pc:spChg>
      </pc:sldChg>
      <pc:sldChg chg="modSp add replId">
        <pc:chgData name="Marino Varricchio | ERCST" userId="S::mvarricchio@ercst.org::35a2994c-ee85-4287-847e-8e4c9b503fda" providerId="AD" clId="Web-{CAB5AB8A-ADC6-9037-282F-10890C8FDECD}" dt="2024-09-02T12:43:11.338" v="327" actId="20577"/>
        <pc:sldMkLst>
          <pc:docMk/>
          <pc:sldMk cId="1879783015" sldId="1258"/>
        </pc:sldMkLst>
        <pc:spChg chg="mod">
          <ac:chgData name="Marino Varricchio | ERCST" userId="S::mvarricchio@ercst.org::35a2994c-ee85-4287-847e-8e4c9b503fda" providerId="AD" clId="Web-{CAB5AB8A-ADC6-9037-282F-10890C8FDECD}" dt="2024-09-02T12:43:11.338" v="327" actId="20577"/>
          <ac:spMkLst>
            <pc:docMk/>
            <pc:sldMk cId="1879783015" sldId="1258"/>
            <ac:spMk id="2" creationId="{4B9D1599-46AD-C29D-4817-B6F7A3EA5E30}"/>
          </ac:spMkLst>
        </pc:spChg>
        <pc:spChg chg="mod">
          <ac:chgData name="Marino Varricchio | ERCST" userId="S::mvarricchio@ercst.org::35a2994c-ee85-4287-847e-8e4c9b503fda" providerId="AD" clId="Web-{CAB5AB8A-ADC6-9037-282F-10890C8FDECD}" dt="2024-09-02T11:58:48.418" v="78" actId="20577"/>
          <ac:spMkLst>
            <pc:docMk/>
            <pc:sldMk cId="1879783015" sldId="1258"/>
            <ac:spMk id="3" creationId="{5E3F0A7D-70C9-10E3-F1D6-59365CFB707B}"/>
          </ac:spMkLst>
        </pc:spChg>
      </pc:sldChg>
      <pc:sldChg chg="modSp add replId">
        <pc:chgData name="Marino Varricchio | ERCST" userId="S::mvarricchio@ercst.org::35a2994c-ee85-4287-847e-8e4c9b503fda" providerId="AD" clId="Web-{CAB5AB8A-ADC6-9037-282F-10890C8FDECD}" dt="2024-09-02T12:44:14.637" v="344" actId="20577"/>
        <pc:sldMkLst>
          <pc:docMk/>
          <pc:sldMk cId="547499897" sldId="1259"/>
        </pc:sldMkLst>
        <pc:spChg chg="mod">
          <ac:chgData name="Marino Varricchio | ERCST" userId="S::mvarricchio@ercst.org::35a2994c-ee85-4287-847e-8e4c9b503fda" providerId="AD" clId="Web-{CAB5AB8A-ADC6-9037-282F-10890C8FDECD}" dt="2024-09-02T12:44:14.637" v="344" actId="20577"/>
          <ac:spMkLst>
            <pc:docMk/>
            <pc:sldMk cId="547499897" sldId="1259"/>
            <ac:spMk id="2" creationId="{4B9D1599-46AD-C29D-4817-B6F7A3EA5E30}"/>
          </ac:spMkLst>
        </pc:spChg>
        <pc:spChg chg="mod">
          <ac:chgData name="Marino Varricchio | ERCST" userId="S::mvarricchio@ercst.org::35a2994c-ee85-4287-847e-8e4c9b503fda" providerId="AD" clId="Web-{CAB5AB8A-ADC6-9037-282F-10890C8FDECD}" dt="2024-09-02T12:36:11.649" v="134" actId="20577"/>
          <ac:spMkLst>
            <pc:docMk/>
            <pc:sldMk cId="547499897" sldId="1259"/>
            <ac:spMk id="3" creationId="{5E3F0A7D-70C9-10E3-F1D6-59365CFB707B}"/>
          </ac:spMkLst>
        </pc:spChg>
      </pc:sldChg>
    </pc:docChg>
  </pc:docChgLst>
  <pc:docChgLst>
    <pc:chgData name="Marino Varricchio | ERCST" userId="S::mvarricchio@ercst.org::35a2994c-ee85-4287-847e-8e4c9b503fda" providerId="AD" clId="Web-{51C7928F-89A1-99F4-F4FC-6701FE06DA42}"/>
    <pc:docChg chg="modSld">
      <pc:chgData name="Marino Varricchio | ERCST" userId="S::mvarricchio@ercst.org::35a2994c-ee85-4287-847e-8e4c9b503fda" providerId="AD" clId="Web-{51C7928F-89A1-99F4-F4FC-6701FE06DA42}" dt="2024-09-16T15:02:28.663" v="49" actId="20577"/>
      <pc:docMkLst>
        <pc:docMk/>
      </pc:docMkLst>
      <pc:sldChg chg="modSp">
        <pc:chgData name="Marino Varricchio | ERCST" userId="S::mvarricchio@ercst.org::35a2994c-ee85-4287-847e-8e4c9b503fda" providerId="AD" clId="Web-{51C7928F-89A1-99F4-F4FC-6701FE06DA42}" dt="2024-09-16T15:02:28.663" v="49" actId="20577"/>
        <pc:sldMkLst>
          <pc:docMk/>
          <pc:sldMk cId="3992282967" sldId="1266"/>
        </pc:sldMkLst>
        <pc:spChg chg="mod">
          <ac:chgData name="Marino Varricchio | ERCST" userId="S::mvarricchio@ercst.org::35a2994c-ee85-4287-847e-8e4c9b503fda" providerId="AD" clId="Web-{51C7928F-89A1-99F4-F4FC-6701FE06DA42}" dt="2024-09-16T15:02:28.663" v="49" actId="20577"/>
          <ac:spMkLst>
            <pc:docMk/>
            <pc:sldMk cId="3992282967" sldId="1266"/>
            <ac:spMk id="2" creationId="{4B9D1599-46AD-C29D-4817-B6F7A3EA5E30}"/>
          </ac:spMkLst>
        </pc:spChg>
      </pc:sldChg>
    </pc:docChg>
  </pc:docChgLst>
  <pc:docChgLst>
    <pc:chgData name="Marino Varricchio | ERCST" userId="S::mvarricchio@ercst.org::35a2994c-ee85-4287-847e-8e4c9b503fda" providerId="AD" clId="Web-{76F4C17D-0E10-44E1-D3C9-8D07ABDCEBC4}"/>
    <pc:docChg chg="modSld">
      <pc:chgData name="Marino Varricchio | ERCST" userId="S::mvarricchio@ercst.org::35a2994c-ee85-4287-847e-8e4c9b503fda" providerId="AD" clId="Web-{76F4C17D-0E10-44E1-D3C9-8D07ABDCEBC4}" dt="2024-09-16T07:55:02.466" v="0" actId="20577"/>
      <pc:docMkLst>
        <pc:docMk/>
      </pc:docMkLst>
      <pc:sldChg chg="modSp">
        <pc:chgData name="Marino Varricchio | ERCST" userId="S::mvarricchio@ercst.org::35a2994c-ee85-4287-847e-8e4c9b503fda" providerId="AD" clId="Web-{76F4C17D-0E10-44E1-D3C9-8D07ABDCEBC4}" dt="2024-09-16T07:55:02.466" v="0" actId="20577"/>
        <pc:sldMkLst>
          <pc:docMk/>
          <pc:sldMk cId="423279277" sldId="319"/>
        </pc:sldMkLst>
        <pc:spChg chg="mod">
          <ac:chgData name="Marino Varricchio | ERCST" userId="S::mvarricchio@ercst.org::35a2994c-ee85-4287-847e-8e4c9b503fda" providerId="AD" clId="Web-{76F4C17D-0E10-44E1-D3C9-8D07ABDCEBC4}" dt="2024-09-16T07:55:02.466" v="0" actId="20577"/>
          <ac:spMkLst>
            <pc:docMk/>
            <pc:sldMk cId="423279277" sldId="319"/>
            <ac:spMk id="3" creationId="{42DCA48D-17FA-3841-95FC-E9FFE39557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8946A10-117C-4CA8-88E4-D7099C3857A0}" type="datetimeFigureOut">
              <a:t>10/22/2024</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56130F1-0F74-46D1-A1E0-30A67C619AE6}" type="slidenum">
              <a:t>‹#›</a:t>
            </a:fld>
            <a:endParaRPr lang="en-US" dirty="0"/>
          </a:p>
        </p:txBody>
      </p:sp>
    </p:spTree>
    <p:extLst>
      <p:ext uri="{BB962C8B-B14F-4D97-AF65-F5344CB8AC3E}">
        <p14:creationId xmlns:p14="http://schemas.microsoft.com/office/powerpoint/2010/main" val="298339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long slide show, so we’ll go quickly over background </a:t>
            </a:r>
            <a:r>
              <a:rPr lang="en-US" dirty="0" err="1"/>
              <a:t>etc</a:t>
            </a:r>
            <a:r>
              <a:rPr lang="en-US" dirty="0"/>
              <a:t> to have time to focus on the core issues!</a:t>
            </a:r>
          </a:p>
        </p:txBody>
      </p:sp>
      <p:sp>
        <p:nvSpPr>
          <p:cNvPr id="4" name="Slide Number Placeholder 3"/>
          <p:cNvSpPr>
            <a:spLocks noGrp="1"/>
          </p:cNvSpPr>
          <p:nvPr>
            <p:ph type="sldNum" sz="quarter" idx="5"/>
          </p:nvPr>
        </p:nvSpPr>
        <p:spPr/>
        <p:txBody>
          <a:bodyPr/>
          <a:lstStyle/>
          <a:p>
            <a:fld id="{167819B1-5A62-8942-A1A9-7C81B8FCFFD7}" type="slidenum">
              <a:rPr lang="en-GB" smtClean="0"/>
              <a:t>1</a:t>
            </a:fld>
            <a:endParaRPr lang="en-GB"/>
          </a:p>
        </p:txBody>
      </p:sp>
    </p:spTree>
    <p:extLst>
      <p:ext uri="{BB962C8B-B14F-4D97-AF65-F5344CB8AC3E}">
        <p14:creationId xmlns:p14="http://schemas.microsoft.com/office/powerpoint/2010/main" val="801044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rs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432" y="4310142"/>
            <a:ext cx="10515600" cy="468103"/>
          </a:xfrm>
          <a:prstGeom prst="rect">
            <a:avLst/>
          </a:prstGeom>
        </p:spPr>
        <p:txBody>
          <a:bodyPr/>
          <a:lstStyle>
            <a:lvl1pPr>
              <a:defRPr lang="en-GB" sz="1800" b="1" kern="1200" dirty="0">
                <a:solidFill>
                  <a:srgbClr val="2C7D4A"/>
                </a:solidFill>
                <a:latin typeface="Times New Roman" panose="02020603050405020304" pitchFamily="18" charset="0"/>
                <a:ea typeface="Open Sans" panose="020B0606030504020204" pitchFamily="34" charset="0"/>
                <a:cs typeface="Times New Roman" panose="02020603050405020304" pitchFamily="18" charset="0"/>
              </a:defRPr>
            </a:lvl1pPr>
          </a:lstStyle>
          <a:p>
            <a:r>
              <a:rPr lang="en-US" dirty="0"/>
              <a:t>Name(s) of presenters</a:t>
            </a:r>
            <a:r>
              <a:rPr lang="en-US" b="0" dirty="0"/>
              <a:t>, affiliation</a:t>
            </a:r>
            <a:endParaRPr lang="en-GB" dirty="0"/>
          </a:p>
        </p:txBody>
      </p:sp>
      <p:sp>
        <p:nvSpPr>
          <p:cNvPr id="3" name="Content Placeholder 2"/>
          <p:cNvSpPr>
            <a:spLocks noGrp="1"/>
          </p:cNvSpPr>
          <p:nvPr>
            <p:ph sz="half" idx="1" hasCustomPrompt="1"/>
          </p:nvPr>
        </p:nvSpPr>
        <p:spPr>
          <a:xfrm>
            <a:off x="442432" y="3132712"/>
            <a:ext cx="10911367" cy="380399"/>
          </a:xfrm>
          <a:prstGeom prst="rect">
            <a:avLst/>
          </a:prstGeom>
        </p:spPr>
        <p:txBody>
          <a:bodyPr>
            <a:normAutofit/>
          </a:bodyPr>
          <a:lstStyle>
            <a:lvl1pPr marL="0" indent="0">
              <a:buNone/>
              <a:defRPr lang="en-US" sz="2000" b="0" i="0" kern="1200" dirty="0" smtClean="0">
                <a:solidFill>
                  <a:srgbClr val="2C7D4A"/>
                </a:solidFill>
                <a:latin typeface="Times New Roman" panose="02020603050405020304" pitchFamily="18" charset="0"/>
                <a:ea typeface="+mn-ea"/>
                <a:cs typeface="Times New Roman" panose="02020603050405020304" pitchFamily="18" charset="0"/>
              </a:defRPr>
            </a:lvl1pPr>
          </a:lstStyle>
          <a:p>
            <a:pPr lvl="0"/>
            <a:r>
              <a:rPr lang="en-US" dirty="0"/>
              <a:t>Subtitle – location, date</a:t>
            </a:r>
          </a:p>
        </p:txBody>
      </p:sp>
      <p:sp>
        <p:nvSpPr>
          <p:cNvPr id="4" name="Content Placeholder 3"/>
          <p:cNvSpPr>
            <a:spLocks noGrp="1"/>
          </p:cNvSpPr>
          <p:nvPr>
            <p:ph sz="half" idx="2" hasCustomPrompt="1"/>
          </p:nvPr>
        </p:nvSpPr>
        <p:spPr>
          <a:xfrm>
            <a:off x="442432" y="2323677"/>
            <a:ext cx="10911367" cy="714466"/>
          </a:xfrm>
          <a:prstGeom prst="rect">
            <a:avLst/>
          </a:prstGeom>
        </p:spPr>
        <p:txBody>
          <a:bodyPr>
            <a:normAutofit/>
          </a:bodyPr>
          <a:lstStyle>
            <a:lvl1pPr marL="0" indent="0">
              <a:buNone/>
              <a:defRPr lang="en-US" sz="3600" b="1" kern="1200" dirty="0" smtClean="0">
                <a:solidFill>
                  <a:srgbClr val="2C7D4A"/>
                </a:solidFill>
                <a:latin typeface="Times New Roman" panose="02020603050405020304" pitchFamily="18" charset="0"/>
                <a:ea typeface="Cambria" panose="02040503050406030204" pitchFamily="18" charset="0"/>
                <a:cs typeface="Times New Roman" panose="02020603050405020304" pitchFamily="18" charset="0"/>
              </a:defRPr>
            </a:lvl1pPr>
            <a:lvl2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a:defRPr lang="en-GB" sz="24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Main title</a:t>
            </a:r>
          </a:p>
        </p:txBody>
      </p:sp>
      <p:cxnSp>
        <p:nvCxnSpPr>
          <p:cNvPr id="12" name="Connettore 1 15"/>
          <p:cNvCxnSpPr>
            <a:cxnSpLocks/>
          </p:cNvCxnSpPr>
          <p:nvPr userDrawn="1"/>
        </p:nvCxnSpPr>
        <p:spPr>
          <a:xfrm>
            <a:off x="442432" y="5900690"/>
            <a:ext cx="9153513" cy="0"/>
          </a:xfrm>
          <a:prstGeom prst="line">
            <a:avLst/>
          </a:prstGeom>
          <a:ln w="6350" cmpd="sng">
            <a:solidFill>
              <a:srgbClr val="2C7D4A"/>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p:nvPr>
        </p:nvSpPr>
        <p:spPr>
          <a:xfrm>
            <a:off x="359217" y="655227"/>
            <a:ext cx="3188315" cy="271462"/>
          </a:xfrm>
          <a:prstGeom prst="rect">
            <a:avLst/>
          </a:prstGeom>
        </p:spPr>
        <p:txBody>
          <a:bodyPr/>
          <a:lstStyle>
            <a:lvl1pPr>
              <a:defRPr lang="en-US" sz="1600" b="1" kern="1200" dirty="0" smtClean="0">
                <a:solidFill>
                  <a:prstClr val="white"/>
                </a:solidFill>
                <a:latin typeface="Times New Roman" panose="02020603050405020304" pitchFamily="18" charset="0"/>
                <a:ea typeface="+mn-ea"/>
                <a:cs typeface="Times New Roman" panose="02020603050405020304" pitchFamily="18" charset="0"/>
              </a:defRPr>
            </a:lvl1pPr>
          </a:lstStyle>
          <a:p>
            <a:pPr lvl="0"/>
            <a:r>
              <a:rPr lang="en-GB"/>
              <a:t>Click to edit Master text styles</a:t>
            </a:r>
          </a:p>
        </p:txBody>
      </p:sp>
      <p:pic>
        <p:nvPicPr>
          <p:cNvPr id="13" name="Immagine 5"/>
          <p:cNvPicPr>
            <a:picLocks noChangeAspect="1"/>
          </p:cNvPicPr>
          <p:nvPr userDrawn="1"/>
        </p:nvPicPr>
        <p:blipFill>
          <a:blip r:embed="rId2">
            <a:duotone>
              <a:prstClr val="black"/>
              <a:srgbClr val="2C7D4A">
                <a:tint val="45000"/>
                <a:satMod val="400000"/>
              </a:srgbClr>
            </a:duotone>
            <a:lum contrast="40000"/>
          </a:blip>
          <a:stretch>
            <a:fillRect/>
          </a:stretch>
        </p:blipFill>
        <p:spPr>
          <a:xfrm>
            <a:off x="-661119" y="386816"/>
            <a:ext cx="4606591" cy="714466"/>
          </a:xfrm>
          <a:prstGeom prst="rect">
            <a:avLst/>
          </a:prstGeom>
          <a:ln>
            <a:noFill/>
          </a:ln>
        </p:spPr>
      </p:pic>
      <p:pic>
        <p:nvPicPr>
          <p:cNvPr id="7" name="Picture 6" descr="A black background with green text&#10;&#10;Description automatically generated">
            <a:extLst>
              <a:ext uri="{FF2B5EF4-FFF2-40B4-BE49-F238E27FC236}">
                <a16:creationId xmlns:a16="http://schemas.microsoft.com/office/drawing/2014/main" id="{E3CC9B9F-1F0E-0AA5-1E5D-7EB357A85D3F}"/>
              </a:ext>
            </a:extLst>
          </p:cNvPr>
          <p:cNvPicPr>
            <a:picLocks noChangeAspect="1"/>
          </p:cNvPicPr>
          <p:nvPr userDrawn="1"/>
        </p:nvPicPr>
        <p:blipFill>
          <a:blip r:embed="rId3"/>
          <a:stretch>
            <a:fillRect/>
          </a:stretch>
        </p:blipFill>
        <p:spPr>
          <a:xfrm>
            <a:off x="10089931" y="5808911"/>
            <a:ext cx="1918454" cy="964023"/>
          </a:xfrm>
          <a:prstGeom prst="rect">
            <a:avLst/>
          </a:prstGeom>
        </p:spPr>
      </p:pic>
    </p:spTree>
    <p:extLst>
      <p:ext uri="{BB962C8B-B14F-4D97-AF65-F5344CB8AC3E}">
        <p14:creationId xmlns:p14="http://schemas.microsoft.com/office/powerpoint/2010/main" val="399434894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ext Placeholder 14">
            <a:extLst>
              <a:ext uri="{FF2B5EF4-FFF2-40B4-BE49-F238E27FC236}">
                <a16:creationId xmlns:a16="http://schemas.microsoft.com/office/drawing/2014/main" id="{BCE93E7D-A312-AFEC-351E-DA12BF45EA15}"/>
              </a:ext>
            </a:extLst>
          </p:cNvPr>
          <p:cNvSpPr>
            <a:spLocks noGrp="1" noRot="1" noMove="1" noResize="1" noEditPoints="1" noAdjustHandles="1" noChangeArrowheads="1" noChangeShapeType="1"/>
          </p:cNvSpPr>
          <p:nvPr>
            <p:ph type="body" sz="quarter" idx="14" hasCustomPrompt="1"/>
          </p:nvPr>
        </p:nvSpPr>
        <p:spPr>
          <a:xfrm>
            <a:off x="263609" y="420625"/>
            <a:ext cx="10935855" cy="530352"/>
          </a:xfrm>
          <a:prstGeom prst="rect">
            <a:avLst/>
          </a:prstGeom>
        </p:spPr>
        <p:txBody>
          <a:bodyPr/>
          <a:lstStyle>
            <a:lvl1pPr marL="0" indent="0">
              <a:buNone/>
              <a:defRPr lang="en-US" sz="3200" b="1" kern="1200" dirty="0" smtClean="0">
                <a:solidFill>
                  <a:srgbClr val="2C7D4A"/>
                </a:solidFill>
                <a:latin typeface="Times New Roman" panose="02020603050405020304" pitchFamily="18" charset="0"/>
                <a:ea typeface="+mn-ea"/>
                <a:cs typeface="Times New Roman" panose="02020603050405020304" pitchFamily="18" charset="0"/>
              </a:defRPr>
            </a:lvl1pPr>
            <a:lvl2pPr>
              <a:defRPr lang="en-US" sz="1050" kern="1200" dirty="0" smtClean="0">
                <a:solidFill>
                  <a:srgbClr val="1F6BA7"/>
                </a:solidFill>
                <a:latin typeface="Open Sans"/>
                <a:ea typeface="+mn-ea"/>
                <a:cs typeface="Open Sans"/>
              </a:defRPr>
            </a:lvl2pPr>
            <a:lvl3pPr>
              <a:defRPr lang="en-US" sz="1050" kern="1200" dirty="0" smtClean="0">
                <a:solidFill>
                  <a:srgbClr val="1F6BA7"/>
                </a:solidFill>
                <a:latin typeface="Open Sans"/>
                <a:ea typeface="+mn-ea"/>
                <a:cs typeface="Open Sans"/>
              </a:defRPr>
            </a:lvl3pPr>
            <a:lvl4pPr>
              <a:defRPr lang="en-US" sz="1050" kern="1200" dirty="0" smtClean="0">
                <a:solidFill>
                  <a:srgbClr val="1F6BA7"/>
                </a:solidFill>
                <a:latin typeface="Open Sans"/>
                <a:ea typeface="+mn-ea"/>
                <a:cs typeface="Open Sans"/>
              </a:defRPr>
            </a:lvl4pPr>
            <a:lvl5pPr>
              <a:defRPr lang="en-GB" sz="1050" kern="1200" dirty="0">
                <a:solidFill>
                  <a:srgbClr val="1F6BA7"/>
                </a:solidFill>
                <a:latin typeface="Open Sans"/>
                <a:ea typeface="+mn-ea"/>
                <a:cs typeface="Open Sans"/>
              </a:defRPr>
            </a:lvl5pPr>
          </a:lstStyle>
          <a:p>
            <a:pPr lvl="0"/>
            <a:r>
              <a:rPr lang="en-US" dirty="0"/>
              <a:t>Slide title</a:t>
            </a:r>
          </a:p>
        </p:txBody>
      </p:sp>
      <p:sp>
        <p:nvSpPr>
          <p:cNvPr id="9" name="Slide Number Placeholder 5">
            <a:extLst>
              <a:ext uri="{FF2B5EF4-FFF2-40B4-BE49-F238E27FC236}">
                <a16:creationId xmlns:a16="http://schemas.microsoft.com/office/drawing/2014/main" id="{047B4010-3FE4-9FD5-B36E-5934D4DEF2C7}"/>
              </a:ext>
            </a:extLst>
          </p:cNvPr>
          <p:cNvSpPr>
            <a:spLocks noGrp="1"/>
          </p:cNvSpPr>
          <p:nvPr>
            <p:ph type="sldNum" sz="quarter" idx="12"/>
          </p:nvPr>
        </p:nvSpPr>
        <p:spPr>
          <a:xfrm>
            <a:off x="9177867" y="6411586"/>
            <a:ext cx="2743200" cy="365125"/>
          </a:xfrm>
        </p:spPr>
        <p:txBody>
          <a:bodyPr/>
          <a:lstStyle>
            <a:lvl1pPr>
              <a:defRPr sz="1600">
                <a:solidFill>
                  <a:srgbClr val="2C7D4A"/>
                </a:solidFill>
              </a:defRPr>
            </a:lvl1pPr>
          </a:lstStyle>
          <a:p>
            <a:fld id="{F26FC048-DF4E-0746-B313-543F0DD72FCB}" type="slidenum">
              <a:rPr lang="en-GB" smtClean="0"/>
              <a:pPr/>
              <a:t>‹#›</a:t>
            </a:fld>
            <a:endParaRPr lang="en-GB" dirty="0"/>
          </a:p>
        </p:txBody>
      </p:sp>
      <p:pic>
        <p:nvPicPr>
          <p:cNvPr id="10" name="Picture 9" descr="A black background with green text&#10;&#10;Description automatically generated">
            <a:extLst>
              <a:ext uri="{FF2B5EF4-FFF2-40B4-BE49-F238E27FC236}">
                <a16:creationId xmlns:a16="http://schemas.microsoft.com/office/drawing/2014/main" id="{E85EB9C8-1671-AD83-7B6C-507C5979B562}"/>
              </a:ext>
            </a:extLst>
          </p:cNvPr>
          <p:cNvPicPr>
            <a:picLocks noChangeAspect="1"/>
          </p:cNvPicPr>
          <p:nvPr userDrawn="1"/>
        </p:nvPicPr>
        <p:blipFill>
          <a:blip r:embed="rId2"/>
          <a:stretch>
            <a:fillRect/>
          </a:stretch>
        </p:blipFill>
        <p:spPr>
          <a:xfrm>
            <a:off x="10009937" y="132585"/>
            <a:ext cx="1918454" cy="964023"/>
          </a:xfrm>
          <a:prstGeom prst="rect">
            <a:avLst/>
          </a:prstGeom>
        </p:spPr>
      </p:pic>
      <p:sp>
        <p:nvSpPr>
          <p:cNvPr id="2" name="Segnaposto contenuto 2">
            <a:extLst>
              <a:ext uri="{FF2B5EF4-FFF2-40B4-BE49-F238E27FC236}">
                <a16:creationId xmlns:a16="http://schemas.microsoft.com/office/drawing/2014/main" id="{55D31A5A-8AAB-1044-A8E4-4347524BD364}"/>
              </a:ext>
            </a:extLst>
          </p:cNvPr>
          <p:cNvSpPr>
            <a:spLocks noGrp="1"/>
          </p:cNvSpPr>
          <p:nvPr>
            <p:ph idx="13" hasCustomPrompt="1"/>
          </p:nvPr>
        </p:nvSpPr>
        <p:spPr>
          <a:xfrm>
            <a:off x="304722" y="1246798"/>
            <a:ext cx="11616345" cy="5234092"/>
          </a:xfrm>
          <a:prstGeom prst="rect">
            <a:avLst/>
          </a:prstGeom>
        </p:spPr>
        <p:txBody>
          <a:bodyPr/>
          <a:lstStyle>
            <a:lvl1pPr marL="285750" indent="-285750">
              <a:lnSpc>
                <a:spcPct val="120000"/>
              </a:lnSpc>
              <a:buFont typeface="Arial" panose="020B0604020202020204" pitchFamily="34" charset="0"/>
              <a:buChar char="•"/>
              <a:defRPr/>
            </a:lvl1pPr>
          </a:lstStyle>
          <a:p>
            <a:pPr marL="0" indent="0">
              <a:buNone/>
            </a:pPr>
            <a:r>
              <a:rPr lang="it-IT" b="1" dirty="0">
                <a:latin typeface="Open Sans"/>
                <a:cs typeface="Open Sans"/>
              </a:rPr>
              <a:t>Text (</a:t>
            </a:r>
            <a:r>
              <a:rPr lang="it-IT" b="1" dirty="0" err="1">
                <a:latin typeface="Open Sans"/>
                <a:cs typeface="Open Sans"/>
              </a:rPr>
              <a:t>title</a:t>
            </a:r>
            <a:r>
              <a:rPr lang="it-IT" b="1" dirty="0">
                <a:latin typeface="Open Sans"/>
                <a:cs typeface="Open Sans"/>
              </a:rPr>
              <a:t>)</a:t>
            </a:r>
          </a:p>
          <a:p>
            <a:pPr marL="0" indent="0">
              <a:lnSpc>
                <a:spcPct val="120000"/>
              </a:lnSpc>
              <a:buNone/>
            </a:pPr>
            <a:r>
              <a:rPr lang="it-IT" sz="1800" dirty="0">
                <a:latin typeface="Open Sans"/>
                <a:cs typeface="Open Sans"/>
              </a:rPr>
              <a:t>Text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a:t>
            </a:r>
          </a:p>
          <a:p>
            <a:pPr marL="0" indent="0">
              <a:buNone/>
            </a:pPr>
            <a:endParaRPr lang="it-IT" sz="1800" dirty="0">
              <a:latin typeface="Open Sans"/>
              <a:cs typeface="Open Sans"/>
            </a:endParaRPr>
          </a:p>
          <a:p>
            <a:pPr marL="0" indent="0">
              <a:buNone/>
            </a:pPr>
            <a:endParaRPr lang="it-IT" sz="1800" dirty="0">
              <a:latin typeface="Open Sans"/>
              <a:cs typeface="Open Sans"/>
            </a:endParaRPr>
          </a:p>
          <a:p>
            <a:pPr marL="0" indent="0">
              <a:buNone/>
            </a:pPr>
            <a:endParaRPr lang="it-IT" sz="1800" dirty="0">
              <a:latin typeface="Open Sans"/>
              <a:cs typeface="Open Sans"/>
            </a:endParaRPr>
          </a:p>
        </p:txBody>
      </p:sp>
    </p:spTree>
    <p:extLst>
      <p:ext uri="{BB962C8B-B14F-4D97-AF65-F5344CB8AC3E}">
        <p14:creationId xmlns:p14="http://schemas.microsoft.com/office/powerpoint/2010/main" val="472119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Segnaposto contenuto 2"/>
          <p:cNvSpPr>
            <a:spLocks noGrp="1"/>
          </p:cNvSpPr>
          <p:nvPr>
            <p:ph idx="13" hasCustomPrompt="1"/>
          </p:nvPr>
        </p:nvSpPr>
        <p:spPr>
          <a:xfrm>
            <a:off x="304722" y="1246798"/>
            <a:ext cx="11616345" cy="5234092"/>
          </a:xfrm>
          <a:prstGeom prst="rect">
            <a:avLst/>
          </a:prstGeom>
        </p:spPr>
        <p:txBody>
          <a:bodyPr/>
          <a:lstStyle>
            <a:lvl1pPr marL="285750" indent="-285750">
              <a:lnSpc>
                <a:spcPct val="120000"/>
              </a:lnSpc>
              <a:buFont typeface="Arial" panose="020B0604020202020204" pitchFamily="34" charset="0"/>
              <a:buChar char="•"/>
              <a:defRPr/>
            </a:lvl1pPr>
          </a:lstStyle>
          <a:p>
            <a:pPr marL="0" indent="0">
              <a:buNone/>
            </a:pPr>
            <a:r>
              <a:rPr lang="it-IT" b="1" dirty="0">
                <a:latin typeface="Open Sans"/>
                <a:cs typeface="Open Sans"/>
              </a:rPr>
              <a:t>Text (</a:t>
            </a:r>
            <a:r>
              <a:rPr lang="it-IT" b="1" dirty="0" err="1">
                <a:latin typeface="Open Sans"/>
                <a:cs typeface="Open Sans"/>
              </a:rPr>
              <a:t>title</a:t>
            </a:r>
            <a:r>
              <a:rPr lang="it-IT" b="1" dirty="0">
                <a:latin typeface="Open Sans"/>
                <a:cs typeface="Open Sans"/>
              </a:rPr>
              <a:t>)</a:t>
            </a:r>
          </a:p>
          <a:p>
            <a:pPr marL="0" indent="0">
              <a:lnSpc>
                <a:spcPct val="120000"/>
              </a:lnSpc>
              <a:buNone/>
            </a:pPr>
            <a:r>
              <a:rPr lang="it-IT" sz="1800" dirty="0">
                <a:latin typeface="Open Sans"/>
                <a:cs typeface="Open Sans"/>
              </a:rPr>
              <a:t>Text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a:t>
            </a:r>
          </a:p>
          <a:p>
            <a:pPr marL="0" indent="0">
              <a:buNone/>
            </a:pPr>
            <a:endParaRPr lang="it-IT" sz="1800" dirty="0">
              <a:latin typeface="Open Sans"/>
              <a:cs typeface="Open Sans"/>
            </a:endParaRPr>
          </a:p>
          <a:p>
            <a:pPr marL="0" indent="0">
              <a:buNone/>
            </a:pPr>
            <a:endParaRPr lang="it-IT" sz="1800" dirty="0">
              <a:latin typeface="Open Sans"/>
              <a:cs typeface="Open Sans"/>
            </a:endParaRPr>
          </a:p>
          <a:p>
            <a:pPr marL="0" indent="0">
              <a:buNone/>
            </a:pPr>
            <a:endParaRPr lang="it-IT" sz="1800" dirty="0">
              <a:latin typeface="Open Sans"/>
              <a:cs typeface="Open Sans"/>
            </a:endParaRPr>
          </a:p>
        </p:txBody>
      </p:sp>
      <p:sp>
        <p:nvSpPr>
          <p:cNvPr id="8" name="Text Placeholder 14"/>
          <p:cNvSpPr>
            <a:spLocks noGrp="1"/>
          </p:cNvSpPr>
          <p:nvPr>
            <p:ph type="body" sz="quarter" idx="14" hasCustomPrompt="1"/>
          </p:nvPr>
        </p:nvSpPr>
        <p:spPr>
          <a:xfrm>
            <a:off x="263609" y="420625"/>
            <a:ext cx="10935855" cy="530352"/>
          </a:xfrm>
          <a:prstGeom prst="rect">
            <a:avLst/>
          </a:prstGeom>
        </p:spPr>
        <p:txBody>
          <a:bodyPr/>
          <a:lstStyle>
            <a:lvl1pPr marL="0" indent="0">
              <a:buNone/>
              <a:defRPr lang="en-US" sz="3200" b="1" kern="1200" dirty="0" smtClean="0">
                <a:solidFill>
                  <a:srgbClr val="2C7D4A"/>
                </a:solidFill>
                <a:latin typeface="Open Sans"/>
                <a:ea typeface="+mn-ea"/>
                <a:cs typeface="Open Sans"/>
              </a:defRPr>
            </a:lvl1pPr>
            <a:lvl2pPr>
              <a:defRPr lang="en-US" sz="1050" kern="1200" dirty="0" smtClean="0">
                <a:solidFill>
                  <a:srgbClr val="1F6BA7"/>
                </a:solidFill>
                <a:latin typeface="Open Sans"/>
                <a:ea typeface="+mn-ea"/>
                <a:cs typeface="Open Sans"/>
              </a:defRPr>
            </a:lvl2pPr>
            <a:lvl3pPr>
              <a:defRPr lang="en-US" sz="1050" kern="1200" dirty="0" smtClean="0">
                <a:solidFill>
                  <a:srgbClr val="1F6BA7"/>
                </a:solidFill>
                <a:latin typeface="Open Sans"/>
                <a:ea typeface="+mn-ea"/>
                <a:cs typeface="Open Sans"/>
              </a:defRPr>
            </a:lvl3pPr>
            <a:lvl4pPr>
              <a:defRPr lang="en-US" sz="1050" kern="1200" dirty="0" smtClean="0">
                <a:solidFill>
                  <a:srgbClr val="1F6BA7"/>
                </a:solidFill>
                <a:latin typeface="Open Sans"/>
                <a:ea typeface="+mn-ea"/>
                <a:cs typeface="Open Sans"/>
              </a:defRPr>
            </a:lvl4pPr>
            <a:lvl5pPr>
              <a:defRPr lang="en-GB" sz="1050" kern="1200" dirty="0">
                <a:solidFill>
                  <a:srgbClr val="1F6BA7"/>
                </a:solidFill>
                <a:latin typeface="Open Sans"/>
                <a:ea typeface="+mn-ea"/>
                <a:cs typeface="Open Sans"/>
              </a:defRPr>
            </a:lvl5pPr>
          </a:lstStyle>
          <a:p>
            <a:pPr lvl="0"/>
            <a:r>
              <a:rPr lang="en-US" dirty="0"/>
              <a:t>Slide title</a:t>
            </a:r>
          </a:p>
        </p:txBody>
      </p:sp>
      <p:cxnSp>
        <p:nvCxnSpPr>
          <p:cNvPr id="5" name="Straight Connector 4">
            <a:extLst>
              <a:ext uri="{FF2B5EF4-FFF2-40B4-BE49-F238E27FC236}">
                <a16:creationId xmlns:a16="http://schemas.microsoft.com/office/drawing/2014/main" id="{F1E641C7-CC69-6945-A1AC-1FF05AD96B6F}"/>
              </a:ext>
            </a:extLst>
          </p:cNvPr>
          <p:cNvCxnSpPr>
            <a:cxnSpLocks/>
          </p:cNvCxnSpPr>
          <p:nvPr userDrawn="1"/>
        </p:nvCxnSpPr>
        <p:spPr>
          <a:xfrm>
            <a:off x="12135497" y="0"/>
            <a:ext cx="0" cy="6858000"/>
          </a:xfrm>
          <a:prstGeom prst="line">
            <a:avLst/>
          </a:prstGeom>
          <a:ln w="152400">
            <a:solidFill>
              <a:srgbClr val="2C7D4A"/>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17204E7F-823B-6242-BF5D-893F8B1E7834}"/>
              </a:ext>
            </a:extLst>
          </p:cNvPr>
          <p:cNvSpPr>
            <a:spLocks noGrp="1"/>
          </p:cNvSpPr>
          <p:nvPr>
            <p:ph type="sldNum" sz="quarter" idx="12"/>
          </p:nvPr>
        </p:nvSpPr>
        <p:spPr>
          <a:xfrm>
            <a:off x="9177867" y="6411586"/>
            <a:ext cx="2743200" cy="365125"/>
          </a:xfrm>
        </p:spPr>
        <p:txBody>
          <a:bodyPr/>
          <a:lstStyle>
            <a:lvl1pPr>
              <a:defRPr sz="1600">
                <a:solidFill>
                  <a:srgbClr val="2C7D4A"/>
                </a:solidFill>
              </a:defRPr>
            </a:lvl1pPr>
          </a:lstStyle>
          <a:p>
            <a:fld id="{F26FC048-DF4E-0746-B313-543F0DD72FCB}" type="slidenum">
              <a:rPr lang="en-GB" smtClean="0"/>
              <a:pPr/>
              <a:t>‹#›</a:t>
            </a:fld>
            <a:endParaRPr lang="en-GB" dirty="0"/>
          </a:p>
        </p:txBody>
      </p:sp>
      <p:pic>
        <p:nvPicPr>
          <p:cNvPr id="2" name="Picture 1" descr="A black background with green text&#10;&#10;Description automatically generated">
            <a:extLst>
              <a:ext uri="{FF2B5EF4-FFF2-40B4-BE49-F238E27FC236}">
                <a16:creationId xmlns:a16="http://schemas.microsoft.com/office/drawing/2014/main" id="{54352940-4A10-69CB-EA4B-53CA7D34A487}"/>
              </a:ext>
            </a:extLst>
          </p:cNvPr>
          <p:cNvPicPr>
            <a:picLocks noChangeAspect="1"/>
          </p:cNvPicPr>
          <p:nvPr userDrawn="1"/>
        </p:nvPicPr>
        <p:blipFill>
          <a:blip r:embed="rId2"/>
          <a:stretch>
            <a:fillRect/>
          </a:stretch>
        </p:blipFill>
        <p:spPr>
          <a:xfrm>
            <a:off x="10009937" y="132585"/>
            <a:ext cx="1918454" cy="964023"/>
          </a:xfrm>
          <a:prstGeom prst="rect">
            <a:avLst/>
          </a:prstGeom>
        </p:spPr>
      </p:pic>
    </p:spTree>
    <p:extLst>
      <p:ext uri="{BB962C8B-B14F-4D97-AF65-F5344CB8AC3E}">
        <p14:creationId xmlns:p14="http://schemas.microsoft.com/office/powerpoint/2010/main" val="895467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C9BC-2C6A-4244-998F-180C3DF2BEA0}"/>
              </a:ext>
            </a:extLst>
          </p:cNvPr>
          <p:cNvSpPr>
            <a:spLocks noGrp="1"/>
          </p:cNvSpPr>
          <p:nvPr>
            <p:ph type="title"/>
          </p:nvPr>
        </p:nvSpPr>
        <p:spPr>
          <a:xfrm>
            <a:off x="442432" y="4222438"/>
            <a:ext cx="10515600" cy="963337"/>
          </a:xfrm>
        </p:spPr>
        <p:txBody>
          <a:bodyPr>
            <a:normAutofit/>
          </a:bodyPr>
          <a:lstStyle/>
          <a:p>
            <a:r>
              <a:rPr lang="en-US" dirty="0">
                <a:latin typeface="Times New Roman" panose="02020603050405020304" pitchFamily="18" charset="0"/>
              </a:rPr>
              <a:t>Marino Varricchio </a:t>
            </a:r>
          </a:p>
        </p:txBody>
      </p:sp>
      <p:sp>
        <p:nvSpPr>
          <p:cNvPr id="3" name="Content Placeholder 2">
            <a:extLst>
              <a:ext uri="{FF2B5EF4-FFF2-40B4-BE49-F238E27FC236}">
                <a16:creationId xmlns:a16="http://schemas.microsoft.com/office/drawing/2014/main" id="{42DCA48D-17FA-3841-95FC-E9FFE39557ED}"/>
              </a:ext>
            </a:extLst>
          </p:cNvPr>
          <p:cNvSpPr>
            <a:spLocks noGrp="1"/>
          </p:cNvSpPr>
          <p:nvPr>
            <p:ph sz="half" idx="1"/>
          </p:nvPr>
        </p:nvSpPr>
        <p:spPr/>
        <p:txBody>
          <a:bodyPr vert="horz" lIns="91440" tIns="45720" rIns="91440" bIns="45720" rtlCol="0" anchor="t">
            <a:normAutofit/>
          </a:bodyPr>
          <a:lstStyle/>
          <a:p>
            <a:r>
              <a:rPr lang="en-US" dirty="0">
                <a:latin typeface="Times New Roman"/>
                <a:cs typeface="Times New Roman"/>
              </a:rPr>
              <a:t>Brussels – October 24, 2024</a:t>
            </a:r>
            <a:endParaRPr lang="en-US" dirty="0"/>
          </a:p>
          <a:p>
            <a:endParaRPr lang="en-US" dirty="0">
              <a:latin typeface="Times New Roman" panose="02020603050405020304" pitchFamily="18" charset="0"/>
            </a:endParaRPr>
          </a:p>
          <a:p>
            <a:endParaRPr lang="en-US" dirty="0">
              <a:latin typeface="Times New Roman" panose="02020603050405020304" pitchFamily="18" charset="0"/>
            </a:endParaRPr>
          </a:p>
        </p:txBody>
      </p:sp>
      <p:sp>
        <p:nvSpPr>
          <p:cNvPr id="4" name="Content Placeholder 3">
            <a:extLst>
              <a:ext uri="{FF2B5EF4-FFF2-40B4-BE49-F238E27FC236}">
                <a16:creationId xmlns:a16="http://schemas.microsoft.com/office/drawing/2014/main" id="{BB594FA6-4096-AD4C-A6CA-70A4B56BB12E}"/>
              </a:ext>
            </a:extLst>
          </p:cNvPr>
          <p:cNvSpPr>
            <a:spLocks noGrp="1"/>
          </p:cNvSpPr>
          <p:nvPr>
            <p:ph sz="half" idx="2"/>
          </p:nvPr>
        </p:nvSpPr>
        <p:spPr>
          <a:xfrm>
            <a:off x="442432" y="2194723"/>
            <a:ext cx="10911367" cy="714466"/>
          </a:xfrm>
        </p:spPr>
        <p:txBody>
          <a:bodyPr vert="horz" lIns="91440" tIns="45720" rIns="91440" bIns="45720" rtlCol="0" anchor="t">
            <a:noAutofit/>
          </a:bodyPr>
          <a:lstStyle/>
          <a:p>
            <a:r>
              <a:rPr lang="en-US" sz="2400" dirty="0">
                <a:latin typeface="Times New Roman"/>
                <a:ea typeface="Cambria Math"/>
                <a:cs typeface="Times New Roman"/>
              </a:rPr>
              <a:t>Finding Common Ground: a Debate on the Role of Carbon Management (CM) in </a:t>
            </a:r>
            <a:r>
              <a:rPr lang="en-US" sz="2400" dirty="0" err="1">
                <a:latin typeface="Times New Roman"/>
                <a:ea typeface="Cambria Math"/>
                <a:cs typeface="Times New Roman"/>
              </a:rPr>
              <a:t>Decarbonisation</a:t>
            </a:r>
            <a:r>
              <a:rPr lang="en-US" sz="2400" dirty="0">
                <a:latin typeface="Times New Roman"/>
                <a:ea typeface="Cambria Math"/>
                <a:cs typeface="Times New Roman"/>
              </a:rPr>
              <a:t> Pathways</a:t>
            </a:r>
            <a:endParaRPr lang="en-US" dirty="0"/>
          </a:p>
        </p:txBody>
      </p:sp>
    </p:spTree>
    <p:extLst>
      <p:ext uri="{BB962C8B-B14F-4D97-AF65-F5344CB8AC3E}">
        <p14:creationId xmlns:p14="http://schemas.microsoft.com/office/powerpoint/2010/main" val="42327927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European Commission. (2022). </a:t>
            </a:r>
            <a:r>
              <a:rPr lang="en-US" sz="1800" i="1" dirty="0">
                <a:effectLst/>
                <a:latin typeface="Times New Roman" panose="02020603050405020304" pitchFamily="18" charset="0"/>
                <a:cs typeface="Times New Roman" panose="02020603050405020304" pitchFamily="18" charset="0"/>
              </a:rPr>
              <a:t>TEN-E Regulation</a:t>
            </a:r>
            <a:r>
              <a:rPr lang="en-US" sz="1800" dirty="0">
                <a:effectLst/>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European Commission. (2023). </a:t>
            </a:r>
            <a:r>
              <a:rPr lang="en-US" sz="1800" i="1" dirty="0">
                <a:effectLst/>
                <a:latin typeface="Times New Roman" panose="02020603050405020304" pitchFamily="18" charset="0"/>
                <a:cs typeface="Times New Roman" panose="02020603050405020304" pitchFamily="18" charset="0"/>
              </a:rPr>
              <a:t>Net Zero Industry Act</a:t>
            </a:r>
            <a:r>
              <a:rPr lang="en-US" sz="1800" dirty="0">
                <a:effectLst/>
                <a:latin typeface="Times New Roman" panose="02020603050405020304" pitchFamily="18" charset="0"/>
                <a:cs typeface="Times New Roman" panose="02020603050405020304" pitchFamily="18" charset="0"/>
              </a:rPr>
              <a:t>. </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European Commission. (2024). </a:t>
            </a:r>
            <a:r>
              <a:rPr lang="en-US" sz="1800" i="1" dirty="0">
                <a:effectLst/>
                <a:latin typeface="Times New Roman" panose="02020603050405020304" pitchFamily="18" charset="0"/>
                <a:cs typeface="Times New Roman" panose="02020603050405020304" pitchFamily="18" charset="0"/>
              </a:rPr>
              <a:t>Carbon Removal Certification Framework</a:t>
            </a:r>
            <a:r>
              <a:rPr lang="en-US" sz="1800" dirty="0">
                <a:effectLst/>
                <a:latin typeface="Times New Roman" panose="02020603050405020304" pitchFamily="18" charset="0"/>
                <a:cs typeface="Times New Roman" panose="02020603050405020304" pitchFamily="18" charset="0"/>
              </a:rPr>
              <a:t>. </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Intergovernmental Panel on Climate Change (IPCC). (2018). </a:t>
            </a:r>
            <a:r>
              <a:rPr lang="en-US" sz="1800" i="1" dirty="0">
                <a:effectLst/>
                <a:latin typeface="Times New Roman" panose="02020603050405020304" pitchFamily="18" charset="0"/>
                <a:cs typeface="Times New Roman" panose="02020603050405020304" pitchFamily="18" charset="0"/>
              </a:rPr>
              <a:t>Special Report on Global Warming of 1.5°C (SR15)</a:t>
            </a:r>
            <a:r>
              <a:rPr lang="en-US" sz="1800" dirty="0">
                <a:effectLst/>
                <a:latin typeface="Times New Roman" panose="02020603050405020304" pitchFamily="18" charset="0"/>
                <a:cs typeface="Times New Roman" panose="02020603050405020304" pitchFamily="18" charset="0"/>
              </a:rPr>
              <a:t>. </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Intergovernmental Panel on Climate Change (IPCC). (2023). </a:t>
            </a:r>
            <a:r>
              <a:rPr lang="en-US" sz="1800" i="1" dirty="0">
                <a:effectLst/>
                <a:latin typeface="Times New Roman" panose="02020603050405020304" pitchFamily="18" charset="0"/>
                <a:cs typeface="Times New Roman" panose="02020603050405020304" pitchFamily="18" charset="0"/>
              </a:rPr>
              <a:t>Sixth Assessment Report (AR6)</a:t>
            </a:r>
            <a:r>
              <a:rPr lang="en-US" sz="1800" dirty="0">
                <a:effectLst/>
                <a:latin typeface="Times New Roman" panose="02020603050405020304" pitchFamily="18" charset="0"/>
                <a:cs typeface="Times New Roman" panose="02020603050405020304" pitchFamily="18" charset="0"/>
              </a:rPr>
              <a:t>. </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International Energy Agency (IEA). (2021). </a:t>
            </a:r>
            <a:r>
              <a:rPr lang="en-US" sz="1800" i="1" dirty="0">
                <a:effectLst/>
                <a:latin typeface="Times New Roman" panose="02020603050405020304" pitchFamily="18" charset="0"/>
                <a:cs typeface="Times New Roman" panose="02020603050405020304" pitchFamily="18" charset="0"/>
              </a:rPr>
              <a:t>Net Zero by 2050: A Roadmap for the Global Energy Sector</a:t>
            </a:r>
            <a:r>
              <a:rPr lang="en-US" sz="1800" dirty="0">
                <a:effectLst/>
                <a:latin typeface="Times New Roman" panose="02020603050405020304" pitchFamily="18" charset="0"/>
                <a:cs typeface="Times New Roman" panose="02020603050405020304" pitchFamily="18" charset="0"/>
              </a:rPr>
              <a:t>. International Energy Agency (IEA). (2023).</a:t>
            </a:r>
          </a:p>
          <a:p>
            <a:pPr marL="342900" indent="-342900">
              <a:buFont typeface="+mj-lt"/>
              <a:buAutoNum type="arabicPeriod"/>
            </a:pPr>
            <a:r>
              <a:rPr lang="en-US" sz="1800" dirty="0">
                <a:effectLst/>
                <a:latin typeface="Times New Roman" panose="02020603050405020304" pitchFamily="18" charset="0"/>
                <a:cs typeface="Times New Roman" panose="02020603050405020304" pitchFamily="18" charset="0"/>
              </a:rPr>
              <a:t>UNFCCC (1992).</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United Nations Framework Convention on Climate Change</a:t>
            </a:r>
            <a:endParaRPr lang="en-US" sz="1800" i="1" dirty="0">
              <a:effectLst/>
              <a:latin typeface="Times New Roman" panose="02020603050405020304" pitchFamily="18" charset="0"/>
              <a:cs typeface="Times New Roman" panose="02020603050405020304" pitchFamily="18" charset="0"/>
            </a:endParaRPr>
          </a:p>
          <a:p>
            <a:pPr marL="0" indent="0">
              <a:buNone/>
              <a:tabLst>
                <a:tab pos="457200" algn="l"/>
              </a:tabLst>
            </a:pPr>
            <a:endParaRPr lang="en-GB" sz="16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References</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10</a:t>
            </a:fld>
            <a:endParaRPr lang="en-GB" dirty="0"/>
          </a:p>
        </p:txBody>
      </p:sp>
    </p:spTree>
    <p:extLst>
      <p:ext uri="{BB962C8B-B14F-4D97-AF65-F5344CB8AC3E}">
        <p14:creationId xmlns:p14="http://schemas.microsoft.com/office/powerpoint/2010/main" val="172526611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03F782-6E28-4549-D64C-46995867397E}"/>
              </a:ext>
            </a:extLst>
          </p:cNvPr>
          <p:cNvSpPr>
            <a:spLocks noGrp="1"/>
          </p:cNvSpPr>
          <p:nvPr>
            <p:ph type="body" sz="quarter" idx="14"/>
          </p:nvPr>
        </p:nvSpPr>
        <p:spPr/>
        <p:txBody>
          <a:bodyPr vert="horz" lIns="91440" tIns="45720" rIns="91440" bIns="45720" rtlCol="0" anchor="t">
            <a:normAutofit/>
          </a:bodyPr>
          <a:lstStyle/>
          <a:p>
            <a:r>
              <a:rPr lang="en-GB" dirty="0"/>
              <a:t>Content</a:t>
            </a:r>
          </a:p>
          <a:p>
            <a:endParaRPr lang="en-GB" dirty="0"/>
          </a:p>
          <a:p>
            <a:endParaRPr lang="en-BE" dirty="0"/>
          </a:p>
        </p:txBody>
      </p:sp>
      <p:sp>
        <p:nvSpPr>
          <p:cNvPr id="3" name="Slide Number Placeholder 2">
            <a:extLst>
              <a:ext uri="{FF2B5EF4-FFF2-40B4-BE49-F238E27FC236}">
                <a16:creationId xmlns:a16="http://schemas.microsoft.com/office/drawing/2014/main" id="{C113A8DD-0A9C-5A98-576E-BD3E2C5A4064}"/>
              </a:ext>
            </a:extLst>
          </p:cNvPr>
          <p:cNvSpPr>
            <a:spLocks noGrp="1"/>
          </p:cNvSpPr>
          <p:nvPr>
            <p:ph type="sldNum" sz="quarter" idx="12"/>
          </p:nvPr>
        </p:nvSpPr>
        <p:spPr/>
        <p:txBody>
          <a:bodyPr/>
          <a:lstStyle/>
          <a:p>
            <a:fld id="{F26FC048-DF4E-0746-B313-543F0DD72FCB}" type="slidenum">
              <a:rPr lang="en-GB" smtClean="0"/>
              <a:pPr/>
              <a:t>2</a:t>
            </a:fld>
            <a:endParaRPr lang="en-GB" dirty="0"/>
          </a:p>
        </p:txBody>
      </p:sp>
      <p:sp>
        <p:nvSpPr>
          <p:cNvPr id="4" name="Content Placeholder 3">
            <a:extLst>
              <a:ext uri="{FF2B5EF4-FFF2-40B4-BE49-F238E27FC236}">
                <a16:creationId xmlns:a16="http://schemas.microsoft.com/office/drawing/2014/main" id="{1DD3A0C8-1433-301D-2E1F-16E5CBD3CE6F}"/>
              </a:ext>
            </a:extLst>
          </p:cNvPr>
          <p:cNvSpPr>
            <a:spLocks noGrp="1"/>
          </p:cNvSpPr>
          <p:nvPr>
            <p:ph idx="13"/>
          </p:nvPr>
        </p:nvSpPr>
        <p:spPr/>
        <p:txBody>
          <a:bodyPr vert="horz" lIns="91440" tIns="45720" rIns="91440" bIns="45720" rtlCol="0" anchor="t">
            <a:normAutofit/>
          </a:bodyPr>
          <a:lstStyle/>
          <a:p>
            <a:pPr algn="just"/>
            <a:r>
              <a:rPr lang="en-US" sz="2000" dirty="0">
                <a:solidFill>
                  <a:srgbClr val="000000"/>
                </a:solidFill>
                <a:latin typeface="Times New Roman"/>
                <a:ea typeface="+mn-lt"/>
                <a:cs typeface="Times New Roman"/>
              </a:rPr>
              <a:t>Contextualizing the Urgency </a:t>
            </a:r>
          </a:p>
          <a:p>
            <a:pPr algn="just"/>
            <a:r>
              <a:rPr lang="en-US" sz="2000" dirty="0">
                <a:solidFill>
                  <a:srgbClr val="000000"/>
                </a:solidFill>
                <a:latin typeface="Times New Roman"/>
                <a:ea typeface="+mn-lt"/>
                <a:cs typeface="+mn-lt"/>
              </a:rPr>
              <a:t>Policy Developments </a:t>
            </a:r>
            <a:endParaRPr lang="en-US" sz="2000" dirty="0">
              <a:solidFill>
                <a:srgbClr val="000000"/>
              </a:solidFill>
              <a:latin typeface="Times New Roman"/>
              <a:ea typeface="+mn-lt"/>
              <a:cs typeface="Times New Roman"/>
            </a:endParaRPr>
          </a:p>
          <a:p>
            <a:pPr algn="just"/>
            <a:r>
              <a:rPr lang="en-US" sz="2000" dirty="0">
                <a:latin typeface="Times New Roman"/>
                <a:cs typeface="Times New Roman"/>
              </a:rPr>
              <a:t>Regulatory and Financial Barriers</a:t>
            </a:r>
          </a:p>
          <a:p>
            <a:pPr algn="just"/>
            <a:r>
              <a:rPr lang="en-US" sz="2000" dirty="0">
                <a:latin typeface="Times New Roman"/>
                <a:cs typeface="Times New Roman"/>
              </a:rPr>
              <a:t>Fundamental Issues </a:t>
            </a:r>
          </a:p>
          <a:p>
            <a:pPr algn="just"/>
            <a:endParaRPr lang="en-US" sz="2000" dirty="0">
              <a:latin typeface="Times New Roman"/>
              <a:cs typeface="Arial" panose="020B0604020202020204" pitchFamily="34" charset="0"/>
            </a:endParaRPr>
          </a:p>
          <a:p>
            <a:endParaRPr lang="en-US" sz="2000" dirty="0">
              <a:latin typeface="Times New Roman"/>
              <a:cs typeface="Arial" panose="020B0604020202020204" pitchFamily="34" charset="0"/>
            </a:endParaRPr>
          </a:p>
          <a:p>
            <a:endParaRPr lang="en-GB" sz="2000" dirty="0">
              <a:latin typeface="Times New Roman"/>
              <a:cs typeface="Times New Roman"/>
            </a:endParaRPr>
          </a:p>
          <a:p>
            <a:endParaRPr lang="en-GB" sz="2000" dirty="0">
              <a:latin typeface="Times New Roman"/>
              <a:cs typeface="Times New Roman"/>
            </a:endParaRPr>
          </a:p>
          <a:p>
            <a:endParaRPr lang="en-GB" sz="2000" dirty="0">
              <a:latin typeface="Times New Roman"/>
              <a:cs typeface="Times New Roman"/>
            </a:endParaRPr>
          </a:p>
        </p:txBody>
      </p:sp>
    </p:spTree>
    <p:extLst>
      <p:ext uri="{BB962C8B-B14F-4D97-AF65-F5344CB8AC3E}">
        <p14:creationId xmlns:p14="http://schemas.microsoft.com/office/powerpoint/2010/main" val="74096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r>
              <a:rPr lang="en-US" sz="2000" dirty="0">
                <a:latin typeface="Times New Roman" panose="02020603050405020304" pitchFamily="18" charset="0"/>
                <a:cs typeface="Times New Roman" panose="02020603050405020304" pitchFamily="18" charset="0"/>
              </a:rPr>
              <a:t>The Intergovernmental Panel on Climate Change (IPCC) has repeatedly emphasized the narrowing window to limit global warming to 1.5°C above pre-industrial levels (IPCC AR6, 2023). </a:t>
            </a:r>
            <a:endParaRPr lang="en-GB" sz="2000" dirty="0">
              <a:latin typeface="Times New Roman" panose="02020603050405020304" pitchFamily="18" charset="0"/>
              <a:ea typeface="+mn-lt"/>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International Energy Agency (IEA), in its </a:t>
            </a:r>
            <a:r>
              <a:rPr lang="en-US" sz="2000" i="1" dirty="0">
                <a:effectLst/>
                <a:latin typeface="Times New Roman" panose="02020603050405020304" pitchFamily="18" charset="0"/>
                <a:cs typeface="Times New Roman" panose="02020603050405020304" pitchFamily="18" charset="0"/>
              </a:rPr>
              <a:t>Net Zero by 2050</a:t>
            </a:r>
            <a:r>
              <a:rPr lang="en-US" sz="2000" dirty="0">
                <a:latin typeface="Times New Roman" panose="02020603050405020304" pitchFamily="18" charset="0"/>
                <a:cs typeface="Times New Roman" panose="02020603050405020304" pitchFamily="18" charset="0"/>
              </a:rPr>
              <a:t> report, underscores that achieving net-zero emissions globally by 2050 requires immediate and massive deployment of all available clean energy technologies, including ICM technologies (IEA, 2021).</a:t>
            </a:r>
            <a:endParaRPr lang="en-GB" sz="2000" dirty="0">
              <a:latin typeface="Times New Roman" panose="02020603050405020304" pitchFamily="18" charset="0"/>
              <a:ea typeface="+mn-lt"/>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Despite significant progress in renewable energy deployment and energy efficiency, the IEA warns that current efforts are insufficient. In the </a:t>
            </a:r>
            <a:r>
              <a:rPr lang="en-US" sz="2000" i="1" dirty="0">
                <a:effectLst/>
                <a:latin typeface="Times New Roman" panose="02020603050405020304" pitchFamily="18" charset="0"/>
                <a:cs typeface="Times New Roman" panose="02020603050405020304" pitchFamily="18" charset="0"/>
              </a:rPr>
              <a:t>Energy Technology Perspectives 2023</a:t>
            </a:r>
            <a:r>
              <a:rPr lang="en-US" sz="2000" dirty="0">
                <a:latin typeface="Times New Roman" panose="02020603050405020304" pitchFamily="18" charset="0"/>
                <a:cs typeface="Times New Roman" panose="02020603050405020304" pitchFamily="18" charset="0"/>
              </a:rPr>
              <a:t>, the IEA highlights that without the widespread adoption of ICM technologies, reaching net-zero emissions will be exceedingly difficult and costly (IEA, 2023).</a:t>
            </a:r>
            <a:endParaRPr lang="en-US" sz="2000" i="1" dirty="0">
              <a:latin typeface="Times New Roman" panose="02020603050405020304" pitchFamily="18" charset="0"/>
              <a:cs typeface="Times New Roman" panose="02020603050405020304" pitchFamily="18" charset="0"/>
            </a:endParaRPr>
          </a:p>
          <a:p>
            <a:pPr>
              <a:buNone/>
            </a:pPr>
            <a:endParaRPr lang="en-US" sz="1800" b="1" dirty="0">
              <a:latin typeface="Times New Roman"/>
              <a:cs typeface="Times New Roman"/>
            </a:endParaRPr>
          </a:p>
          <a:p>
            <a:pPr marL="228600" indent="-228600">
              <a:buFont typeface="Wingdings"/>
              <a:buChar char="§"/>
            </a:pPr>
            <a:endParaRPr lang="en-US" sz="1800" dirty="0">
              <a:latin typeface="Times New Roman"/>
              <a:ea typeface="Calibri" panose="020F0502020204030204" pitchFamily="34" charset="0"/>
              <a:cs typeface="Times New Roman"/>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rPr>
              <a:t>Contextualizing the Urgency </a:t>
            </a:r>
          </a:p>
          <a:p>
            <a:endParaRPr lang="en-US" dirty="0">
              <a:latin typeface="Times New Roman"/>
              <a:ea typeface="Open Sans" panose="020B0606030504020204" pitchFamily="34" charset="0"/>
              <a:cs typeface="Open Sans" panose="020B0606030504020204" pitchFamily="34" charset="0"/>
            </a:endParaRPr>
          </a:p>
          <a:p>
            <a:endParaRPr lang="en-US" dirty="0">
              <a:latin typeface="Times New Roman"/>
              <a:ea typeface="Open Sans" panose="020B0606030504020204" pitchFamily="34" charset="0"/>
              <a:cs typeface="Open Sans" panose="020B0606030504020204" pitchFamily="34" charset="0"/>
            </a:endParaRPr>
          </a:p>
          <a:p>
            <a:endParaRPr lang="en-US" dirty="0">
              <a:latin typeface="Times New Roman"/>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3</a:t>
            </a:fld>
            <a:endParaRPr lang="en-GB" dirty="0"/>
          </a:p>
        </p:txBody>
      </p:sp>
    </p:spTree>
    <p:extLst>
      <p:ext uri="{BB962C8B-B14F-4D97-AF65-F5344CB8AC3E}">
        <p14:creationId xmlns:p14="http://schemas.microsoft.com/office/powerpoint/2010/main" val="65700777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r>
              <a:rPr lang="en-US" sz="2000" dirty="0">
                <a:effectLst/>
                <a:latin typeface="Times New Roman" panose="02020603050405020304" pitchFamily="18" charset="0"/>
                <a:cs typeface="Times New Roman" panose="02020603050405020304" pitchFamily="18" charset="0"/>
              </a:rPr>
              <a:t>Recent policy initiatives in the European Union underscore the growing recognition of the importance of ICM technologies:</a:t>
            </a:r>
          </a:p>
          <a:p>
            <a:pPr marL="0" indent="0">
              <a:buNone/>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Carbon Removal Certification Framework (CRCF)</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CRCF aims to establish robust certification methodologies for carbon removals, facilitating market development and ensuring environmental integrity.</a:t>
            </a:r>
          </a:p>
          <a:p>
            <a:pPr lvl="1">
              <a:buFont typeface="Courier New" panose="02070309020205020404" pitchFamily="49" charset="0"/>
              <a:buChar char="o"/>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Net Zero Industry Act (NZIA)</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The NZIA sets a target for manufacturing strategic net-zero technologies within the EU, including a goal of 50 million </a:t>
            </a:r>
            <a:r>
              <a:rPr lang="en-US" sz="2000" dirty="0" err="1">
                <a:effectLst/>
                <a:latin typeface="Times New Roman" panose="02020603050405020304" pitchFamily="18" charset="0"/>
                <a:cs typeface="Times New Roman" panose="02020603050405020304" pitchFamily="18" charset="0"/>
              </a:rPr>
              <a:t>tonnes</a:t>
            </a:r>
            <a:r>
              <a:rPr lang="en-US" sz="2000" dirty="0">
                <a:effectLst/>
                <a:latin typeface="Times New Roman" panose="02020603050405020304" pitchFamily="18" charset="0"/>
                <a:cs typeface="Times New Roman" panose="02020603050405020304" pitchFamily="18" charset="0"/>
              </a:rPr>
              <a:t> of annual CO₂ injection capacity by 2030. This facilitates the scale-up of CO₂ transport and storage infrastructure essential for ICM deployment.</a:t>
            </a:r>
          </a:p>
          <a:p>
            <a:pPr lvl="1">
              <a:buFont typeface="Courier New" panose="02070309020205020404" pitchFamily="49" charset="0"/>
              <a:buChar char="o"/>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Industrial Carbon Management Strategy (ICMS)</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The upcoming ICMS from the European Commission is expected to provide a strategic framework for the deployment of ICM technologies, recognizing their role in achieving climate neutrality.</a:t>
            </a:r>
          </a:p>
          <a:p>
            <a:pPr marL="0" indent="0">
              <a:buNone/>
            </a:pPr>
            <a:endParaRPr lang="en-GB" sz="2000" dirty="0">
              <a:latin typeface="Times New Roman" panose="02020603050405020304" pitchFamily="18" charset="0"/>
              <a:ea typeface="+mn-lt"/>
              <a:cs typeface="Times New Roman" panose="02020603050405020304" pitchFamily="18" charset="0"/>
            </a:endParaRPr>
          </a:p>
          <a:p>
            <a:pPr indent="-285750">
              <a:buFont typeface="Arial"/>
              <a:buChar char="•"/>
            </a:pPr>
            <a:endParaRPr lang="en-US" sz="2000" dirty="0">
              <a:latin typeface="Times New Roman" panose="02020603050405020304" pitchFamily="18" charset="0"/>
              <a:cs typeface="Times New Roman" panose="02020603050405020304" pitchFamily="18" charset="0"/>
            </a:endParaRPr>
          </a:p>
          <a:p>
            <a:pPr>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rPr>
              <a:t>Policy Developments</a:t>
            </a:r>
            <a:endParaRPr lang="en-US" dirty="0">
              <a:latin typeface="Times New Roman"/>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4</a:t>
            </a:fld>
            <a:endParaRPr lang="en-GB" dirty="0"/>
          </a:p>
        </p:txBody>
      </p:sp>
    </p:spTree>
    <p:extLst>
      <p:ext uri="{BB962C8B-B14F-4D97-AF65-F5344CB8AC3E}">
        <p14:creationId xmlns:p14="http://schemas.microsoft.com/office/powerpoint/2010/main" val="39922829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a:buFont typeface="Arial"/>
              <a:tabLst>
                <a:tab pos="457200" algn="l"/>
              </a:tabLst>
            </a:pPr>
            <a:endParaRPr lang="en-GB" sz="1800" b="1" dirty="0">
              <a:latin typeface="Times New Roman"/>
              <a:ea typeface="+mn-lt"/>
              <a:cs typeface="+mn-lt"/>
            </a:endParaRPr>
          </a:p>
          <a:p>
            <a:pPr>
              <a:buFont typeface="Arial"/>
              <a:tabLst>
                <a:tab pos="457200" algn="l"/>
              </a:tabLst>
            </a:pPr>
            <a:endParaRPr lang="en-GB" sz="1800" dirty="0">
              <a:latin typeface="Times New Roman"/>
            </a:endParaRPr>
          </a:p>
          <a:p>
            <a:pPr marL="0" indent="0">
              <a:buNone/>
              <a:tabLst>
                <a:tab pos="457200" algn="l"/>
              </a:tabLst>
            </a:pPr>
            <a:endParaRPr lang="en-GB" sz="18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Regulatory and Financial Barriers</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5</a:t>
            </a:fld>
            <a:endParaRPr lang="en-GB" dirty="0"/>
          </a:p>
        </p:txBody>
      </p:sp>
      <p:sp>
        <p:nvSpPr>
          <p:cNvPr id="5" name="Content Placeholder 1">
            <a:extLst>
              <a:ext uri="{FF2B5EF4-FFF2-40B4-BE49-F238E27FC236}">
                <a16:creationId xmlns:a16="http://schemas.microsoft.com/office/drawing/2014/main" id="{433F3199-DEC0-B43D-4EDA-DC92C0E3C6D1}"/>
              </a:ext>
            </a:extLst>
          </p:cNvPr>
          <p:cNvSpPr txBox="1">
            <a:spLocks/>
          </p:cNvSpPr>
          <p:nvPr/>
        </p:nvSpPr>
        <p:spPr>
          <a:xfrm>
            <a:off x="672353" y="11612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1">
            <a:extLst>
              <a:ext uri="{FF2B5EF4-FFF2-40B4-BE49-F238E27FC236}">
                <a16:creationId xmlns:a16="http://schemas.microsoft.com/office/drawing/2014/main" id="{ECE7F41C-5759-34E3-EF78-E43F7A9187B6}"/>
              </a:ext>
            </a:extLst>
          </p:cNvPr>
          <p:cNvSpPr txBox="1">
            <a:spLocks/>
          </p:cNvSpPr>
          <p:nvPr/>
        </p:nvSpPr>
        <p:spPr>
          <a:xfrm>
            <a:off x="519953" y="10850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effectLst/>
                <a:latin typeface="Times New Roman" panose="02020603050405020304" pitchFamily="18" charset="0"/>
                <a:cs typeface="Times New Roman" panose="02020603050405020304" pitchFamily="18" charset="0"/>
              </a:rPr>
              <a:t>Despite the promise of </a:t>
            </a:r>
            <a:r>
              <a:rPr lang="en-US" sz="2000" dirty="0">
                <a:latin typeface="Times New Roman" panose="02020603050405020304" pitchFamily="18" charset="0"/>
                <a:cs typeface="Times New Roman" panose="02020603050405020304" pitchFamily="18" charset="0"/>
              </a:rPr>
              <a:t>CM</a:t>
            </a:r>
            <a:r>
              <a:rPr lang="en-US" sz="2000" dirty="0">
                <a:effectLst/>
                <a:latin typeface="Times New Roman" panose="02020603050405020304" pitchFamily="18" charset="0"/>
                <a:cs typeface="Times New Roman" panose="02020603050405020304" pitchFamily="18" charset="0"/>
              </a:rPr>
              <a:t> technologies, several challenges impede their widespread adoption:</a:t>
            </a:r>
          </a:p>
          <a:p>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High Costs</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The capital and operational expenditures for carbon capture equipment remain high, particularly for technologies like DACCS. </a:t>
            </a:r>
          </a:p>
          <a:p>
            <a:pPr marL="457200" lvl="1" indent="0">
              <a:buNone/>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Infrastructure Needs</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Developing CO₂ transport and storage infrastructure requires substantial investment and coordination across borders. The EU's Trans-European Networks for Energy (TEN-E) Regulation aims to address this by prioritizing cross-border CO₂ networks.</a:t>
            </a:r>
          </a:p>
          <a:p>
            <a:pPr marL="457200" lvl="1" indent="0">
              <a:buNone/>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effectLst/>
                <a:latin typeface="Times New Roman" panose="02020603050405020304" pitchFamily="18" charset="0"/>
                <a:cs typeface="Times New Roman" panose="02020603050405020304" pitchFamily="18" charset="0"/>
              </a:rPr>
              <a:t>Regulatory Uncertainty</a:t>
            </a:r>
            <a:r>
              <a:rPr lang="en-US" sz="2000" b="1" dirty="0">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Inconsistent policies and lack of clear regulatory frameworks deter investment. The Directive on the Geological Storage of CO₂ (CCS Directive) provides a regulatory framework but needs further development to facilitate large-scale deployment (European Commission, 2023).</a:t>
            </a:r>
          </a:p>
          <a:p>
            <a:pPr marL="457200" lvl="1" indent="0">
              <a:buNone/>
            </a:pPr>
            <a:endParaRPr lang="en-US" sz="2000" dirty="0">
              <a:effectLst/>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b="1" dirty="0">
                <a:latin typeface="Times New Roman" panose="02020603050405020304" pitchFamily="18" charset="0"/>
                <a:cs typeface="Times New Roman" panose="02020603050405020304" pitchFamily="18" charset="0"/>
              </a:rPr>
              <a:t>Political and Public Opposition</a:t>
            </a:r>
            <a:r>
              <a:rPr lang="en-US" sz="2000" dirty="0">
                <a:latin typeface="Times New Roman" panose="02020603050405020304" pitchFamily="18" charset="0"/>
                <a:cs typeface="Times New Roman" panose="02020603050405020304" pitchFamily="18" charset="0"/>
              </a:rPr>
              <a:t>: Insufficient political will or competing policy priorities hinder the advancement of CM technologies. </a:t>
            </a:r>
            <a:r>
              <a:rPr lang="en-US" sz="2000" dirty="0">
                <a:effectLst/>
                <a:latin typeface="Times New Roman" panose="02020603050405020304" pitchFamily="18" charset="0"/>
                <a:cs typeface="Times New Roman" panose="02020603050405020304" pitchFamily="18" charset="0"/>
              </a:rPr>
              <a:t>Misconceptions about safety and effectiveness can lead to public opposition. Building public trust requires transparent communication and stakeholder engagement. </a:t>
            </a:r>
          </a:p>
          <a:p>
            <a:pPr lvl="1">
              <a:buFont typeface="Courier New" panose="02070309020205020404" pitchFamily="49" charset="0"/>
              <a:buChar char="o"/>
            </a:pPr>
            <a:endParaRPr lang="en-US" sz="1800" dirty="0">
              <a:effectLst/>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361074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a:buFont typeface="Arial"/>
              <a:tabLst>
                <a:tab pos="457200" algn="l"/>
              </a:tabLst>
            </a:pPr>
            <a:endParaRPr lang="en-GB" sz="1800" b="1" dirty="0">
              <a:latin typeface="Times New Roman"/>
              <a:ea typeface="+mn-lt"/>
              <a:cs typeface="+mn-lt"/>
            </a:endParaRPr>
          </a:p>
          <a:p>
            <a:pPr>
              <a:buFont typeface="Arial"/>
              <a:tabLst>
                <a:tab pos="457200" algn="l"/>
              </a:tabLst>
            </a:pPr>
            <a:endParaRPr lang="en-GB" sz="1800" dirty="0">
              <a:latin typeface="Times New Roman"/>
            </a:endParaRPr>
          </a:p>
          <a:p>
            <a:pPr marL="0" indent="0">
              <a:buNone/>
              <a:tabLst>
                <a:tab pos="457200" algn="l"/>
              </a:tabLst>
            </a:pPr>
            <a:endParaRPr lang="en-GB" sz="18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Fundamental Issues</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6</a:t>
            </a:fld>
            <a:endParaRPr lang="en-GB" dirty="0"/>
          </a:p>
        </p:txBody>
      </p:sp>
      <p:sp>
        <p:nvSpPr>
          <p:cNvPr id="5" name="Content Placeholder 1">
            <a:extLst>
              <a:ext uri="{FF2B5EF4-FFF2-40B4-BE49-F238E27FC236}">
                <a16:creationId xmlns:a16="http://schemas.microsoft.com/office/drawing/2014/main" id="{433F3199-DEC0-B43D-4EDA-DC92C0E3C6D1}"/>
              </a:ext>
            </a:extLst>
          </p:cNvPr>
          <p:cNvSpPr txBox="1">
            <a:spLocks/>
          </p:cNvSpPr>
          <p:nvPr/>
        </p:nvSpPr>
        <p:spPr>
          <a:xfrm>
            <a:off x="672353" y="11612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1">
            <a:extLst>
              <a:ext uri="{FF2B5EF4-FFF2-40B4-BE49-F238E27FC236}">
                <a16:creationId xmlns:a16="http://schemas.microsoft.com/office/drawing/2014/main" id="{ECE7F41C-5759-34E3-EF78-E43F7A9187B6}"/>
              </a:ext>
            </a:extLst>
          </p:cNvPr>
          <p:cNvSpPr txBox="1">
            <a:spLocks/>
          </p:cNvSpPr>
          <p:nvPr/>
        </p:nvSpPr>
        <p:spPr>
          <a:xfrm>
            <a:off x="519953" y="10850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Times New Roman" panose="02020603050405020304" pitchFamily="18" charset="0"/>
                <a:cs typeface="Times New Roman" panose="02020603050405020304" pitchFamily="18" charset="0"/>
              </a:rPr>
              <a:t>There are three fundamental issues for discussion underlying the adoption and deployment of CM technologies:</a:t>
            </a:r>
          </a:p>
          <a:p>
            <a:pPr marL="0" indent="0">
              <a:buNone/>
            </a:pPr>
            <a:endParaRPr lang="en-US" sz="20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000" b="1" dirty="0">
                <a:latin typeface="Times New Roman" panose="02020603050405020304" pitchFamily="18" charset="0"/>
                <a:cs typeface="Times New Roman" panose="02020603050405020304" pitchFamily="18" charset="0"/>
              </a:rPr>
              <a:t>Technology neutrality</a:t>
            </a:r>
          </a:p>
          <a:p>
            <a:pPr marL="342900" indent="-342900">
              <a:buFont typeface="+mj-lt"/>
              <a:buAutoNum type="arabicPeriod"/>
            </a:pPr>
            <a:r>
              <a:rPr lang="en-US" sz="2000" b="1" dirty="0">
                <a:latin typeface="Times New Roman" panose="02020603050405020304" pitchFamily="18" charset="0"/>
                <a:cs typeface="Times New Roman" panose="02020603050405020304" pitchFamily="18" charset="0"/>
              </a:rPr>
              <a:t>Technological feasibility</a:t>
            </a:r>
          </a:p>
          <a:p>
            <a:pPr marL="342900" indent="-342900">
              <a:buFont typeface="+mj-lt"/>
              <a:buAutoNum type="arabicPeriod"/>
            </a:pPr>
            <a:r>
              <a:rPr lang="en-US" sz="2000" b="1" dirty="0">
                <a:latin typeface="Times New Roman" panose="02020603050405020304" pitchFamily="18" charset="0"/>
                <a:cs typeface="Times New Roman" panose="02020603050405020304" pitchFamily="18" charset="0"/>
              </a:rPr>
              <a:t>Economic feasibility</a:t>
            </a:r>
          </a:p>
          <a:p>
            <a:pPr>
              <a:buNone/>
            </a:pPr>
            <a:endParaRPr lang="en-US" sz="18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422831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a:buFont typeface="Arial"/>
              <a:tabLst>
                <a:tab pos="457200" algn="l"/>
              </a:tabLst>
            </a:pPr>
            <a:endParaRPr lang="en-GB" sz="1800" b="1" dirty="0">
              <a:latin typeface="Times New Roman"/>
              <a:ea typeface="+mn-lt"/>
              <a:cs typeface="+mn-lt"/>
            </a:endParaRPr>
          </a:p>
          <a:p>
            <a:pPr>
              <a:buFont typeface="Arial"/>
              <a:tabLst>
                <a:tab pos="457200" algn="l"/>
              </a:tabLst>
            </a:pPr>
            <a:endParaRPr lang="en-GB" sz="1800" dirty="0">
              <a:latin typeface="Times New Roman"/>
            </a:endParaRPr>
          </a:p>
          <a:p>
            <a:pPr marL="0" indent="0">
              <a:buNone/>
              <a:tabLst>
                <a:tab pos="457200" algn="l"/>
              </a:tabLst>
            </a:pPr>
            <a:endParaRPr lang="en-GB" sz="18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Fundamental Issues – Technology Neutrality</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7</a:t>
            </a:fld>
            <a:endParaRPr lang="en-GB" dirty="0"/>
          </a:p>
        </p:txBody>
      </p:sp>
      <p:sp>
        <p:nvSpPr>
          <p:cNvPr id="5" name="Content Placeholder 1">
            <a:extLst>
              <a:ext uri="{FF2B5EF4-FFF2-40B4-BE49-F238E27FC236}">
                <a16:creationId xmlns:a16="http://schemas.microsoft.com/office/drawing/2014/main" id="{433F3199-DEC0-B43D-4EDA-DC92C0E3C6D1}"/>
              </a:ext>
            </a:extLst>
          </p:cNvPr>
          <p:cNvSpPr txBox="1">
            <a:spLocks/>
          </p:cNvSpPr>
          <p:nvPr/>
        </p:nvSpPr>
        <p:spPr>
          <a:xfrm>
            <a:off x="672353" y="11612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1">
            <a:extLst>
              <a:ext uri="{FF2B5EF4-FFF2-40B4-BE49-F238E27FC236}">
                <a16:creationId xmlns:a16="http://schemas.microsoft.com/office/drawing/2014/main" id="{ECE7F41C-5759-34E3-EF78-E43F7A9187B6}"/>
              </a:ext>
            </a:extLst>
          </p:cNvPr>
          <p:cNvSpPr txBox="1">
            <a:spLocks/>
          </p:cNvSpPr>
          <p:nvPr/>
        </p:nvSpPr>
        <p:spPr>
          <a:xfrm>
            <a:off x="519953" y="10850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Technology neutrality is a foundational principle advocating that policy frameworks should not favor or prescribe specific technologies but instead allow all viable solutions to contribute to emissions reductions. </a:t>
            </a:r>
          </a:p>
          <a:p>
            <a:r>
              <a:rPr lang="en-US" sz="2000" dirty="0">
                <a:latin typeface="Times New Roman" panose="02020603050405020304" pitchFamily="18" charset="0"/>
                <a:cs typeface="Times New Roman" panose="02020603050405020304" pitchFamily="18" charset="0"/>
              </a:rPr>
              <a:t>Article 2 of the UNFCCC: </a:t>
            </a:r>
            <a:r>
              <a:rPr lang="en-US" sz="2000" dirty="0">
                <a:solidFill>
                  <a:srgbClr val="FF0000"/>
                </a:solidFill>
                <a:latin typeface="Times New Roman" panose="02020603050405020304" pitchFamily="18" charset="0"/>
                <a:cs typeface="Times New Roman" panose="02020603050405020304" pitchFamily="18" charset="0"/>
              </a:rPr>
              <a:t>“</a:t>
            </a:r>
            <a:r>
              <a:rPr lang="en-US" sz="2000" i="1" dirty="0">
                <a:solidFill>
                  <a:srgbClr val="FF0000"/>
                </a:solidFill>
                <a:latin typeface="Times New Roman" panose="02020603050405020304" pitchFamily="18" charset="0"/>
                <a:cs typeface="Times New Roman" panose="02020603050405020304" pitchFamily="18" charset="0"/>
              </a:rPr>
              <a:t>The ultimate objective of this Convention and any related legal instruments that the Conference of the Parties may adopt is to achieve … stabilization of greenhouse gas concentrations in the atmosphere...”</a:t>
            </a:r>
          </a:p>
          <a:p>
            <a:pPr marL="0" indent="0">
              <a:buNone/>
            </a:pPr>
            <a:r>
              <a:rPr lang="en-US" sz="2000" b="1" i="1" dirty="0">
                <a:latin typeface="Times New Roman" panose="02020603050405020304" pitchFamily="18" charset="0"/>
                <a:cs typeface="Times New Roman" panose="02020603050405020304" pitchFamily="18" charset="0"/>
              </a:rPr>
              <a:t>Can we subscribe to the Technology Neutrality principle? </a:t>
            </a:r>
          </a:p>
          <a:p>
            <a:pPr marL="0" indent="0">
              <a:buNone/>
            </a:pPr>
            <a:r>
              <a:rPr lang="en-US" sz="2000" b="1" i="1" dirty="0">
                <a:latin typeface="Times New Roman" panose="02020603050405020304" pitchFamily="18" charset="0"/>
                <a:cs typeface="Times New Roman" panose="02020603050405020304" pitchFamily="18" charset="0"/>
              </a:rPr>
              <a:t>Yes/No? Why?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ea typeface="+mn-lt"/>
              <a:cs typeface="Times New Roman" panose="02020603050405020304" pitchFamily="18" charset="0"/>
            </a:endParaRPr>
          </a:p>
          <a:p>
            <a:pPr marL="0" indent="0">
              <a:buNone/>
            </a:pPr>
            <a:endParaRPr lang="en-GB" sz="1800" dirty="0">
              <a:latin typeface="Times New Roman" panose="02020603050405020304" pitchFamily="18" charset="0"/>
              <a:ea typeface="+mn-lt"/>
              <a:cs typeface="Times New Roman" panose="02020603050405020304" pitchFamily="18" charset="0"/>
            </a:endParaRPr>
          </a:p>
          <a:p>
            <a:pPr>
              <a:buNone/>
            </a:pPr>
            <a:endParaRPr lang="en-US" sz="18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94080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a:buFont typeface="Arial"/>
              <a:tabLst>
                <a:tab pos="457200" algn="l"/>
              </a:tabLst>
            </a:pPr>
            <a:endParaRPr lang="en-GB" sz="1800" b="1" dirty="0">
              <a:latin typeface="Times New Roman"/>
              <a:ea typeface="+mn-lt"/>
              <a:cs typeface="+mn-lt"/>
            </a:endParaRPr>
          </a:p>
          <a:p>
            <a:pPr>
              <a:buFont typeface="Arial"/>
              <a:tabLst>
                <a:tab pos="457200" algn="l"/>
              </a:tabLst>
            </a:pPr>
            <a:endParaRPr lang="en-GB" sz="1800" dirty="0">
              <a:latin typeface="Times New Roman"/>
            </a:endParaRPr>
          </a:p>
          <a:p>
            <a:pPr marL="0" indent="0">
              <a:buNone/>
              <a:tabLst>
                <a:tab pos="457200" algn="l"/>
              </a:tabLst>
            </a:pPr>
            <a:endParaRPr lang="en-GB" sz="18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Fundamental Issues – Technological Feasibility</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8</a:t>
            </a:fld>
            <a:endParaRPr lang="en-GB" dirty="0"/>
          </a:p>
        </p:txBody>
      </p:sp>
      <p:sp>
        <p:nvSpPr>
          <p:cNvPr id="5" name="Content Placeholder 1">
            <a:extLst>
              <a:ext uri="{FF2B5EF4-FFF2-40B4-BE49-F238E27FC236}">
                <a16:creationId xmlns:a16="http://schemas.microsoft.com/office/drawing/2014/main" id="{433F3199-DEC0-B43D-4EDA-DC92C0E3C6D1}"/>
              </a:ext>
            </a:extLst>
          </p:cNvPr>
          <p:cNvSpPr txBox="1">
            <a:spLocks/>
          </p:cNvSpPr>
          <p:nvPr/>
        </p:nvSpPr>
        <p:spPr>
          <a:xfrm>
            <a:off x="672353" y="11612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1">
            <a:extLst>
              <a:ext uri="{FF2B5EF4-FFF2-40B4-BE49-F238E27FC236}">
                <a16:creationId xmlns:a16="http://schemas.microsoft.com/office/drawing/2014/main" id="{ECE7F41C-5759-34E3-EF78-E43F7A9187B6}"/>
              </a:ext>
            </a:extLst>
          </p:cNvPr>
          <p:cNvSpPr txBox="1">
            <a:spLocks/>
          </p:cNvSpPr>
          <p:nvPr/>
        </p:nvSpPr>
        <p:spPr>
          <a:xfrm>
            <a:off x="519953" y="10850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CM technologies can be broadly decomposed in three components: </a:t>
            </a:r>
          </a:p>
          <a:p>
            <a:pPr marL="742950" lvl="1" indent="-342900">
              <a:buFont typeface="+mj-lt"/>
              <a:buAutoNum type="arabicPeriod"/>
            </a:pPr>
            <a:r>
              <a:rPr lang="en-US" sz="2000" dirty="0">
                <a:latin typeface="Times New Roman" panose="02020603050405020304" pitchFamily="18" charset="0"/>
                <a:cs typeface="Times New Roman" panose="02020603050405020304" pitchFamily="18" charset="0"/>
              </a:rPr>
              <a:t>Capture</a:t>
            </a:r>
          </a:p>
          <a:p>
            <a:pPr marL="742950" lvl="1" indent="-342900">
              <a:buFont typeface="+mj-lt"/>
              <a:buAutoNum type="arabicPeriod"/>
            </a:pPr>
            <a:r>
              <a:rPr lang="en-US" sz="2000" dirty="0">
                <a:latin typeface="Times New Roman" panose="02020603050405020304" pitchFamily="18" charset="0"/>
                <a:cs typeface="Times New Roman" panose="02020603050405020304" pitchFamily="18" charset="0"/>
              </a:rPr>
              <a:t>Transport</a:t>
            </a:r>
          </a:p>
          <a:p>
            <a:pPr marL="742950" lvl="1" indent="-342900">
              <a:buFont typeface="+mj-lt"/>
              <a:buAutoNum type="arabicPeriod"/>
            </a:pPr>
            <a:r>
              <a:rPr lang="en-US" sz="2000" dirty="0">
                <a:latin typeface="Times New Roman" panose="02020603050405020304" pitchFamily="18" charset="0"/>
                <a:cs typeface="Times New Roman" panose="02020603050405020304" pitchFamily="18" charset="0"/>
              </a:rPr>
              <a:t>Storage (permanence/non-permanence issues) </a:t>
            </a:r>
          </a:p>
          <a:p>
            <a:pPr marL="742950" lvl="1" indent="-342900">
              <a:buFont typeface="+mj-lt"/>
              <a:buAutoNum type="arabicPeriod"/>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any </a:t>
            </a:r>
            <a:r>
              <a:rPr lang="en-US" sz="2000" dirty="0">
                <a:latin typeface="Times New Roman" panose="02020603050405020304" pitchFamily="18" charset="0"/>
                <a:cs typeface="Times New Roman" panose="02020603050405020304" pitchFamily="18" charset="0"/>
              </a:rPr>
              <a:t>of these three components turns out to be technologically unfeasible, then questions on the adoption of CM technologies cease to exist. </a:t>
            </a:r>
            <a:endParaRPr lang="en-US" sz="2000" i="1" dirty="0">
              <a:latin typeface="Times New Roman" panose="02020603050405020304" pitchFamily="18" charset="0"/>
              <a:cs typeface="Times New Roman" panose="02020603050405020304" pitchFamily="18" charset="0"/>
            </a:endParaRPr>
          </a:p>
          <a:p>
            <a:pPr marL="0" indent="0">
              <a:buNone/>
            </a:pPr>
            <a:endParaRPr lang="en-US" sz="2000" b="1" i="1" dirty="0">
              <a:latin typeface="Times New Roman" panose="02020603050405020304" pitchFamily="18" charset="0"/>
              <a:cs typeface="Times New Roman" panose="02020603050405020304" pitchFamily="18" charset="0"/>
            </a:endParaRPr>
          </a:p>
          <a:p>
            <a:pPr marL="0" indent="0">
              <a:lnSpc>
                <a:spcPct val="150000"/>
              </a:lnSpc>
              <a:buNone/>
            </a:pPr>
            <a:r>
              <a:rPr lang="en-US" sz="2000" b="1" i="1" dirty="0">
                <a:latin typeface="Times New Roman" panose="02020603050405020304" pitchFamily="18" charset="0"/>
                <a:cs typeface="Times New Roman" panose="02020603050405020304" pitchFamily="18" charset="0"/>
              </a:rPr>
              <a:t>Is any of the three components not feasible or without technical solution? </a:t>
            </a:r>
          </a:p>
          <a:p>
            <a:pPr marL="0" indent="0">
              <a:lnSpc>
                <a:spcPct val="150000"/>
              </a:lnSpc>
              <a:buNone/>
            </a:pPr>
            <a:r>
              <a:rPr lang="en-US" sz="2000" b="1" i="1" dirty="0">
                <a:latin typeface="Times New Roman" panose="02020603050405020304" pitchFamily="18" charset="0"/>
                <a:cs typeface="Times New Roman" panose="02020603050405020304" pitchFamily="18" charset="0"/>
              </a:rPr>
              <a:t>Who is responsible for ensuring that CM solutions are and remain technically viable? </a:t>
            </a:r>
          </a:p>
          <a:p>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036972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9D1599-46AD-C29D-4817-B6F7A3EA5E30}"/>
              </a:ext>
            </a:extLst>
          </p:cNvPr>
          <p:cNvSpPr>
            <a:spLocks noGrp="1"/>
          </p:cNvSpPr>
          <p:nvPr>
            <p:ph idx="13"/>
          </p:nvPr>
        </p:nvSpPr>
        <p:spPr>
          <a:xfrm>
            <a:off x="519953" y="1008852"/>
            <a:ext cx="11401114" cy="5529913"/>
          </a:xfrm>
        </p:spPr>
        <p:txBody>
          <a:bodyPr vert="horz" lIns="91440" tIns="45720" rIns="91440" bIns="45720" rtlCol="0" anchor="t">
            <a:noAutofit/>
          </a:bodyPr>
          <a:lstStyle/>
          <a:p>
            <a:pPr>
              <a:buFont typeface="Arial"/>
              <a:tabLst>
                <a:tab pos="457200" algn="l"/>
              </a:tabLst>
            </a:pPr>
            <a:endParaRPr lang="en-GB" sz="1800" b="1" dirty="0">
              <a:latin typeface="Times New Roman"/>
              <a:ea typeface="+mn-lt"/>
              <a:cs typeface="+mn-lt"/>
            </a:endParaRPr>
          </a:p>
          <a:p>
            <a:pPr>
              <a:buFont typeface="Arial"/>
              <a:tabLst>
                <a:tab pos="457200" algn="l"/>
              </a:tabLst>
            </a:pPr>
            <a:endParaRPr lang="en-GB" sz="1800" dirty="0">
              <a:latin typeface="Times New Roman"/>
            </a:endParaRPr>
          </a:p>
          <a:p>
            <a:pPr marL="0" indent="0">
              <a:buNone/>
              <a:tabLst>
                <a:tab pos="457200" algn="l"/>
              </a:tabLst>
            </a:pPr>
            <a:endParaRPr lang="en-GB" sz="1800" b="1" dirty="0">
              <a:latin typeface="Times New Roman"/>
              <a:ea typeface="+mn-lt"/>
              <a:cs typeface="Times New Roman"/>
            </a:endParaRPr>
          </a:p>
          <a:p>
            <a:pPr marL="57150" indent="0">
              <a:buNone/>
              <a:tabLst>
                <a:tab pos="457200" algn="l"/>
              </a:tabLst>
            </a:pPr>
            <a:endParaRPr lang="en-GB" sz="1800" kern="100" dirty="0">
              <a:effectLst/>
              <a:latin typeface="Times New Roman"/>
              <a:ea typeface="Calibri" panose="020F0502020204030204" pitchFamily="34" charset="0"/>
              <a:cs typeface="Times New Roman" panose="02020603050405020304" pitchFamily="18" charset="0"/>
            </a:endParaRPr>
          </a:p>
          <a:p>
            <a:pPr marL="0" indent="0">
              <a:buNone/>
              <a:tabLst>
                <a:tab pos="457200" algn="l"/>
              </a:tabLst>
            </a:pPr>
            <a:endParaRPr lang="en-GB" sz="1800" kern="100" dirty="0">
              <a:latin typeface="Times New Roman"/>
              <a:cs typeface="Times New Roman"/>
            </a:endParaRPr>
          </a:p>
          <a:p>
            <a:pPr marL="0" indent="0">
              <a:buNone/>
              <a:tabLst>
                <a:tab pos="457200" algn="l"/>
              </a:tabLst>
            </a:pPr>
            <a:endParaRPr lang="en-GB" sz="1800" kern="100" dirty="0">
              <a:latin typeface="Times New Roman"/>
              <a:ea typeface="Calibri" panose="020F0502020204030204" pitchFamily="34" charset="0"/>
              <a:cs typeface="Times New Roman" panose="02020603050405020304" pitchFamily="18" charset="0"/>
            </a:endParaRPr>
          </a:p>
          <a:p>
            <a:pPr marL="342900" indent="-342900">
              <a:tabLst>
                <a:tab pos="457200" algn="l"/>
              </a:tabLst>
            </a:pPr>
            <a:endParaRPr lang="en-GB" sz="1800" b="1" kern="100" dirty="0">
              <a:latin typeface="Times New Roman"/>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E3F0A7D-70C9-10E3-F1D6-59365CFB707B}"/>
              </a:ext>
            </a:extLst>
          </p:cNvPr>
          <p:cNvSpPr>
            <a:spLocks noGrp="1"/>
          </p:cNvSpPr>
          <p:nvPr>
            <p:ph type="body" sz="quarter" idx="14"/>
          </p:nvPr>
        </p:nvSpPr>
        <p:spPr/>
        <p:txBody>
          <a:bodyPr vert="horz" lIns="91440" tIns="45720" rIns="91440" bIns="45720" rtlCol="0" anchor="t">
            <a:normAutofit/>
          </a:bodyPr>
          <a:lstStyle/>
          <a:p>
            <a:r>
              <a:rPr lang="en-US" dirty="0">
                <a:latin typeface="Times New Roman"/>
                <a:ea typeface="Open Sans"/>
                <a:cs typeface="Times New Roman"/>
              </a:rPr>
              <a:t>Fundamental Issues – Economic Feasibility</a:t>
            </a:r>
            <a:endParaRPr lang="en-US" dirty="0">
              <a:cs typeface="Times New Roman"/>
            </a:endParaRPr>
          </a:p>
        </p:txBody>
      </p:sp>
      <p:sp>
        <p:nvSpPr>
          <p:cNvPr id="4" name="Slide Number Placeholder 3">
            <a:extLst>
              <a:ext uri="{FF2B5EF4-FFF2-40B4-BE49-F238E27FC236}">
                <a16:creationId xmlns:a16="http://schemas.microsoft.com/office/drawing/2014/main" id="{DABF7920-3E73-578B-2979-73FC5069723B}"/>
              </a:ext>
            </a:extLst>
          </p:cNvPr>
          <p:cNvSpPr>
            <a:spLocks noGrp="1"/>
          </p:cNvSpPr>
          <p:nvPr>
            <p:ph type="sldNum" sz="quarter" idx="12"/>
          </p:nvPr>
        </p:nvSpPr>
        <p:spPr/>
        <p:txBody>
          <a:bodyPr/>
          <a:lstStyle/>
          <a:p>
            <a:fld id="{F26FC048-DF4E-0746-B313-543F0DD72FCB}" type="slidenum">
              <a:rPr lang="en-GB" smtClean="0"/>
              <a:pPr/>
              <a:t>9</a:t>
            </a:fld>
            <a:endParaRPr lang="en-GB" dirty="0"/>
          </a:p>
        </p:txBody>
      </p:sp>
      <p:sp>
        <p:nvSpPr>
          <p:cNvPr id="5" name="Content Placeholder 1">
            <a:extLst>
              <a:ext uri="{FF2B5EF4-FFF2-40B4-BE49-F238E27FC236}">
                <a16:creationId xmlns:a16="http://schemas.microsoft.com/office/drawing/2014/main" id="{433F3199-DEC0-B43D-4EDA-DC92C0E3C6D1}"/>
              </a:ext>
            </a:extLst>
          </p:cNvPr>
          <p:cNvSpPr txBox="1">
            <a:spLocks/>
          </p:cNvSpPr>
          <p:nvPr/>
        </p:nvSpPr>
        <p:spPr>
          <a:xfrm>
            <a:off x="672353" y="11612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latin typeface="Times New Roman" panose="02020603050405020304" pitchFamily="18" charset="0"/>
              <a:ea typeface="+mn-lt"/>
              <a:cs typeface="Times New Roman" panose="02020603050405020304" pitchFamily="18" charset="0"/>
            </a:endParaRPr>
          </a:p>
          <a:p>
            <a:pPr>
              <a:buFont typeface="Arial"/>
              <a:buChar char="•"/>
            </a:pP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1">
            <a:extLst>
              <a:ext uri="{FF2B5EF4-FFF2-40B4-BE49-F238E27FC236}">
                <a16:creationId xmlns:a16="http://schemas.microsoft.com/office/drawing/2014/main" id="{ECE7F41C-5759-34E3-EF78-E43F7A9187B6}"/>
              </a:ext>
            </a:extLst>
          </p:cNvPr>
          <p:cNvSpPr txBox="1">
            <a:spLocks/>
          </p:cNvSpPr>
          <p:nvPr/>
        </p:nvSpPr>
        <p:spPr>
          <a:xfrm>
            <a:off x="519953" y="1085052"/>
            <a:ext cx="11401114" cy="5529913"/>
          </a:xfrm>
          <a:prstGeom prst="rect">
            <a:avLst/>
          </a:prstGeom>
        </p:spPr>
        <p:txBody>
          <a:bodyPr vert="horz" lIns="91440" tIns="45720" rIns="91440" bIns="45720" rtlCol="0" anchor="t">
            <a:noAutofit/>
          </a:bodyPr>
          <a:lstStyle>
            <a:lvl1pPr marL="285750" indent="-28575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Times New Roman" panose="02020603050405020304" pitchFamily="18" charset="0"/>
                <a:cs typeface="Times New Roman" panose="02020603050405020304" pitchFamily="18" charset="0"/>
              </a:rPr>
              <a:t>Economic feasibility is a critical factor influencing the adoption and scalability of carbon management technologies. The costs associated with CCS, CCU, and CDR vary widely based on factors such as technology type, scale of implementation, industry sector, and geographic location:</a:t>
            </a:r>
          </a:p>
          <a:p>
            <a:endParaRPr lang="en-US" sz="1800" dirty="0">
              <a:latin typeface="Times New Roman" panose="02020603050405020304" pitchFamily="18" charset="0"/>
              <a:cs typeface="Times New Roman" panose="02020603050405020304" pitchFamily="18" charset="0"/>
            </a:endParaRPr>
          </a:p>
          <a:p>
            <a:pPr marL="457200" lvl="1" indent="0">
              <a:lnSpc>
                <a:spcPct val="150000"/>
              </a:lnSpc>
              <a:buNone/>
            </a:pPr>
            <a:r>
              <a:rPr lang="en-US" sz="2000" b="1" i="1" dirty="0">
                <a:latin typeface="Times New Roman" panose="02020603050405020304" pitchFamily="18" charset="0"/>
                <a:cs typeface="Times New Roman" panose="02020603050405020304" pitchFamily="18" charset="0"/>
              </a:rPr>
              <a:t>Whose is responsible for making decisions on the economic feasibility of CM technologies? </a:t>
            </a:r>
          </a:p>
          <a:p>
            <a:pPr marL="457200" lvl="1" indent="0">
              <a:lnSpc>
                <a:spcPct val="150000"/>
              </a:lnSpc>
              <a:buNone/>
            </a:pPr>
            <a:r>
              <a:rPr lang="en-US" sz="2000" b="1" i="1" dirty="0">
                <a:latin typeface="Times New Roman" panose="02020603050405020304" pitchFamily="18" charset="0"/>
                <a:cs typeface="Times New Roman" panose="02020603050405020304" pitchFamily="18" charset="0"/>
              </a:rPr>
              <a:t>Assuming technological feasibility, is a purely economic decision? </a:t>
            </a:r>
          </a:p>
          <a:p>
            <a:endParaRPr lang="en-US" sz="1800" dirty="0">
              <a:latin typeface="Times New Roman" panose="02020603050405020304" pitchFamily="18" charset="0"/>
              <a:ea typeface="+mn-lt"/>
              <a:cs typeface="Times New Roman" panose="02020603050405020304" pitchFamily="18" charset="0"/>
            </a:endParaRPr>
          </a:p>
          <a:p>
            <a:pPr marL="0" indent="0">
              <a:buNone/>
            </a:pPr>
            <a:endParaRPr lang="en-GB" sz="1800" dirty="0">
              <a:latin typeface="Times New Roman" panose="02020603050405020304" pitchFamily="18" charset="0"/>
              <a:ea typeface="+mn-lt"/>
              <a:cs typeface="Times New Roman" panose="02020603050405020304" pitchFamily="18" charset="0"/>
            </a:endParaRPr>
          </a:p>
          <a:p>
            <a:pPr>
              <a:buNone/>
            </a:pPr>
            <a:endParaRPr lang="en-US" sz="1800" b="1" dirty="0">
              <a:latin typeface="Times New Roman" panose="02020603050405020304" pitchFamily="18" charset="0"/>
              <a:cs typeface="Times New Roman" panose="02020603050405020304" pitchFamily="18" charset="0"/>
            </a:endParaRPr>
          </a:p>
          <a:p>
            <a:pPr marL="228600" indent="-228600">
              <a:buFont typeface="Wingdings"/>
              <a:buChar char="§"/>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827439"/>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879</Words>
  <Application>Microsoft Office PowerPoint</Application>
  <PresentationFormat>Widescreen</PresentationFormat>
  <Paragraphs>128</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Aptos Display</vt:lpstr>
      <vt:lpstr>Arial</vt:lpstr>
      <vt:lpstr>Calibri</vt:lpstr>
      <vt:lpstr>Courier New</vt:lpstr>
      <vt:lpstr>Open Sans</vt:lpstr>
      <vt:lpstr>Times New Roman</vt:lpstr>
      <vt:lpstr>Wingdings</vt:lpstr>
      <vt:lpstr>office theme</vt:lpstr>
      <vt:lpstr>Marino Varricchio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Marino Varricchio | ERCST</cp:lastModifiedBy>
  <cp:revision>578</cp:revision>
  <cp:lastPrinted>2024-10-22T09:36:48Z</cp:lastPrinted>
  <dcterms:created xsi:type="dcterms:W3CDTF">2024-09-02T08:57:21Z</dcterms:created>
  <dcterms:modified xsi:type="dcterms:W3CDTF">2024-10-22T09:46:34Z</dcterms:modified>
</cp:coreProperties>
</file>