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2"/>
    <p:sldMasterId id="2147483664" r:id="rId3"/>
  </p:sldMasterIdLst>
  <p:notesMasterIdLst>
    <p:notesMasterId r:id="rId16"/>
  </p:notesMasterIdLst>
  <p:sldIdLst>
    <p:sldId id="319" r:id="rId4"/>
    <p:sldId id="334" r:id="rId5"/>
    <p:sldId id="322" r:id="rId6"/>
    <p:sldId id="323" r:id="rId7"/>
    <p:sldId id="329" r:id="rId8"/>
    <p:sldId id="330" r:id="rId9"/>
    <p:sldId id="331" r:id="rId10"/>
    <p:sldId id="325" r:id="rId11"/>
    <p:sldId id="326" r:id="rId12"/>
    <p:sldId id="327" r:id="rId13"/>
    <p:sldId id="333" r:id="rId14"/>
    <p:sldId id="32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9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61"/>
    <p:restoredTop sz="96327"/>
  </p:normalViewPr>
  <p:slideViewPr>
    <p:cSldViewPr snapToGrid="0">
      <p:cViewPr varScale="1">
        <p:scale>
          <a:sx n="107" d="100"/>
          <a:sy n="107" d="100"/>
        </p:scale>
        <p:origin x="184"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00C75-C5D5-4A80-A762-A67E8E44D11C}" type="datetimeFigureOut">
              <a:rPr lang="en-SG" smtClean="0"/>
              <a:t>19/9/23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CC1A9-0A51-4D70-88E3-2D52ED9EDBCC}" type="slidenum">
              <a:rPr lang="en-SG" smtClean="0"/>
              <a:t>‹#›</a:t>
            </a:fld>
            <a:endParaRPr lang="en-SG"/>
          </a:p>
        </p:txBody>
      </p:sp>
    </p:spTree>
    <p:extLst>
      <p:ext uri="{BB962C8B-B14F-4D97-AF65-F5344CB8AC3E}">
        <p14:creationId xmlns:p14="http://schemas.microsoft.com/office/powerpoint/2010/main" val="4223820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long slide show, so we’ll go quickly over background </a:t>
            </a:r>
            <a:r>
              <a:rPr lang="en-US" dirty="0" err="1"/>
              <a:t>etc</a:t>
            </a:r>
            <a:r>
              <a:rPr lang="en-US" dirty="0"/>
              <a:t> to have time to focus on the core issues!</a:t>
            </a:r>
          </a:p>
        </p:txBody>
      </p:sp>
      <p:sp>
        <p:nvSpPr>
          <p:cNvPr id="4" name="Slide Number Placeholder 3"/>
          <p:cNvSpPr>
            <a:spLocks noGrp="1"/>
          </p:cNvSpPr>
          <p:nvPr>
            <p:ph type="sldNum" sz="quarter" idx="5"/>
          </p:nvPr>
        </p:nvSpPr>
        <p:spPr/>
        <p:txBody>
          <a:bodyPr/>
          <a:lstStyle/>
          <a:p>
            <a:fld id="{167819B1-5A62-8942-A1A9-7C81B8FCFFD7}" type="slidenum">
              <a:rPr lang="en-GB" smtClean="0"/>
              <a:t>1</a:t>
            </a:fld>
            <a:endParaRPr lang="en-GB"/>
          </a:p>
        </p:txBody>
      </p:sp>
    </p:spTree>
    <p:extLst>
      <p:ext uri="{BB962C8B-B14F-4D97-AF65-F5344CB8AC3E}">
        <p14:creationId xmlns:p14="http://schemas.microsoft.com/office/powerpoint/2010/main" val="801044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reserve="1" userDrawn="1">
  <p:cSld name="jhjg">
    <p:spTree>
      <p:nvGrpSpPr>
        <p:cNvPr id="1" name="Shape 13"/>
        <p:cNvGrpSpPr/>
        <p:nvPr/>
      </p:nvGrpSpPr>
      <p:grpSpPr>
        <a:xfrm>
          <a:off x="0" y="0"/>
          <a:ext cx="0" cy="0"/>
          <a:chOff x="0" y="0"/>
          <a:chExt cx="0" cy="0"/>
        </a:xfrm>
      </p:grpSpPr>
      <p:pic>
        <p:nvPicPr>
          <p:cNvPr id="14" name="Google Shape;14;g22875720440_0_5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15" name="Google Shape;15;g22875720440_0_51" descr="Graphical user interface,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48000" y="2562385"/>
            <a:ext cx="6096000" cy="1733230"/>
          </a:xfrm>
          <a:prstGeom prst="rect">
            <a:avLst/>
          </a:prstGeom>
          <a:noFill/>
          <a:ln>
            <a:noFill/>
          </a:ln>
        </p:spPr>
      </p:pic>
    </p:spTree>
    <p:extLst>
      <p:ext uri="{BB962C8B-B14F-4D97-AF65-F5344CB8AC3E}">
        <p14:creationId xmlns:p14="http://schemas.microsoft.com/office/powerpoint/2010/main" val="416091924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3"/>
        <p:cNvGrpSpPr/>
        <p:nvPr/>
      </p:nvGrpSpPr>
      <p:grpSpPr>
        <a:xfrm>
          <a:off x="0" y="0"/>
          <a:ext cx="0" cy="0"/>
          <a:chOff x="0" y="0"/>
          <a:chExt cx="0" cy="0"/>
        </a:xfrm>
      </p:grpSpPr>
      <p:pic>
        <p:nvPicPr>
          <p:cNvPr id="2" name="Google Shape;26;p40">
            <a:extLst>
              <a:ext uri="{FF2B5EF4-FFF2-40B4-BE49-F238E27FC236}">
                <a16:creationId xmlns:a16="http://schemas.microsoft.com/office/drawing/2014/main" id="{AD3041F2-ABF7-B3D5-0F0C-ADBDFC300829}"/>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15" name="Google Shape;15;g22875720440_0_51" descr="Graphical user interface,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48000" y="2562385"/>
            <a:ext cx="6096000" cy="1733230"/>
          </a:xfrm>
          <a:prstGeom prst="rect">
            <a:avLst/>
          </a:prstGeom>
          <a:noFill/>
          <a:ln>
            <a:noFill/>
          </a:ln>
        </p:spPr>
      </p:pic>
    </p:spTree>
    <p:extLst>
      <p:ext uri="{BB962C8B-B14F-4D97-AF65-F5344CB8AC3E}">
        <p14:creationId xmlns:p14="http://schemas.microsoft.com/office/powerpoint/2010/main" val="149983756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70"/>
        <p:cNvGrpSpPr/>
        <p:nvPr/>
      </p:nvGrpSpPr>
      <p:grpSpPr>
        <a:xfrm>
          <a:off x="0" y="0"/>
          <a:ext cx="0" cy="0"/>
          <a:chOff x="0" y="0"/>
          <a:chExt cx="0" cy="0"/>
        </a:xfrm>
      </p:grpSpPr>
      <p:pic>
        <p:nvPicPr>
          <p:cNvPr id="71" name="Google Shape;71;p44"/>
          <p:cNvPicPr preferRelativeResize="0"/>
          <p:nvPr/>
        </p:nvPicPr>
        <p:blipFill rotWithShape="1">
          <a:blip r:embed="rId2" cstate="screen">
            <a:alphaModFix/>
            <a:extLst>
              <a:ext uri="{28A0092B-C50C-407E-A947-70E740481C1C}">
                <a14:useLocalDpi xmlns:a14="http://schemas.microsoft.com/office/drawing/2010/main"/>
              </a:ext>
            </a:extLst>
          </a:blip>
          <a:srcRect b="-1"/>
          <a:stretch/>
        </p:blipFill>
        <p:spPr>
          <a:xfrm>
            <a:off x="0" y="0"/>
            <a:ext cx="12192000" cy="6858000"/>
          </a:xfrm>
          <a:prstGeom prst="rect">
            <a:avLst/>
          </a:prstGeom>
          <a:noFill/>
          <a:ln>
            <a:noFill/>
          </a:ln>
        </p:spPr>
      </p:pic>
      <p:pic>
        <p:nvPicPr>
          <p:cNvPr id="72" name="Google Shape;72;p44" descr="Graphical user interface, text, applicatio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48000" y="2562385"/>
            <a:ext cx="6095999" cy="1733230"/>
          </a:xfrm>
          <a:prstGeom prst="rect">
            <a:avLst/>
          </a:prstGeom>
          <a:noFill/>
          <a:ln>
            <a:noFill/>
          </a:ln>
        </p:spPr>
      </p:pic>
    </p:spTree>
    <p:extLst>
      <p:ext uri="{BB962C8B-B14F-4D97-AF65-F5344CB8AC3E}">
        <p14:creationId xmlns:p14="http://schemas.microsoft.com/office/powerpoint/2010/main" val="1687554575"/>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432" y="4310142"/>
            <a:ext cx="10515600" cy="468103"/>
          </a:xfrm>
          <a:prstGeom prst="rect">
            <a:avLst/>
          </a:prstGeom>
        </p:spPr>
        <p:txBody>
          <a:bodyPr/>
          <a:lstStyle>
            <a:lvl1pPr>
              <a:defRPr lang="en-GB"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Name(s) of presenters</a:t>
            </a:r>
            <a:r>
              <a:rPr lang="en-US" b="0" dirty="0"/>
              <a:t>, affiliation</a:t>
            </a:r>
            <a:endParaRPr lang="en-GB" dirty="0"/>
          </a:p>
        </p:txBody>
      </p:sp>
      <p:sp>
        <p:nvSpPr>
          <p:cNvPr id="3" name="Content Placeholder 2"/>
          <p:cNvSpPr>
            <a:spLocks noGrp="1"/>
          </p:cNvSpPr>
          <p:nvPr>
            <p:ph sz="half" idx="1" hasCustomPrompt="1"/>
          </p:nvPr>
        </p:nvSpPr>
        <p:spPr>
          <a:xfrm>
            <a:off x="442432" y="3132712"/>
            <a:ext cx="10911367" cy="380399"/>
          </a:xfrm>
          <a:prstGeom prst="rect">
            <a:avLst/>
          </a:prstGeom>
        </p:spPr>
        <p:txBody>
          <a:bodyPr>
            <a:normAutofit/>
          </a:bodyPr>
          <a:lstStyle>
            <a:lvl1pPr marL="0" indent="0">
              <a:buNone/>
              <a:defRPr lang="en-US" sz="2000" b="0" i="0" kern="1200" dirty="0" smtClean="0">
                <a:solidFill>
                  <a:srgbClr val="1F6BA7"/>
                </a:solidFill>
                <a:latin typeface="Cambria" panose="02040503050406030204" pitchFamily="18" charset="0"/>
                <a:ea typeface="+mn-ea"/>
                <a:cs typeface="Cambria" panose="02040503050406030204" pitchFamily="18" charset="0"/>
              </a:defRPr>
            </a:lvl1pPr>
          </a:lstStyle>
          <a:p>
            <a:pPr lvl="0"/>
            <a:r>
              <a:rPr lang="en-US" dirty="0"/>
              <a:t>Subtitle – location, date</a:t>
            </a:r>
          </a:p>
        </p:txBody>
      </p:sp>
      <p:sp>
        <p:nvSpPr>
          <p:cNvPr id="4" name="Content Placeholder 3"/>
          <p:cNvSpPr>
            <a:spLocks noGrp="1"/>
          </p:cNvSpPr>
          <p:nvPr>
            <p:ph sz="half" idx="2" hasCustomPrompt="1"/>
          </p:nvPr>
        </p:nvSpPr>
        <p:spPr>
          <a:xfrm>
            <a:off x="442432" y="2323677"/>
            <a:ext cx="10911367" cy="714466"/>
          </a:xfrm>
          <a:prstGeom prst="rect">
            <a:avLst/>
          </a:prstGeom>
        </p:spPr>
        <p:txBody>
          <a:bodyPr>
            <a:normAutofit/>
          </a:bodyPr>
          <a:lstStyle>
            <a:lvl1pPr marL="0" indent="0">
              <a:buNone/>
              <a:defRPr lang="en-US" sz="3600" b="1" kern="1200" dirty="0" smtClean="0">
                <a:solidFill>
                  <a:schemeClr val="tx1"/>
                </a:solidFill>
                <a:latin typeface="Cambria" panose="02040503050406030204" pitchFamily="18" charset="0"/>
                <a:ea typeface="Cambria" panose="02040503050406030204" pitchFamily="18" charset="0"/>
                <a:cs typeface="Cambria" panose="02040503050406030204" pitchFamily="18" charset="0"/>
              </a:defRPr>
            </a:lvl1pPr>
            <a:lvl2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lang="en-GB"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Main title</a:t>
            </a:r>
          </a:p>
        </p:txBody>
      </p:sp>
      <p:cxnSp>
        <p:nvCxnSpPr>
          <p:cNvPr id="12" name="Connettore 1 15"/>
          <p:cNvCxnSpPr>
            <a:cxnSpLocks/>
          </p:cNvCxnSpPr>
          <p:nvPr userDrawn="1"/>
        </p:nvCxnSpPr>
        <p:spPr>
          <a:xfrm>
            <a:off x="463595" y="5982924"/>
            <a:ext cx="9179290" cy="0"/>
          </a:xfrm>
          <a:prstGeom prst="line">
            <a:avLst/>
          </a:prstGeom>
          <a:ln w="6350" cmpd="sng">
            <a:solidFill>
              <a:srgbClr val="1F497D"/>
            </a:solidFill>
          </a:ln>
          <a:effectLst>
            <a:outerShdw dist="127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p:nvPr>
        </p:nvSpPr>
        <p:spPr>
          <a:xfrm>
            <a:off x="359217" y="655227"/>
            <a:ext cx="3188315" cy="271462"/>
          </a:xfrm>
          <a:prstGeom prst="rect">
            <a:avLst/>
          </a:prstGeom>
        </p:spPr>
        <p:txBody>
          <a:bodyPr/>
          <a:lstStyle>
            <a:lvl1pPr>
              <a:defRPr lang="en-US" sz="1600" b="1" kern="1200" dirty="0" smtClean="0">
                <a:solidFill>
                  <a:prstClr val="white"/>
                </a:solidFill>
                <a:latin typeface="Open Sans"/>
                <a:ea typeface="+mn-ea"/>
                <a:cs typeface="Open Sans"/>
              </a:defRPr>
            </a:lvl1pPr>
          </a:lstStyle>
          <a:p>
            <a:pPr lvl="0"/>
            <a:r>
              <a:rPr lang="en-GB"/>
              <a:t>Click to edit Master text styles</a:t>
            </a:r>
          </a:p>
        </p:txBody>
      </p:sp>
      <p:pic>
        <p:nvPicPr>
          <p:cNvPr id="13" name="Immagine 5"/>
          <p:cNvPicPr>
            <a:picLocks noChangeAspect="1"/>
          </p:cNvPicPr>
          <p:nvPr userDrawn="1"/>
        </p:nvPicPr>
        <p:blipFill>
          <a:blip r:embed="rId2"/>
          <a:stretch>
            <a:fillRect/>
          </a:stretch>
        </p:blipFill>
        <p:spPr>
          <a:xfrm>
            <a:off x="-661119" y="386816"/>
            <a:ext cx="4606591" cy="714466"/>
          </a:xfrm>
          <a:prstGeom prst="rect">
            <a:avLst/>
          </a:prstGeom>
        </p:spPr>
      </p:pic>
      <p:pic>
        <p:nvPicPr>
          <p:cNvPr id="6" name="Picture 5">
            <a:extLst>
              <a:ext uri="{FF2B5EF4-FFF2-40B4-BE49-F238E27FC236}">
                <a16:creationId xmlns:a16="http://schemas.microsoft.com/office/drawing/2014/main" id="{2738A5C0-9CAE-D448-9A43-C65D1B01E4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3221" y="5389590"/>
            <a:ext cx="2478779" cy="1387633"/>
          </a:xfrm>
          <a:prstGeom prst="rect">
            <a:avLst/>
          </a:prstGeom>
        </p:spPr>
      </p:pic>
    </p:spTree>
    <p:extLst>
      <p:ext uri="{BB962C8B-B14F-4D97-AF65-F5344CB8AC3E}">
        <p14:creationId xmlns:p14="http://schemas.microsoft.com/office/powerpoint/2010/main" val="297378757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95113"/>
            <a:ext cx="9144000" cy="1517208"/>
          </a:xfrm>
          <a:prstGeom prst="rect">
            <a:avLst/>
          </a:prstGeom>
        </p:spPr>
        <p:txBody>
          <a:bodyPr anchor="b">
            <a:normAutofit/>
          </a:bodyPr>
          <a:lstStyle>
            <a:lvl1pPr algn="ct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542583"/>
            <a:ext cx="9144000" cy="1431967"/>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3CA3D5AC-ABFC-4133-822B-7079ECFDA4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4249" y="5713482"/>
            <a:ext cx="2125872" cy="657934"/>
          </a:xfrm>
          <a:prstGeom prst="rect">
            <a:avLst/>
          </a:prstGeom>
        </p:spPr>
      </p:pic>
      <p:cxnSp>
        <p:nvCxnSpPr>
          <p:cNvPr id="19" name="Straight Connector 18">
            <a:extLst>
              <a:ext uri="{FF2B5EF4-FFF2-40B4-BE49-F238E27FC236}">
                <a16:creationId xmlns:a16="http://schemas.microsoft.com/office/drawing/2014/main" id="{3C2C4D29-28A1-483A-A079-D86193C3F9C9}"/>
              </a:ext>
            </a:extLst>
          </p:cNvPr>
          <p:cNvCxnSpPr/>
          <p:nvPr userDrawn="1"/>
        </p:nvCxnSpPr>
        <p:spPr>
          <a:xfrm>
            <a:off x="-3154" y="1964850"/>
            <a:ext cx="12192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C41216-06C9-4950-88C4-FDD65C67D0EE}"/>
              </a:ext>
            </a:extLst>
          </p:cNvPr>
          <p:cNvCxnSpPr>
            <a:cxnSpLocks/>
          </p:cNvCxnSpPr>
          <p:nvPr userDrawn="1"/>
        </p:nvCxnSpPr>
        <p:spPr>
          <a:xfrm>
            <a:off x="0" y="16085"/>
            <a:ext cx="12192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2351DF-6213-4CD7-B6E8-1C40C66F450A}"/>
              </a:ext>
            </a:extLst>
          </p:cNvPr>
          <p:cNvCxnSpPr>
            <a:cxnSpLocks/>
          </p:cNvCxnSpPr>
          <p:nvPr userDrawn="1"/>
        </p:nvCxnSpPr>
        <p:spPr>
          <a:xfrm>
            <a:off x="-8546" y="6832362"/>
            <a:ext cx="1220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1A1FA69D-EDF0-4C77-9F31-A2DA03F221D8}"/>
              </a:ext>
            </a:extLst>
          </p:cNvPr>
          <p:cNvSpPr>
            <a:spLocks noGrp="1"/>
          </p:cNvSpPr>
          <p:nvPr>
            <p:ph type="pic" sz="quarter" idx="10"/>
          </p:nvPr>
        </p:nvSpPr>
        <p:spPr>
          <a:xfrm>
            <a:off x="-9524" y="44237"/>
            <a:ext cx="3096000" cy="1908000"/>
          </a:xfrm>
        </p:spPr>
        <p:txBody>
          <a:bodyPr/>
          <a:lstStyle>
            <a:lvl1pPr marL="0" indent="0">
              <a:buNone/>
              <a:defRPr/>
            </a:lvl1pPr>
          </a:lstStyle>
          <a:p>
            <a:r>
              <a:rPr lang="en-US"/>
              <a:t>Click icon to add picture</a:t>
            </a:r>
            <a:endParaRPr lang="en-GB" dirty="0"/>
          </a:p>
        </p:txBody>
      </p:sp>
      <p:sp>
        <p:nvSpPr>
          <p:cNvPr id="23" name="Picture Placeholder 4">
            <a:extLst>
              <a:ext uri="{FF2B5EF4-FFF2-40B4-BE49-F238E27FC236}">
                <a16:creationId xmlns:a16="http://schemas.microsoft.com/office/drawing/2014/main" id="{07FD65A5-E394-4A7D-958F-D4B837F19967}"/>
              </a:ext>
            </a:extLst>
          </p:cNvPr>
          <p:cNvSpPr>
            <a:spLocks noGrp="1"/>
          </p:cNvSpPr>
          <p:nvPr>
            <p:ph type="pic" sz="quarter" idx="11"/>
          </p:nvPr>
        </p:nvSpPr>
        <p:spPr>
          <a:xfrm>
            <a:off x="3034218" y="44237"/>
            <a:ext cx="3096000" cy="1908000"/>
          </a:xfrm>
        </p:spPr>
        <p:txBody>
          <a:bodyPr/>
          <a:lstStyle>
            <a:lvl1pPr marL="0" indent="0">
              <a:buNone/>
              <a:defRPr/>
            </a:lvl1pPr>
          </a:lstStyle>
          <a:p>
            <a:r>
              <a:rPr lang="en-US"/>
              <a:t>Click icon to add picture</a:t>
            </a:r>
            <a:endParaRPr lang="en-GB" dirty="0"/>
          </a:p>
        </p:txBody>
      </p:sp>
      <p:sp>
        <p:nvSpPr>
          <p:cNvPr id="24" name="Picture Placeholder 4">
            <a:extLst>
              <a:ext uri="{FF2B5EF4-FFF2-40B4-BE49-F238E27FC236}">
                <a16:creationId xmlns:a16="http://schemas.microsoft.com/office/drawing/2014/main" id="{AA35B173-D3B2-4F1C-A26D-B4E23943C58F}"/>
              </a:ext>
            </a:extLst>
          </p:cNvPr>
          <p:cNvSpPr>
            <a:spLocks noGrp="1"/>
          </p:cNvSpPr>
          <p:nvPr>
            <p:ph type="pic" sz="quarter" idx="12"/>
          </p:nvPr>
        </p:nvSpPr>
        <p:spPr>
          <a:xfrm>
            <a:off x="6077960" y="44237"/>
            <a:ext cx="3096000" cy="1908000"/>
          </a:xfrm>
        </p:spPr>
        <p:txBody>
          <a:bodyPr/>
          <a:lstStyle>
            <a:lvl1pPr marL="0" indent="0">
              <a:buNone/>
              <a:defRPr/>
            </a:lvl1pPr>
          </a:lstStyle>
          <a:p>
            <a:r>
              <a:rPr lang="en-US"/>
              <a:t>Click icon to add picture</a:t>
            </a:r>
            <a:endParaRPr lang="en-GB" dirty="0"/>
          </a:p>
        </p:txBody>
      </p:sp>
      <p:sp>
        <p:nvSpPr>
          <p:cNvPr id="25" name="Picture Placeholder 4">
            <a:extLst>
              <a:ext uri="{FF2B5EF4-FFF2-40B4-BE49-F238E27FC236}">
                <a16:creationId xmlns:a16="http://schemas.microsoft.com/office/drawing/2014/main" id="{796EF3A7-96F0-4DF6-B033-805233DEAC48}"/>
              </a:ext>
            </a:extLst>
          </p:cNvPr>
          <p:cNvSpPr>
            <a:spLocks noGrp="1"/>
          </p:cNvSpPr>
          <p:nvPr>
            <p:ph type="pic" sz="quarter" idx="13"/>
          </p:nvPr>
        </p:nvSpPr>
        <p:spPr>
          <a:xfrm>
            <a:off x="9121703" y="44237"/>
            <a:ext cx="3096000" cy="1908000"/>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8754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C858F5A-7E66-449D-8888-7FBA95FECC80}"/>
              </a:ext>
            </a:extLst>
          </p:cNvPr>
          <p:cNvCxnSpPr>
            <a:cxnSpLocks/>
          </p:cNvCxnSpPr>
          <p:nvPr userDrawn="1"/>
        </p:nvCxnSpPr>
        <p:spPr>
          <a:xfrm>
            <a:off x="0" y="1260000"/>
            <a:ext cx="1220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3FED0A95-1506-48CE-8596-20F45BF21B6A}"/>
              </a:ext>
            </a:extLst>
          </p:cNvPr>
          <p:cNvSpPr>
            <a:spLocks noGrp="1"/>
          </p:cNvSpPr>
          <p:nvPr>
            <p:ph type="title"/>
          </p:nvPr>
        </p:nvSpPr>
        <p:spPr/>
        <p:txBody>
          <a:bodyPr/>
          <a:lstStyle/>
          <a:p>
            <a:r>
              <a:rPr lang="en-US" noProof="0"/>
              <a:t>Click to edit Master title style</a:t>
            </a:r>
            <a:endParaRPr lang="en-GB" noProof="0"/>
          </a:p>
        </p:txBody>
      </p:sp>
      <p:sp>
        <p:nvSpPr>
          <p:cNvPr id="14" name="Slide Number Placeholder 5">
            <a:extLst>
              <a:ext uri="{FF2B5EF4-FFF2-40B4-BE49-F238E27FC236}">
                <a16:creationId xmlns:a16="http://schemas.microsoft.com/office/drawing/2014/main" id="{10677818-A19C-424D-B2E8-160EFA40A89F}"/>
              </a:ext>
            </a:extLst>
          </p:cNvPr>
          <p:cNvSpPr>
            <a:spLocks noGrp="1"/>
          </p:cNvSpPr>
          <p:nvPr>
            <p:ph type="sldNum" sz="quarter" idx="4"/>
          </p:nvPr>
        </p:nvSpPr>
        <p:spPr>
          <a:xfrm>
            <a:off x="10639513" y="6356349"/>
            <a:ext cx="114611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4FD95-88D0-4DB5-B651-B4B585AE4964}" type="slidenum">
              <a:rPr lang="en-US" smtClean="0"/>
              <a:t>‹#›</a:t>
            </a:fld>
            <a:endParaRPr lang="en-US" dirty="0"/>
          </a:p>
        </p:txBody>
      </p:sp>
      <p:cxnSp>
        <p:nvCxnSpPr>
          <p:cNvPr id="15" name="Straight Connector 14">
            <a:extLst>
              <a:ext uri="{FF2B5EF4-FFF2-40B4-BE49-F238E27FC236}">
                <a16:creationId xmlns:a16="http://schemas.microsoft.com/office/drawing/2014/main" id="{1BB62D59-09FD-43DE-A401-CB979C941015}"/>
              </a:ext>
            </a:extLst>
          </p:cNvPr>
          <p:cNvCxnSpPr>
            <a:cxnSpLocks/>
          </p:cNvCxnSpPr>
          <p:nvPr userDrawn="1"/>
        </p:nvCxnSpPr>
        <p:spPr>
          <a:xfrm>
            <a:off x="-8546" y="6832362"/>
            <a:ext cx="1220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E558195E-D992-475D-AB3D-DC28CDB8B3D8}"/>
              </a:ext>
            </a:extLst>
          </p:cNvPr>
          <p:cNvSpPr>
            <a:spLocks noGrp="1"/>
          </p:cNvSpPr>
          <p:nvPr>
            <p:ph type="body" sz="quarter" idx="10"/>
          </p:nvPr>
        </p:nvSpPr>
        <p:spPr>
          <a:xfrm>
            <a:off x="468313" y="1584000"/>
            <a:ext cx="11160125" cy="453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56984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54FD95-88D0-4DB5-B651-B4B585AE4964}" type="slidenum">
              <a:rPr lang="en-US" smtClean="0"/>
              <a:t>‹#›</a:t>
            </a:fld>
            <a:endParaRPr lang="en-US" dirty="0"/>
          </a:p>
        </p:txBody>
      </p:sp>
      <p:sp>
        <p:nvSpPr>
          <p:cNvPr id="8" name="Title 7">
            <a:extLst>
              <a:ext uri="{FF2B5EF4-FFF2-40B4-BE49-F238E27FC236}">
                <a16:creationId xmlns:a16="http://schemas.microsoft.com/office/drawing/2014/main" id="{DAF47882-ADB2-40C2-824A-E2DA14C7FB8B}"/>
              </a:ext>
            </a:extLst>
          </p:cNvPr>
          <p:cNvSpPr>
            <a:spLocks noGrp="1"/>
          </p:cNvSpPr>
          <p:nvPr>
            <p:ph type="title"/>
          </p:nvPr>
        </p:nvSpPr>
        <p:spPr/>
        <p:txBody>
          <a:bodyPr/>
          <a:lstStyle/>
          <a:p>
            <a:r>
              <a:rPr lang="en-US"/>
              <a:t>Click to edit Master title style</a:t>
            </a:r>
            <a:endParaRPr lang="en-GB"/>
          </a:p>
        </p:txBody>
      </p:sp>
      <p:cxnSp>
        <p:nvCxnSpPr>
          <p:cNvPr id="9" name="Straight Connector 8">
            <a:extLst>
              <a:ext uri="{FF2B5EF4-FFF2-40B4-BE49-F238E27FC236}">
                <a16:creationId xmlns:a16="http://schemas.microsoft.com/office/drawing/2014/main" id="{D8E6BE17-B7DA-4D6E-A5F7-23517EA54E1E}"/>
              </a:ext>
            </a:extLst>
          </p:cNvPr>
          <p:cNvCxnSpPr>
            <a:cxnSpLocks/>
          </p:cNvCxnSpPr>
          <p:nvPr userDrawn="1"/>
        </p:nvCxnSpPr>
        <p:spPr>
          <a:xfrm>
            <a:off x="0" y="1260000"/>
            <a:ext cx="1220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499441-1AE8-476F-9D50-72F20159B648}"/>
              </a:ext>
            </a:extLst>
          </p:cNvPr>
          <p:cNvCxnSpPr>
            <a:cxnSpLocks/>
          </p:cNvCxnSpPr>
          <p:nvPr userDrawn="1"/>
        </p:nvCxnSpPr>
        <p:spPr>
          <a:xfrm>
            <a:off x="-8546" y="6832362"/>
            <a:ext cx="1220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07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537640C-ED9C-4DCC-B507-EE4706731B09}"/>
              </a:ext>
            </a:extLst>
          </p:cNvPr>
          <p:cNvSpPr>
            <a:spLocks noGrp="1"/>
          </p:cNvSpPr>
          <p:nvPr>
            <p:ph sz="quarter" idx="13"/>
          </p:nvPr>
        </p:nvSpPr>
        <p:spPr>
          <a:xfrm>
            <a:off x="468000" y="1584000"/>
            <a:ext cx="5508000" cy="453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Content Placeholder 5">
            <a:extLst>
              <a:ext uri="{FF2B5EF4-FFF2-40B4-BE49-F238E27FC236}">
                <a16:creationId xmlns:a16="http://schemas.microsoft.com/office/drawing/2014/main" id="{BF240552-0C46-49E9-B4DB-AC82807C46BB}"/>
              </a:ext>
            </a:extLst>
          </p:cNvPr>
          <p:cNvSpPr>
            <a:spLocks noGrp="1"/>
          </p:cNvSpPr>
          <p:nvPr>
            <p:ph sz="quarter" idx="14"/>
          </p:nvPr>
        </p:nvSpPr>
        <p:spPr>
          <a:xfrm>
            <a:off x="6192000" y="1584000"/>
            <a:ext cx="5508000" cy="453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Title 11">
            <a:extLst>
              <a:ext uri="{FF2B5EF4-FFF2-40B4-BE49-F238E27FC236}">
                <a16:creationId xmlns:a16="http://schemas.microsoft.com/office/drawing/2014/main" id="{943C3C3D-1BE6-40A6-8DB4-97CED86F2FAC}"/>
              </a:ext>
            </a:extLst>
          </p:cNvPr>
          <p:cNvSpPr>
            <a:spLocks noGrp="1"/>
          </p:cNvSpPr>
          <p:nvPr>
            <p:ph type="title"/>
          </p:nvPr>
        </p:nvSpPr>
        <p:spPr/>
        <p:txBody>
          <a:bodyPr/>
          <a:lstStyle/>
          <a:p>
            <a:r>
              <a:rPr lang="en-US" noProof="0"/>
              <a:t>Click to edit Master title style</a:t>
            </a:r>
            <a:endParaRPr lang="en-GB" noProof="0"/>
          </a:p>
        </p:txBody>
      </p:sp>
      <p:sp>
        <p:nvSpPr>
          <p:cNvPr id="15" name="Slide Number Placeholder 14">
            <a:extLst>
              <a:ext uri="{FF2B5EF4-FFF2-40B4-BE49-F238E27FC236}">
                <a16:creationId xmlns:a16="http://schemas.microsoft.com/office/drawing/2014/main" id="{369D7A0B-2F03-450A-9D6E-AF093D95F634}"/>
              </a:ext>
            </a:extLst>
          </p:cNvPr>
          <p:cNvSpPr>
            <a:spLocks noGrp="1"/>
          </p:cNvSpPr>
          <p:nvPr>
            <p:ph type="sldNum" sz="quarter" idx="16"/>
          </p:nvPr>
        </p:nvSpPr>
        <p:spPr/>
        <p:txBody>
          <a:bodyPr/>
          <a:lstStyle/>
          <a:p>
            <a:fld id="{CB54FD95-88D0-4DB5-B651-B4B585AE4964}" type="slidenum">
              <a:rPr lang="en-US" smtClean="0"/>
              <a:t>‹#›</a:t>
            </a:fld>
            <a:endParaRPr lang="en-US" dirty="0"/>
          </a:p>
        </p:txBody>
      </p:sp>
      <p:cxnSp>
        <p:nvCxnSpPr>
          <p:cNvPr id="16" name="Straight Connector 15">
            <a:extLst>
              <a:ext uri="{FF2B5EF4-FFF2-40B4-BE49-F238E27FC236}">
                <a16:creationId xmlns:a16="http://schemas.microsoft.com/office/drawing/2014/main" id="{B8F2CBE1-2F02-48C3-9B8B-44C373D3B4D8}"/>
              </a:ext>
            </a:extLst>
          </p:cNvPr>
          <p:cNvCxnSpPr>
            <a:cxnSpLocks/>
          </p:cNvCxnSpPr>
          <p:nvPr userDrawn="1"/>
        </p:nvCxnSpPr>
        <p:spPr>
          <a:xfrm>
            <a:off x="0" y="1260000"/>
            <a:ext cx="1220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B9FF59-C5F2-4F46-96ED-1FE83400A348}"/>
              </a:ext>
            </a:extLst>
          </p:cNvPr>
          <p:cNvCxnSpPr>
            <a:cxnSpLocks/>
          </p:cNvCxnSpPr>
          <p:nvPr userDrawn="1"/>
        </p:nvCxnSpPr>
        <p:spPr>
          <a:xfrm>
            <a:off x="-8546" y="6832362"/>
            <a:ext cx="1220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69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8000" y="1584000"/>
            <a:ext cx="5508000" cy="504000"/>
          </a:xfrm>
          <a:prstGeom prst="rect">
            <a:avLst/>
          </a:prstGeo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8000" y="2097525"/>
            <a:ext cx="5508000" cy="403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B54FD95-88D0-4DB5-B651-B4B585AE4964}" type="slidenum">
              <a:rPr lang="en-US" smtClean="0"/>
              <a:t>‹#›</a:t>
            </a:fld>
            <a:endParaRPr lang="en-US" dirty="0"/>
          </a:p>
        </p:txBody>
      </p:sp>
      <p:sp>
        <p:nvSpPr>
          <p:cNvPr id="10" name="Title 9">
            <a:extLst>
              <a:ext uri="{FF2B5EF4-FFF2-40B4-BE49-F238E27FC236}">
                <a16:creationId xmlns:a16="http://schemas.microsoft.com/office/drawing/2014/main" id="{922A84FE-3EBC-4962-8EEA-51552C862B05}"/>
              </a:ext>
            </a:extLst>
          </p:cNvPr>
          <p:cNvSpPr>
            <a:spLocks noGrp="1"/>
          </p:cNvSpPr>
          <p:nvPr>
            <p:ph type="title"/>
          </p:nvPr>
        </p:nvSpPr>
        <p:spPr/>
        <p:txBody>
          <a:bodyPr/>
          <a:lstStyle/>
          <a:p>
            <a:r>
              <a:rPr lang="en-US"/>
              <a:t>Click to edit Master title style</a:t>
            </a:r>
            <a:endParaRPr lang="en-GB"/>
          </a:p>
        </p:txBody>
      </p:sp>
      <p:sp>
        <p:nvSpPr>
          <p:cNvPr id="13" name="Text Placeholder 2">
            <a:extLst>
              <a:ext uri="{FF2B5EF4-FFF2-40B4-BE49-F238E27FC236}">
                <a16:creationId xmlns:a16="http://schemas.microsoft.com/office/drawing/2014/main" id="{61EEC873-49AD-4B10-A925-8280DEE8BB49}"/>
              </a:ext>
            </a:extLst>
          </p:cNvPr>
          <p:cNvSpPr>
            <a:spLocks noGrp="1"/>
          </p:cNvSpPr>
          <p:nvPr>
            <p:ph type="body" idx="13"/>
          </p:nvPr>
        </p:nvSpPr>
        <p:spPr>
          <a:xfrm>
            <a:off x="6192000" y="1584000"/>
            <a:ext cx="5508000" cy="504000"/>
          </a:xfrm>
          <a:prstGeom prst="rect">
            <a:avLst/>
          </a:prstGeo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95BA9A67-C007-4844-B723-AB8D3016C9D7}"/>
              </a:ext>
            </a:extLst>
          </p:cNvPr>
          <p:cNvSpPr>
            <a:spLocks noGrp="1"/>
          </p:cNvSpPr>
          <p:nvPr>
            <p:ph sz="half" idx="14"/>
          </p:nvPr>
        </p:nvSpPr>
        <p:spPr>
          <a:xfrm>
            <a:off x="6192000" y="2097525"/>
            <a:ext cx="5508000" cy="403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1916AE6E-682D-4B79-BBC0-991C1A920CC1}"/>
              </a:ext>
            </a:extLst>
          </p:cNvPr>
          <p:cNvCxnSpPr>
            <a:cxnSpLocks/>
          </p:cNvCxnSpPr>
          <p:nvPr userDrawn="1"/>
        </p:nvCxnSpPr>
        <p:spPr>
          <a:xfrm>
            <a:off x="0" y="1260000"/>
            <a:ext cx="1220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1D83DA-46DC-48C3-899B-F390A9598F53}"/>
              </a:ext>
            </a:extLst>
          </p:cNvPr>
          <p:cNvCxnSpPr>
            <a:cxnSpLocks/>
          </p:cNvCxnSpPr>
          <p:nvPr userDrawn="1"/>
        </p:nvCxnSpPr>
        <p:spPr>
          <a:xfrm>
            <a:off x="-8546" y="6832362"/>
            <a:ext cx="1220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61DB0-5393-4214-8FB7-588ED0E5349F}"/>
              </a:ext>
            </a:extLst>
          </p:cNvPr>
          <p:cNvSpPr>
            <a:spLocks noGrp="1"/>
          </p:cNvSpPr>
          <p:nvPr>
            <p:ph type="title"/>
          </p:nvPr>
        </p:nvSpPr>
        <p:spPr/>
        <p:txBody>
          <a:bodyPr/>
          <a:lstStyle/>
          <a:p>
            <a:r>
              <a:rPr lang="en-US" noProof="0"/>
              <a:t>Click to edit Master title style</a:t>
            </a:r>
            <a:endParaRPr lang="en-GB" noProof="0"/>
          </a:p>
        </p:txBody>
      </p:sp>
      <p:sp>
        <p:nvSpPr>
          <p:cNvPr id="3" name="Slide Number Placeholder 2">
            <a:extLst>
              <a:ext uri="{FF2B5EF4-FFF2-40B4-BE49-F238E27FC236}">
                <a16:creationId xmlns:a16="http://schemas.microsoft.com/office/drawing/2014/main" id="{FF6E0E2B-9B37-437F-AF0D-3080860E2784}"/>
              </a:ext>
            </a:extLst>
          </p:cNvPr>
          <p:cNvSpPr>
            <a:spLocks noGrp="1"/>
          </p:cNvSpPr>
          <p:nvPr>
            <p:ph type="sldNum" sz="quarter" idx="10"/>
          </p:nvPr>
        </p:nvSpPr>
        <p:spPr/>
        <p:txBody>
          <a:bodyPr/>
          <a:lstStyle/>
          <a:p>
            <a:fld id="{CB54FD95-88D0-4DB5-B651-B4B585AE4964}" type="slidenum">
              <a:rPr lang="en-US" smtClean="0"/>
              <a:pPr/>
              <a:t>‹#›</a:t>
            </a:fld>
            <a:endParaRPr lang="en-US" dirty="0"/>
          </a:p>
        </p:txBody>
      </p:sp>
      <p:sp>
        <p:nvSpPr>
          <p:cNvPr id="4" name="Date Placeholder 3">
            <a:extLst>
              <a:ext uri="{FF2B5EF4-FFF2-40B4-BE49-F238E27FC236}">
                <a16:creationId xmlns:a16="http://schemas.microsoft.com/office/drawing/2014/main" id="{C467101B-3780-4E82-9ECD-F264BE884178}"/>
              </a:ext>
            </a:extLst>
          </p:cNvPr>
          <p:cNvSpPr>
            <a:spLocks noGrp="1"/>
          </p:cNvSpPr>
          <p:nvPr>
            <p:ph type="dt" sz="half" idx="11"/>
          </p:nvPr>
        </p:nvSpPr>
        <p:spPr/>
        <p:txBody>
          <a:bodyPr/>
          <a:lstStyle/>
          <a:p>
            <a:endParaRPr lang="en-GB"/>
          </a:p>
        </p:txBody>
      </p:sp>
      <p:cxnSp>
        <p:nvCxnSpPr>
          <p:cNvPr id="5" name="Straight Connector 4">
            <a:extLst>
              <a:ext uri="{FF2B5EF4-FFF2-40B4-BE49-F238E27FC236}">
                <a16:creationId xmlns:a16="http://schemas.microsoft.com/office/drawing/2014/main" id="{4D5A1CD4-CDA2-4FBF-8208-E97445DFE40E}"/>
              </a:ext>
            </a:extLst>
          </p:cNvPr>
          <p:cNvCxnSpPr>
            <a:cxnSpLocks/>
          </p:cNvCxnSpPr>
          <p:nvPr userDrawn="1"/>
        </p:nvCxnSpPr>
        <p:spPr>
          <a:xfrm>
            <a:off x="0" y="1260000"/>
            <a:ext cx="1220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36B5993-87B1-4748-88D3-F1B1ADFA85D1}"/>
              </a:ext>
            </a:extLst>
          </p:cNvPr>
          <p:cNvCxnSpPr>
            <a:cxnSpLocks/>
          </p:cNvCxnSpPr>
          <p:nvPr userDrawn="1"/>
        </p:nvCxnSpPr>
        <p:spPr>
          <a:xfrm>
            <a:off x="-8546" y="6832362"/>
            <a:ext cx="1220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E99543C5-6F43-4F61-A105-924536DAA18D}"/>
              </a:ext>
            </a:extLst>
          </p:cNvPr>
          <p:cNvSpPr>
            <a:spLocks noGrp="1"/>
          </p:cNvSpPr>
          <p:nvPr>
            <p:ph type="body" sz="quarter" idx="16"/>
          </p:nvPr>
        </p:nvSpPr>
        <p:spPr>
          <a:xfrm>
            <a:off x="468000" y="1548000"/>
            <a:ext cx="5544000" cy="2231993"/>
          </a:xfrm>
          <a:prstGeom prst="roundRect">
            <a:avLst>
              <a:gd name="adj" fmla="val 13253"/>
            </a:avLst>
          </a:prstGeom>
          <a:solidFill>
            <a:schemeClr val="accent6">
              <a:lumMod val="40000"/>
              <a:lumOff val="60000"/>
            </a:schemeClr>
          </a:solidFill>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1" name="Text Placeholder 19">
            <a:extLst>
              <a:ext uri="{FF2B5EF4-FFF2-40B4-BE49-F238E27FC236}">
                <a16:creationId xmlns:a16="http://schemas.microsoft.com/office/drawing/2014/main" id="{5CC18A89-4F12-4527-9E18-2249421A1FE5}"/>
              </a:ext>
            </a:extLst>
          </p:cNvPr>
          <p:cNvSpPr>
            <a:spLocks noGrp="1"/>
          </p:cNvSpPr>
          <p:nvPr>
            <p:ph type="body" sz="quarter" idx="17"/>
          </p:nvPr>
        </p:nvSpPr>
        <p:spPr>
          <a:xfrm>
            <a:off x="6228000" y="1548000"/>
            <a:ext cx="5544000" cy="2231993"/>
          </a:xfrm>
          <a:prstGeom prst="roundRect">
            <a:avLst>
              <a:gd name="adj" fmla="val 13253"/>
            </a:avLst>
          </a:prstGeom>
          <a:solidFill>
            <a:schemeClr val="accent6">
              <a:lumMod val="40000"/>
              <a:lumOff val="60000"/>
            </a:schemeClr>
          </a:solidFill>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19">
            <a:extLst>
              <a:ext uri="{FF2B5EF4-FFF2-40B4-BE49-F238E27FC236}">
                <a16:creationId xmlns:a16="http://schemas.microsoft.com/office/drawing/2014/main" id="{83B0BFF1-C64C-4A4E-B58E-D7C3D4F67150}"/>
              </a:ext>
            </a:extLst>
          </p:cNvPr>
          <p:cNvSpPr>
            <a:spLocks noGrp="1"/>
          </p:cNvSpPr>
          <p:nvPr>
            <p:ph type="body" sz="quarter" idx="18"/>
          </p:nvPr>
        </p:nvSpPr>
        <p:spPr>
          <a:xfrm>
            <a:off x="468000" y="4032000"/>
            <a:ext cx="5544000" cy="2231993"/>
          </a:xfrm>
          <a:prstGeom prst="roundRect">
            <a:avLst>
              <a:gd name="adj" fmla="val 13253"/>
            </a:avLst>
          </a:prstGeom>
          <a:solidFill>
            <a:schemeClr val="accent6">
              <a:lumMod val="40000"/>
              <a:lumOff val="60000"/>
            </a:schemeClr>
          </a:solidFill>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3" name="Text Placeholder 19">
            <a:extLst>
              <a:ext uri="{FF2B5EF4-FFF2-40B4-BE49-F238E27FC236}">
                <a16:creationId xmlns:a16="http://schemas.microsoft.com/office/drawing/2014/main" id="{DD78B561-645A-49A0-B802-0C47DAA6729E}"/>
              </a:ext>
            </a:extLst>
          </p:cNvPr>
          <p:cNvSpPr>
            <a:spLocks noGrp="1"/>
          </p:cNvSpPr>
          <p:nvPr>
            <p:ph type="body" sz="quarter" idx="19"/>
          </p:nvPr>
        </p:nvSpPr>
        <p:spPr>
          <a:xfrm>
            <a:off x="6241630" y="4012649"/>
            <a:ext cx="5544000" cy="2231993"/>
          </a:xfrm>
          <a:prstGeom prst="roundRect">
            <a:avLst>
              <a:gd name="adj" fmla="val 13253"/>
            </a:avLst>
          </a:prstGeom>
          <a:solidFill>
            <a:schemeClr val="accent6">
              <a:lumMod val="40000"/>
              <a:lumOff val="60000"/>
            </a:schemeClr>
          </a:solidFill>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82700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30616B97-3EB1-4282-9E60-7F5890E1EED9}"/>
              </a:ext>
            </a:extLst>
          </p:cNvPr>
          <p:cNvSpPr>
            <a:spLocks noGrp="1"/>
          </p:cNvSpPr>
          <p:nvPr>
            <p:ph type="body" sz="quarter" idx="16"/>
          </p:nvPr>
        </p:nvSpPr>
        <p:spPr>
          <a:xfrm>
            <a:off x="468313" y="1989804"/>
            <a:ext cx="5544000" cy="1800000"/>
          </a:xfrm>
          <a:prstGeom prst="round2SameRect">
            <a:avLst>
              <a:gd name="adj1" fmla="val 0"/>
              <a:gd name="adj2" fmla="val 16707"/>
            </a:avLst>
          </a:prstGeom>
          <a:solidFill>
            <a:schemeClr val="accent6">
              <a:lumMod val="40000"/>
              <a:lumOff val="60000"/>
            </a:schemeClr>
          </a:solidFill>
        </p:spPr>
        <p:txBody>
          <a:bodyPr vert="horz"/>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DA61DB0-5393-4214-8FB7-588ED0E5349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F6E0E2B-9B37-437F-AF0D-3080860E2784}"/>
              </a:ext>
            </a:extLst>
          </p:cNvPr>
          <p:cNvSpPr>
            <a:spLocks noGrp="1"/>
          </p:cNvSpPr>
          <p:nvPr>
            <p:ph type="sldNum" sz="quarter" idx="10"/>
          </p:nvPr>
        </p:nvSpPr>
        <p:spPr/>
        <p:txBody>
          <a:bodyPr/>
          <a:lstStyle/>
          <a:p>
            <a:fld id="{CB54FD95-88D0-4DB5-B651-B4B585AE4964}" type="slidenum">
              <a:rPr lang="en-US" smtClean="0"/>
              <a:pPr/>
              <a:t>‹#›</a:t>
            </a:fld>
            <a:endParaRPr lang="en-US" dirty="0"/>
          </a:p>
        </p:txBody>
      </p:sp>
      <p:sp>
        <p:nvSpPr>
          <p:cNvPr id="4" name="Date Placeholder 3">
            <a:extLst>
              <a:ext uri="{FF2B5EF4-FFF2-40B4-BE49-F238E27FC236}">
                <a16:creationId xmlns:a16="http://schemas.microsoft.com/office/drawing/2014/main" id="{C467101B-3780-4E82-9ECD-F264BE884178}"/>
              </a:ext>
            </a:extLst>
          </p:cNvPr>
          <p:cNvSpPr>
            <a:spLocks noGrp="1"/>
          </p:cNvSpPr>
          <p:nvPr>
            <p:ph type="dt" sz="half" idx="11"/>
          </p:nvPr>
        </p:nvSpPr>
        <p:spPr/>
        <p:txBody>
          <a:bodyPr/>
          <a:lstStyle/>
          <a:p>
            <a:endParaRPr lang="en-GB"/>
          </a:p>
        </p:txBody>
      </p:sp>
      <p:cxnSp>
        <p:nvCxnSpPr>
          <p:cNvPr id="5" name="Straight Connector 4">
            <a:extLst>
              <a:ext uri="{FF2B5EF4-FFF2-40B4-BE49-F238E27FC236}">
                <a16:creationId xmlns:a16="http://schemas.microsoft.com/office/drawing/2014/main" id="{4D5A1CD4-CDA2-4FBF-8208-E97445DFE40E}"/>
              </a:ext>
            </a:extLst>
          </p:cNvPr>
          <p:cNvCxnSpPr>
            <a:cxnSpLocks/>
          </p:cNvCxnSpPr>
          <p:nvPr userDrawn="1"/>
        </p:nvCxnSpPr>
        <p:spPr>
          <a:xfrm>
            <a:off x="0" y="1260000"/>
            <a:ext cx="1220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36B5993-87B1-4748-88D3-F1B1ADFA85D1}"/>
              </a:ext>
            </a:extLst>
          </p:cNvPr>
          <p:cNvCxnSpPr>
            <a:cxnSpLocks/>
          </p:cNvCxnSpPr>
          <p:nvPr userDrawn="1"/>
        </p:nvCxnSpPr>
        <p:spPr>
          <a:xfrm>
            <a:off x="-8546" y="6832362"/>
            <a:ext cx="1220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F95B3D7D-9918-48A7-B55E-E5044D61DA11}"/>
              </a:ext>
            </a:extLst>
          </p:cNvPr>
          <p:cNvSpPr>
            <a:spLocks noGrp="1"/>
          </p:cNvSpPr>
          <p:nvPr>
            <p:ph type="body" sz="quarter" idx="20"/>
          </p:nvPr>
        </p:nvSpPr>
        <p:spPr>
          <a:xfrm>
            <a:off x="465138" y="1548000"/>
            <a:ext cx="5545137" cy="432000"/>
          </a:xfrm>
          <a:prstGeom prst="round2SameRect">
            <a:avLst>
              <a:gd name="adj1" fmla="val 50000"/>
              <a:gd name="adj2" fmla="val 0"/>
            </a:avLst>
          </a:prstGeom>
          <a:solidFill>
            <a:schemeClr val="accent6">
              <a:lumMod val="60000"/>
              <a:lumOff val="40000"/>
            </a:schemeClr>
          </a:solidFill>
        </p:spPr>
        <p:txBody>
          <a:bodyPr/>
          <a:lstStyle>
            <a:lvl1pPr marL="0" indent="0">
              <a:buClrTx/>
              <a:buSzPct val="100000"/>
              <a:buFont typeface="+mj-lt"/>
              <a:buNone/>
              <a:defRPr b="1">
                <a:solidFill>
                  <a:schemeClr val="tx1"/>
                </a:solidFill>
                <a:sym typeface="Wingdings" panose="05000000000000000000" pitchFamily="2" charset="2"/>
              </a:defRPr>
            </a:lvl1pPr>
          </a:lstStyle>
          <a:p>
            <a:pPr lvl="0"/>
            <a:r>
              <a:rPr lang="en-US"/>
              <a:t>Click to edit Master text styles</a:t>
            </a:r>
          </a:p>
        </p:txBody>
      </p:sp>
      <p:sp>
        <p:nvSpPr>
          <p:cNvPr id="29" name="Text Placeholder 12">
            <a:extLst>
              <a:ext uri="{FF2B5EF4-FFF2-40B4-BE49-F238E27FC236}">
                <a16:creationId xmlns:a16="http://schemas.microsoft.com/office/drawing/2014/main" id="{C447DB97-99E8-4E2B-ACE2-045039511EAA}"/>
              </a:ext>
            </a:extLst>
          </p:cNvPr>
          <p:cNvSpPr>
            <a:spLocks noGrp="1"/>
          </p:cNvSpPr>
          <p:nvPr>
            <p:ph type="body" sz="quarter" idx="21"/>
          </p:nvPr>
        </p:nvSpPr>
        <p:spPr>
          <a:xfrm>
            <a:off x="6241630" y="1989804"/>
            <a:ext cx="5544000" cy="1800000"/>
          </a:xfrm>
          <a:prstGeom prst="round2SameRect">
            <a:avLst>
              <a:gd name="adj1" fmla="val 0"/>
              <a:gd name="adj2" fmla="val 16178"/>
            </a:avLst>
          </a:prstGeom>
          <a:solidFill>
            <a:schemeClr val="accent6">
              <a:lumMod val="40000"/>
              <a:lumOff val="60000"/>
            </a:schemeClr>
          </a:solidFill>
        </p:spPr>
        <p:txBody>
          <a:bodyPr vert="horz"/>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26">
            <a:extLst>
              <a:ext uri="{FF2B5EF4-FFF2-40B4-BE49-F238E27FC236}">
                <a16:creationId xmlns:a16="http://schemas.microsoft.com/office/drawing/2014/main" id="{70C5C809-1AAF-43D3-988C-622858477435}"/>
              </a:ext>
            </a:extLst>
          </p:cNvPr>
          <p:cNvSpPr>
            <a:spLocks noGrp="1"/>
          </p:cNvSpPr>
          <p:nvPr>
            <p:ph type="body" sz="quarter" idx="22"/>
          </p:nvPr>
        </p:nvSpPr>
        <p:spPr>
          <a:xfrm>
            <a:off x="6228000" y="1548000"/>
            <a:ext cx="5545137" cy="432000"/>
          </a:xfrm>
          <a:prstGeom prst="round2SameRect">
            <a:avLst>
              <a:gd name="adj1" fmla="val 50000"/>
              <a:gd name="adj2" fmla="val 0"/>
            </a:avLst>
          </a:prstGeom>
          <a:solidFill>
            <a:schemeClr val="accent6">
              <a:lumMod val="60000"/>
              <a:lumOff val="40000"/>
            </a:schemeClr>
          </a:solidFill>
        </p:spPr>
        <p:txBody>
          <a:bodyPr/>
          <a:lstStyle>
            <a:lvl1pPr marL="0" indent="0">
              <a:buClrTx/>
              <a:buSzPct val="100000"/>
              <a:buFont typeface="+mj-lt"/>
              <a:buNone/>
              <a:defRPr b="1">
                <a:solidFill>
                  <a:schemeClr val="tx1"/>
                </a:solidFill>
                <a:sym typeface="Wingdings" panose="05000000000000000000" pitchFamily="2" charset="2"/>
              </a:defRPr>
            </a:lvl1pPr>
          </a:lstStyle>
          <a:p>
            <a:pPr lvl="0"/>
            <a:r>
              <a:rPr lang="en-US"/>
              <a:t>Click to edit Master text styles</a:t>
            </a:r>
          </a:p>
        </p:txBody>
      </p:sp>
      <p:sp>
        <p:nvSpPr>
          <p:cNvPr id="31" name="Text Placeholder 12">
            <a:extLst>
              <a:ext uri="{FF2B5EF4-FFF2-40B4-BE49-F238E27FC236}">
                <a16:creationId xmlns:a16="http://schemas.microsoft.com/office/drawing/2014/main" id="{E50F6B9C-B702-4B82-8C83-50569A702863}"/>
              </a:ext>
            </a:extLst>
          </p:cNvPr>
          <p:cNvSpPr>
            <a:spLocks noGrp="1"/>
          </p:cNvSpPr>
          <p:nvPr>
            <p:ph type="body" sz="quarter" idx="23"/>
          </p:nvPr>
        </p:nvSpPr>
        <p:spPr>
          <a:xfrm>
            <a:off x="466275" y="4475829"/>
            <a:ext cx="5544000" cy="1800000"/>
          </a:xfrm>
          <a:prstGeom prst="round2SameRect">
            <a:avLst>
              <a:gd name="adj1" fmla="val 0"/>
              <a:gd name="adj2" fmla="val 18294"/>
            </a:avLst>
          </a:prstGeom>
          <a:solidFill>
            <a:schemeClr val="accent6">
              <a:lumMod val="40000"/>
              <a:lumOff val="60000"/>
            </a:schemeClr>
          </a:solidFill>
        </p:spPr>
        <p:txBody>
          <a:bodyPr vert="horz"/>
          <a:lstStyle>
            <a:lvl1pP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6">
            <a:extLst>
              <a:ext uri="{FF2B5EF4-FFF2-40B4-BE49-F238E27FC236}">
                <a16:creationId xmlns:a16="http://schemas.microsoft.com/office/drawing/2014/main" id="{0FE08026-1A4D-4AFA-A658-7469304D2B2A}"/>
              </a:ext>
            </a:extLst>
          </p:cNvPr>
          <p:cNvSpPr>
            <a:spLocks noGrp="1"/>
          </p:cNvSpPr>
          <p:nvPr>
            <p:ph type="body" sz="quarter" idx="24"/>
          </p:nvPr>
        </p:nvSpPr>
        <p:spPr>
          <a:xfrm>
            <a:off x="463100" y="4032000"/>
            <a:ext cx="5545137" cy="432000"/>
          </a:xfrm>
          <a:prstGeom prst="round2SameRect">
            <a:avLst>
              <a:gd name="adj1" fmla="val 50000"/>
              <a:gd name="adj2" fmla="val 0"/>
            </a:avLst>
          </a:prstGeom>
          <a:solidFill>
            <a:schemeClr val="accent6">
              <a:lumMod val="60000"/>
              <a:lumOff val="40000"/>
            </a:schemeClr>
          </a:solidFill>
        </p:spPr>
        <p:txBody>
          <a:bodyPr/>
          <a:lstStyle>
            <a:lvl1pPr marL="0" indent="0">
              <a:buClrTx/>
              <a:buSzPct val="100000"/>
              <a:buFont typeface="+mj-lt"/>
              <a:buNone/>
              <a:defRPr b="1">
                <a:solidFill>
                  <a:schemeClr val="tx1"/>
                </a:solidFill>
                <a:sym typeface="Wingdings" panose="05000000000000000000" pitchFamily="2" charset="2"/>
              </a:defRPr>
            </a:lvl1pPr>
          </a:lstStyle>
          <a:p>
            <a:pPr lvl="0"/>
            <a:r>
              <a:rPr lang="en-US"/>
              <a:t>Click to edit Master text styles</a:t>
            </a:r>
          </a:p>
        </p:txBody>
      </p:sp>
      <p:sp>
        <p:nvSpPr>
          <p:cNvPr id="33" name="Text Placeholder 12">
            <a:extLst>
              <a:ext uri="{FF2B5EF4-FFF2-40B4-BE49-F238E27FC236}">
                <a16:creationId xmlns:a16="http://schemas.microsoft.com/office/drawing/2014/main" id="{83ECC334-8593-4C7A-BA0B-BA375EBF2DF2}"/>
              </a:ext>
            </a:extLst>
          </p:cNvPr>
          <p:cNvSpPr>
            <a:spLocks noGrp="1"/>
          </p:cNvSpPr>
          <p:nvPr>
            <p:ph type="body" sz="quarter" idx="25"/>
          </p:nvPr>
        </p:nvSpPr>
        <p:spPr>
          <a:xfrm>
            <a:off x="6228000" y="4474452"/>
            <a:ext cx="5544000" cy="1764000"/>
          </a:xfrm>
          <a:prstGeom prst="round2SameRect">
            <a:avLst>
              <a:gd name="adj1" fmla="val 0"/>
              <a:gd name="adj2" fmla="val 16221"/>
            </a:avLst>
          </a:prstGeom>
          <a:solidFill>
            <a:schemeClr val="accent6">
              <a:lumMod val="40000"/>
              <a:lumOff val="60000"/>
            </a:schemeClr>
          </a:solidFill>
        </p:spPr>
        <p:txBody>
          <a:bodyPr vert="horz"/>
          <a:lstStyle>
            <a:lvl1pPr>
              <a:defRPr/>
            </a:lvl1pPr>
            <a:lvl5pPr marL="14760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6">
            <a:extLst>
              <a:ext uri="{FF2B5EF4-FFF2-40B4-BE49-F238E27FC236}">
                <a16:creationId xmlns:a16="http://schemas.microsoft.com/office/drawing/2014/main" id="{04F3DC6E-0526-4483-8079-7ABF85D75A57}"/>
              </a:ext>
            </a:extLst>
          </p:cNvPr>
          <p:cNvSpPr>
            <a:spLocks noGrp="1"/>
          </p:cNvSpPr>
          <p:nvPr>
            <p:ph type="body" sz="quarter" idx="26"/>
          </p:nvPr>
        </p:nvSpPr>
        <p:spPr>
          <a:xfrm>
            <a:off x="6228000" y="4032000"/>
            <a:ext cx="5545137" cy="432000"/>
          </a:xfrm>
          <a:prstGeom prst="round2SameRect">
            <a:avLst>
              <a:gd name="adj1" fmla="val 50000"/>
              <a:gd name="adj2" fmla="val 0"/>
            </a:avLst>
          </a:prstGeom>
          <a:solidFill>
            <a:schemeClr val="accent6">
              <a:lumMod val="60000"/>
              <a:lumOff val="40000"/>
            </a:schemeClr>
          </a:solidFill>
        </p:spPr>
        <p:txBody>
          <a:bodyPr/>
          <a:lstStyle>
            <a:lvl1pPr marL="0" indent="0">
              <a:buClrTx/>
              <a:buSzPct val="100000"/>
              <a:buFont typeface="+mj-lt"/>
              <a:buNone/>
              <a:defRPr b="1">
                <a:solidFill>
                  <a:schemeClr val="tx1"/>
                </a:solidFill>
                <a:sym typeface="Wingdings" panose="05000000000000000000" pitchFamily="2" charset="2"/>
              </a:defRPr>
            </a:lvl1pPr>
          </a:lstStyle>
          <a:p>
            <a:pPr lvl="0"/>
            <a:r>
              <a:rPr lang="en-US"/>
              <a:t>Click to edit Master text styles</a:t>
            </a:r>
          </a:p>
        </p:txBody>
      </p:sp>
    </p:spTree>
    <p:extLst>
      <p:ext uri="{BB962C8B-B14F-4D97-AF65-F5344CB8AC3E}">
        <p14:creationId xmlns:p14="http://schemas.microsoft.com/office/powerpoint/2010/main" val="23655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reserve="1">
  <p:cSld name="Opening slide 2">
    <p:spTree>
      <p:nvGrpSpPr>
        <p:cNvPr id="1" name="Shape 13"/>
        <p:cNvGrpSpPr/>
        <p:nvPr/>
      </p:nvGrpSpPr>
      <p:grpSpPr>
        <a:xfrm>
          <a:off x="0" y="0"/>
          <a:ext cx="0" cy="0"/>
          <a:chOff x="0" y="0"/>
          <a:chExt cx="0" cy="0"/>
        </a:xfrm>
      </p:grpSpPr>
      <p:pic>
        <p:nvPicPr>
          <p:cNvPr id="2" name="Google Shape;26;p40">
            <a:extLst>
              <a:ext uri="{FF2B5EF4-FFF2-40B4-BE49-F238E27FC236}">
                <a16:creationId xmlns:a16="http://schemas.microsoft.com/office/drawing/2014/main" id="{AD3041F2-ABF7-B3D5-0F0C-ADBDFC300829}"/>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15" name="Google Shape;15;g22875720440_0_51" descr="Graphical user interface,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48000" y="2562385"/>
            <a:ext cx="6096000" cy="1733230"/>
          </a:xfrm>
          <a:prstGeom prst="rect">
            <a:avLst/>
          </a:prstGeom>
          <a:noFill/>
          <a:ln>
            <a:noFill/>
          </a:ln>
        </p:spPr>
      </p:pic>
    </p:spTree>
    <p:extLst>
      <p:ext uri="{BB962C8B-B14F-4D97-AF65-F5344CB8AC3E}">
        <p14:creationId xmlns:p14="http://schemas.microsoft.com/office/powerpoint/2010/main" val="1796129609"/>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6160" y="1709739"/>
            <a:ext cx="10819680" cy="1500188"/>
          </a:xfrm>
          <a:prstGeom prst="rect">
            <a:avLst/>
          </a:prstGeom>
        </p:spPr>
        <p:txBody>
          <a:bodyPr anchor="b"/>
          <a:lstStyle>
            <a:lvl1pPr algn="ctr">
              <a:defRPr sz="3200" b="0">
                <a:solidFill>
                  <a:schemeClr val="bg1"/>
                </a:solidFill>
                <a:latin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3" name="Text Placeholder 2"/>
          <p:cNvSpPr>
            <a:spLocks noGrp="1"/>
          </p:cNvSpPr>
          <p:nvPr>
            <p:ph type="body" idx="1"/>
          </p:nvPr>
        </p:nvSpPr>
        <p:spPr>
          <a:xfrm>
            <a:off x="686161" y="3209927"/>
            <a:ext cx="10819679" cy="1500187"/>
          </a:xfrm>
          <a:prstGeom prst="rect">
            <a:avLst/>
          </a:prstGeom>
        </p:spPr>
        <p:txBody>
          <a:bodyPr/>
          <a:lstStyle>
            <a:lvl1pPr marL="0" indent="0" algn="ctr">
              <a:buNone/>
              <a:defRPr sz="1800">
                <a:solidFill>
                  <a:schemeClr val="bg1">
                    <a:lumMod val="9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76618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87999" y="2057400"/>
            <a:ext cx="4607999" cy="3996000"/>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Slide Number Placeholder 6"/>
          <p:cNvSpPr>
            <a:spLocks noGrp="1"/>
          </p:cNvSpPr>
          <p:nvPr>
            <p:ph type="sldNum" sz="quarter" idx="12"/>
          </p:nvPr>
        </p:nvSpPr>
        <p:spPr/>
        <p:txBody>
          <a:bodyPr/>
          <a:lstStyle/>
          <a:p>
            <a:fld id="{CB54FD95-88D0-4DB5-B651-B4B585AE4964}" type="slidenum">
              <a:rPr lang="en-US" smtClean="0"/>
              <a:t>‹#›</a:t>
            </a:fld>
            <a:endParaRPr lang="en-US" dirty="0"/>
          </a:p>
        </p:txBody>
      </p:sp>
      <p:sp>
        <p:nvSpPr>
          <p:cNvPr id="8" name="Title 7">
            <a:extLst>
              <a:ext uri="{FF2B5EF4-FFF2-40B4-BE49-F238E27FC236}">
                <a16:creationId xmlns:a16="http://schemas.microsoft.com/office/drawing/2014/main" id="{3C6D1272-0244-42F4-9AC8-8F7BEE40CE36}"/>
              </a:ext>
            </a:extLst>
          </p:cNvPr>
          <p:cNvSpPr>
            <a:spLocks noGrp="1"/>
          </p:cNvSpPr>
          <p:nvPr>
            <p:ph type="title"/>
          </p:nvPr>
        </p:nvSpPr>
        <p:spPr>
          <a:xfrm>
            <a:off x="287998" y="432000"/>
            <a:ext cx="4608000" cy="1313916"/>
          </a:xfrm>
        </p:spPr>
        <p:txBody>
          <a:bodyPr/>
          <a:lstStyle/>
          <a:p>
            <a:r>
              <a:rPr lang="en-US" noProof="0"/>
              <a:t>Click to edit Master title style</a:t>
            </a:r>
            <a:endParaRPr lang="en-GB" noProof="0"/>
          </a:p>
        </p:txBody>
      </p:sp>
      <p:cxnSp>
        <p:nvCxnSpPr>
          <p:cNvPr id="9" name="Straight Connector 8">
            <a:extLst>
              <a:ext uri="{FF2B5EF4-FFF2-40B4-BE49-F238E27FC236}">
                <a16:creationId xmlns:a16="http://schemas.microsoft.com/office/drawing/2014/main" id="{D4E03F84-8F1A-4193-81D5-476D2156F985}"/>
              </a:ext>
            </a:extLst>
          </p:cNvPr>
          <p:cNvCxnSpPr>
            <a:cxnSpLocks/>
          </p:cNvCxnSpPr>
          <p:nvPr userDrawn="1"/>
        </p:nvCxnSpPr>
        <p:spPr>
          <a:xfrm>
            <a:off x="-12000" y="1899465"/>
            <a:ext cx="4932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E35F28-9362-469D-86E4-382E83647AAB}"/>
              </a:ext>
            </a:extLst>
          </p:cNvPr>
          <p:cNvCxnSpPr>
            <a:cxnSpLocks/>
          </p:cNvCxnSpPr>
          <p:nvPr userDrawn="1"/>
        </p:nvCxnSpPr>
        <p:spPr>
          <a:xfrm>
            <a:off x="-8546" y="6832362"/>
            <a:ext cx="1220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5A34FA2-B319-433D-B27B-91D9B6A08E82}"/>
              </a:ext>
            </a:extLst>
          </p:cNvPr>
          <p:cNvSpPr>
            <a:spLocks noGrp="1"/>
          </p:cNvSpPr>
          <p:nvPr>
            <p:ph type="body" sz="quarter" idx="13"/>
          </p:nvPr>
        </p:nvSpPr>
        <p:spPr>
          <a:xfrm>
            <a:off x="5112000" y="431998"/>
            <a:ext cx="6408000" cy="561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736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87999" y="2057400"/>
            <a:ext cx="4607999" cy="3996000"/>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Slide Number Placeholder 6"/>
          <p:cNvSpPr>
            <a:spLocks noGrp="1"/>
          </p:cNvSpPr>
          <p:nvPr>
            <p:ph type="sldNum" sz="quarter" idx="12"/>
          </p:nvPr>
        </p:nvSpPr>
        <p:spPr/>
        <p:txBody>
          <a:bodyPr/>
          <a:lstStyle/>
          <a:p>
            <a:fld id="{CB54FD95-88D0-4DB5-B651-B4B585AE4964}" type="slidenum">
              <a:rPr lang="en-US" smtClean="0"/>
              <a:t>‹#›</a:t>
            </a:fld>
            <a:endParaRPr lang="en-US" dirty="0"/>
          </a:p>
        </p:txBody>
      </p:sp>
      <p:sp>
        <p:nvSpPr>
          <p:cNvPr id="8" name="Title 7">
            <a:extLst>
              <a:ext uri="{FF2B5EF4-FFF2-40B4-BE49-F238E27FC236}">
                <a16:creationId xmlns:a16="http://schemas.microsoft.com/office/drawing/2014/main" id="{3C6D1272-0244-42F4-9AC8-8F7BEE40CE36}"/>
              </a:ext>
            </a:extLst>
          </p:cNvPr>
          <p:cNvSpPr>
            <a:spLocks noGrp="1"/>
          </p:cNvSpPr>
          <p:nvPr>
            <p:ph type="title"/>
          </p:nvPr>
        </p:nvSpPr>
        <p:spPr>
          <a:xfrm>
            <a:off x="287998" y="432000"/>
            <a:ext cx="4608000" cy="1313916"/>
          </a:xfrm>
        </p:spPr>
        <p:txBody>
          <a:bodyPr/>
          <a:lstStyle/>
          <a:p>
            <a:r>
              <a:rPr lang="en-US" noProof="0"/>
              <a:t>Click to edit Master title style</a:t>
            </a:r>
            <a:endParaRPr lang="en-GB" noProof="0"/>
          </a:p>
        </p:txBody>
      </p:sp>
      <p:cxnSp>
        <p:nvCxnSpPr>
          <p:cNvPr id="9" name="Straight Connector 8">
            <a:extLst>
              <a:ext uri="{FF2B5EF4-FFF2-40B4-BE49-F238E27FC236}">
                <a16:creationId xmlns:a16="http://schemas.microsoft.com/office/drawing/2014/main" id="{D4E03F84-8F1A-4193-81D5-476D2156F985}"/>
              </a:ext>
            </a:extLst>
          </p:cNvPr>
          <p:cNvCxnSpPr>
            <a:cxnSpLocks/>
          </p:cNvCxnSpPr>
          <p:nvPr userDrawn="1"/>
        </p:nvCxnSpPr>
        <p:spPr>
          <a:xfrm>
            <a:off x="-12000" y="1899465"/>
            <a:ext cx="4932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E35F28-9362-469D-86E4-382E83647AAB}"/>
              </a:ext>
            </a:extLst>
          </p:cNvPr>
          <p:cNvCxnSpPr>
            <a:cxnSpLocks/>
          </p:cNvCxnSpPr>
          <p:nvPr userDrawn="1"/>
        </p:nvCxnSpPr>
        <p:spPr>
          <a:xfrm>
            <a:off x="-8546" y="6832362"/>
            <a:ext cx="1220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400AEE31-2722-4552-936D-47EB1A027CB6}"/>
              </a:ext>
            </a:extLst>
          </p:cNvPr>
          <p:cNvSpPr>
            <a:spLocks noGrp="1"/>
          </p:cNvSpPr>
          <p:nvPr>
            <p:ph type="pic" sz="quarter" idx="14"/>
          </p:nvPr>
        </p:nvSpPr>
        <p:spPr>
          <a:xfrm>
            <a:off x="5112000" y="432000"/>
            <a:ext cx="6408738" cy="5616575"/>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71936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999" y="2993167"/>
            <a:ext cx="4607999" cy="942974"/>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Position</a:t>
            </a:r>
          </a:p>
        </p:txBody>
      </p:sp>
      <p:sp>
        <p:nvSpPr>
          <p:cNvPr id="7" name="Slide Number Placeholder 6"/>
          <p:cNvSpPr>
            <a:spLocks noGrp="1"/>
          </p:cNvSpPr>
          <p:nvPr>
            <p:ph type="sldNum" sz="quarter" idx="12"/>
          </p:nvPr>
        </p:nvSpPr>
        <p:spPr/>
        <p:txBody>
          <a:bodyPr/>
          <a:lstStyle/>
          <a:p>
            <a:fld id="{CB54FD95-88D0-4DB5-B651-B4B585AE4964}" type="slidenum">
              <a:rPr lang="en-US" smtClean="0"/>
              <a:t>‹#›</a:t>
            </a:fld>
            <a:endParaRPr lang="en-US" dirty="0"/>
          </a:p>
        </p:txBody>
      </p:sp>
      <p:sp>
        <p:nvSpPr>
          <p:cNvPr id="8" name="Title 7">
            <a:extLst>
              <a:ext uri="{FF2B5EF4-FFF2-40B4-BE49-F238E27FC236}">
                <a16:creationId xmlns:a16="http://schemas.microsoft.com/office/drawing/2014/main" id="{3C6D1272-0244-42F4-9AC8-8F7BEE40CE36}"/>
              </a:ext>
            </a:extLst>
          </p:cNvPr>
          <p:cNvSpPr>
            <a:spLocks noGrp="1"/>
          </p:cNvSpPr>
          <p:nvPr>
            <p:ph type="title" hasCustomPrompt="1"/>
          </p:nvPr>
        </p:nvSpPr>
        <p:spPr>
          <a:xfrm>
            <a:off x="287998" y="432000"/>
            <a:ext cx="4608000" cy="1313916"/>
          </a:xfrm>
        </p:spPr>
        <p:txBody>
          <a:bodyPr/>
          <a:lstStyle>
            <a:lvl1pPr>
              <a:defRPr/>
            </a:lvl1pPr>
          </a:lstStyle>
          <a:p>
            <a:r>
              <a:rPr lang="en-US" dirty="0"/>
              <a:t>Thank you</a:t>
            </a:r>
            <a:endParaRPr lang="en-GB" dirty="0"/>
          </a:p>
        </p:txBody>
      </p:sp>
      <p:cxnSp>
        <p:nvCxnSpPr>
          <p:cNvPr id="9" name="Straight Connector 8">
            <a:extLst>
              <a:ext uri="{FF2B5EF4-FFF2-40B4-BE49-F238E27FC236}">
                <a16:creationId xmlns:a16="http://schemas.microsoft.com/office/drawing/2014/main" id="{D4E03F84-8F1A-4193-81D5-476D2156F985}"/>
              </a:ext>
            </a:extLst>
          </p:cNvPr>
          <p:cNvCxnSpPr>
            <a:cxnSpLocks/>
          </p:cNvCxnSpPr>
          <p:nvPr userDrawn="1"/>
        </p:nvCxnSpPr>
        <p:spPr>
          <a:xfrm>
            <a:off x="-12000" y="1899465"/>
            <a:ext cx="4932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E35F28-9362-469D-86E4-382E83647AAB}"/>
              </a:ext>
            </a:extLst>
          </p:cNvPr>
          <p:cNvCxnSpPr>
            <a:cxnSpLocks/>
          </p:cNvCxnSpPr>
          <p:nvPr userDrawn="1"/>
        </p:nvCxnSpPr>
        <p:spPr>
          <a:xfrm>
            <a:off x="-8546" y="6832362"/>
            <a:ext cx="1220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746D666-1105-45EE-9D4F-C4CD3501C2DB}"/>
              </a:ext>
            </a:extLst>
          </p:cNvPr>
          <p:cNvSpPr/>
          <p:nvPr userDrawn="1"/>
        </p:nvSpPr>
        <p:spPr>
          <a:xfrm>
            <a:off x="5334000" y="0"/>
            <a:ext cx="6858000" cy="68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3">
            <a:extLst>
              <a:ext uri="{FF2B5EF4-FFF2-40B4-BE49-F238E27FC236}">
                <a16:creationId xmlns:a16="http://schemas.microsoft.com/office/drawing/2014/main" id="{91890009-315C-4460-9438-77C31DB66409}"/>
              </a:ext>
            </a:extLst>
          </p:cNvPr>
          <p:cNvSpPr>
            <a:spLocks noGrp="1"/>
          </p:cNvSpPr>
          <p:nvPr>
            <p:ph type="body" sz="half" idx="13" hasCustomPrompt="1"/>
          </p:nvPr>
        </p:nvSpPr>
        <p:spPr>
          <a:xfrm>
            <a:off x="287998" y="3936141"/>
            <a:ext cx="4607999" cy="1495420"/>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Contact details (E: T: M: W: )</a:t>
            </a:r>
          </a:p>
        </p:txBody>
      </p:sp>
    </p:spTree>
    <p:extLst>
      <p:ext uri="{BB962C8B-B14F-4D97-AF65-F5344CB8AC3E}">
        <p14:creationId xmlns:p14="http://schemas.microsoft.com/office/powerpoint/2010/main" val="182082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65631" y="6356349"/>
            <a:ext cx="1571715"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CB54FD95-88D0-4DB5-B651-B4B585AE4964}" type="slidenum">
              <a:rPr lang="en-US" smtClean="0"/>
              <a:t>‹#›</a:t>
            </a:fld>
            <a:endParaRPr lang="en-US" dirty="0"/>
          </a:p>
        </p:txBody>
      </p:sp>
    </p:spTree>
    <p:extLst>
      <p:ext uri="{BB962C8B-B14F-4D97-AF65-F5344CB8AC3E}">
        <p14:creationId xmlns:p14="http://schemas.microsoft.com/office/powerpoint/2010/main" val="248854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9" name="Text Placeholder 2"/>
          <p:cNvSpPr>
            <a:spLocks noGrp="1"/>
          </p:cNvSpPr>
          <p:nvPr>
            <p:ph type="body" sz="quarter" idx="12" hasCustomPrompt="1"/>
          </p:nvPr>
        </p:nvSpPr>
        <p:spPr>
          <a:xfrm>
            <a:off x="6278881" y="1849374"/>
            <a:ext cx="5551179" cy="3716419"/>
          </a:xfrm>
          <a:prstGeom prst="rect">
            <a:avLst/>
          </a:prstGeom>
        </p:spPr>
        <p:txBody>
          <a:bodyPr/>
          <a:lstStyle>
            <a:lvl1pPr marL="0" indent="0">
              <a:buNone/>
              <a:defRPr sz="1050" b="0" i="0">
                <a:latin typeface="Helvetica" charset="0"/>
                <a:ea typeface="Helvetica" charset="0"/>
                <a:cs typeface="Helvetica" charset="0"/>
              </a:defRPr>
            </a:lvl1pPr>
            <a:lvl2pPr>
              <a:defRPr sz="1050" b="0" i="0">
                <a:latin typeface="Helvetica" charset="0"/>
                <a:ea typeface="Helvetica" charset="0"/>
                <a:cs typeface="Helvetica" charset="0"/>
              </a:defRPr>
            </a:lvl2pPr>
            <a:lvl3pPr>
              <a:defRPr sz="1050" b="0" i="0">
                <a:latin typeface="Helvetica" charset="0"/>
                <a:ea typeface="Helvetica" charset="0"/>
                <a:cs typeface="Helvetica" charset="0"/>
              </a:defRPr>
            </a:lvl3pPr>
            <a:lvl4pPr>
              <a:defRPr sz="1050" b="0" i="0">
                <a:latin typeface="Helvetica" charset="0"/>
                <a:ea typeface="Helvetica" charset="0"/>
                <a:cs typeface="Helvetica" charset="0"/>
              </a:defRPr>
            </a:lvl4pPr>
            <a:lvl5pPr>
              <a:defRPr sz="1050" b="0" i="0">
                <a:latin typeface="Helvetica" charset="0"/>
                <a:ea typeface="Helvetica" charset="0"/>
                <a:cs typeface="Helvetica" charset="0"/>
              </a:defRPr>
            </a:lvl5pPr>
          </a:lstStyle>
          <a:p>
            <a:pPr lvl="0"/>
            <a:r>
              <a:rPr lang="en-US" sz="1050" kern="0" dirty="0" err="1">
                <a:solidFill>
                  <a:srgbClr val="3C3C3C"/>
                </a:solidFill>
                <a:latin typeface="Helvetica" charset="0"/>
                <a:ea typeface="Helvetica" charset="0"/>
                <a:cs typeface="Helvetica" charset="0"/>
              </a:rPr>
              <a:t>Lorem</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ipsum</a:t>
            </a:r>
            <a:r>
              <a:rPr lang="en-US" sz="1050" kern="0" dirty="0">
                <a:solidFill>
                  <a:srgbClr val="3C3C3C"/>
                </a:solidFill>
                <a:latin typeface="Helvetica" charset="0"/>
                <a:ea typeface="Helvetica" charset="0"/>
                <a:cs typeface="Helvetica" charset="0"/>
              </a:rPr>
              <a:t> dolor sit </a:t>
            </a:r>
            <a:r>
              <a:rPr lang="en-US" sz="1050" kern="0" dirty="0" err="1">
                <a:solidFill>
                  <a:srgbClr val="3C3C3C"/>
                </a:solidFill>
                <a:latin typeface="Helvetica" charset="0"/>
                <a:ea typeface="Helvetica" charset="0"/>
                <a:cs typeface="Helvetica" charset="0"/>
              </a:rPr>
              <a:t>amet</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consectetur</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adipiscing</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elit</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Cras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sed</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sapien</a:t>
            </a:r>
            <a:r>
              <a:rPr lang="en-US" sz="1050" kern="0" dirty="0">
                <a:solidFill>
                  <a:srgbClr val="3C3C3C"/>
                </a:solidFill>
                <a:latin typeface="Helvetica" charset="0"/>
                <a:ea typeface="Helvetica" charset="0"/>
                <a:cs typeface="Helvetica" charset="0"/>
              </a:rPr>
              <a:t> quam. </a:t>
            </a:r>
            <a:r>
              <a:rPr lang="en-US" sz="1050" kern="0" dirty="0" err="1">
                <a:solidFill>
                  <a:srgbClr val="3C3C3C"/>
                </a:solidFill>
                <a:latin typeface="Helvetica" charset="0"/>
                <a:ea typeface="Helvetica" charset="0"/>
                <a:cs typeface="Helvetica" charset="0"/>
              </a:rPr>
              <a:t>Sed</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dapibus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est</a:t>
            </a:r>
            <a:r>
              <a:rPr lang="en-US" sz="1050" kern="0" dirty="0">
                <a:solidFill>
                  <a:srgbClr val="3C3C3C"/>
                </a:solidFill>
                <a:latin typeface="Helvetica" charset="0"/>
                <a:ea typeface="Helvetica" charset="0"/>
                <a:cs typeface="Helvetica" charset="0"/>
              </a:rPr>
              <a:t> id </a:t>
            </a:r>
            <a:r>
              <a:rPr lang="en-US" sz="1050" kern="0" dirty="0" err="1">
                <a:solidFill>
                  <a:srgbClr val="3C3C3C"/>
                </a:solidFill>
                <a:latin typeface="Helvetica" charset="0"/>
                <a:ea typeface="Helvetica" charset="0"/>
                <a:cs typeface="Helvetica" charset="0"/>
              </a:rPr>
              <a:t>enim</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facilisis</a:t>
            </a:r>
            <a:r>
              <a:rPr lang="en-US" sz="1050" kern="0" dirty="0">
                <a:solidFill>
                  <a:srgbClr val="3C3C3C"/>
                </a:solidFill>
                <a:latin typeface="Helvetica" charset="0"/>
                <a:ea typeface="Helvetica" charset="0"/>
                <a:cs typeface="Helvetica" charset="0"/>
              </a:rPr>
              <a:t>, at </a:t>
            </a:r>
            <a:r>
              <a:rPr lang="en-US" sz="1050" kern="0" dirty="0" err="1">
                <a:solidFill>
                  <a:srgbClr val="3C3C3C"/>
                </a:solidFill>
                <a:latin typeface="Helvetica" charset="0"/>
                <a:ea typeface="Helvetica" charset="0"/>
                <a:cs typeface="Helvetica" charset="0"/>
              </a:rPr>
              <a:t>posuere</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turpis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adipiscing</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Quisque</a:t>
            </a:r>
            <a:r>
              <a:rPr lang="en-US" sz="1050" kern="0" dirty="0">
                <a:solidFill>
                  <a:srgbClr val="3C3C3C"/>
                </a:solidFill>
                <a:latin typeface="Helvetica" charset="0"/>
                <a:ea typeface="Helvetica" charset="0"/>
                <a:cs typeface="Helvetica" charset="0"/>
              </a:rPr>
              <a:t> sit </a:t>
            </a:r>
            <a:r>
              <a:rPr lang="en-US" sz="1050" kern="0" dirty="0" err="1">
                <a:solidFill>
                  <a:srgbClr val="3C3C3C"/>
                </a:solidFill>
                <a:latin typeface="Helvetica" charset="0"/>
                <a:ea typeface="Helvetica" charset="0"/>
                <a:cs typeface="Helvetica" charset="0"/>
              </a:rPr>
              <a:t>amet</a:t>
            </a:r>
            <a:r>
              <a:rPr lang="en-US" sz="1050" kern="0" dirty="0">
                <a:solidFill>
                  <a:srgbClr val="3C3C3C"/>
                </a:solidFill>
                <a:latin typeface="Helvetica" charset="0"/>
                <a:ea typeface="Helvetica" charset="0"/>
                <a:cs typeface="Helvetica" charset="0"/>
              </a:rPr>
              <a:t> dui </a:t>
            </a:r>
            <a:r>
              <a:rPr lang="en-US" sz="1050" kern="0" dirty="0" err="1">
                <a:solidFill>
                  <a:srgbClr val="3C3C3C"/>
                </a:solidFill>
                <a:latin typeface="Helvetica" charset="0"/>
                <a:ea typeface="Helvetica" charset="0"/>
                <a:cs typeface="Helvetica" charset="0"/>
              </a:rPr>
              <a:t>dui.Duis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rhoncus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velit</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nec</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est</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condimentum</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feugiat</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Donec</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aliquam</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augue</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nec</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gravida</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lobortis</a:t>
            </a:r>
            <a:r>
              <a:rPr lang="en-US" sz="1050" kern="0" dirty="0">
                <a:solidFill>
                  <a:srgbClr val="3C3C3C"/>
                </a:solidFill>
                <a:latin typeface="Helvetica" charset="0"/>
                <a:ea typeface="Helvetica" charset="0"/>
                <a:cs typeface="Helvetica" charset="0"/>
              </a:rPr>
              <a:t>. Class </a:t>
            </a:r>
            <a:r>
              <a:rPr lang="en-US" sz="1050" kern="0" dirty="0" err="1">
                <a:solidFill>
                  <a:srgbClr val="3C3C3C"/>
                </a:solidFill>
                <a:latin typeface="Helvetica" charset="0"/>
                <a:ea typeface="Helvetica" charset="0"/>
                <a:cs typeface="Helvetica" charset="0"/>
              </a:rPr>
              <a:t>aptent</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taciti</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sociosqu</a:t>
            </a:r>
            <a:r>
              <a:rPr lang="en-US" sz="1050" kern="0" dirty="0">
                <a:solidFill>
                  <a:srgbClr val="3C3C3C"/>
                </a:solidFill>
                <a:latin typeface="Helvetica" charset="0"/>
                <a:ea typeface="Helvetica" charset="0"/>
                <a:cs typeface="Helvetica" charset="0"/>
              </a:rPr>
              <a:t> ad </a:t>
            </a:r>
            <a:r>
              <a:rPr lang="en-US" sz="1050" kern="0" dirty="0" err="1">
                <a:solidFill>
                  <a:srgbClr val="3C3C3C"/>
                </a:solidFill>
                <a:latin typeface="Helvetica" charset="0"/>
                <a:ea typeface="Helvetica" charset="0"/>
                <a:cs typeface="Helvetica" charset="0"/>
              </a:rPr>
              <a:t>litora</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torquent</a:t>
            </a:r>
            <a:r>
              <a:rPr lang="en-US" sz="1050" kern="0" dirty="0">
                <a:solidFill>
                  <a:srgbClr val="3C3C3C"/>
                </a:solidFill>
                <a:latin typeface="Helvetica" charset="0"/>
                <a:ea typeface="Helvetica" charset="0"/>
                <a:cs typeface="Helvetica" charset="0"/>
              </a:rPr>
              <a:t> per </a:t>
            </a:r>
            <a:r>
              <a:rPr lang="en-US" sz="1050" kern="0" dirty="0" err="1">
                <a:solidFill>
                  <a:srgbClr val="3C3C3C"/>
                </a:solidFill>
                <a:latin typeface="Helvetica" charset="0"/>
                <a:ea typeface="Helvetica" charset="0"/>
                <a:cs typeface="Helvetica" charset="0"/>
              </a:rPr>
              <a:t>conubia</a:t>
            </a:r>
            <a:r>
              <a:rPr lang="en-US" sz="1050" kern="0" dirty="0">
                <a:solidFill>
                  <a:srgbClr val="3C3C3C"/>
                </a:solidFill>
                <a:latin typeface="Helvetica" charset="0"/>
                <a:ea typeface="Helvetica" charset="0"/>
                <a:cs typeface="Helvetica" charset="0"/>
              </a:rPr>
              <a:t> nostra, per </a:t>
            </a:r>
            <a:r>
              <a:rPr lang="en-US" sz="1050" kern="0" dirty="0" err="1">
                <a:solidFill>
                  <a:srgbClr val="3C3C3C"/>
                </a:solidFill>
                <a:latin typeface="Helvetica" charset="0"/>
                <a:ea typeface="Helvetica" charset="0"/>
                <a:cs typeface="Helvetica" charset="0"/>
              </a:rPr>
              <a:t>inceptos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himenaeos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Quisque</a:t>
            </a:r>
            <a:r>
              <a:rPr lang="en-US" sz="1050" kern="0" dirty="0">
                <a:solidFill>
                  <a:srgbClr val="3C3C3C"/>
                </a:solidFill>
                <a:latin typeface="Helvetica" charset="0"/>
                <a:ea typeface="Helvetica" charset="0"/>
                <a:cs typeface="Helvetica" charset="0"/>
              </a:rPr>
              <a:t> et </a:t>
            </a:r>
            <a:r>
              <a:rPr lang="en-US" sz="1050" kern="0" dirty="0" err="1">
                <a:solidFill>
                  <a:srgbClr val="3C3C3C"/>
                </a:solidFill>
                <a:latin typeface="Helvetica" charset="0"/>
                <a:ea typeface="Helvetica" charset="0"/>
                <a:cs typeface="Helvetica" charset="0"/>
              </a:rPr>
              <a:t>venenatis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sapien</a:t>
            </a:r>
            <a:r>
              <a:rPr lang="en-US" sz="1050" kern="0" dirty="0">
                <a:solidFill>
                  <a:srgbClr val="3C3C3C"/>
                </a:solidFill>
                <a:latin typeface="Helvetica" charset="0"/>
                <a:ea typeface="Helvetica" charset="0"/>
                <a:cs typeface="Helvetica" charset="0"/>
              </a:rPr>
              <a:t>.</a:t>
            </a:r>
          </a:p>
          <a:p>
            <a:pPr lvl="0"/>
            <a:endParaRPr lang="en-US" sz="1050" kern="0" dirty="0">
              <a:solidFill>
                <a:srgbClr val="3C3C3C"/>
              </a:solidFill>
              <a:latin typeface="Helvetica" charset="0"/>
              <a:ea typeface="Helvetica" charset="0"/>
              <a:cs typeface="Helvetica" charset="0"/>
            </a:endParaRPr>
          </a:p>
          <a:p>
            <a:pPr lvl="0"/>
            <a:r>
              <a:rPr lang="en-US" sz="1050" kern="0" dirty="0" err="1">
                <a:solidFill>
                  <a:srgbClr val="3C3C3C"/>
                </a:solidFill>
                <a:latin typeface="Helvetica" charset="0"/>
                <a:ea typeface="Helvetica" charset="0"/>
                <a:cs typeface="Helvetica" charset="0"/>
              </a:rPr>
              <a:t>Lorem</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ipsum</a:t>
            </a:r>
            <a:r>
              <a:rPr lang="en-US" sz="1050" kern="0" dirty="0">
                <a:solidFill>
                  <a:srgbClr val="3C3C3C"/>
                </a:solidFill>
                <a:latin typeface="Helvetica" charset="0"/>
                <a:ea typeface="Helvetica" charset="0"/>
                <a:cs typeface="Helvetica" charset="0"/>
              </a:rPr>
              <a:t> dolor sit </a:t>
            </a:r>
            <a:r>
              <a:rPr lang="en-US" sz="1050" kern="0" dirty="0" err="1">
                <a:solidFill>
                  <a:srgbClr val="3C3C3C"/>
                </a:solidFill>
                <a:latin typeface="Helvetica" charset="0"/>
                <a:ea typeface="Helvetica" charset="0"/>
                <a:cs typeface="Helvetica" charset="0"/>
              </a:rPr>
              <a:t>amet</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consectetur</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adipiscing</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elit</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Cras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sed</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sapien</a:t>
            </a:r>
            <a:r>
              <a:rPr lang="en-US" sz="1050" kern="0" dirty="0">
                <a:solidFill>
                  <a:srgbClr val="3C3C3C"/>
                </a:solidFill>
                <a:latin typeface="Helvetica" charset="0"/>
                <a:ea typeface="Helvetica" charset="0"/>
                <a:cs typeface="Helvetica" charset="0"/>
              </a:rPr>
              <a:t> quam. </a:t>
            </a:r>
            <a:r>
              <a:rPr lang="en-US" sz="1050" kern="0" dirty="0" err="1">
                <a:solidFill>
                  <a:srgbClr val="3C3C3C"/>
                </a:solidFill>
                <a:latin typeface="Helvetica" charset="0"/>
                <a:ea typeface="Helvetica" charset="0"/>
                <a:cs typeface="Helvetica" charset="0"/>
              </a:rPr>
              <a:t>Sed</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dapibus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est</a:t>
            </a:r>
            <a:r>
              <a:rPr lang="en-US" sz="1050" kern="0" dirty="0">
                <a:solidFill>
                  <a:srgbClr val="3C3C3C"/>
                </a:solidFill>
                <a:latin typeface="Helvetica" charset="0"/>
                <a:ea typeface="Helvetica" charset="0"/>
                <a:cs typeface="Helvetica" charset="0"/>
              </a:rPr>
              <a:t> id </a:t>
            </a:r>
            <a:r>
              <a:rPr lang="en-US" sz="1050" kern="0" dirty="0" err="1">
                <a:solidFill>
                  <a:srgbClr val="3C3C3C"/>
                </a:solidFill>
                <a:latin typeface="Helvetica" charset="0"/>
                <a:ea typeface="Helvetica" charset="0"/>
                <a:cs typeface="Helvetica" charset="0"/>
              </a:rPr>
              <a:t>enim</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facilisis</a:t>
            </a:r>
            <a:r>
              <a:rPr lang="en-US" sz="1050" kern="0" dirty="0">
                <a:solidFill>
                  <a:srgbClr val="3C3C3C"/>
                </a:solidFill>
                <a:latin typeface="Helvetica" charset="0"/>
                <a:ea typeface="Helvetica" charset="0"/>
                <a:cs typeface="Helvetica" charset="0"/>
              </a:rPr>
              <a:t>, at </a:t>
            </a:r>
            <a:r>
              <a:rPr lang="en-US" sz="1050" kern="0" dirty="0" err="1">
                <a:solidFill>
                  <a:srgbClr val="3C3C3C"/>
                </a:solidFill>
                <a:latin typeface="Helvetica" charset="0"/>
                <a:ea typeface="Helvetica" charset="0"/>
                <a:cs typeface="Helvetica" charset="0"/>
              </a:rPr>
              <a:t>posuere</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turpis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adipiscing</a:t>
            </a:r>
            <a:r>
              <a:rPr lang="en-US" sz="1050" kern="0" dirty="0">
                <a:solidFill>
                  <a:srgbClr val="3C3C3C"/>
                </a:solidFill>
                <a:latin typeface="Helvetica" charset="0"/>
                <a:ea typeface="Helvetica" charset="0"/>
                <a:cs typeface="Helvetica" charset="0"/>
              </a:rPr>
              <a:t>.</a:t>
            </a:r>
          </a:p>
          <a:p>
            <a:pPr marL="0" marR="0" lvl="0" indent="0" algn="l" defTabSz="685783" rtl="0" eaLnBrk="1" fontAlgn="auto" latinLnBrk="0" hangingPunct="1">
              <a:lnSpc>
                <a:spcPct val="90000"/>
              </a:lnSpc>
              <a:spcBef>
                <a:spcPts val="750"/>
              </a:spcBef>
              <a:spcAft>
                <a:spcPts val="0"/>
              </a:spcAft>
              <a:buClrTx/>
              <a:buSzTx/>
              <a:buFont typeface="Arial"/>
              <a:buNone/>
              <a:tabLst/>
              <a:defRPr/>
            </a:pPr>
            <a:endParaRPr lang="en-US" dirty="0"/>
          </a:p>
        </p:txBody>
      </p:sp>
      <p:sp>
        <p:nvSpPr>
          <p:cNvPr id="8" name="Text Placeholder 2"/>
          <p:cNvSpPr>
            <a:spLocks noGrp="1"/>
          </p:cNvSpPr>
          <p:nvPr>
            <p:ph type="body" sz="quarter" idx="10" hasCustomPrompt="1"/>
          </p:nvPr>
        </p:nvSpPr>
        <p:spPr>
          <a:xfrm>
            <a:off x="286565" y="1884543"/>
            <a:ext cx="5178904" cy="3716419"/>
          </a:xfrm>
          <a:prstGeom prst="rect">
            <a:avLst/>
          </a:prstGeom>
        </p:spPr>
        <p:txBody>
          <a:bodyPr/>
          <a:lstStyle>
            <a:lvl1pPr marL="0" indent="0">
              <a:buNone/>
              <a:defRPr sz="1050" b="0" i="0">
                <a:latin typeface="Helvetica" charset="0"/>
                <a:ea typeface="Helvetica" charset="0"/>
                <a:cs typeface="Helvetica" charset="0"/>
              </a:defRPr>
            </a:lvl1pPr>
            <a:lvl2pPr>
              <a:defRPr sz="1050" b="0" i="0">
                <a:latin typeface="Helvetica" charset="0"/>
                <a:ea typeface="Helvetica" charset="0"/>
                <a:cs typeface="Helvetica" charset="0"/>
              </a:defRPr>
            </a:lvl2pPr>
            <a:lvl3pPr>
              <a:defRPr sz="1050" b="0" i="0">
                <a:latin typeface="Helvetica" charset="0"/>
                <a:ea typeface="Helvetica" charset="0"/>
                <a:cs typeface="Helvetica" charset="0"/>
              </a:defRPr>
            </a:lvl3pPr>
            <a:lvl4pPr>
              <a:defRPr sz="1050" b="0" i="0">
                <a:latin typeface="Helvetica" charset="0"/>
                <a:ea typeface="Helvetica" charset="0"/>
                <a:cs typeface="Helvetica" charset="0"/>
              </a:defRPr>
            </a:lvl4pPr>
            <a:lvl5pPr>
              <a:defRPr sz="1050" b="0" i="0">
                <a:latin typeface="Helvetica" charset="0"/>
                <a:ea typeface="Helvetica" charset="0"/>
                <a:cs typeface="Helvetica" charset="0"/>
              </a:defRPr>
            </a:lvl5pPr>
          </a:lstStyle>
          <a:p>
            <a:pPr lvl="0"/>
            <a:r>
              <a:rPr lang="en-US" sz="1050" kern="0" dirty="0" err="1">
                <a:solidFill>
                  <a:srgbClr val="3C3C3C"/>
                </a:solidFill>
                <a:latin typeface="Helvetica" charset="0"/>
                <a:ea typeface="Helvetica" charset="0"/>
                <a:cs typeface="Helvetica" charset="0"/>
              </a:rPr>
              <a:t>Lorem</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ipsum</a:t>
            </a:r>
            <a:r>
              <a:rPr lang="en-US" sz="1050" kern="0" dirty="0">
                <a:solidFill>
                  <a:srgbClr val="3C3C3C"/>
                </a:solidFill>
                <a:latin typeface="Helvetica" charset="0"/>
                <a:ea typeface="Helvetica" charset="0"/>
                <a:cs typeface="Helvetica" charset="0"/>
              </a:rPr>
              <a:t> dolor sit </a:t>
            </a:r>
            <a:r>
              <a:rPr lang="en-US" sz="1050" kern="0" dirty="0" err="1">
                <a:solidFill>
                  <a:srgbClr val="3C3C3C"/>
                </a:solidFill>
                <a:latin typeface="Helvetica" charset="0"/>
                <a:ea typeface="Helvetica" charset="0"/>
                <a:cs typeface="Helvetica" charset="0"/>
              </a:rPr>
              <a:t>amet</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consectetur</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adipiscing</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elit</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Cras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sed</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sapien</a:t>
            </a:r>
            <a:r>
              <a:rPr lang="en-US" sz="1050" kern="0" dirty="0">
                <a:solidFill>
                  <a:srgbClr val="3C3C3C"/>
                </a:solidFill>
                <a:latin typeface="Helvetica" charset="0"/>
                <a:ea typeface="Helvetica" charset="0"/>
                <a:cs typeface="Helvetica" charset="0"/>
              </a:rPr>
              <a:t> quam. </a:t>
            </a:r>
            <a:r>
              <a:rPr lang="en-US" sz="1050" kern="0" dirty="0" err="1">
                <a:solidFill>
                  <a:srgbClr val="3C3C3C"/>
                </a:solidFill>
                <a:latin typeface="Helvetica" charset="0"/>
                <a:ea typeface="Helvetica" charset="0"/>
                <a:cs typeface="Helvetica" charset="0"/>
              </a:rPr>
              <a:t>Sed</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dapibus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est</a:t>
            </a:r>
            <a:r>
              <a:rPr lang="en-US" sz="1050" kern="0" dirty="0">
                <a:solidFill>
                  <a:srgbClr val="3C3C3C"/>
                </a:solidFill>
                <a:latin typeface="Helvetica" charset="0"/>
                <a:ea typeface="Helvetica" charset="0"/>
                <a:cs typeface="Helvetica" charset="0"/>
              </a:rPr>
              <a:t> id </a:t>
            </a:r>
            <a:r>
              <a:rPr lang="en-US" sz="1050" kern="0" dirty="0" err="1">
                <a:solidFill>
                  <a:srgbClr val="3C3C3C"/>
                </a:solidFill>
                <a:latin typeface="Helvetica" charset="0"/>
                <a:ea typeface="Helvetica" charset="0"/>
                <a:cs typeface="Helvetica" charset="0"/>
              </a:rPr>
              <a:t>enim</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facilisis</a:t>
            </a:r>
            <a:r>
              <a:rPr lang="en-US" sz="1050" kern="0" dirty="0">
                <a:solidFill>
                  <a:srgbClr val="3C3C3C"/>
                </a:solidFill>
                <a:latin typeface="Helvetica" charset="0"/>
                <a:ea typeface="Helvetica" charset="0"/>
                <a:cs typeface="Helvetica" charset="0"/>
              </a:rPr>
              <a:t>, at </a:t>
            </a:r>
            <a:r>
              <a:rPr lang="en-US" sz="1050" kern="0" dirty="0" err="1">
                <a:solidFill>
                  <a:srgbClr val="3C3C3C"/>
                </a:solidFill>
                <a:latin typeface="Helvetica" charset="0"/>
                <a:ea typeface="Helvetica" charset="0"/>
                <a:cs typeface="Helvetica" charset="0"/>
              </a:rPr>
              <a:t>posuere</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turpis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adipiscing</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Quisque</a:t>
            </a:r>
            <a:r>
              <a:rPr lang="en-US" sz="1050" kern="0" dirty="0">
                <a:solidFill>
                  <a:srgbClr val="3C3C3C"/>
                </a:solidFill>
                <a:latin typeface="Helvetica" charset="0"/>
                <a:ea typeface="Helvetica" charset="0"/>
                <a:cs typeface="Helvetica" charset="0"/>
              </a:rPr>
              <a:t> sit </a:t>
            </a:r>
            <a:r>
              <a:rPr lang="en-US" sz="1050" kern="0" dirty="0" err="1">
                <a:solidFill>
                  <a:srgbClr val="3C3C3C"/>
                </a:solidFill>
                <a:latin typeface="Helvetica" charset="0"/>
                <a:ea typeface="Helvetica" charset="0"/>
                <a:cs typeface="Helvetica" charset="0"/>
              </a:rPr>
              <a:t>amet</a:t>
            </a:r>
            <a:r>
              <a:rPr lang="en-US" sz="1050" kern="0" dirty="0">
                <a:solidFill>
                  <a:srgbClr val="3C3C3C"/>
                </a:solidFill>
                <a:latin typeface="Helvetica" charset="0"/>
                <a:ea typeface="Helvetica" charset="0"/>
                <a:cs typeface="Helvetica" charset="0"/>
              </a:rPr>
              <a:t> dui </a:t>
            </a:r>
            <a:r>
              <a:rPr lang="en-US" sz="1050" kern="0" dirty="0" err="1">
                <a:solidFill>
                  <a:srgbClr val="3C3C3C"/>
                </a:solidFill>
                <a:latin typeface="Helvetica" charset="0"/>
                <a:ea typeface="Helvetica" charset="0"/>
                <a:cs typeface="Helvetica" charset="0"/>
              </a:rPr>
              <a:t>dui.Duis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rhoncus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velit</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nec</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est</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condimentum</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feugiat</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Donec</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aliquam</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augue</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nec</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gravida</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lobortis</a:t>
            </a:r>
            <a:r>
              <a:rPr lang="en-US" sz="1050" kern="0" dirty="0">
                <a:solidFill>
                  <a:srgbClr val="3C3C3C"/>
                </a:solidFill>
                <a:latin typeface="Helvetica" charset="0"/>
                <a:ea typeface="Helvetica" charset="0"/>
                <a:cs typeface="Helvetica" charset="0"/>
              </a:rPr>
              <a:t>. Class </a:t>
            </a:r>
            <a:r>
              <a:rPr lang="en-US" sz="1050" kern="0" dirty="0" err="1">
                <a:solidFill>
                  <a:srgbClr val="3C3C3C"/>
                </a:solidFill>
                <a:latin typeface="Helvetica" charset="0"/>
                <a:ea typeface="Helvetica" charset="0"/>
                <a:cs typeface="Helvetica" charset="0"/>
              </a:rPr>
              <a:t>aptent</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taciti</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sociosqu</a:t>
            </a:r>
            <a:r>
              <a:rPr lang="en-US" sz="1050" kern="0" dirty="0">
                <a:solidFill>
                  <a:srgbClr val="3C3C3C"/>
                </a:solidFill>
                <a:latin typeface="Helvetica" charset="0"/>
                <a:ea typeface="Helvetica" charset="0"/>
                <a:cs typeface="Helvetica" charset="0"/>
              </a:rPr>
              <a:t> ad </a:t>
            </a:r>
            <a:r>
              <a:rPr lang="en-US" sz="1050" kern="0" dirty="0" err="1">
                <a:solidFill>
                  <a:srgbClr val="3C3C3C"/>
                </a:solidFill>
                <a:latin typeface="Helvetica" charset="0"/>
                <a:ea typeface="Helvetica" charset="0"/>
                <a:cs typeface="Helvetica" charset="0"/>
              </a:rPr>
              <a:t>litora</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torquent</a:t>
            </a:r>
            <a:r>
              <a:rPr lang="en-US" sz="1050" kern="0" dirty="0">
                <a:solidFill>
                  <a:srgbClr val="3C3C3C"/>
                </a:solidFill>
                <a:latin typeface="Helvetica" charset="0"/>
                <a:ea typeface="Helvetica" charset="0"/>
                <a:cs typeface="Helvetica" charset="0"/>
              </a:rPr>
              <a:t> per </a:t>
            </a:r>
            <a:r>
              <a:rPr lang="en-US" sz="1050" kern="0" dirty="0" err="1">
                <a:solidFill>
                  <a:srgbClr val="3C3C3C"/>
                </a:solidFill>
                <a:latin typeface="Helvetica" charset="0"/>
                <a:ea typeface="Helvetica" charset="0"/>
                <a:cs typeface="Helvetica" charset="0"/>
              </a:rPr>
              <a:t>conubia</a:t>
            </a:r>
            <a:r>
              <a:rPr lang="en-US" sz="1050" kern="0" dirty="0">
                <a:solidFill>
                  <a:srgbClr val="3C3C3C"/>
                </a:solidFill>
                <a:latin typeface="Helvetica" charset="0"/>
                <a:ea typeface="Helvetica" charset="0"/>
                <a:cs typeface="Helvetica" charset="0"/>
              </a:rPr>
              <a:t> nostra, per </a:t>
            </a:r>
            <a:r>
              <a:rPr lang="en-US" sz="1050" kern="0" dirty="0" err="1">
                <a:solidFill>
                  <a:srgbClr val="3C3C3C"/>
                </a:solidFill>
                <a:latin typeface="Helvetica" charset="0"/>
                <a:ea typeface="Helvetica" charset="0"/>
                <a:cs typeface="Helvetica" charset="0"/>
              </a:rPr>
              <a:t>inceptos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himenaeos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Quisque</a:t>
            </a:r>
            <a:r>
              <a:rPr lang="en-US" sz="1050" kern="0" dirty="0">
                <a:solidFill>
                  <a:srgbClr val="3C3C3C"/>
                </a:solidFill>
                <a:latin typeface="Helvetica" charset="0"/>
                <a:ea typeface="Helvetica" charset="0"/>
                <a:cs typeface="Helvetica" charset="0"/>
              </a:rPr>
              <a:t> et </a:t>
            </a:r>
            <a:r>
              <a:rPr lang="en-US" sz="1050" kern="0" dirty="0" err="1">
                <a:solidFill>
                  <a:srgbClr val="3C3C3C"/>
                </a:solidFill>
                <a:latin typeface="Helvetica" charset="0"/>
                <a:ea typeface="Helvetica" charset="0"/>
                <a:cs typeface="Helvetica" charset="0"/>
              </a:rPr>
              <a:t>venenatis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sapien</a:t>
            </a:r>
            <a:r>
              <a:rPr lang="en-US" sz="1050" kern="0" dirty="0">
                <a:solidFill>
                  <a:srgbClr val="3C3C3C"/>
                </a:solidFill>
                <a:latin typeface="Helvetica" charset="0"/>
                <a:ea typeface="Helvetica" charset="0"/>
                <a:cs typeface="Helvetica" charset="0"/>
              </a:rPr>
              <a:t>.</a:t>
            </a:r>
          </a:p>
          <a:p>
            <a:pPr lvl="0"/>
            <a:endParaRPr lang="en-US" sz="1050" kern="0" dirty="0">
              <a:solidFill>
                <a:srgbClr val="3C3C3C"/>
              </a:solidFill>
              <a:latin typeface="Helvetica" charset="0"/>
              <a:ea typeface="Helvetica" charset="0"/>
              <a:cs typeface="Helvetica" charset="0"/>
            </a:endParaRPr>
          </a:p>
          <a:p>
            <a:pPr lvl="0"/>
            <a:r>
              <a:rPr lang="en-US" sz="1050" kern="0" dirty="0" err="1">
                <a:solidFill>
                  <a:srgbClr val="3C3C3C"/>
                </a:solidFill>
                <a:latin typeface="Helvetica" charset="0"/>
                <a:ea typeface="Helvetica" charset="0"/>
                <a:cs typeface="Helvetica" charset="0"/>
              </a:rPr>
              <a:t>Lorem</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ipsum</a:t>
            </a:r>
            <a:r>
              <a:rPr lang="en-US" sz="1050" kern="0" dirty="0">
                <a:solidFill>
                  <a:srgbClr val="3C3C3C"/>
                </a:solidFill>
                <a:latin typeface="Helvetica" charset="0"/>
                <a:ea typeface="Helvetica" charset="0"/>
                <a:cs typeface="Helvetica" charset="0"/>
              </a:rPr>
              <a:t> dolor sit </a:t>
            </a:r>
            <a:r>
              <a:rPr lang="en-US" sz="1050" kern="0" dirty="0" err="1">
                <a:solidFill>
                  <a:srgbClr val="3C3C3C"/>
                </a:solidFill>
                <a:latin typeface="Helvetica" charset="0"/>
                <a:ea typeface="Helvetica" charset="0"/>
                <a:cs typeface="Helvetica" charset="0"/>
              </a:rPr>
              <a:t>amet</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consectetur</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adipiscing</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elit</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Cras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sed</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sapien</a:t>
            </a:r>
            <a:r>
              <a:rPr lang="en-US" sz="1050" kern="0" dirty="0">
                <a:solidFill>
                  <a:srgbClr val="3C3C3C"/>
                </a:solidFill>
                <a:latin typeface="Helvetica" charset="0"/>
                <a:ea typeface="Helvetica" charset="0"/>
                <a:cs typeface="Helvetica" charset="0"/>
              </a:rPr>
              <a:t> quam. </a:t>
            </a:r>
            <a:r>
              <a:rPr lang="en-US" sz="1050" kern="0" dirty="0" err="1">
                <a:solidFill>
                  <a:srgbClr val="3C3C3C"/>
                </a:solidFill>
                <a:latin typeface="Helvetica" charset="0"/>
                <a:ea typeface="Helvetica" charset="0"/>
                <a:cs typeface="Helvetica" charset="0"/>
              </a:rPr>
              <a:t>Sed</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dapibus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est</a:t>
            </a:r>
            <a:r>
              <a:rPr lang="en-US" sz="1050" kern="0" dirty="0">
                <a:solidFill>
                  <a:srgbClr val="3C3C3C"/>
                </a:solidFill>
                <a:latin typeface="Helvetica" charset="0"/>
                <a:ea typeface="Helvetica" charset="0"/>
                <a:cs typeface="Helvetica" charset="0"/>
              </a:rPr>
              <a:t> id </a:t>
            </a:r>
            <a:r>
              <a:rPr lang="en-US" sz="1050" kern="0" dirty="0" err="1">
                <a:solidFill>
                  <a:srgbClr val="3C3C3C"/>
                </a:solidFill>
                <a:latin typeface="Helvetica" charset="0"/>
                <a:ea typeface="Helvetica" charset="0"/>
                <a:cs typeface="Helvetica" charset="0"/>
              </a:rPr>
              <a:t>enim</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facilisis</a:t>
            </a:r>
            <a:r>
              <a:rPr lang="en-US" sz="1050" kern="0" dirty="0">
                <a:solidFill>
                  <a:srgbClr val="3C3C3C"/>
                </a:solidFill>
                <a:latin typeface="Helvetica" charset="0"/>
                <a:ea typeface="Helvetica" charset="0"/>
                <a:cs typeface="Helvetica" charset="0"/>
              </a:rPr>
              <a:t>, at </a:t>
            </a:r>
            <a:r>
              <a:rPr lang="en-US" sz="1050" kern="0" dirty="0" err="1">
                <a:solidFill>
                  <a:srgbClr val="3C3C3C"/>
                </a:solidFill>
                <a:latin typeface="Helvetica" charset="0"/>
                <a:ea typeface="Helvetica" charset="0"/>
                <a:cs typeface="Helvetica" charset="0"/>
              </a:rPr>
              <a:t>posuere</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turpis</a:t>
            </a:r>
            <a:r>
              <a:rPr lang="en-US" sz="1050" kern="0" dirty="0">
                <a:solidFill>
                  <a:srgbClr val="3C3C3C"/>
                </a:solidFill>
                <a:latin typeface="Helvetica" charset="0"/>
                <a:ea typeface="Helvetica" charset="0"/>
                <a:cs typeface="Helvetica" charset="0"/>
              </a:rPr>
              <a:t> </a:t>
            </a:r>
            <a:r>
              <a:rPr lang="en-US" sz="1050" kern="0" dirty="0" err="1">
                <a:solidFill>
                  <a:srgbClr val="3C3C3C"/>
                </a:solidFill>
                <a:latin typeface="Helvetica" charset="0"/>
                <a:ea typeface="Helvetica" charset="0"/>
                <a:cs typeface="Helvetica" charset="0"/>
              </a:rPr>
              <a:t>adipiscing</a:t>
            </a:r>
            <a:r>
              <a:rPr lang="en-US" sz="1050" kern="0" dirty="0">
                <a:solidFill>
                  <a:srgbClr val="3C3C3C"/>
                </a:solidFill>
                <a:latin typeface="Helvetica" charset="0"/>
                <a:ea typeface="Helvetica" charset="0"/>
                <a:cs typeface="Helvetica" charset="0"/>
              </a:rPr>
              <a:t>.</a:t>
            </a:r>
          </a:p>
          <a:p>
            <a:pPr marL="0" marR="0" lvl="0" indent="0" algn="l" defTabSz="685783" rtl="0" eaLnBrk="1" fontAlgn="auto" latinLnBrk="0" hangingPunct="1">
              <a:lnSpc>
                <a:spcPct val="90000"/>
              </a:lnSpc>
              <a:spcBef>
                <a:spcPts val="750"/>
              </a:spcBef>
              <a:spcAft>
                <a:spcPts val="0"/>
              </a:spcAft>
              <a:buClrTx/>
              <a:buSzTx/>
              <a:buFont typeface="Arial"/>
              <a:buNone/>
              <a:tabLst/>
              <a:defRPr/>
            </a:pPr>
            <a:endParaRPr lang="en-US" dirty="0"/>
          </a:p>
        </p:txBody>
      </p:sp>
      <p:sp>
        <p:nvSpPr>
          <p:cNvPr id="7" name="Text Placeholder 8"/>
          <p:cNvSpPr>
            <a:spLocks noGrp="1"/>
          </p:cNvSpPr>
          <p:nvPr>
            <p:ph type="body" sz="quarter" idx="11" hasCustomPrompt="1"/>
          </p:nvPr>
        </p:nvSpPr>
        <p:spPr>
          <a:xfrm>
            <a:off x="262815" y="1219859"/>
            <a:ext cx="4055640" cy="351707"/>
          </a:xfrm>
          <a:prstGeom prst="rect">
            <a:avLst/>
          </a:prstGeom>
        </p:spPr>
        <p:txBody>
          <a:bodyPr/>
          <a:lstStyle>
            <a:lvl1pPr marL="0" indent="0">
              <a:buNone/>
              <a:defRPr sz="1575" b="1" baseline="0">
                <a:solidFill>
                  <a:srgbClr val="3C3C3C"/>
                </a:solidFill>
                <a:latin typeface="Helvetica" charset="0"/>
                <a:ea typeface="Helvetica" charset="0"/>
                <a:cs typeface="Helvetica" charset="0"/>
              </a:defRPr>
            </a:lvl1pPr>
          </a:lstStyle>
          <a:p>
            <a:pPr lvl="0"/>
            <a:r>
              <a:rPr lang="en-GB" dirty="0"/>
              <a:t>1 Paragraph 2 Columns</a:t>
            </a:r>
            <a:endParaRPr lang="en-US" dirty="0"/>
          </a:p>
        </p:txBody>
      </p:sp>
      <p:sp>
        <p:nvSpPr>
          <p:cNvPr id="5" name="Rectangle 4"/>
          <p:cNvSpPr/>
          <p:nvPr userDrawn="1"/>
        </p:nvSpPr>
        <p:spPr>
          <a:xfrm>
            <a:off x="355001" y="1590571"/>
            <a:ext cx="11475063" cy="82800"/>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648068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306390" y="1341438"/>
            <a:ext cx="11523663" cy="4691062"/>
          </a:xfrm>
          <a:prstGeom prst="rect">
            <a:avLst/>
          </a:prstGeom>
        </p:spPr>
        <p:txBody>
          <a:bodyPr/>
          <a:lstStyle/>
          <a:p>
            <a:r>
              <a:rPr lang="en-US"/>
              <a:t>Click icon to add picture</a:t>
            </a:r>
          </a:p>
        </p:txBody>
      </p:sp>
      <p:sp>
        <p:nvSpPr>
          <p:cNvPr id="8" name="Rectangle 7"/>
          <p:cNvSpPr/>
          <p:nvPr userDrawn="1"/>
        </p:nvSpPr>
        <p:spPr>
          <a:xfrm>
            <a:off x="355001" y="1130463"/>
            <a:ext cx="11475063" cy="82800"/>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Text Placeholder 6"/>
          <p:cNvSpPr>
            <a:spLocks noGrp="1"/>
          </p:cNvSpPr>
          <p:nvPr>
            <p:ph type="body" sz="quarter" idx="11" hasCustomPrompt="1"/>
          </p:nvPr>
        </p:nvSpPr>
        <p:spPr>
          <a:xfrm>
            <a:off x="305687" y="730111"/>
            <a:ext cx="4713900" cy="414338"/>
          </a:xfrm>
          <a:prstGeom prst="rect">
            <a:avLst/>
          </a:prstGeom>
        </p:spPr>
        <p:txBody>
          <a:bodyPr/>
          <a:lstStyle>
            <a:lvl1pPr marL="0" indent="0">
              <a:buNone/>
              <a:defRPr sz="1575" b="1" baseline="0">
                <a:solidFill>
                  <a:srgbClr val="3C3C3C"/>
                </a:solidFill>
                <a:latin typeface="Helvetica" charset="0"/>
                <a:ea typeface="Helvetica" charset="0"/>
                <a:cs typeface="Helvetica" charset="0"/>
              </a:defRPr>
            </a:lvl1pPr>
          </a:lstStyle>
          <a:p>
            <a:pPr lvl="0"/>
            <a:r>
              <a:rPr lang="en-US" dirty="0"/>
              <a:t>Full Page Image Layout</a:t>
            </a:r>
          </a:p>
        </p:txBody>
      </p:sp>
    </p:spTree>
    <p:extLst>
      <p:ext uri="{BB962C8B-B14F-4D97-AF65-F5344CB8AC3E}">
        <p14:creationId xmlns:p14="http://schemas.microsoft.com/office/powerpoint/2010/main" val="551993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egnaposto contenuto 2"/>
          <p:cNvSpPr>
            <a:spLocks noGrp="1"/>
          </p:cNvSpPr>
          <p:nvPr>
            <p:ph idx="13" hasCustomPrompt="1"/>
          </p:nvPr>
        </p:nvSpPr>
        <p:spPr>
          <a:xfrm>
            <a:off x="304722" y="1246798"/>
            <a:ext cx="11616345" cy="5234092"/>
          </a:xfrm>
          <a:prstGeom prst="rect">
            <a:avLst/>
          </a:prstGeom>
        </p:spPr>
        <p:txBody>
          <a:bodyPr/>
          <a:lstStyle>
            <a:lvl1pPr marL="285750" indent="-285750">
              <a:lnSpc>
                <a:spcPct val="120000"/>
              </a:lnSpc>
              <a:buFont typeface="Arial" panose="020B0604020202020204" pitchFamily="34" charset="0"/>
              <a:buChar char="•"/>
              <a:defRPr/>
            </a:lvl1pPr>
          </a:lstStyle>
          <a:p>
            <a:pPr marL="0" indent="0">
              <a:buNone/>
            </a:pPr>
            <a:r>
              <a:rPr lang="it-IT" b="1" dirty="0">
                <a:latin typeface="Open Sans"/>
                <a:cs typeface="Open Sans"/>
              </a:rPr>
              <a:t>Text (</a:t>
            </a:r>
            <a:r>
              <a:rPr lang="it-IT" b="1" dirty="0" err="1">
                <a:latin typeface="Open Sans"/>
                <a:cs typeface="Open Sans"/>
              </a:rPr>
              <a:t>title</a:t>
            </a:r>
            <a:r>
              <a:rPr lang="it-IT" b="1" dirty="0">
                <a:latin typeface="Open Sans"/>
                <a:cs typeface="Open Sans"/>
              </a:rPr>
              <a:t>)</a:t>
            </a:r>
          </a:p>
          <a:p>
            <a:pPr marL="0" indent="0">
              <a:lnSpc>
                <a:spcPct val="120000"/>
              </a:lnSpc>
              <a:buNone/>
            </a:pPr>
            <a:r>
              <a:rPr lang="it-IT" sz="1800" dirty="0">
                <a:latin typeface="Open Sans"/>
                <a:cs typeface="Open Sans"/>
              </a:rPr>
              <a:t>Text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a:t>
            </a:r>
          </a:p>
          <a:p>
            <a:pPr marL="0" indent="0">
              <a:buNone/>
            </a:pPr>
            <a:endParaRPr lang="it-IT" sz="1800" dirty="0">
              <a:latin typeface="Open Sans"/>
              <a:cs typeface="Open Sans"/>
            </a:endParaRPr>
          </a:p>
          <a:p>
            <a:pPr marL="0" indent="0">
              <a:buNone/>
            </a:pPr>
            <a:endParaRPr lang="it-IT" sz="1800" dirty="0">
              <a:latin typeface="Open Sans"/>
              <a:cs typeface="Open Sans"/>
            </a:endParaRPr>
          </a:p>
          <a:p>
            <a:pPr marL="0" indent="0">
              <a:buNone/>
            </a:pPr>
            <a:endParaRPr lang="it-IT" sz="1800" dirty="0">
              <a:latin typeface="Open Sans"/>
              <a:cs typeface="Open Sans"/>
            </a:endParaRPr>
          </a:p>
        </p:txBody>
      </p:sp>
      <p:sp>
        <p:nvSpPr>
          <p:cNvPr id="8" name="Text Placeholder 14"/>
          <p:cNvSpPr>
            <a:spLocks noGrp="1"/>
          </p:cNvSpPr>
          <p:nvPr>
            <p:ph type="body" sz="quarter" idx="14" hasCustomPrompt="1"/>
          </p:nvPr>
        </p:nvSpPr>
        <p:spPr>
          <a:xfrm>
            <a:off x="263609" y="420625"/>
            <a:ext cx="10935855" cy="530352"/>
          </a:xfrm>
          <a:prstGeom prst="rect">
            <a:avLst/>
          </a:prstGeom>
        </p:spPr>
        <p:txBody>
          <a:bodyPr/>
          <a:lstStyle>
            <a:lvl1pPr marL="0" indent="0">
              <a:buNone/>
              <a:defRPr lang="en-US" sz="3200" b="1" kern="1200" dirty="0" smtClean="0">
                <a:solidFill>
                  <a:srgbClr val="1F6BA7"/>
                </a:solidFill>
                <a:latin typeface="Open Sans"/>
                <a:ea typeface="+mn-ea"/>
                <a:cs typeface="Open Sans"/>
              </a:defRPr>
            </a:lvl1pPr>
            <a:lvl2pPr>
              <a:defRPr lang="en-US" sz="1050" kern="1200" dirty="0" smtClean="0">
                <a:solidFill>
                  <a:srgbClr val="1F6BA7"/>
                </a:solidFill>
                <a:latin typeface="Open Sans"/>
                <a:ea typeface="+mn-ea"/>
                <a:cs typeface="Open Sans"/>
              </a:defRPr>
            </a:lvl2pPr>
            <a:lvl3pPr>
              <a:defRPr lang="en-US" sz="1050" kern="1200" dirty="0" smtClean="0">
                <a:solidFill>
                  <a:srgbClr val="1F6BA7"/>
                </a:solidFill>
                <a:latin typeface="Open Sans"/>
                <a:ea typeface="+mn-ea"/>
                <a:cs typeface="Open Sans"/>
              </a:defRPr>
            </a:lvl3pPr>
            <a:lvl4pPr>
              <a:defRPr lang="en-US" sz="1050" kern="1200" dirty="0" smtClean="0">
                <a:solidFill>
                  <a:srgbClr val="1F6BA7"/>
                </a:solidFill>
                <a:latin typeface="Open Sans"/>
                <a:ea typeface="+mn-ea"/>
                <a:cs typeface="Open Sans"/>
              </a:defRPr>
            </a:lvl4pPr>
            <a:lvl5pPr>
              <a:defRPr lang="en-GB" sz="1050" kern="1200" dirty="0">
                <a:solidFill>
                  <a:srgbClr val="1F6BA7"/>
                </a:solidFill>
                <a:latin typeface="Open Sans"/>
                <a:ea typeface="+mn-ea"/>
                <a:cs typeface="Open Sans"/>
              </a:defRPr>
            </a:lvl5pPr>
          </a:lstStyle>
          <a:p>
            <a:pPr lvl="0"/>
            <a:r>
              <a:rPr lang="en-US" dirty="0"/>
              <a:t>Slide title</a:t>
            </a:r>
          </a:p>
        </p:txBody>
      </p:sp>
      <p:cxnSp>
        <p:nvCxnSpPr>
          <p:cNvPr id="5" name="Straight Connector 4">
            <a:extLst>
              <a:ext uri="{FF2B5EF4-FFF2-40B4-BE49-F238E27FC236}">
                <a16:creationId xmlns:a16="http://schemas.microsoft.com/office/drawing/2014/main" id="{F1E641C7-CC69-6945-A1AC-1FF05AD96B6F}"/>
              </a:ext>
            </a:extLst>
          </p:cNvPr>
          <p:cNvCxnSpPr>
            <a:cxnSpLocks/>
          </p:cNvCxnSpPr>
          <p:nvPr userDrawn="1"/>
        </p:nvCxnSpPr>
        <p:spPr>
          <a:xfrm>
            <a:off x="12135497" y="0"/>
            <a:ext cx="0" cy="6858000"/>
          </a:xfrm>
          <a:prstGeom prst="line">
            <a:avLst/>
          </a:prstGeom>
          <a:ln w="152400">
            <a:solidFill>
              <a:srgbClr val="1E69A4"/>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F027964-0995-8F43-9E2B-8D42B3704A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5019" y="78057"/>
            <a:ext cx="1913263" cy="1071055"/>
          </a:xfrm>
          <a:prstGeom prst="rect">
            <a:avLst/>
          </a:prstGeom>
        </p:spPr>
      </p:pic>
      <p:sp>
        <p:nvSpPr>
          <p:cNvPr id="9" name="Slide Number Placeholder 5">
            <a:extLst>
              <a:ext uri="{FF2B5EF4-FFF2-40B4-BE49-F238E27FC236}">
                <a16:creationId xmlns:a16="http://schemas.microsoft.com/office/drawing/2014/main" id="{17204E7F-823B-6242-BF5D-893F8B1E7834}"/>
              </a:ext>
            </a:extLst>
          </p:cNvPr>
          <p:cNvSpPr>
            <a:spLocks noGrp="1"/>
          </p:cNvSpPr>
          <p:nvPr>
            <p:ph type="sldNum" sz="quarter" idx="12"/>
          </p:nvPr>
        </p:nvSpPr>
        <p:spPr>
          <a:xfrm>
            <a:off x="9177867" y="6411586"/>
            <a:ext cx="2743200" cy="365125"/>
          </a:xfrm>
        </p:spPr>
        <p:txBody>
          <a:bodyPr/>
          <a:lstStyle>
            <a:lvl1pPr>
              <a:defRPr sz="1600"/>
            </a:lvl1pPr>
          </a:lstStyle>
          <a:p>
            <a:fld id="{F26FC048-DF4E-0746-B313-543F0DD72FCB}" type="slidenum">
              <a:rPr lang="en-GB" smtClean="0"/>
              <a:pPr/>
              <a:t>‹#›</a:t>
            </a:fld>
            <a:endParaRPr lang="en-GB"/>
          </a:p>
        </p:txBody>
      </p:sp>
    </p:spTree>
    <p:extLst>
      <p:ext uri="{BB962C8B-B14F-4D97-AF65-F5344CB8AC3E}">
        <p14:creationId xmlns:p14="http://schemas.microsoft.com/office/powerpoint/2010/main" val="4662061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Opening slide 3">
    <p:spTree>
      <p:nvGrpSpPr>
        <p:cNvPr id="1" name="Shape 70"/>
        <p:cNvGrpSpPr/>
        <p:nvPr/>
      </p:nvGrpSpPr>
      <p:grpSpPr>
        <a:xfrm>
          <a:off x="0" y="0"/>
          <a:ext cx="0" cy="0"/>
          <a:chOff x="0" y="0"/>
          <a:chExt cx="0" cy="0"/>
        </a:xfrm>
      </p:grpSpPr>
      <p:pic>
        <p:nvPicPr>
          <p:cNvPr id="71" name="Google Shape;71;p44"/>
          <p:cNvPicPr preferRelativeResize="0"/>
          <p:nvPr/>
        </p:nvPicPr>
        <p:blipFill rotWithShape="1">
          <a:blip r:embed="rId2" cstate="screen">
            <a:alphaModFix/>
            <a:extLst>
              <a:ext uri="{28A0092B-C50C-407E-A947-70E740481C1C}">
                <a14:useLocalDpi xmlns:a14="http://schemas.microsoft.com/office/drawing/2010/main"/>
              </a:ext>
            </a:extLst>
          </a:blip>
          <a:srcRect b="-1"/>
          <a:stretch/>
        </p:blipFill>
        <p:spPr>
          <a:xfrm>
            <a:off x="0" y="0"/>
            <a:ext cx="12192000" cy="6858000"/>
          </a:xfrm>
          <a:prstGeom prst="rect">
            <a:avLst/>
          </a:prstGeom>
          <a:noFill/>
          <a:ln>
            <a:noFill/>
          </a:ln>
        </p:spPr>
      </p:pic>
      <p:pic>
        <p:nvPicPr>
          <p:cNvPr id="72" name="Google Shape;72;p44" descr="Graphical user interface, text, applicatio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48000" y="2562385"/>
            <a:ext cx="6095999" cy="1733230"/>
          </a:xfrm>
          <a:prstGeom prst="rect">
            <a:avLst/>
          </a:prstGeom>
          <a:noFill/>
          <a:ln>
            <a:noFill/>
          </a:ln>
        </p:spPr>
      </p:pic>
    </p:spTree>
    <p:extLst>
      <p:ext uri="{BB962C8B-B14F-4D97-AF65-F5344CB8AC3E}">
        <p14:creationId xmlns:p14="http://schemas.microsoft.com/office/powerpoint/2010/main" val="3174751745"/>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reserve="1" userDrawn="1">
  <p:cSld name="Thank you slide 1">
    <p:spTree>
      <p:nvGrpSpPr>
        <p:cNvPr id="1" name="Shape 13"/>
        <p:cNvGrpSpPr/>
        <p:nvPr/>
      </p:nvGrpSpPr>
      <p:grpSpPr>
        <a:xfrm>
          <a:off x="0" y="0"/>
          <a:ext cx="0" cy="0"/>
          <a:chOff x="0" y="0"/>
          <a:chExt cx="0" cy="0"/>
        </a:xfrm>
      </p:grpSpPr>
      <p:pic>
        <p:nvPicPr>
          <p:cNvPr id="2" name="Google Shape;26;p40">
            <a:extLst>
              <a:ext uri="{FF2B5EF4-FFF2-40B4-BE49-F238E27FC236}">
                <a16:creationId xmlns:a16="http://schemas.microsoft.com/office/drawing/2014/main" id="{AD3041F2-ABF7-B3D5-0F0C-ADBDFC300829}"/>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 name="Google Shape;79;g22875720440_0_49">
            <a:extLst>
              <a:ext uri="{FF2B5EF4-FFF2-40B4-BE49-F238E27FC236}">
                <a16:creationId xmlns:a16="http://schemas.microsoft.com/office/drawing/2014/main" id="{42D71991-BE34-CA7E-BABC-890E5AE57774}"/>
              </a:ext>
            </a:extLst>
          </p:cNvPr>
          <p:cNvSpPr txBox="1">
            <a:spLocks noGrp="1"/>
          </p:cNvSpPr>
          <p:nvPr>
            <p:ph type="title" hasCustomPrompt="1"/>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5400" b="1">
                <a:solidFill>
                  <a:srgbClr val="002060"/>
                </a:solidFill>
                <a:latin typeface="Montserrat" pitchFamily="2" charset="77"/>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GB" dirty="0"/>
              <a:t>TITLE SLIDE</a:t>
            </a:r>
            <a:endParaRPr dirty="0"/>
          </a:p>
        </p:txBody>
      </p:sp>
    </p:spTree>
    <p:extLst>
      <p:ext uri="{BB962C8B-B14F-4D97-AF65-F5344CB8AC3E}">
        <p14:creationId xmlns:p14="http://schemas.microsoft.com/office/powerpoint/2010/main" val="21547465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p:cSld name="Thank you slide 1">
    <p:spTree>
      <p:nvGrpSpPr>
        <p:cNvPr id="1" name="Shape 77"/>
        <p:cNvGrpSpPr/>
        <p:nvPr/>
      </p:nvGrpSpPr>
      <p:grpSpPr>
        <a:xfrm>
          <a:off x="0" y="0"/>
          <a:ext cx="0" cy="0"/>
          <a:chOff x="0" y="0"/>
          <a:chExt cx="0" cy="0"/>
        </a:xfrm>
      </p:grpSpPr>
      <p:pic>
        <p:nvPicPr>
          <p:cNvPr id="78" name="Google Shape;78;g22875720440_0_49"/>
          <p:cNvPicPr preferRelativeResize="0"/>
          <p:nvPr/>
        </p:nvPicPr>
        <p:blipFill rotWithShape="1">
          <a:blip r:embed="rId2" cstate="screen">
            <a:alphaModFix/>
            <a:extLst>
              <a:ext uri="{28A0092B-C50C-407E-A947-70E740481C1C}">
                <a14:useLocalDpi xmlns:a14="http://schemas.microsoft.com/office/drawing/2010/main"/>
              </a:ext>
            </a:extLst>
          </a:blip>
          <a:srcRect b="-1"/>
          <a:stretch/>
        </p:blipFill>
        <p:spPr>
          <a:xfrm>
            <a:off x="0" y="0"/>
            <a:ext cx="12192000" cy="6858000"/>
          </a:xfrm>
          <a:prstGeom prst="rect">
            <a:avLst/>
          </a:prstGeom>
          <a:noFill/>
          <a:ln>
            <a:noFill/>
          </a:ln>
        </p:spPr>
      </p:pic>
      <p:sp>
        <p:nvSpPr>
          <p:cNvPr id="79" name="Google Shape;79;g22875720440_0_49"/>
          <p:cNvSpPr txBox="1">
            <a:spLocks noGrp="1"/>
          </p:cNvSpPr>
          <p:nvPr>
            <p:ph type="title" hasCustomPrompt="1"/>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5400" b="1">
                <a:solidFill>
                  <a:schemeClr val="lt1"/>
                </a:solidFill>
                <a:latin typeface="Montserrat" pitchFamily="2" charset="77"/>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r>
              <a:rPr lang="en-GB" dirty="0"/>
              <a:t>TITLE SLIDE</a:t>
            </a:r>
            <a:endParaRPr dirty="0"/>
          </a:p>
        </p:txBody>
      </p:sp>
      <p:pic>
        <p:nvPicPr>
          <p:cNvPr id="80" name="Google Shape;80;g22875720440_0_49" descr="Graphical user interface, text, applicatio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80676" y="6240187"/>
            <a:ext cx="1380548" cy="392521"/>
          </a:xfrm>
          <a:prstGeom prst="rect">
            <a:avLst/>
          </a:prstGeom>
          <a:noFill/>
          <a:ln>
            <a:noFill/>
          </a:ln>
        </p:spPr>
      </p:pic>
    </p:spTree>
    <p:extLst>
      <p:ext uri="{BB962C8B-B14F-4D97-AF65-F5344CB8AC3E}">
        <p14:creationId xmlns:p14="http://schemas.microsoft.com/office/powerpoint/2010/main" val="156627768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p:cSld name="Title and body">
    <p:spTree>
      <p:nvGrpSpPr>
        <p:cNvPr id="1" name="Shape 131"/>
        <p:cNvGrpSpPr/>
        <p:nvPr/>
      </p:nvGrpSpPr>
      <p:grpSpPr>
        <a:xfrm>
          <a:off x="0" y="0"/>
          <a:ext cx="0" cy="0"/>
          <a:chOff x="0" y="0"/>
          <a:chExt cx="0" cy="0"/>
        </a:xfrm>
      </p:grpSpPr>
      <p:sp>
        <p:nvSpPr>
          <p:cNvPr id="132" name="Google Shape;132;g22875720440_0_15"/>
          <p:cNvSpPr txBox="1">
            <a:spLocks noGrp="1"/>
          </p:cNvSpPr>
          <p:nvPr>
            <p:ph type="title" hasCustomPrompt="1"/>
          </p:nvPr>
        </p:nvSpPr>
        <p:spPr>
          <a:xfrm>
            <a:off x="415600" y="420638"/>
            <a:ext cx="11360700" cy="584735"/>
          </a:xfrm>
          <a:prstGeom prst="rect">
            <a:avLst/>
          </a:prstGeom>
          <a:noFill/>
          <a:ln>
            <a:noFill/>
          </a:ln>
        </p:spPr>
        <p:txBody>
          <a:bodyPr spcFirstLastPara="1" wrap="square" lIns="91425" tIns="45700" rIns="91425" bIns="45700" anchor="t" anchorCtr="0">
            <a:spAutoFit/>
          </a:bodyPr>
          <a:lstStyle>
            <a:lvl1pPr lvl="0" algn="ctr">
              <a:lnSpc>
                <a:spcPct val="100000"/>
              </a:lnSpc>
              <a:spcBef>
                <a:spcPts val="0"/>
              </a:spcBef>
              <a:spcAft>
                <a:spcPts val="0"/>
              </a:spcAft>
              <a:buSzPts val="1400"/>
              <a:buNone/>
              <a:defRPr sz="3200" b="1">
                <a:solidFill>
                  <a:srgbClr val="1E3D7A"/>
                </a:solidFill>
                <a:latin typeface="Montserrat"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TITLE</a:t>
            </a:r>
            <a:endParaRPr dirty="0"/>
          </a:p>
        </p:txBody>
      </p:sp>
      <p:sp>
        <p:nvSpPr>
          <p:cNvPr id="133" name="Google Shape;133;g22875720440_0_15"/>
          <p:cNvSpPr txBox="1">
            <a:spLocks noGrp="1"/>
          </p:cNvSpPr>
          <p:nvPr>
            <p:ph type="body" idx="1"/>
          </p:nvPr>
        </p:nvSpPr>
        <p:spPr>
          <a:xfrm>
            <a:off x="415600" y="1536633"/>
            <a:ext cx="11360700" cy="437984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None/>
              <a:defRPr sz="1200">
                <a:solidFill>
                  <a:schemeClr val="dk1"/>
                </a:solidFill>
                <a:latin typeface="Open Sans"/>
                <a:ea typeface="Open Sans"/>
                <a:cs typeface="Open Sans"/>
                <a:sym typeface="Open Sans"/>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dirty="0"/>
          </a:p>
        </p:txBody>
      </p:sp>
      <p:sp>
        <p:nvSpPr>
          <p:cNvPr id="134" name="Google Shape;134;g22875720440_0_15"/>
          <p:cNvSpPr txBox="1">
            <a:spLocks noGrp="1"/>
          </p:cNvSpPr>
          <p:nvPr>
            <p:ph type="body" idx="2" hasCustomPrompt="1"/>
          </p:nvPr>
        </p:nvSpPr>
        <p:spPr>
          <a:xfrm>
            <a:off x="414869" y="941526"/>
            <a:ext cx="11362162" cy="276959"/>
          </a:xfrm>
          <a:prstGeom prst="rect">
            <a:avLst/>
          </a:prstGeom>
          <a:noFill/>
          <a:ln>
            <a:noFill/>
          </a:ln>
        </p:spPr>
        <p:txBody>
          <a:bodyPr spcFirstLastPara="1" wrap="square" lIns="91425" tIns="45700" rIns="91425" bIns="45700" anchor="t" anchorCtr="0">
            <a:spAutoFit/>
          </a:bodyPr>
          <a:lstStyle>
            <a:lvl1pPr marL="0" lvl="0" indent="-228600" algn="ctr">
              <a:lnSpc>
                <a:spcPct val="100000"/>
              </a:lnSpc>
              <a:spcBef>
                <a:spcPts val="0"/>
              </a:spcBef>
              <a:spcAft>
                <a:spcPts val="0"/>
              </a:spcAft>
              <a:buSzPts val="1400"/>
              <a:buNone/>
              <a:defRPr sz="1200">
                <a:solidFill>
                  <a:srgbClr val="007BC4"/>
                </a:solidFill>
                <a:latin typeface="Open Sans"/>
                <a:ea typeface="Open Sans"/>
                <a:cs typeface="Open Sans"/>
                <a:sym typeface="Open Sans"/>
              </a:defRPr>
            </a:lvl1pPr>
            <a:lvl2pPr marL="914400" lvl="1" indent="-228600" algn="l">
              <a:lnSpc>
                <a:spcPct val="100000"/>
              </a:lnSpc>
              <a:spcBef>
                <a:spcPts val="0"/>
              </a:spcBef>
              <a:spcAft>
                <a:spcPts val="0"/>
              </a:spcAft>
              <a:buSzPts val="1400"/>
              <a:buNone/>
              <a:defRPr sz="1400">
                <a:solidFill>
                  <a:srgbClr val="000000"/>
                </a:solidFill>
              </a:defRPr>
            </a:lvl2pPr>
            <a:lvl3pPr marL="1371600" lvl="2" indent="-228600" algn="l">
              <a:lnSpc>
                <a:spcPct val="100000"/>
              </a:lnSpc>
              <a:spcBef>
                <a:spcPts val="0"/>
              </a:spcBef>
              <a:spcAft>
                <a:spcPts val="0"/>
              </a:spcAft>
              <a:buSzPts val="1400"/>
              <a:buNone/>
              <a:defRPr sz="1400">
                <a:solidFill>
                  <a:srgbClr val="000000"/>
                </a:solidFill>
              </a:defRPr>
            </a:lvl3pPr>
            <a:lvl4pPr marL="1828800" lvl="3" indent="-228600" algn="l">
              <a:lnSpc>
                <a:spcPct val="100000"/>
              </a:lnSpc>
              <a:spcBef>
                <a:spcPts val="0"/>
              </a:spcBef>
              <a:spcAft>
                <a:spcPts val="0"/>
              </a:spcAft>
              <a:buSzPts val="1400"/>
              <a:buNone/>
              <a:defRPr sz="1400">
                <a:solidFill>
                  <a:srgbClr val="000000"/>
                </a:solidFill>
              </a:defRPr>
            </a:lvl4pPr>
            <a:lvl5pPr marL="2286000" lvl="4" indent="-228600" algn="l">
              <a:lnSpc>
                <a:spcPct val="100000"/>
              </a:lnSpc>
              <a:spcBef>
                <a:spcPts val="0"/>
              </a:spcBef>
              <a:spcAft>
                <a:spcPts val="0"/>
              </a:spcAft>
              <a:buSzPts val="1400"/>
              <a:buNone/>
              <a:defRPr sz="1400">
                <a:solidFill>
                  <a:srgbClr val="000000"/>
                </a:solidFill>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r>
              <a:rPr lang="en-GB" dirty="0"/>
              <a:t>SUBTITLE</a:t>
            </a:r>
          </a:p>
        </p:txBody>
      </p:sp>
      <p:pic>
        <p:nvPicPr>
          <p:cNvPr id="136" name="Google Shape;136;g22875720440_0_15" descr="Graphical user interface, text&#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82088" y="6239850"/>
            <a:ext cx="1379135" cy="392120"/>
          </a:xfrm>
          <a:prstGeom prst="rect">
            <a:avLst/>
          </a:prstGeom>
          <a:noFill/>
          <a:ln>
            <a:noFill/>
          </a:ln>
        </p:spPr>
      </p:pic>
    </p:spTree>
    <p:extLst>
      <p:ext uri="{BB962C8B-B14F-4D97-AF65-F5344CB8AC3E}">
        <p14:creationId xmlns:p14="http://schemas.microsoft.com/office/powerpoint/2010/main" val="333704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154"/>
        <p:cNvGrpSpPr/>
        <p:nvPr/>
      </p:nvGrpSpPr>
      <p:grpSpPr>
        <a:xfrm>
          <a:off x="0" y="0"/>
          <a:ext cx="0" cy="0"/>
          <a:chOff x="0" y="0"/>
          <a:chExt cx="0" cy="0"/>
        </a:xfrm>
      </p:grpSpPr>
      <p:sp>
        <p:nvSpPr>
          <p:cNvPr id="155" name="Google Shape;155;p54"/>
          <p:cNvSpPr txBox="1">
            <a:spLocks noGrp="1"/>
          </p:cNvSpPr>
          <p:nvPr>
            <p:ph type="title" hasCustomPrompt="1"/>
          </p:nvPr>
        </p:nvSpPr>
        <p:spPr>
          <a:xfrm>
            <a:off x="415600" y="420638"/>
            <a:ext cx="11360700" cy="584735"/>
          </a:xfrm>
          <a:prstGeom prst="rect">
            <a:avLst/>
          </a:prstGeom>
          <a:noFill/>
          <a:ln>
            <a:noFill/>
          </a:ln>
        </p:spPr>
        <p:txBody>
          <a:bodyPr spcFirstLastPara="1" wrap="square" lIns="91425" tIns="45700" rIns="91425" bIns="45700" anchor="t" anchorCtr="0">
            <a:spAutoFit/>
          </a:bodyPr>
          <a:lstStyle>
            <a:lvl1pPr lvl="0" algn="ctr">
              <a:lnSpc>
                <a:spcPct val="100000"/>
              </a:lnSpc>
              <a:spcBef>
                <a:spcPts val="0"/>
              </a:spcBef>
              <a:spcAft>
                <a:spcPts val="0"/>
              </a:spcAft>
              <a:buSzPts val="1400"/>
              <a:buNone/>
              <a:defRPr sz="3200" b="1">
                <a:solidFill>
                  <a:srgbClr val="1E3D7A"/>
                </a:solidFill>
                <a:latin typeface="Montserrat"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TITLE</a:t>
            </a:r>
            <a:endParaRPr dirty="0"/>
          </a:p>
        </p:txBody>
      </p:sp>
      <p:sp>
        <p:nvSpPr>
          <p:cNvPr id="156" name="Google Shape;156;p54"/>
          <p:cNvSpPr txBox="1">
            <a:spLocks noGrp="1"/>
          </p:cNvSpPr>
          <p:nvPr>
            <p:ph type="body" idx="1"/>
          </p:nvPr>
        </p:nvSpPr>
        <p:spPr>
          <a:xfrm>
            <a:off x="415600" y="1536633"/>
            <a:ext cx="5505515" cy="437984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None/>
              <a:defRPr sz="1200">
                <a:solidFill>
                  <a:schemeClr val="dk1"/>
                </a:solidFill>
                <a:latin typeface="Open Sans"/>
                <a:ea typeface="Open Sans"/>
                <a:cs typeface="Open Sans"/>
                <a:sym typeface="Open Sans"/>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dirty="0"/>
          </a:p>
        </p:txBody>
      </p:sp>
      <p:sp>
        <p:nvSpPr>
          <p:cNvPr id="157" name="Google Shape;157;p54"/>
          <p:cNvSpPr txBox="1">
            <a:spLocks noGrp="1"/>
          </p:cNvSpPr>
          <p:nvPr>
            <p:ph type="body" idx="2" hasCustomPrompt="1"/>
          </p:nvPr>
        </p:nvSpPr>
        <p:spPr>
          <a:xfrm>
            <a:off x="414869" y="941526"/>
            <a:ext cx="11362162" cy="276959"/>
          </a:xfrm>
          <a:prstGeom prst="rect">
            <a:avLst/>
          </a:prstGeom>
          <a:noFill/>
          <a:ln>
            <a:noFill/>
          </a:ln>
        </p:spPr>
        <p:txBody>
          <a:bodyPr spcFirstLastPara="1" wrap="square" lIns="91425" tIns="45700" rIns="91425" bIns="45700" anchor="t" anchorCtr="0">
            <a:spAutoFit/>
          </a:bodyPr>
          <a:lstStyle>
            <a:lvl1pPr marL="0" lvl="0" indent="-228600" algn="ctr">
              <a:lnSpc>
                <a:spcPct val="100000"/>
              </a:lnSpc>
              <a:spcBef>
                <a:spcPts val="0"/>
              </a:spcBef>
              <a:spcAft>
                <a:spcPts val="0"/>
              </a:spcAft>
              <a:buSzPts val="1400"/>
              <a:buNone/>
              <a:defRPr sz="1200">
                <a:solidFill>
                  <a:srgbClr val="007BC4"/>
                </a:solidFill>
                <a:latin typeface="Open Sans"/>
                <a:ea typeface="Open Sans"/>
                <a:cs typeface="Open Sans"/>
                <a:sym typeface="Open Sans"/>
              </a:defRPr>
            </a:lvl1pPr>
            <a:lvl2pPr marL="914400" lvl="1" indent="-228600" algn="l">
              <a:lnSpc>
                <a:spcPct val="100000"/>
              </a:lnSpc>
              <a:spcBef>
                <a:spcPts val="0"/>
              </a:spcBef>
              <a:spcAft>
                <a:spcPts val="0"/>
              </a:spcAft>
              <a:buSzPts val="1400"/>
              <a:buNone/>
              <a:defRPr sz="1400">
                <a:solidFill>
                  <a:srgbClr val="000000"/>
                </a:solidFill>
              </a:defRPr>
            </a:lvl2pPr>
            <a:lvl3pPr marL="1371600" lvl="2" indent="-228600" algn="l">
              <a:lnSpc>
                <a:spcPct val="100000"/>
              </a:lnSpc>
              <a:spcBef>
                <a:spcPts val="0"/>
              </a:spcBef>
              <a:spcAft>
                <a:spcPts val="0"/>
              </a:spcAft>
              <a:buSzPts val="1400"/>
              <a:buNone/>
              <a:defRPr sz="1400">
                <a:solidFill>
                  <a:srgbClr val="000000"/>
                </a:solidFill>
              </a:defRPr>
            </a:lvl3pPr>
            <a:lvl4pPr marL="1828800" lvl="3" indent="-228600" algn="l">
              <a:lnSpc>
                <a:spcPct val="100000"/>
              </a:lnSpc>
              <a:spcBef>
                <a:spcPts val="0"/>
              </a:spcBef>
              <a:spcAft>
                <a:spcPts val="0"/>
              </a:spcAft>
              <a:buSzPts val="1400"/>
              <a:buNone/>
              <a:defRPr sz="1400">
                <a:solidFill>
                  <a:srgbClr val="000000"/>
                </a:solidFill>
              </a:defRPr>
            </a:lvl4pPr>
            <a:lvl5pPr marL="2286000" lvl="4" indent="-228600" algn="l">
              <a:lnSpc>
                <a:spcPct val="100000"/>
              </a:lnSpc>
              <a:spcBef>
                <a:spcPts val="0"/>
              </a:spcBef>
              <a:spcAft>
                <a:spcPts val="0"/>
              </a:spcAft>
              <a:buSzPts val="1400"/>
              <a:buNone/>
              <a:defRPr sz="1400">
                <a:solidFill>
                  <a:srgbClr val="000000"/>
                </a:solidFill>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r>
              <a:rPr lang="en-GB" dirty="0"/>
              <a:t>SUBTITLE</a:t>
            </a:r>
            <a:endParaRPr dirty="0"/>
          </a:p>
        </p:txBody>
      </p:sp>
      <p:sp>
        <p:nvSpPr>
          <p:cNvPr id="158" name="Google Shape;158;p54"/>
          <p:cNvSpPr txBox="1">
            <a:spLocks noGrp="1"/>
          </p:cNvSpPr>
          <p:nvPr>
            <p:ph type="sldNum" idx="12"/>
          </p:nvPr>
        </p:nvSpPr>
        <p:spPr>
          <a:xfrm>
            <a:off x="414869" y="6343429"/>
            <a:ext cx="731700" cy="219740"/>
          </a:xfrm>
          <a:prstGeom prst="rect">
            <a:avLst/>
          </a:prstGeom>
          <a:noFill/>
          <a:ln>
            <a:noFill/>
          </a:ln>
        </p:spPr>
        <p:txBody>
          <a:bodyPr spcFirstLastPara="1" wrap="square" lIns="0" tIns="0" rIns="0" bIns="0" anchor="ctr" anchorCtr="0">
            <a:normAutofit/>
          </a:bodyPr>
          <a:lstStyle>
            <a:lvl1pPr marL="0" lvl="0"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1pPr>
            <a:lvl2pPr marL="0" lvl="1"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2pPr>
            <a:lvl3pPr marL="0" lvl="2"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3pPr>
            <a:lvl4pPr marL="0" lvl="3"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4pPr>
            <a:lvl5pPr marL="0" lvl="4"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5pPr>
            <a:lvl6pPr marL="0" lvl="5"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6pPr>
            <a:lvl7pPr marL="0" lvl="6"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7pPr>
            <a:lvl8pPr marL="0" lvl="7"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8pPr>
            <a:lvl9pPr marL="0" lvl="8"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159" name="Google Shape;159;p54"/>
          <p:cNvSpPr txBox="1">
            <a:spLocks noGrp="1"/>
          </p:cNvSpPr>
          <p:nvPr>
            <p:ph type="body" idx="3"/>
          </p:nvPr>
        </p:nvSpPr>
        <p:spPr>
          <a:xfrm>
            <a:off x="6270887" y="1536633"/>
            <a:ext cx="5505515" cy="437984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None/>
              <a:defRPr sz="1200">
                <a:solidFill>
                  <a:schemeClr val="dk1"/>
                </a:solidFill>
                <a:latin typeface="Open Sans"/>
                <a:ea typeface="Open Sans"/>
                <a:cs typeface="Open Sans"/>
                <a:sym typeface="Open Sans"/>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dirty="0"/>
          </a:p>
        </p:txBody>
      </p:sp>
      <p:pic>
        <p:nvPicPr>
          <p:cNvPr id="160" name="Google Shape;160;p54" descr="Graphical user interface, text&#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82088" y="6239850"/>
            <a:ext cx="1379135" cy="392120"/>
          </a:xfrm>
          <a:prstGeom prst="rect">
            <a:avLst/>
          </a:prstGeom>
          <a:noFill/>
          <a:ln>
            <a:noFill/>
          </a:ln>
        </p:spPr>
      </p:pic>
    </p:spTree>
    <p:extLst>
      <p:ext uri="{BB962C8B-B14F-4D97-AF65-F5344CB8AC3E}">
        <p14:creationId xmlns:p14="http://schemas.microsoft.com/office/powerpoint/2010/main" val="213360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84"/>
        <p:cNvGrpSpPr/>
        <p:nvPr/>
      </p:nvGrpSpPr>
      <p:grpSpPr>
        <a:xfrm>
          <a:off x="0" y="0"/>
          <a:ext cx="0" cy="0"/>
          <a:chOff x="0" y="0"/>
          <a:chExt cx="0" cy="0"/>
        </a:xfrm>
      </p:grpSpPr>
      <p:sp>
        <p:nvSpPr>
          <p:cNvPr id="285" name="Google Shape;285;p72"/>
          <p:cNvSpPr>
            <a:spLocks noGrp="1"/>
          </p:cNvSpPr>
          <p:nvPr>
            <p:ph type="pic" idx="2"/>
          </p:nvPr>
        </p:nvSpPr>
        <p:spPr>
          <a:xfrm>
            <a:off x="6096000" y="0"/>
            <a:ext cx="6096000" cy="6858000"/>
          </a:xfrm>
          <a:prstGeom prst="rect">
            <a:avLst/>
          </a:prstGeom>
          <a:noFill/>
          <a:ln>
            <a:noFill/>
          </a:ln>
        </p:spPr>
      </p:sp>
      <p:sp>
        <p:nvSpPr>
          <p:cNvPr id="286" name="Google Shape;286;p72"/>
          <p:cNvSpPr txBox="1">
            <a:spLocks noGrp="1"/>
          </p:cNvSpPr>
          <p:nvPr>
            <p:ph type="title" hasCustomPrompt="1"/>
          </p:nvPr>
        </p:nvSpPr>
        <p:spPr>
          <a:xfrm>
            <a:off x="414870" y="420638"/>
            <a:ext cx="5505413" cy="584735"/>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200" b="1">
                <a:solidFill>
                  <a:srgbClr val="1E3D7A"/>
                </a:solidFill>
                <a:latin typeface="Montserrat"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TITLE</a:t>
            </a:r>
            <a:endParaRPr dirty="0"/>
          </a:p>
        </p:txBody>
      </p:sp>
      <p:sp>
        <p:nvSpPr>
          <p:cNvPr id="287" name="Google Shape;287;p72"/>
          <p:cNvSpPr txBox="1">
            <a:spLocks noGrp="1"/>
          </p:cNvSpPr>
          <p:nvPr>
            <p:ph type="body" idx="1" hasCustomPrompt="1"/>
          </p:nvPr>
        </p:nvSpPr>
        <p:spPr>
          <a:xfrm>
            <a:off x="414869" y="941527"/>
            <a:ext cx="5506145" cy="276959"/>
          </a:xfrm>
          <a:prstGeom prst="rect">
            <a:avLst/>
          </a:prstGeom>
          <a:noFill/>
          <a:ln>
            <a:noFill/>
          </a:ln>
        </p:spPr>
        <p:txBody>
          <a:bodyPr spcFirstLastPara="1" wrap="square" lIns="91425" tIns="45700" rIns="91425" bIns="45700" anchor="t" anchorCtr="0">
            <a:spAutoFit/>
          </a:bodyPr>
          <a:lstStyle>
            <a:lvl1pPr marL="0" lvl="0" indent="-228600" algn="l">
              <a:lnSpc>
                <a:spcPct val="100000"/>
              </a:lnSpc>
              <a:spcBef>
                <a:spcPts val="0"/>
              </a:spcBef>
              <a:spcAft>
                <a:spcPts val="0"/>
              </a:spcAft>
              <a:buSzPts val="1400"/>
              <a:buNone/>
              <a:defRPr sz="1200">
                <a:solidFill>
                  <a:srgbClr val="007BC4"/>
                </a:solidFill>
                <a:latin typeface="Open Sans"/>
                <a:ea typeface="Open Sans"/>
                <a:cs typeface="Open Sans"/>
                <a:sym typeface="Open Sans"/>
              </a:defRPr>
            </a:lvl1pPr>
            <a:lvl2pPr marL="914400" lvl="1" indent="-228600" algn="l">
              <a:lnSpc>
                <a:spcPct val="100000"/>
              </a:lnSpc>
              <a:spcBef>
                <a:spcPts val="0"/>
              </a:spcBef>
              <a:spcAft>
                <a:spcPts val="0"/>
              </a:spcAft>
              <a:buSzPts val="1400"/>
              <a:buNone/>
              <a:defRPr sz="1400">
                <a:solidFill>
                  <a:srgbClr val="000000"/>
                </a:solidFill>
              </a:defRPr>
            </a:lvl2pPr>
            <a:lvl3pPr marL="1371600" lvl="2" indent="-228600" algn="l">
              <a:lnSpc>
                <a:spcPct val="100000"/>
              </a:lnSpc>
              <a:spcBef>
                <a:spcPts val="0"/>
              </a:spcBef>
              <a:spcAft>
                <a:spcPts val="0"/>
              </a:spcAft>
              <a:buSzPts val="1400"/>
              <a:buNone/>
              <a:defRPr sz="1400">
                <a:solidFill>
                  <a:srgbClr val="000000"/>
                </a:solidFill>
              </a:defRPr>
            </a:lvl3pPr>
            <a:lvl4pPr marL="1828800" lvl="3" indent="-228600" algn="l">
              <a:lnSpc>
                <a:spcPct val="100000"/>
              </a:lnSpc>
              <a:spcBef>
                <a:spcPts val="0"/>
              </a:spcBef>
              <a:spcAft>
                <a:spcPts val="0"/>
              </a:spcAft>
              <a:buSzPts val="1400"/>
              <a:buNone/>
              <a:defRPr sz="1400">
                <a:solidFill>
                  <a:srgbClr val="000000"/>
                </a:solidFill>
              </a:defRPr>
            </a:lvl4pPr>
            <a:lvl5pPr marL="2286000" lvl="4" indent="-228600" algn="l">
              <a:lnSpc>
                <a:spcPct val="100000"/>
              </a:lnSpc>
              <a:spcBef>
                <a:spcPts val="0"/>
              </a:spcBef>
              <a:spcAft>
                <a:spcPts val="0"/>
              </a:spcAft>
              <a:buSzPts val="1400"/>
              <a:buNone/>
              <a:defRPr sz="1400">
                <a:solidFill>
                  <a:srgbClr val="000000"/>
                </a:solidFill>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r>
              <a:rPr lang="en-GB" dirty="0"/>
              <a:t>SUBTITLE</a:t>
            </a:r>
            <a:endParaRPr dirty="0"/>
          </a:p>
        </p:txBody>
      </p:sp>
      <p:sp>
        <p:nvSpPr>
          <p:cNvPr id="288" name="Google Shape;288;p72"/>
          <p:cNvSpPr txBox="1">
            <a:spLocks noGrp="1"/>
          </p:cNvSpPr>
          <p:nvPr>
            <p:ph type="sldNum" idx="12"/>
          </p:nvPr>
        </p:nvSpPr>
        <p:spPr>
          <a:xfrm>
            <a:off x="414869" y="6343429"/>
            <a:ext cx="731700" cy="219740"/>
          </a:xfrm>
          <a:prstGeom prst="rect">
            <a:avLst/>
          </a:prstGeom>
          <a:noFill/>
          <a:ln>
            <a:noFill/>
          </a:ln>
        </p:spPr>
        <p:txBody>
          <a:bodyPr spcFirstLastPara="1" wrap="square" lIns="0" tIns="0" rIns="0" bIns="0" anchor="ctr" anchorCtr="0">
            <a:normAutofit/>
          </a:bodyPr>
          <a:lstStyle>
            <a:lvl1pPr marL="0" lvl="0"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1pPr>
            <a:lvl2pPr marL="0" lvl="1"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2pPr>
            <a:lvl3pPr marL="0" lvl="2"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3pPr>
            <a:lvl4pPr marL="0" lvl="3"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4pPr>
            <a:lvl5pPr marL="0" lvl="4"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5pPr>
            <a:lvl6pPr marL="0" lvl="5"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6pPr>
            <a:lvl7pPr marL="0" lvl="6"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7pPr>
            <a:lvl8pPr marL="0" lvl="7"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8pPr>
            <a:lvl9pPr marL="0" lvl="8" indent="0" algn="l">
              <a:lnSpc>
                <a:spcPct val="100000"/>
              </a:lnSpc>
              <a:spcBef>
                <a:spcPts val="0"/>
              </a:spcBef>
              <a:spcAft>
                <a:spcPts val="0"/>
              </a:spcAft>
              <a:buSzPts val="1050"/>
              <a:buNone/>
              <a:defRPr sz="1050" b="0" i="0" u="none" strike="noStrike" cap="none">
                <a:solidFill>
                  <a:srgbClr val="007BC4"/>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289" name="Google Shape;289;p72"/>
          <p:cNvSpPr txBox="1">
            <a:spLocks noGrp="1"/>
          </p:cNvSpPr>
          <p:nvPr>
            <p:ph type="body" idx="3"/>
          </p:nvPr>
        </p:nvSpPr>
        <p:spPr>
          <a:xfrm>
            <a:off x="414871" y="1536633"/>
            <a:ext cx="5505515" cy="437984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None/>
              <a:defRPr sz="1200">
                <a:solidFill>
                  <a:schemeClr val="dk1"/>
                </a:solidFill>
                <a:latin typeface="Open Sans"/>
                <a:ea typeface="Open Sans"/>
                <a:cs typeface="Open Sans"/>
                <a:sym typeface="Open Sans"/>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dirty="0"/>
          </a:p>
        </p:txBody>
      </p:sp>
      <p:pic>
        <p:nvPicPr>
          <p:cNvPr id="290" name="Google Shape;290;p72" descr="Graphical user interface, text&#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82088" y="6239850"/>
            <a:ext cx="1379135" cy="392120"/>
          </a:xfrm>
          <a:prstGeom prst="rect">
            <a:avLst/>
          </a:prstGeom>
          <a:noFill/>
          <a:ln>
            <a:noFill/>
          </a:ln>
        </p:spPr>
      </p:pic>
    </p:spTree>
    <p:extLst>
      <p:ext uri="{BB962C8B-B14F-4D97-AF65-F5344CB8AC3E}">
        <p14:creationId xmlns:p14="http://schemas.microsoft.com/office/powerpoint/2010/main" val="274582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3"/>
        <p:cNvGrpSpPr/>
        <p:nvPr/>
      </p:nvGrpSpPr>
      <p:grpSpPr>
        <a:xfrm>
          <a:off x="0" y="0"/>
          <a:ext cx="0" cy="0"/>
          <a:chOff x="0" y="0"/>
          <a:chExt cx="0" cy="0"/>
        </a:xfrm>
      </p:grpSpPr>
      <p:pic>
        <p:nvPicPr>
          <p:cNvPr id="14" name="Google Shape;14;g22875720440_0_5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15" name="Google Shape;15;g22875720440_0_51" descr="Graphical user interface,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48000" y="2562385"/>
            <a:ext cx="6096000" cy="1733230"/>
          </a:xfrm>
          <a:prstGeom prst="rect">
            <a:avLst/>
          </a:prstGeom>
          <a:noFill/>
          <a:ln>
            <a:noFill/>
          </a:ln>
        </p:spPr>
      </p:pic>
    </p:spTree>
    <p:extLst>
      <p:ext uri="{BB962C8B-B14F-4D97-AF65-F5344CB8AC3E}">
        <p14:creationId xmlns:p14="http://schemas.microsoft.com/office/powerpoint/2010/main" val="37926255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g22875720440_0_4"/>
          <p:cNvSpPr txBox="1">
            <a:spLocks noGrp="1"/>
          </p:cNvSpPr>
          <p:nvPr>
            <p:ph type="title"/>
          </p:nvPr>
        </p:nvSpPr>
        <p:spPr>
          <a:xfrm>
            <a:off x="415600" y="473799"/>
            <a:ext cx="11360700" cy="584735"/>
          </a:xfrm>
          <a:prstGeom prst="rect">
            <a:avLst/>
          </a:prstGeom>
          <a:noFill/>
          <a:ln>
            <a:noFill/>
          </a:ln>
        </p:spPr>
        <p:txBody>
          <a:bodyPr spcFirstLastPara="1" wrap="square" lIns="91425" tIns="45700" rIns="91425" bIns="45700" anchor="t" anchorCtr="0">
            <a:spAutoFit/>
          </a:bodyPr>
          <a:lstStyle>
            <a:lvl1pPr marR="0" lvl="0" algn="ctr" rtl="0">
              <a:lnSpc>
                <a:spcPct val="100000"/>
              </a:lnSpc>
              <a:spcBef>
                <a:spcPts val="0"/>
              </a:spcBef>
              <a:spcAft>
                <a:spcPts val="0"/>
              </a:spcAft>
              <a:buSzPts val="1400"/>
              <a:buNone/>
              <a:defRPr sz="3200" b="0" i="0" u="none" strike="noStrike" cap="none">
                <a:solidFill>
                  <a:srgbClr val="1E3D7A"/>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1" name="Google Shape;11;g22875720440_0_4"/>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2" name="Google Shape;12;g22875720440_0_4"/>
          <p:cNvSpPr txBox="1">
            <a:spLocks noGrp="1"/>
          </p:cNvSpPr>
          <p:nvPr>
            <p:ph type="sldNum" idx="12"/>
          </p:nvPr>
        </p:nvSpPr>
        <p:spPr>
          <a:xfrm>
            <a:off x="414869" y="6343429"/>
            <a:ext cx="731700" cy="219740"/>
          </a:xfrm>
          <a:prstGeom prst="rect">
            <a:avLst/>
          </a:prstGeom>
          <a:noFill/>
          <a:ln>
            <a:noFill/>
          </a:ln>
        </p:spPr>
        <p:txBody>
          <a:bodyPr spcFirstLastPara="1" wrap="square" lIns="0" tIns="0" rIns="0" bIns="0" anchor="ctr" anchorCtr="0">
            <a:norm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007BC4"/>
                </a:solidFill>
                <a:latin typeface="Open Sans"/>
                <a:ea typeface="Open Sans"/>
                <a:cs typeface="Open Sans"/>
                <a:sym typeface="Open Sans"/>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007BC4"/>
                </a:solidFill>
                <a:latin typeface="Open Sans"/>
                <a:ea typeface="Open Sans"/>
                <a:cs typeface="Open Sans"/>
                <a:sym typeface="Open Sans"/>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007BC4"/>
                </a:solidFill>
                <a:latin typeface="Open Sans"/>
                <a:ea typeface="Open Sans"/>
                <a:cs typeface="Open Sans"/>
                <a:sym typeface="Open Sans"/>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007BC4"/>
                </a:solidFill>
                <a:latin typeface="Open Sans"/>
                <a:ea typeface="Open Sans"/>
                <a:cs typeface="Open Sans"/>
                <a:sym typeface="Open Sans"/>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007BC4"/>
                </a:solidFill>
                <a:latin typeface="Open Sans"/>
                <a:ea typeface="Open Sans"/>
                <a:cs typeface="Open Sans"/>
                <a:sym typeface="Open Sans"/>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007BC4"/>
                </a:solidFill>
                <a:latin typeface="Open Sans"/>
                <a:ea typeface="Open Sans"/>
                <a:cs typeface="Open Sans"/>
                <a:sym typeface="Open Sans"/>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007BC4"/>
                </a:solidFill>
                <a:latin typeface="Open Sans"/>
                <a:ea typeface="Open Sans"/>
                <a:cs typeface="Open Sans"/>
                <a:sym typeface="Open Sans"/>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007BC4"/>
                </a:solidFill>
                <a:latin typeface="Open Sans"/>
                <a:ea typeface="Open Sans"/>
                <a:cs typeface="Open Sans"/>
                <a:sym typeface="Open Sans"/>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007BC4"/>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75967454"/>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8" r:id="rId4"/>
    <p:sldLayoutId id="2147483657" r:id="rId5"/>
    <p:sldLayoutId id="2147483654" r:id="rId6"/>
    <p:sldLayoutId id="2147483655" r:id="rId7"/>
    <p:sldLayoutId id="2147483656" r:id="rId8"/>
    <p:sldLayoutId id="2147483659" r:id="rId9"/>
    <p:sldLayoutId id="2147483660" r:id="rId10"/>
    <p:sldLayoutId id="2147483661" r:id="rId11"/>
    <p:sldLayoutId id="2147483681" r:id="rId12"/>
  </p:sldLayoutIdLst>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8000" y="1483793"/>
            <a:ext cx="11160000" cy="43200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Slide Number Placeholder 5"/>
          <p:cNvSpPr>
            <a:spLocks noGrp="1"/>
          </p:cNvSpPr>
          <p:nvPr>
            <p:ph type="sldNum" sz="quarter" idx="4"/>
          </p:nvPr>
        </p:nvSpPr>
        <p:spPr>
          <a:xfrm>
            <a:off x="10639513" y="6356349"/>
            <a:ext cx="1146117"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CB54FD95-88D0-4DB5-B651-B4B585AE4964}" type="slidenum">
              <a:rPr lang="en-US" smtClean="0"/>
              <a:pPr/>
              <a:t>‹#›</a:t>
            </a:fld>
            <a:endParaRPr lang="en-US" dirty="0"/>
          </a:p>
        </p:txBody>
      </p:sp>
      <p:sp>
        <p:nvSpPr>
          <p:cNvPr id="2" name="Title Placeholder 1">
            <a:extLst>
              <a:ext uri="{FF2B5EF4-FFF2-40B4-BE49-F238E27FC236}">
                <a16:creationId xmlns:a16="http://schemas.microsoft.com/office/drawing/2014/main" id="{B9403A89-4757-493B-9918-D6342950F97F}"/>
              </a:ext>
            </a:extLst>
          </p:cNvPr>
          <p:cNvSpPr>
            <a:spLocks noGrp="1"/>
          </p:cNvSpPr>
          <p:nvPr>
            <p:ph type="title"/>
          </p:nvPr>
        </p:nvSpPr>
        <p:spPr>
          <a:xfrm>
            <a:off x="468000" y="430315"/>
            <a:ext cx="11160000" cy="792000"/>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12" name="Date Placeholder 11">
            <a:extLst>
              <a:ext uri="{FF2B5EF4-FFF2-40B4-BE49-F238E27FC236}">
                <a16:creationId xmlns:a16="http://schemas.microsoft.com/office/drawing/2014/main" id="{30237880-4E0E-4A5E-908C-D6B7AC50E4A0}"/>
              </a:ext>
            </a:extLst>
          </p:cNvPr>
          <p:cNvSpPr>
            <a:spLocks noGrp="1"/>
          </p:cNvSpPr>
          <p:nvPr>
            <p:ph type="dt" sz="half" idx="2"/>
          </p:nvPr>
        </p:nvSpPr>
        <p:spPr>
          <a:xfrm>
            <a:off x="265631"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45492429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8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88000" indent="-288000" algn="l" defTabSz="914400" rtl="0" eaLnBrk="1" latinLnBrk="0" hangingPunct="1">
        <a:lnSpc>
          <a:spcPct val="120000"/>
        </a:lnSpc>
        <a:spcBef>
          <a:spcPts val="1000"/>
        </a:spcBef>
        <a:spcAft>
          <a:spcPts val="600"/>
        </a:spcAft>
        <a:buClr>
          <a:schemeClr val="accent1"/>
        </a:buClr>
        <a:buSzPct val="75000"/>
        <a:buFont typeface="Wingdings 3" panose="05040102010807070707" pitchFamily="18" charset="2"/>
        <a:buChar char=""/>
        <a:defRPr sz="2000" kern="1200">
          <a:solidFill>
            <a:schemeClr val="tx1"/>
          </a:solidFill>
          <a:latin typeface="Arial" panose="020B0604020202020204" pitchFamily="34" charset="0"/>
          <a:ea typeface="+mn-ea"/>
          <a:cs typeface="Arial" panose="020B0604020202020204" pitchFamily="34" charset="0"/>
        </a:defRPr>
      </a:lvl1pPr>
      <a:lvl2pPr marL="720000" indent="-288000" algn="l" defTabSz="914400" rtl="0" eaLnBrk="1" latinLnBrk="0" hangingPunct="1">
        <a:lnSpc>
          <a:spcPct val="120000"/>
        </a:lnSpc>
        <a:spcBef>
          <a:spcPts val="1000"/>
        </a:spcBef>
        <a:spcAft>
          <a:spcPts val="600"/>
        </a:spcAft>
        <a:buClr>
          <a:schemeClr val="accent1"/>
        </a:buClr>
        <a:buSzPct val="75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080000" indent="-288000" algn="l" defTabSz="914400" rtl="0" eaLnBrk="1" latinLnBrk="0" hangingPunct="1">
        <a:lnSpc>
          <a:spcPct val="120000"/>
        </a:lnSpc>
        <a:spcBef>
          <a:spcPts val="1000"/>
        </a:spcBef>
        <a:spcAft>
          <a:spcPts val="600"/>
        </a:spcAft>
        <a:buClr>
          <a:schemeClr val="accent1"/>
        </a:buClr>
        <a:buSzPct val="75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440000" indent="-288000" algn="l" defTabSz="914400" rtl="0" eaLnBrk="1" latinLnBrk="0" hangingPunct="1">
        <a:lnSpc>
          <a:spcPct val="120000"/>
        </a:lnSpc>
        <a:spcBef>
          <a:spcPts val="1000"/>
        </a:spcBef>
        <a:spcAft>
          <a:spcPts val="600"/>
        </a:spcAft>
        <a:buClr>
          <a:schemeClr val="accent1"/>
        </a:buClr>
        <a:buSzPct val="7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764000" indent="-288000" algn="l" defTabSz="914400" rtl="0" eaLnBrk="1" latinLnBrk="0" hangingPunct="1">
        <a:lnSpc>
          <a:spcPct val="120000"/>
        </a:lnSpc>
        <a:spcBef>
          <a:spcPts val="1000"/>
        </a:spcBef>
        <a:spcAft>
          <a:spcPts val="600"/>
        </a:spcAft>
        <a:buClr>
          <a:schemeClr val="accent1"/>
        </a:buClr>
        <a:buSzPct val="7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C9BC-2C6A-4244-998F-180C3DF2BEA0}"/>
              </a:ext>
            </a:extLst>
          </p:cNvPr>
          <p:cNvSpPr>
            <a:spLocks noGrp="1"/>
          </p:cNvSpPr>
          <p:nvPr>
            <p:ph type="title"/>
          </p:nvPr>
        </p:nvSpPr>
        <p:spPr>
          <a:xfrm>
            <a:off x="442432" y="4222438"/>
            <a:ext cx="10911366" cy="1162362"/>
          </a:xfrm>
        </p:spPr>
        <p:txBody>
          <a:bodyPr>
            <a:normAutofit/>
          </a:bodyPr>
          <a:lstStyle/>
          <a:p>
            <a:pPr algn="l">
              <a:lnSpc>
                <a:spcPct val="150000"/>
              </a:lnSpc>
            </a:pPr>
            <a:r>
              <a:rPr lang="en-US" dirty="0"/>
              <a:t>Michael </a:t>
            </a:r>
            <a:r>
              <a:rPr lang="en-US" dirty="0" err="1"/>
              <a:t>Mehling</a:t>
            </a:r>
            <a:r>
              <a:rPr lang="en-US" dirty="0"/>
              <a:t>  	</a:t>
            </a:r>
            <a:br>
              <a:rPr lang="en-US" dirty="0"/>
            </a:br>
            <a:r>
              <a:rPr lang="en-US" dirty="0"/>
              <a:t>Elena </a:t>
            </a:r>
            <a:r>
              <a:rPr lang="en-US" dirty="0" err="1"/>
              <a:t>Bonfiglio</a:t>
            </a:r>
            <a:endParaRPr lang="en-US" dirty="0"/>
          </a:p>
        </p:txBody>
      </p:sp>
      <p:sp>
        <p:nvSpPr>
          <p:cNvPr id="3" name="Content Placeholder 2">
            <a:extLst>
              <a:ext uri="{FF2B5EF4-FFF2-40B4-BE49-F238E27FC236}">
                <a16:creationId xmlns:a16="http://schemas.microsoft.com/office/drawing/2014/main" id="{42DCA48D-17FA-3841-95FC-E9FFE39557ED}"/>
              </a:ext>
            </a:extLst>
          </p:cNvPr>
          <p:cNvSpPr>
            <a:spLocks noGrp="1"/>
          </p:cNvSpPr>
          <p:nvPr>
            <p:ph sz="half" idx="1"/>
          </p:nvPr>
        </p:nvSpPr>
        <p:spPr/>
        <p:txBody>
          <a:bodyPr>
            <a:normAutofit lnSpcReduction="10000"/>
          </a:bodyPr>
          <a:lstStyle/>
          <a:p>
            <a:r>
              <a:rPr lang="en-US" dirty="0"/>
              <a:t>IETA North America Climate Summit / Climate Week NYC</a:t>
            </a:r>
          </a:p>
        </p:txBody>
      </p:sp>
      <p:sp>
        <p:nvSpPr>
          <p:cNvPr id="4" name="Content Placeholder 3">
            <a:extLst>
              <a:ext uri="{FF2B5EF4-FFF2-40B4-BE49-F238E27FC236}">
                <a16:creationId xmlns:a16="http://schemas.microsoft.com/office/drawing/2014/main" id="{BB594FA6-4096-AD4C-A6CA-70A4B56BB12E}"/>
              </a:ext>
            </a:extLst>
          </p:cNvPr>
          <p:cNvSpPr>
            <a:spLocks noGrp="1"/>
          </p:cNvSpPr>
          <p:nvPr>
            <p:ph sz="half" idx="2"/>
          </p:nvPr>
        </p:nvSpPr>
        <p:spPr/>
        <p:txBody>
          <a:bodyPr>
            <a:normAutofit fontScale="77500" lnSpcReduction="20000"/>
          </a:bodyPr>
          <a:lstStyle/>
          <a:p>
            <a:r>
              <a:rPr lang="en-GB" dirty="0">
                <a:solidFill>
                  <a:srgbClr val="1E6BA7"/>
                </a:solidFill>
                <a:latin typeface="Cambria Math" charset="0"/>
                <a:ea typeface="Cambria Math" charset="0"/>
                <a:cs typeface="Cambria Math" charset="0"/>
              </a:rPr>
              <a:t>The role of CCS/CCUS and removals in international carbon markets</a:t>
            </a:r>
          </a:p>
        </p:txBody>
      </p:sp>
      <p:sp>
        <p:nvSpPr>
          <p:cNvPr id="6" name="Content Placeholder 2">
            <a:extLst>
              <a:ext uri="{FF2B5EF4-FFF2-40B4-BE49-F238E27FC236}">
                <a16:creationId xmlns:a16="http://schemas.microsoft.com/office/drawing/2014/main" id="{F97C46CF-E479-F844-C0B4-1410F4BFFDFD}"/>
              </a:ext>
            </a:extLst>
          </p:cNvPr>
          <p:cNvSpPr txBox="1">
            <a:spLocks/>
          </p:cNvSpPr>
          <p:nvPr/>
        </p:nvSpPr>
        <p:spPr>
          <a:xfrm>
            <a:off x="442431" y="3557270"/>
            <a:ext cx="10911367" cy="38039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400"/>
              <a:buFont typeface="Arial"/>
              <a:buNone/>
              <a:defRPr lang="en-US" sz="2000" b="0" i="0" u="none" strike="noStrike" kern="1200" cap="none" dirty="0" smtClean="0">
                <a:solidFill>
                  <a:srgbClr val="1F6BA7"/>
                </a:solidFill>
                <a:latin typeface="Cambria" panose="02040503050406030204" pitchFamily="18" charset="0"/>
                <a:ea typeface="+mn-ea"/>
                <a:cs typeface="Cambria" panose="02040503050406030204" pitchFamily="18" charset="0"/>
                <a:sym typeface="Open Sans"/>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sz="1600">
                <a:solidFill>
                  <a:schemeClr val="tx2">
                    <a:lumMod val="50000"/>
                  </a:schemeClr>
                </a:solidFill>
              </a:rPr>
              <a:t>September 20</a:t>
            </a:r>
            <a:r>
              <a:rPr lang="en-GB" sz="1600" baseline="30000">
                <a:solidFill>
                  <a:schemeClr val="tx2">
                    <a:lumMod val="50000"/>
                  </a:schemeClr>
                </a:solidFill>
              </a:rPr>
              <a:t>th</a:t>
            </a:r>
            <a:r>
              <a:rPr lang="en-GB" sz="1600">
                <a:solidFill>
                  <a:schemeClr val="tx2">
                    <a:lumMod val="50000"/>
                  </a:schemeClr>
                </a:solidFill>
              </a:rPr>
              <a:t>,  2023</a:t>
            </a:r>
            <a:endParaRPr lang="en-GB" sz="1600" dirty="0">
              <a:solidFill>
                <a:schemeClr val="tx2">
                  <a:lumMod val="50000"/>
                </a:schemeClr>
              </a:solidFill>
            </a:endParaRPr>
          </a:p>
        </p:txBody>
      </p:sp>
    </p:spTree>
    <p:extLst>
      <p:ext uri="{BB962C8B-B14F-4D97-AF65-F5344CB8AC3E}">
        <p14:creationId xmlns:p14="http://schemas.microsoft.com/office/powerpoint/2010/main" val="4232792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BC2FEB-3EF6-CBAF-F02C-6588172EBC3D}"/>
              </a:ext>
            </a:extLst>
          </p:cNvPr>
          <p:cNvSpPr>
            <a:spLocks noGrp="1"/>
          </p:cNvSpPr>
          <p:nvPr>
            <p:ph idx="13"/>
          </p:nvPr>
        </p:nvSpPr>
        <p:spPr/>
        <p:txBody>
          <a:bodyPr>
            <a:noAutofit/>
          </a:bodyPr>
          <a:lstStyle/>
          <a:p>
            <a:pPr>
              <a:spcBef>
                <a:spcPts val="0"/>
              </a:spcBef>
              <a:spcAft>
                <a:spcPts val="0"/>
              </a:spcAft>
              <a:buClr>
                <a:schemeClr val="tx1"/>
              </a:buClr>
              <a:buSzPct val="100000"/>
            </a:pPr>
            <a:r>
              <a:rPr lang="en-GB" sz="2500" dirty="0">
                <a:latin typeface="Calibri" panose="020F0502020204030204" pitchFamily="34" charset="0"/>
                <a:cs typeface="Calibri" panose="020F0502020204030204" pitchFamily="34" charset="0"/>
              </a:rPr>
              <a:t>As options widely recognized to be indispensable, CCS/CCUS and removals will need to receive increased political support at both the national and regional level, such as in the EU, as well as at the international level, for instance through the COP/CMA. </a:t>
            </a:r>
          </a:p>
          <a:p>
            <a:pPr>
              <a:spcBef>
                <a:spcPts val="0"/>
              </a:spcBef>
              <a:spcAft>
                <a:spcPts val="0"/>
              </a:spcAft>
              <a:buClr>
                <a:schemeClr val="tx1"/>
              </a:buClr>
              <a:buSzPct val="100000"/>
            </a:pPr>
            <a:r>
              <a:rPr lang="en-GB" sz="2500" dirty="0">
                <a:latin typeface="Calibri" panose="020F0502020204030204" pitchFamily="34" charset="0"/>
                <a:cs typeface="Calibri" panose="020F0502020204030204" pitchFamily="34" charset="0"/>
              </a:rPr>
              <a:t>The next major opportunity to accelerate the exploration and deployment of CCS/CCUS will present itself at COP28, where a political signal – for instance through a political declaration, language in the cover decision, or some other expression of urgency – would be of value, especially when it comes to public opinion.</a:t>
            </a:r>
          </a:p>
          <a:p>
            <a:pPr>
              <a:spcBef>
                <a:spcPts val="0"/>
              </a:spcBef>
              <a:spcAft>
                <a:spcPts val="0"/>
              </a:spcAft>
              <a:buClr>
                <a:schemeClr val="tx1"/>
              </a:buClr>
              <a:buSzPct val="100000"/>
            </a:pPr>
            <a:r>
              <a:rPr lang="en-GB" sz="2500" dirty="0">
                <a:latin typeface="Calibri" panose="020F0502020204030204" pitchFamily="34" charset="0"/>
                <a:cs typeface="Calibri" panose="020F0502020204030204" pitchFamily="34" charset="0"/>
              </a:rPr>
              <a:t>In addition to political support, practical solutions that can help with the implementation should be explored if CCS/CCUS and removals are to play the role described above. </a:t>
            </a:r>
          </a:p>
          <a:p>
            <a:pPr marL="514350" indent="-514350">
              <a:spcBef>
                <a:spcPts val="0"/>
              </a:spcBef>
              <a:spcAft>
                <a:spcPts val="0"/>
              </a:spcAft>
              <a:buFont typeface="+mj-lt"/>
              <a:buAutoNum type="alphaLcPeriod"/>
            </a:pPr>
            <a:endParaRPr lang="en-GB" sz="2600" dirty="0">
              <a:latin typeface="Calibri" panose="020F0502020204030204" pitchFamily="34" charset="0"/>
              <a:cs typeface="Calibri" panose="020F0502020204030204" pitchFamily="34" charset="0"/>
            </a:endParaRPr>
          </a:p>
          <a:p>
            <a:pPr marL="514350" indent="-514350">
              <a:spcBef>
                <a:spcPts val="0"/>
              </a:spcBef>
              <a:spcAft>
                <a:spcPts val="0"/>
              </a:spcAft>
              <a:buFont typeface="+mj-lt"/>
              <a:buAutoNum type="alphaLcPeriod"/>
            </a:pPr>
            <a:endParaRPr lang="en-GB" sz="26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287245D7-DCA1-259E-E969-2818472C7829}"/>
              </a:ext>
            </a:extLst>
          </p:cNvPr>
          <p:cNvSpPr>
            <a:spLocks noGrp="1"/>
          </p:cNvSpPr>
          <p:nvPr>
            <p:ph type="body" sz="quarter" idx="14"/>
          </p:nvPr>
        </p:nvSpPr>
        <p:spPr/>
        <p:txBody>
          <a:bodyPr>
            <a:noAutofit/>
          </a:bodyPr>
          <a:lstStyle/>
          <a:p>
            <a:r>
              <a:rPr lang="en-BE" dirty="0"/>
              <a:t>A call to action (2)</a:t>
            </a:r>
          </a:p>
        </p:txBody>
      </p:sp>
      <p:sp>
        <p:nvSpPr>
          <p:cNvPr id="4" name="Slide Number Placeholder 3">
            <a:extLst>
              <a:ext uri="{FF2B5EF4-FFF2-40B4-BE49-F238E27FC236}">
                <a16:creationId xmlns:a16="http://schemas.microsoft.com/office/drawing/2014/main" id="{13547B09-F5DC-5FC6-1CF7-6111F7C719AA}"/>
              </a:ext>
            </a:extLst>
          </p:cNvPr>
          <p:cNvSpPr>
            <a:spLocks noGrp="1"/>
          </p:cNvSpPr>
          <p:nvPr>
            <p:ph type="sldNum" sz="quarter" idx="12"/>
          </p:nvPr>
        </p:nvSpPr>
        <p:spPr/>
        <p:txBody>
          <a:bodyPr/>
          <a:lstStyle/>
          <a:p>
            <a:fld id="{F26FC048-DF4E-0746-B313-543F0DD72FCB}" type="slidenum">
              <a:rPr lang="en-GB" smtClean="0"/>
              <a:pPr/>
              <a:t>10</a:t>
            </a:fld>
            <a:endParaRPr lang="en-GB"/>
          </a:p>
        </p:txBody>
      </p:sp>
    </p:spTree>
    <p:extLst>
      <p:ext uri="{BB962C8B-B14F-4D97-AF65-F5344CB8AC3E}">
        <p14:creationId xmlns:p14="http://schemas.microsoft.com/office/powerpoint/2010/main" val="57928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BC2FEB-3EF6-CBAF-F02C-6588172EBC3D}"/>
              </a:ext>
            </a:extLst>
          </p:cNvPr>
          <p:cNvSpPr>
            <a:spLocks noGrp="1"/>
          </p:cNvSpPr>
          <p:nvPr>
            <p:ph idx="13"/>
          </p:nvPr>
        </p:nvSpPr>
        <p:spPr/>
        <p:txBody>
          <a:bodyPr>
            <a:noAutofit/>
          </a:bodyPr>
          <a:lstStyle/>
          <a:p>
            <a:pPr>
              <a:lnSpc>
                <a:spcPct val="100000"/>
              </a:lnSpc>
              <a:spcBef>
                <a:spcPts val="0"/>
              </a:spcBef>
              <a:spcAft>
                <a:spcPts val="0"/>
              </a:spcAft>
              <a:buClr>
                <a:schemeClr val="tx1"/>
              </a:buClr>
              <a:buSzPct val="100000"/>
            </a:pPr>
            <a:r>
              <a:rPr lang="en-GB" sz="2800" dirty="0">
                <a:latin typeface="Calibri" panose="020F0502020204030204" pitchFamily="34" charset="0"/>
                <a:cs typeface="Calibri" panose="020F0502020204030204" pitchFamily="34" charset="0"/>
              </a:rPr>
              <a:t>Such practical solutions can include: </a:t>
            </a:r>
          </a:p>
          <a:p>
            <a:pPr marL="914400" lvl="1" indent="-514350">
              <a:lnSpc>
                <a:spcPct val="100000"/>
              </a:lnSpc>
              <a:spcBef>
                <a:spcPts val="0"/>
              </a:spcBef>
              <a:spcAft>
                <a:spcPts val="0"/>
              </a:spcAft>
              <a:buClr>
                <a:schemeClr val="tx1"/>
              </a:buClr>
              <a:buSzPct val="100000"/>
              <a:buFont typeface="System Font Regular"/>
              <a:buChar char="–"/>
            </a:pPr>
            <a:r>
              <a:rPr lang="en-GB" sz="2400" dirty="0">
                <a:latin typeface="Calibri" panose="020F0502020204030204" pitchFamily="34" charset="0"/>
                <a:cs typeface="Calibri" panose="020F0502020204030204" pitchFamily="34" charset="0"/>
              </a:rPr>
              <a:t>Testing the regulatory and institutional architecture of international cooperation on CCS/CCUS and removals under Article 6 of the Paris Agreement, for instance through piloting of cooperative approaches on removals.</a:t>
            </a:r>
          </a:p>
          <a:p>
            <a:pPr marL="920750" lvl="1" indent="0">
              <a:lnSpc>
                <a:spcPct val="100000"/>
              </a:lnSpc>
              <a:spcBef>
                <a:spcPts val="0"/>
              </a:spcBef>
              <a:spcAft>
                <a:spcPts val="0"/>
              </a:spcAft>
              <a:buClr>
                <a:schemeClr val="tx1"/>
              </a:buClr>
              <a:buSzPct val="100000"/>
              <a:buNone/>
            </a:pPr>
            <a:r>
              <a:rPr lang="en-GB" sz="2400" dirty="0">
                <a:latin typeface="Calibri" panose="020F0502020204030204" pitchFamily="34" charset="0"/>
                <a:cs typeface="Calibri" panose="020F0502020204030204" pitchFamily="34" charset="0"/>
              </a:rPr>
              <a:t>One first step: adoption of methodological guidance on removals under Article 6.4.</a:t>
            </a:r>
          </a:p>
          <a:p>
            <a:pPr marL="914400" lvl="1" indent="-514350">
              <a:lnSpc>
                <a:spcPct val="100000"/>
              </a:lnSpc>
              <a:spcBef>
                <a:spcPts val="0"/>
              </a:spcBef>
              <a:spcAft>
                <a:spcPts val="0"/>
              </a:spcAft>
              <a:buClr>
                <a:schemeClr val="tx1"/>
              </a:buClr>
              <a:buSzPct val="100000"/>
              <a:buFont typeface="System Font Regular"/>
              <a:buChar char="–"/>
            </a:pPr>
            <a:r>
              <a:rPr lang="en-GB" sz="2400" dirty="0">
                <a:latin typeface="Calibri" panose="020F0502020204030204" pitchFamily="34" charset="0"/>
                <a:cs typeface="Calibri" panose="020F0502020204030204" pitchFamily="34" charset="0"/>
              </a:rPr>
              <a:t>Consideration of coalitions or “clubs” to advance CCS/CCUS and removals, either within the framework of the Paris Agreement or outside of it.</a:t>
            </a:r>
          </a:p>
          <a:p>
            <a:pPr marL="914400" lvl="1" indent="-514350">
              <a:lnSpc>
                <a:spcPct val="100000"/>
              </a:lnSpc>
              <a:spcBef>
                <a:spcPts val="0"/>
              </a:spcBef>
              <a:spcAft>
                <a:spcPts val="0"/>
              </a:spcAft>
              <a:buClr>
                <a:schemeClr val="tx1"/>
              </a:buClr>
              <a:buSzPct val="100000"/>
              <a:buFont typeface="System Font Regular"/>
              <a:buChar char="–"/>
            </a:pPr>
            <a:r>
              <a:rPr lang="en-GB" sz="2400" dirty="0">
                <a:latin typeface="Calibri" panose="020F0502020204030204" pitchFamily="34" charset="0"/>
                <a:cs typeface="Calibri" panose="020F0502020204030204" pitchFamily="34" charset="0"/>
              </a:rPr>
              <a:t>Creating appropriate international governance structures to manage risks associated with CCS/CCUS and removals. This could entail assignment of long-term liability to an existing or newly created international institution with a significant balance sheet.</a:t>
            </a:r>
          </a:p>
          <a:p>
            <a:pPr>
              <a:lnSpc>
                <a:spcPct val="100000"/>
              </a:lnSpc>
              <a:spcBef>
                <a:spcPts val="0"/>
              </a:spcBef>
              <a:spcAft>
                <a:spcPts val="0"/>
              </a:spcAft>
              <a:buClr>
                <a:schemeClr val="tx1"/>
              </a:buClr>
              <a:buSzPct val="100000"/>
            </a:pPr>
            <a:r>
              <a:rPr lang="en-US" sz="2800" dirty="0">
                <a:latin typeface="Calibri" panose="020F0502020204030204" pitchFamily="34" charset="0"/>
                <a:cs typeface="Calibri" panose="020F0502020204030204" pitchFamily="34" charset="0"/>
              </a:rPr>
              <a:t>Ensuring the availability of all options, including CCS/CCUS and removals, is a sound risk management and hedging strategy: there is no panacea in the effort to address climate change and meet the goal of the Paris Agreement.</a:t>
            </a:r>
            <a:endParaRPr lang="en-GB" sz="28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287245D7-DCA1-259E-E969-2818472C7829}"/>
              </a:ext>
            </a:extLst>
          </p:cNvPr>
          <p:cNvSpPr>
            <a:spLocks noGrp="1"/>
          </p:cNvSpPr>
          <p:nvPr>
            <p:ph type="body" sz="quarter" idx="14"/>
          </p:nvPr>
        </p:nvSpPr>
        <p:spPr/>
        <p:txBody>
          <a:bodyPr>
            <a:noAutofit/>
          </a:bodyPr>
          <a:lstStyle/>
          <a:p>
            <a:r>
              <a:rPr lang="en-BE" dirty="0"/>
              <a:t>A call to action (</a:t>
            </a:r>
            <a:r>
              <a:rPr lang="de-DE" dirty="0"/>
              <a:t>3</a:t>
            </a:r>
            <a:r>
              <a:rPr lang="en-BE" dirty="0"/>
              <a:t>)</a:t>
            </a:r>
          </a:p>
        </p:txBody>
      </p:sp>
      <p:sp>
        <p:nvSpPr>
          <p:cNvPr id="4" name="Slide Number Placeholder 3">
            <a:extLst>
              <a:ext uri="{FF2B5EF4-FFF2-40B4-BE49-F238E27FC236}">
                <a16:creationId xmlns:a16="http://schemas.microsoft.com/office/drawing/2014/main" id="{13547B09-F5DC-5FC6-1CF7-6111F7C719AA}"/>
              </a:ext>
            </a:extLst>
          </p:cNvPr>
          <p:cNvSpPr>
            <a:spLocks noGrp="1"/>
          </p:cNvSpPr>
          <p:nvPr>
            <p:ph type="sldNum" sz="quarter" idx="12"/>
          </p:nvPr>
        </p:nvSpPr>
        <p:spPr/>
        <p:txBody>
          <a:bodyPr/>
          <a:lstStyle/>
          <a:p>
            <a:fld id="{F26FC048-DF4E-0746-B313-543F0DD72FCB}" type="slidenum">
              <a:rPr lang="en-GB" smtClean="0"/>
              <a:pPr/>
              <a:t>11</a:t>
            </a:fld>
            <a:endParaRPr lang="en-GB"/>
          </a:p>
        </p:txBody>
      </p:sp>
    </p:spTree>
    <p:extLst>
      <p:ext uri="{BB962C8B-B14F-4D97-AF65-F5344CB8AC3E}">
        <p14:creationId xmlns:p14="http://schemas.microsoft.com/office/powerpoint/2010/main" val="240694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0C8CDF-3C38-71AB-325D-BB430CC93CA6}"/>
              </a:ext>
            </a:extLst>
          </p:cNvPr>
          <p:cNvSpPr>
            <a:spLocks noGrp="1"/>
          </p:cNvSpPr>
          <p:nvPr>
            <p:ph idx="13"/>
          </p:nvPr>
        </p:nvSpPr>
        <p:spPr/>
        <p:txBody>
          <a:bodyPr/>
          <a:lstStyle/>
          <a:p>
            <a:endParaRPr lang="en-BE" dirty="0"/>
          </a:p>
          <a:p>
            <a:endParaRPr lang="en-BE" dirty="0"/>
          </a:p>
          <a:p>
            <a:endParaRPr lang="en-BE" dirty="0"/>
          </a:p>
        </p:txBody>
      </p:sp>
      <p:sp>
        <p:nvSpPr>
          <p:cNvPr id="3" name="Text Placeholder 2">
            <a:extLst>
              <a:ext uri="{FF2B5EF4-FFF2-40B4-BE49-F238E27FC236}">
                <a16:creationId xmlns:a16="http://schemas.microsoft.com/office/drawing/2014/main" id="{8D2D945C-2858-9532-35AB-C2B5FC35C410}"/>
              </a:ext>
            </a:extLst>
          </p:cNvPr>
          <p:cNvSpPr>
            <a:spLocks noGrp="1"/>
          </p:cNvSpPr>
          <p:nvPr>
            <p:ph type="body" sz="quarter" idx="14"/>
          </p:nvPr>
        </p:nvSpPr>
        <p:spPr/>
        <p:txBody>
          <a:bodyPr>
            <a:noAutofit/>
          </a:bodyPr>
          <a:lstStyle/>
          <a:p>
            <a:r>
              <a:rPr lang="en-BE" dirty="0"/>
              <a:t>Find out more</a:t>
            </a:r>
          </a:p>
        </p:txBody>
      </p:sp>
      <p:sp>
        <p:nvSpPr>
          <p:cNvPr id="4" name="Slide Number Placeholder 3">
            <a:extLst>
              <a:ext uri="{FF2B5EF4-FFF2-40B4-BE49-F238E27FC236}">
                <a16:creationId xmlns:a16="http://schemas.microsoft.com/office/drawing/2014/main" id="{E410C03D-41EB-1DDD-C4C3-B32C63F3908C}"/>
              </a:ext>
            </a:extLst>
          </p:cNvPr>
          <p:cNvSpPr>
            <a:spLocks noGrp="1"/>
          </p:cNvSpPr>
          <p:nvPr>
            <p:ph type="sldNum" sz="quarter" idx="12"/>
          </p:nvPr>
        </p:nvSpPr>
        <p:spPr/>
        <p:txBody>
          <a:bodyPr/>
          <a:lstStyle/>
          <a:p>
            <a:fld id="{F26FC048-DF4E-0746-B313-543F0DD72FCB}" type="slidenum">
              <a:rPr lang="en-GB" smtClean="0"/>
              <a:pPr/>
              <a:t>12</a:t>
            </a:fld>
            <a:endParaRPr lang="en-GB"/>
          </a:p>
        </p:txBody>
      </p:sp>
      <p:sp>
        <p:nvSpPr>
          <p:cNvPr id="6" name="TextBox 5">
            <a:extLst>
              <a:ext uri="{FF2B5EF4-FFF2-40B4-BE49-F238E27FC236}">
                <a16:creationId xmlns:a16="http://schemas.microsoft.com/office/drawing/2014/main" id="{0747D29D-B0C4-586D-9F67-54DC6CA85FE8}"/>
              </a:ext>
            </a:extLst>
          </p:cNvPr>
          <p:cNvSpPr txBox="1"/>
          <p:nvPr/>
        </p:nvSpPr>
        <p:spPr>
          <a:xfrm>
            <a:off x="5300659" y="3395098"/>
            <a:ext cx="6620408" cy="2523768"/>
          </a:xfrm>
          <a:prstGeom prst="rect">
            <a:avLst/>
          </a:prstGeom>
          <a:noFill/>
        </p:spPr>
        <p:txBody>
          <a:bodyPr wrap="square" rtlCol="0">
            <a:spAutoFit/>
          </a:bodyPr>
          <a:lstStyle/>
          <a:p>
            <a:r>
              <a:rPr lang="en-BE" sz="3200" b="1" dirty="0">
                <a:solidFill>
                  <a:srgbClr val="2E6843"/>
                </a:solidFill>
              </a:rPr>
              <a:t>Contacts</a:t>
            </a:r>
          </a:p>
          <a:p>
            <a:pPr marL="285750" indent="-285750">
              <a:lnSpc>
                <a:spcPct val="150000"/>
              </a:lnSpc>
              <a:buFont typeface="Arial" panose="020B0604020202020204" pitchFamily="34" charset="0"/>
              <a:buChar char="•"/>
            </a:pPr>
            <a:r>
              <a:rPr lang="en-BE" dirty="0"/>
              <a:t>Andrei Marcu: acmarcu@ercst.org</a:t>
            </a:r>
          </a:p>
          <a:p>
            <a:pPr marL="285750" indent="-285750">
              <a:lnSpc>
                <a:spcPct val="150000"/>
              </a:lnSpc>
              <a:buFont typeface="Arial" panose="020B0604020202020204" pitchFamily="34" charset="0"/>
              <a:buChar char="•"/>
            </a:pPr>
            <a:r>
              <a:rPr lang="en-BE" dirty="0"/>
              <a:t>Michael Mehling: </a:t>
            </a:r>
            <a:r>
              <a:rPr lang="en-GB" dirty="0" err="1"/>
              <a:t>mmehling@mit.edu</a:t>
            </a:r>
            <a:endParaRPr lang="en-BE" dirty="0"/>
          </a:p>
          <a:p>
            <a:pPr marL="285750" indent="-285750">
              <a:lnSpc>
                <a:spcPct val="150000"/>
              </a:lnSpc>
              <a:buFont typeface="Arial" panose="020B0604020202020204" pitchFamily="34" charset="0"/>
              <a:buChar char="•"/>
            </a:pPr>
            <a:r>
              <a:rPr lang="en-BE" dirty="0"/>
              <a:t>Tomasz Chruszczow: </a:t>
            </a:r>
            <a:r>
              <a:rPr lang="en-GB" dirty="0"/>
              <a:t>tomasz.chruszczow@gmail.com</a:t>
            </a:r>
            <a:endParaRPr lang="en-BE" dirty="0"/>
          </a:p>
          <a:p>
            <a:pPr marL="285750" indent="-285750">
              <a:lnSpc>
                <a:spcPct val="150000"/>
              </a:lnSpc>
              <a:buFont typeface="Arial" panose="020B0604020202020204" pitchFamily="34" charset="0"/>
              <a:buChar char="•"/>
            </a:pPr>
            <a:r>
              <a:rPr lang="en-BE" dirty="0"/>
              <a:t>Elena Bonfiglio: ebonfiglio@ercst.org</a:t>
            </a:r>
          </a:p>
          <a:p>
            <a:pPr marL="285750" indent="-285750">
              <a:buFont typeface="Arial" panose="020B0604020202020204" pitchFamily="34" charset="0"/>
              <a:buChar char="•"/>
            </a:pPr>
            <a:endParaRPr lang="en-BE" dirty="0"/>
          </a:p>
        </p:txBody>
      </p:sp>
      <p:pic>
        <p:nvPicPr>
          <p:cNvPr id="8" name="Picture 7" descr="A green and white cover with white text&#10;&#10;Description automatically generated with low confidence">
            <a:extLst>
              <a:ext uri="{FF2B5EF4-FFF2-40B4-BE49-F238E27FC236}">
                <a16:creationId xmlns:a16="http://schemas.microsoft.com/office/drawing/2014/main" id="{3D627A9A-39C1-F495-0932-B886093FE127}"/>
              </a:ext>
            </a:extLst>
          </p:cNvPr>
          <p:cNvPicPr>
            <a:picLocks noChangeAspect="1"/>
          </p:cNvPicPr>
          <p:nvPr/>
        </p:nvPicPr>
        <p:blipFill>
          <a:blip r:embed="rId2"/>
          <a:stretch>
            <a:fillRect/>
          </a:stretch>
        </p:blipFill>
        <p:spPr>
          <a:xfrm>
            <a:off x="813314" y="1403422"/>
            <a:ext cx="3568700" cy="4508500"/>
          </a:xfrm>
          <a:prstGeom prst="rect">
            <a:avLst/>
          </a:prstGeom>
          <a:ln>
            <a:solidFill>
              <a:srgbClr val="2E6843"/>
            </a:solidFill>
          </a:ln>
        </p:spPr>
      </p:pic>
      <p:pic>
        <p:nvPicPr>
          <p:cNvPr id="11" name="Picture 10" descr="A qr code on a white background&#10;&#10;Description automatically generated">
            <a:extLst>
              <a:ext uri="{FF2B5EF4-FFF2-40B4-BE49-F238E27FC236}">
                <a16:creationId xmlns:a16="http://schemas.microsoft.com/office/drawing/2014/main" id="{6FC4C91F-C4AF-7466-59C6-CEA79D4F28D4}"/>
              </a:ext>
            </a:extLst>
          </p:cNvPr>
          <p:cNvPicPr>
            <a:picLocks noChangeAspect="1"/>
          </p:cNvPicPr>
          <p:nvPr/>
        </p:nvPicPr>
        <p:blipFill>
          <a:blip r:embed="rId3"/>
          <a:stretch>
            <a:fillRect/>
          </a:stretch>
        </p:blipFill>
        <p:spPr>
          <a:xfrm>
            <a:off x="5300659" y="1399598"/>
            <a:ext cx="1123646" cy="1138239"/>
          </a:xfrm>
          <a:prstGeom prst="rect">
            <a:avLst/>
          </a:prstGeom>
        </p:spPr>
      </p:pic>
    </p:spTree>
    <p:extLst>
      <p:ext uri="{BB962C8B-B14F-4D97-AF65-F5344CB8AC3E}">
        <p14:creationId xmlns:p14="http://schemas.microsoft.com/office/powerpoint/2010/main" val="4807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855EDB-2799-C774-FB57-5D64761CE1AE}"/>
              </a:ext>
            </a:extLst>
          </p:cNvPr>
          <p:cNvSpPr>
            <a:spLocks noGrp="1"/>
          </p:cNvSpPr>
          <p:nvPr>
            <p:ph idx="13"/>
          </p:nvPr>
        </p:nvSpPr>
        <p:spPr/>
        <p:txBody>
          <a:bodyPr>
            <a:normAutofit fontScale="70000" lnSpcReduction="20000"/>
          </a:bodyPr>
          <a:lstStyle/>
          <a:p>
            <a:pPr marL="0" indent="0">
              <a:buNone/>
            </a:pPr>
            <a:r>
              <a:rPr lang="en-GB" sz="2800" b="1" dirty="0">
                <a:latin typeface="Calibri" panose="020F0502020204030204" pitchFamily="34" charset="0"/>
                <a:cs typeface="Calibri" panose="020F0502020204030204" pitchFamily="34" charset="0"/>
              </a:rPr>
              <a:t>About ERCST </a:t>
            </a:r>
          </a:p>
          <a:p>
            <a:pPr marL="0" indent="0">
              <a:buNone/>
            </a:pPr>
            <a:r>
              <a:rPr lang="en-GB" sz="2000" dirty="0">
                <a:latin typeface="Calibri" panose="020F0502020204030204" pitchFamily="34" charset="0"/>
                <a:cs typeface="Calibri" panose="020F0502020204030204" pitchFamily="34" charset="0"/>
              </a:rPr>
              <a:t>The European Roundtable on Climate Change and Sustainable Transition (ERCST) is an independent, not-for-profit think tank, registered under Belgian law (as an ‘association sans but </a:t>
            </a:r>
            <a:r>
              <a:rPr lang="en-GB" sz="2000" dirty="0" err="1">
                <a:latin typeface="Calibri" panose="020F0502020204030204" pitchFamily="34" charset="0"/>
                <a:cs typeface="Calibri" panose="020F0502020204030204" pitchFamily="34" charset="0"/>
              </a:rPr>
              <a:t>lucratif</a:t>
            </a:r>
            <a:r>
              <a:rPr lang="en-GB" sz="2000" dirty="0">
                <a:latin typeface="Calibri" panose="020F0502020204030204" pitchFamily="34" charset="0"/>
                <a:cs typeface="Calibri" panose="020F0502020204030204" pitchFamily="34" charset="0"/>
              </a:rPr>
              <a:t>’), based in the heart of the European quarter in Brussels. More information on ERCST can be found in the ‘Governance’ chapter. The mission of ERCST is to provide a neutral space where policymakers and regulators can meet stakeholders and discuss climate change policy, including how to manage a sustainable transition to a low-carbon society. While focused on European climate policy, ERCST fully recognises and incorporates in its activities and thinking, the global dimensions of climate change policy. ERCST aims to provide rigorous intellectual analysis, stemming from the experience and input of its staff, as well as other research available, and the input of the stakeholders who join its activities. It represents its own views and strives to ensure in a very strict way its independence and integrity. ERCST aims to provide original ideas and research into European and international debates, which it can fully support through the logic of its arguments and the evidence that it can bring forward. ERCST is therefore open to researchers, NGOs, experts, and other stakeholders, filling a gap in the institutional “climate landscape”. It is a place where all views will be welcomed, encouraged, and listened to. In 2023, ERCST will continue its efforts and work organised in a number of work streams that operate with different formats such as online webinars, brainstorm sessions, task forces, moderated roundtables in Brussels and other capitals, briefings and lunchtime meetings. </a:t>
            </a:r>
          </a:p>
          <a:p>
            <a:pPr marL="0" indent="0">
              <a:buNone/>
            </a:pPr>
            <a:r>
              <a:rPr lang="en-GB" sz="2800" b="1" dirty="0">
                <a:latin typeface="Calibri" panose="020F0502020204030204" pitchFamily="34" charset="0"/>
                <a:cs typeface="Calibri" panose="020F0502020204030204" pitchFamily="34" charset="0"/>
              </a:rPr>
              <a:t>ERCST Values</a:t>
            </a:r>
          </a:p>
          <a:p>
            <a:pPr marL="0" indent="0">
              <a:buNone/>
            </a:pPr>
            <a:r>
              <a:rPr lang="en-GB" sz="2000" dirty="0">
                <a:latin typeface="Calibri" panose="020F0502020204030204" pitchFamily="34" charset="0"/>
                <a:cs typeface="Calibri" panose="020F0502020204030204" pitchFamily="34" charset="0"/>
              </a:rPr>
              <a:t>ERCST is committed to the goals and principles of the Paris Agreement and works towards promoting a just, inclusive, and sustainable global transition. ERCST has always been careful to ensure an inclusive working environment and to be attentive to gender diversity and to the plurality of voices represented in its initiatives. When this is not reflected in one of our publications or events, it is due to the unavailability of the consulted experts to participate, to choices of organizations on their representation or specific representation in the respective organization.</a:t>
            </a:r>
            <a:endParaRPr lang="en-BE" sz="6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4F0D62A6-0B66-FF81-9662-782ECF4AACAB}"/>
              </a:ext>
            </a:extLst>
          </p:cNvPr>
          <p:cNvSpPr>
            <a:spLocks noGrp="1"/>
          </p:cNvSpPr>
          <p:nvPr>
            <p:ph type="body" sz="quarter" idx="14"/>
          </p:nvPr>
        </p:nvSpPr>
        <p:spPr/>
        <p:txBody>
          <a:bodyPr>
            <a:normAutofit fontScale="85000" lnSpcReduction="10000"/>
          </a:bodyPr>
          <a:lstStyle/>
          <a:p>
            <a:endParaRPr lang="en-BE"/>
          </a:p>
        </p:txBody>
      </p:sp>
      <p:sp>
        <p:nvSpPr>
          <p:cNvPr id="4" name="Slide Number Placeholder 3">
            <a:extLst>
              <a:ext uri="{FF2B5EF4-FFF2-40B4-BE49-F238E27FC236}">
                <a16:creationId xmlns:a16="http://schemas.microsoft.com/office/drawing/2014/main" id="{3CB6F26C-8368-7735-AF98-6B7FA38CF0B5}"/>
              </a:ext>
            </a:extLst>
          </p:cNvPr>
          <p:cNvSpPr>
            <a:spLocks noGrp="1"/>
          </p:cNvSpPr>
          <p:nvPr>
            <p:ph type="sldNum" sz="quarter" idx="12"/>
          </p:nvPr>
        </p:nvSpPr>
        <p:spPr/>
        <p:txBody>
          <a:bodyPr/>
          <a:lstStyle/>
          <a:p>
            <a:fld id="{F26FC048-DF4E-0746-B313-543F0DD72FCB}" type="slidenum">
              <a:rPr lang="en-GB" smtClean="0"/>
              <a:pPr/>
              <a:t>2</a:t>
            </a:fld>
            <a:endParaRPr lang="en-GB"/>
          </a:p>
        </p:txBody>
      </p:sp>
    </p:spTree>
    <p:extLst>
      <p:ext uri="{BB962C8B-B14F-4D97-AF65-F5344CB8AC3E}">
        <p14:creationId xmlns:p14="http://schemas.microsoft.com/office/powerpoint/2010/main" val="42321410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8D02C0-157C-5DA6-04DD-E7370E2F57CA}"/>
              </a:ext>
            </a:extLst>
          </p:cNvPr>
          <p:cNvSpPr>
            <a:spLocks noGrp="1"/>
          </p:cNvSpPr>
          <p:nvPr>
            <p:ph idx="13"/>
          </p:nvPr>
        </p:nvSpPr>
        <p:spPr/>
        <p:txBody>
          <a:bodyPr>
            <a:normAutofit fontScale="92500"/>
          </a:bodyPr>
          <a:lstStyle/>
          <a:p>
            <a:endParaRPr lang="en-GB" sz="2800" dirty="0">
              <a:latin typeface="Calibri" panose="020F0502020204030204" pitchFamily="34" charset="0"/>
              <a:cs typeface="Calibri" panose="020F0502020204030204" pitchFamily="34" charset="0"/>
            </a:endParaRPr>
          </a:p>
          <a:p>
            <a:pPr>
              <a:buClr>
                <a:schemeClr val="tx1"/>
              </a:buClr>
              <a:buSzPct val="100000"/>
            </a:pPr>
            <a:r>
              <a:rPr lang="en-GB" sz="2800" dirty="0">
                <a:latin typeface="Calibri" panose="020F0502020204030204" pitchFamily="34" charset="0"/>
                <a:cs typeface="Calibri" panose="020F0502020204030204" pitchFamily="34" charset="0"/>
              </a:rPr>
              <a:t>One of the goals of the PA is reaching net zero emissions globally, to be achieved through a balance of source and sinks (natural and technological), and with international cooperation (Article 6) as an important element.</a:t>
            </a:r>
          </a:p>
          <a:p>
            <a:pPr>
              <a:buClr>
                <a:schemeClr val="tx1"/>
              </a:buClr>
              <a:buSzPct val="100000"/>
            </a:pPr>
            <a:r>
              <a:rPr lang="en-GB" sz="2800" dirty="0">
                <a:latin typeface="Calibri" panose="020F0502020204030204" pitchFamily="34" charset="0"/>
                <a:cs typeface="Calibri" panose="020F0502020204030204" pitchFamily="34" charset="0"/>
              </a:rPr>
              <a:t>The recent IPCC 6</a:t>
            </a:r>
            <a:r>
              <a:rPr lang="en-GB" sz="2800" baseline="30000" dirty="0">
                <a:latin typeface="Calibri" panose="020F0502020204030204" pitchFamily="34" charset="0"/>
                <a:cs typeface="Calibri" panose="020F0502020204030204" pitchFamily="34" charset="0"/>
              </a:rPr>
              <a:t>th</a:t>
            </a:r>
            <a:r>
              <a:rPr lang="en-GB" sz="2800" dirty="0">
                <a:latin typeface="Calibri" panose="020F0502020204030204" pitchFamily="34" charset="0"/>
                <a:cs typeface="Calibri" panose="020F0502020204030204" pitchFamily="34" charset="0"/>
              </a:rPr>
              <a:t> Assessment Report highlighted increased urgency of action, with a list of possible mitigation actions, including CCS/CCUS &amp; removals.</a:t>
            </a:r>
          </a:p>
          <a:p>
            <a:pPr>
              <a:buClr>
                <a:schemeClr val="tx1"/>
              </a:buClr>
              <a:buSzPct val="100000"/>
            </a:pPr>
            <a:r>
              <a:rPr lang="en-GB" sz="2800" dirty="0">
                <a:latin typeface="Calibri" panose="020F0502020204030204" pitchFamily="34" charset="0"/>
                <a:cs typeface="Calibri" panose="020F0502020204030204" pitchFamily="34" charset="0"/>
              </a:rPr>
              <a:t>How net zero emissions is achieved is left to the Parties, as NDCs are nationally determined. The use of different approaches and the balance between approaches is part of that national determination. </a:t>
            </a:r>
          </a:p>
          <a:p>
            <a:endParaRPr lang="en-BE" dirty="0"/>
          </a:p>
        </p:txBody>
      </p:sp>
      <p:sp>
        <p:nvSpPr>
          <p:cNvPr id="3" name="Text Placeholder 2">
            <a:extLst>
              <a:ext uri="{FF2B5EF4-FFF2-40B4-BE49-F238E27FC236}">
                <a16:creationId xmlns:a16="http://schemas.microsoft.com/office/drawing/2014/main" id="{2BBAE4C4-B8E9-8BA7-81AA-462E7ACEFD1F}"/>
              </a:ext>
            </a:extLst>
          </p:cNvPr>
          <p:cNvSpPr>
            <a:spLocks noGrp="1"/>
          </p:cNvSpPr>
          <p:nvPr>
            <p:ph type="body" sz="quarter" idx="14"/>
          </p:nvPr>
        </p:nvSpPr>
        <p:spPr/>
        <p:txBody>
          <a:bodyPr>
            <a:noAutofit/>
          </a:bodyPr>
          <a:lstStyle/>
          <a:p>
            <a:r>
              <a:rPr lang="en-BE" dirty="0"/>
              <a:t>CCUS and the Paris Agreement</a:t>
            </a:r>
          </a:p>
        </p:txBody>
      </p:sp>
      <p:sp>
        <p:nvSpPr>
          <p:cNvPr id="4" name="Slide Number Placeholder 3">
            <a:extLst>
              <a:ext uri="{FF2B5EF4-FFF2-40B4-BE49-F238E27FC236}">
                <a16:creationId xmlns:a16="http://schemas.microsoft.com/office/drawing/2014/main" id="{553F574B-8305-6465-02C8-14F68889B8C0}"/>
              </a:ext>
            </a:extLst>
          </p:cNvPr>
          <p:cNvSpPr>
            <a:spLocks noGrp="1"/>
          </p:cNvSpPr>
          <p:nvPr>
            <p:ph type="sldNum" sz="quarter" idx="12"/>
          </p:nvPr>
        </p:nvSpPr>
        <p:spPr/>
        <p:txBody>
          <a:bodyPr/>
          <a:lstStyle/>
          <a:p>
            <a:fld id="{F26FC048-DF4E-0746-B313-543F0DD72FCB}" type="slidenum">
              <a:rPr lang="en-GB" smtClean="0"/>
              <a:pPr/>
              <a:t>3</a:t>
            </a:fld>
            <a:endParaRPr lang="en-GB"/>
          </a:p>
        </p:txBody>
      </p:sp>
    </p:spTree>
    <p:extLst>
      <p:ext uri="{BB962C8B-B14F-4D97-AF65-F5344CB8AC3E}">
        <p14:creationId xmlns:p14="http://schemas.microsoft.com/office/powerpoint/2010/main" val="174349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D4C4D7-84A6-E1A3-00A4-430925A4759D}"/>
              </a:ext>
            </a:extLst>
          </p:cNvPr>
          <p:cNvSpPr>
            <a:spLocks noGrp="1"/>
          </p:cNvSpPr>
          <p:nvPr>
            <p:ph idx="13"/>
          </p:nvPr>
        </p:nvSpPr>
        <p:spPr/>
        <p:txBody>
          <a:bodyPr>
            <a:normAutofit/>
          </a:bodyPr>
          <a:lstStyle/>
          <a:p>
            <a:pPr marL="0" indent="0">
              <a:buNone/>
            </a:pPr>
            <a:r>
              <a:rPr lang="en-GB" sz="2800" dirty="0">
                <a:latin typeface="Calibri" panose="020F0502020204030204" pitchFamily="34" charset="0"/>
                <a:cs typeface="Calibri" panose="020F0502020204030204" pitchFamily="34" charset="0"/>
              </a:rPr>
              <a:t>Two alternative approaches can lead to net zero emissions:</a:t>
            </a:r>
          </a:p>
          <a:p>
            <a:pPr marL="914400" lvl="1" indent="-514350">
              <a:lnSpc>
                <a:spcPct val="120000"/>
              </a:lnSpc>
              <a:buClr>
                <a:schemeClr val="tx1"/>
              </a:buClr>
              <a:buSzPct val="100000"/>
              <a:buFont typeface="+mj-lt"/>
              <a:buAutoNum type="alphaLcPeriod"/>
            </a:pPr>
            <a:r>
              <a:rPr lang="en-GB" sz="2400" b="1" dirty="0">
                <a:latin typeface="Calibri" panose="020F0502020204030204" pitchFamily="34" charset="0"/>
                <a:cs typeface="Calibri" panose="020F0502020204030204" pitchFamily="34" charset="0"/>
              </a:rPr>
              <a:t>Addressing residual and life cycle emissions.</a:t>
            </a:r>
            <a:r>
              <a:rPr lang="en-GB" sz="2400" dirty="0">
                <a:latin typeface="Calibri" panose="020F0502020204030204" pitchFamily="34" charset="0"/>
                <a:cs typeface="Calibri" panose="020F0502020204030204" pitchFamily="34" charset="0"/>
              </a:rPr>
              <a:t> The replacement of activities that have direct emissions with clean energy and other non-direct emitting solutions will still result in emissions from the life cycle of such technologies and from processes and will need to be addressed through nature based and technological removals.</a:t>
            </a:r>
          </a:p>
          <a:p>
            <a:pPr marL="914400" lvl="1" indent="-514350">
              <a:lnSpc>
                <a:spcPct val="120000"/>
              </a:lnSpc>
              <a:buClr>
                <a:schemeClr val="tx1"/>
              </a:buClr>
              <a:buSzPct val="100000"/>
              <a:buFont typeface="+mj-lt"/>
              <a:buAutoNum type="alphaLcPeriod"/>
            </a:pPr>
            <a:r>
              <a:rPr lang="en-GB" sz="2400" b="1" dirty="0">
                <a:latin typeface="Calibri" panose="020F0502020204030204" pitchFamily="34" charset="0"/>
                <a:cs typeface="Calibri" panose="020F0502020204030204" pitchFamily="34" charset="0"/>
              </a:rPr>
              <a:t>Addressing direct emissions from combustion.</a:t>
            </a:r>
            <a:r>
              <a:rPr lang="en-GB" sz="2400" dirty="0">
                <a:latin typeface="Calibri" panose="020F0502020204030204" pitchFamily="34" charset="0"/>
                <a:cs typeface="Calibri" panose="020F0502020204030204" pitchFamily="34" charset="0"/>
              </a:rPr>
              <a:t> This track captures residual emissions from combustion when CCUS is used. Since CCUS has inefficiencies nature based and technological removals are still required.</a:t>
            </a:r>
          </a:p>
          <a:p>
            <a:pPr marL="0" indent="0">
              <a:buNone/>
            </a:pPr>
            <a:endParaRPr lang="en-BE" dirty="0"/>
          </a:p>
        </p:txBody>
      </p:sp>
      <p:sp>
        <p:nvSpPr>
          <p:cNvPr id="3" name="Text Placeholder 2">
            <a:extLst>
              <a:ext uri="{FF2B5EF4-FFF2-40B4-BE49-F238E27FC236}">
                <a16:creationId xmlns:a16="http://schemas.microsoft.com/office/drawing/2014/main" id="{F26A33DC-9818-7CD1-5413-B586FC944996}"/>
              </a:ext>
            </a:extLst>
          </p:cNvPr>
          <p:cNvSpPr>
            <a:spLocks noGrp="1"/>
          </p:cNvSpPr>
          <p:nvPr>
            <p:ph type="body" sz="quarter" idx="14"/>
          </p:nvPr>
        </p:nvSpPr>
        <p:spPr/>
        <p:txBody>
          <a:bodyPr>
            <a:noAutofit/>
          </a:bodyPr>
          <a:lstStyle/>
          <a:p>
            <a:r>
              <a:rPr lang="en-BE" dirty="0"/>
              <a:t>Different approaches: </a:t>
            </a:r>
            <a:r>
              <a:rPr lang="en-GB" dirty="0"/>
              <a:t>one size does not fit all</a:t>
            </a:r>
            <a:endParaRPr lang="en-BE" dirty="0"/>
          </a:p>
        </p:txBody>
      </p:sp>
      <p:sp>
        <p:nvSpPr>
          <p:cNvPr id="4" name="Slide Number Placeholder 3">
            <a:extLst>
              <a:ext uri="{FF2B5EF4-FFF2-40B4-BE49-F238E27FC236}">
                <a16:creationId xmlns:a16="http://schemas.microsoft.com/office/drawing/2014/main" id="{B8AD9FA4-6ABF-3D60-95A1-6CB447A633F8}"/>
              </a:ext>
            </a:extLst>
          </p:cNvPr>
          <p:cNvSpPr>
            <a:spLocks noGrp="1"/>
          </p:cNvSpPr>
          <p:nvPr>
            <p:ph type="sldNum" sz="quarter" idx="12"/>
          </p:nvPr>
        </p:nvSpPr>
        <p:spPr/>
        <p:txBody>
          <a:bodyPr/>
          <a:lstStyle/>
          <a:p>
            <a:fld id="{F26FC048-DF4E-0746-B313-543F0DD72FCB}" type="slidenum">
              <a:rPr lang="en-GB" smtClean="0"/>
              <a:pPr/>
              <a:t>4</a:t>
            </a:fld>
            <a:endParaRPr lang="en-GB"/>
          </a:p>
        </p:txBody>
      </p:sp>
    </p:spTree>
    <p:extLst>
      <p:ext uri="{BB962C8B-B14F-4D97-AF65-F5344CB8AC3E}">
        <p14:creationId xmlns:p14="http://schemas.microsoft.com/office/powerpoint/2010/main" val="42019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D4C4D7-84A6-E1A3-00A4-430925A4759D}"/>
              </a:ext>
            </a:extLst>
          </p:cNvPr>
          <p:cNvSpPr>
            <a:spLocks noGrp="1"/>
          </p:cNvSpPr>
          <p:nvPr>
            <p:ph idx="13"/>
          </p:nvPr>
        </p:nvSpPr>
        <p:spPr/>
        <p:txBody>
          <a:bodyPr>
            <a:noAutofit/>
          </a:bodyPr>
          <a:lstStyle/>
          <a:p>
            <a:pPr marL="0" indent="0">
              <a:buNone/>
            </a:pPr>
            <a:r>
              <a:rPr lang="en-GB" sz="2800" dirty="0">
                <a:latin typeface="Calibri" panose="020F0502020204030204" pitchFamily="34" charset="0"/>
                <a:cs typeface="Calibri" panose="020F0502020204030204" pitchFamily="34" charset="0"/>
              </a:rPr>
              <a:t>Two alternative approaches can lead to net zero emissions:</a:t>
            </a:r>
          </a:p>
          <a:p>
            <a:pPr marL="914400" lvl="1" indent="-514350">
              <a:lnSpc>
                <a:spcPct val="120000"/>
              </a:lnSpc>
              <a:buClr>
                <a:schemeClr val="tx1"/>
              </a:buClr>
              <a:buSzPct val="100000"/>
              <a:buFont typeface="+mj-lt"/>
              <a:buAutoNum type="alphaLcPeriod"/>
            </a:pPr>
            <a:r>
              <a:rPr lang="en-GB" sz="2400" b="1" dirty="0">
                <a:latin typeface="Calibri" panose="020F0502020204030204" pitchFamily="34" charset="0"/>
                <a:cs typeface="Calibri" panose="020F0502020204030204" pitchFamily="34" charset="0"/>
              </a:rPr>
              <a:t>Reducing direct emissions:</a:t>
            </a:r>
            <a:r>
              <a:rPr lang="en-GB" sz="2400" dirty="0">
                <a:latin typeface="Calibri" panose="020F0502020204030204" pitchFamily="34" charset="0"/>
                <a:cs typeface="Calibri" panose="020F0502020204030204" pitchFamily="34" charset="0"/>
              </a:rPr>
              <a:t> Replacement of activities that have direct emissions with clean energy technologies and other non-direct emitting solutions. This approach will still result in emissions from the lifecycle of such solutions that will need to be addressed through nature based and technological removals.</a:t>
            </a:r>
          </a:p>
          <a:p>
            <a:pPr marL="914400" lvl="1" indent="-514350">
              <a:lnSpc>
                <a:spcPct val="120000"/>
              </a:lnSpc>
              <a:buClr>
                <a:schemeClr val="tx1"/>
              </a:buClr>
              <a:buSzPct val="100000"/>
              <a:buFont typeface="+mj-lt"/>
              <a:buAutoNum type="alphaLcPeriod"/>
            </a:pPr>
            <a:r>
              <a:rPr lang="en-GB" sz="2400" b="1" dirty="0">
                <a:latin typeface="Calibri" panose="020F0502020204030204" pitchFamily="34" charset="0"/>
                <a:cs typeface="Calibri" panose="020F0502020204030204" pitchFamily="34" charset="0"/>
              </a:rPr>
              <a:t>Capturing direct emissions:</a:t>
            </a:r>
            <a:r>
              <a:rPr lang="en-GB" sz="2400" dirty="0">
                <a:latin typeface="Calibri" panose="020F0502020204030204" pitchFamily="34" charset="0"/>
                <a:cs typeface="Calibri" panose="020F0502020204030204" pitchFamily="34" charset="0"/>
              </a:rPr>
              <a:t> This track captures all continued direct emissions from combustion and industrial processes through CCUS. However, CCS/CCUS has inefficiencies that will still require nature based and technological removals.</a:t>
            </a:r>
          </a:p>
          <a:p>
            <a:pPr marL="0" indent="0">
              <a:buNone/>
            </a:pPr>
            <a:r>
              <a:rPr lang="en-GB" sz="2800" dirty="0">
                <a:latin typeface="Calibri" panose="020F0502020204030204" pitchFamily="34" charset="0"/>
                <a:cs typeface="Calibri" panose="020F0502020204030204" pitchFamily="34" charset="0"/>
              </a:rPr>
              <a:t>In other words, nature-based and technological removals remain essential under both approaches to net zero emissions.</a:t>
            </a:r>
            <a:endParaRPr lang="en-BE" sz="28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F26A33DC-9818-7CD1-5413-B586FC944996}"/>
              </a:ext>
            </a:extLst>
          </p:cNvPr>
          <p:cNvSpPr>
            <a:spLocks noGrp="1"/>
          </p:cNvSpPr>
          <p:nvPr>
            <p:ph type="body" sz="quarter" idx="14"/>
          </p:nvPr>
        </p:nvSpPr>
        <p:spPr/>
        <p:txBody>
          <a:bodyPr>
            <a:noAutofit/>
          </a:bodyPr>
          <a:lstStyle/>
          <a:p>
            <a:r>
              <a:rPr lang="en-BE" dirty="0"/>
              <a:t>Different approaches: </a:t>
            </a:r>
            <a:r>
              <a:rPr lang="en-GB" dirty="0"/>
              <a:t>one size does not fit all</a:t>
            </a:r>
            <a:endParaRPr lang="en-BE" dirty="0"/>
          </a:p>
        </p:txBody>
      </p:sp>
      <p:sp>
        <p:nvSpPr>
          <p:cNvPr id="4" name="Slide Number Placeholder 3">
            <a:extLst>
              <a:ext uri="{FF2B5EF4-FFF2-40B4-BE49-F238E27FC236}">
                <a16:creationId xmlns:a16="http://schemas.microsoft.com/office/drawing/2014/main" id="{B8AD9FA4-6ABF-3D60-95A1-6CB447A633F8}"/>
              </a:ext>
            </a:extLst>
          </p:cNvPr>
          <p:cNvSpPr>
            <a:spLocks noGrp="1"/>
          </p:cNvSpPr>
          <p:nvPr>
            <p:ph type="sldNum" sz="quarter" idx="12"/>
          </p:nvPr>
        </p:nvSpPr>
        <p:spPr/>
        <p:txBody>
          <a:bodyPr/>
          <a:lstStyle/>
          <a:p>
            <a:fld id="{F26FC048-DF4E-0746-B313-543F0DD72FCB}" type="slidenum">
              <a:rPr lang="en-GB" smtClean="0"/>
              <a:pPr/>
              <a:t>5</a:t>
            </a:fld>
            <a:endParaRPr lang="en-GB"/>
          </a:p>
        </p:txBody>
      </p:sp>
    </p:spTree>
    <p:extLst>
      <p:ext uri="{BB962C8B-B14F-4D97-AF65-F5344CB8AC3E}">
        <p14:creationId xmlns:p14="http://schemas.microsoft.com/office/powerpoint/2010/main" val="70485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7B92E-E7B3-E426-0419-E9AC9E362636}"/>
              </a:ext>
            </a:extLst>
          </p:cNvPr>
          <p:cNvSpPr>
            <a:spLocks noGrp="1"/>
          </p:cNvSpPr>
          <p:nvPr>
            <p:ph idx="13"/>
          </p:nvPr>
        </p:nvSpPr>
        <p:spPr/>
        <p:txBody>
          <a:bodyPr>
            <a:normAutofit fontScale="77500" lnSpcReduction="20000"/>
          </a:bodyPr>
          <a:lstStyle/>
          <a:p>
            <a:pPr>
              <a:spcAft>
                <a:spcPts val="1200"/>
              </a:spcAft>
              <a:buClr>
                <a:schemeClr val="tx1"/>
              </a:buClr>
              <a:buSzPct val="100000"/>
            </a:pPr>
            <a:r>
              <a:rPr lang="en-GB" sz="3600" dirty="0">
                <a:latin typeface="Calibri" panose="020F0502020204030204" pitchFamily="34" charset="0"/>
                <a:cs typeface="Calibri" panose="020F0502020204030204" pitchFamily="34" charset="0"/>
              </a:rPr>
              <a:t>The importance of CCS/CCUS and removals in achieving the Paris Agreement temperature stabilization targets has recently been highlighted in several high-impact scientific reports, for instance:</a:t>
            </a:r>
          </a:p>
          <a:p>
            <a:pPr lvl="1">
              <a:lnSpc>
                <a:spcPct val="120000"/>
              </a:lnSpc>
              <a:buClr>
                <a:schemeClr val="tx1"/>
              </a:buClr>
              <a:buSzPct val="100000"/>
              <a:buFont typeface="System Font Regular"/>
              <a:buChar char="–"/>
            </a:pPr>
            <a:r>
              <a:rPr lang="en-GB" sz="3100" b="1" dirty="0">
                <a:latin typeface="Calibri" panose="020F0502020204030204" pitchFamily="34" charset="0"/>
                <a:cs typeface="Calibri" panose="020F0502020204030204" pitchFamily="34" charset="0"/>
              </a:rPr>
              <a:t>IPCC </a:t>
            </a:r>
            <a:r>
              <a:rPr lang="en-GB" sz="3100" b="1" i="1" dirty="0">
                <a:latin typeface="Calibri" panose="020F0502020204030204" pitchFamily="34" charset="0"/>
                <a:cs typeface="Calibri" panose="020F0502020204030204" pitchFamily="34" charset="0"/>
              </a:rPr>
              <a:t>6</a:t>
            </a:r>
            <a:r>
              <a:rPr lang="en-GB" sz="3100" b="1" i="1" baseline="30000" dirty="0">
                <a:latin typeface="Calibri" panose="020F0502020204030204" pitchFamily="34" charset="0"/>
                <a:cs typeface="Calibri" panose="020F0502020204030204" pitchFamily="34" charset="0"/>
              </a:rPr>
              <a:t>th</a:t>
            </a:r>
            <a:r>
              <a:rPr lang="en-GB" sz="3100" b="1" i="1" dirty="0">
                <a:latin typeface="Calibri" panose="020F0502020204030204" pitchFamily="34" charset="0"/>
                <a:cs typeface="Calibri" panose="020F0502020204030204" pitchFamily="34" charset="0"/>
              </a:rPr>
              <a:t> Assessment Report </a:t>
            </a:r>
            <a:r>
              <a:rPr lang="en-GB" sz="3100" dirty="0">
                <a:latin typeface="Calibri" panose="020F0502020204030204" pitchFamily="34" charset="0"/>
                <a:cs typeface="Calibri" panose="020F0502020204030204" pitchFamily="34" charset="0"/>
              </a:rPr>
              <a:t>(2021-2023):</a:t>
            </a:r>
            <a:r>
              <a:rPr lang="en-GB" sz="3100" b="1" dirty="0">
                <a:latin typeface="Calibri" panose="020F0502020204030204" pitchFamily="34" charset="0"/>
                <a:cs typeface="Calibri" panose="020F0502020204030204" pitchFamily="34" charset="0"/>
              </a:rPr>
              <a:t> </a:t>
            </a:r>
            <a:r>
              <a:rPr lang="en-GB" sz="3100" dirty="0">
                <a:latin typeface="Calibri" panose="020F0502020204030204" pitchFamily="34" charset="0"/>
                <a:cs typeface="Calibri" panose="020F0502020204030204" pitchFamily="34" charset="0"/>
              </a:rPr>
              <a:t>all global modelled pathways that limit warming to either 1.5°C or 2°C assume some continued use of fossil fuels and deployment of removals to balance residual emissions.</a:t>
            </a:r>
          </a:p>
          <a:p>
            <a:pPr marL="685800" lvl="2" indent="0">
              <a:lnSpc>
                <a:spcPct val="120000"/>
              </a:lnSpc>
              <a:spcAft>
                <a:spcPts val="600"/>
              </a:spcAft>
              <a:buClr>
                <a:schemeClr val="tx1"/>
              </a:buClr>
              <a:buSzPct val="100000"/>
              <a:buNone/>
            </a:pPr>
            <a:r>
              <a:rPr lang="en-GB" sz="3100" dirty="0">
                <a:latin typeface="Calibri" panose="020F0502020204030204" pitchFamily="34" charset="0"/>
                <a:cs typeface="Calibri" panose="020F0502020204030204" pitchFamily="34" charset="0"/>
              </a:rPr>
              <a:t>Cumulative removals from 2020 to 2100: 30–780 GtCO</a:t>
            </a:r>
            <a:r>
              <a:rPr lang="en-GB" sz="3100" baseline="-25000" dirty="0">
                <a:latin typeface="Calibri" panose="020F0502020204030204" pitchFamily="34" charset="0"/>
                <a:cs typeface="Calibri" panose="020F0502020204030204" pitchFamily="34" charset="0"/>
              </a:rPr>
              <a:t>2</a:t>
            </a:r>
            <a:r>
              <a:rPr lang="en-GB" sz="3100" dirty="0">
                <a:latin typeface="Calibri" panose="020F0502020204030204" pitchFamily="34" charset="0"/>
                <a:cs typeface="Calibri" panose="020F0502020204030204" pitchFamily="34" charset="0"/>
              </a:rPr>
              <a:t> from BECCS, 0–310 GtCO</a:t>
            </a:r>
            <a:r>
              <a:rPr lang="en-GB" sz="3100" baseline="-25000" dirty="0">
                <a:latin typeface="Calibri" panose="020F0502020204030204" pitchFamily="34" charset="0"/>
                <a:cs typeface="Calibri" panose="020F0502020204030204" pitchFamily="34" charset="0"/>
              </a:rPr>
              <a:t>2</a:t>
            </a:r>
            <a:r>
              <a:rPr lang="en-GB" sz="3100" dirty="0">
                <a:latin typeface="Calibri" panose="020F0502020204030204" pitchFamily="34" charset="0"/>
                <a:cs typeface="Calibri" panose="020F0502020204030204" pitchFamily="34" charset="0"/>
              </a:rPr>
              <a:t> from DACCS for 1.5°C (&gt;50%); 170–650 GtCO</a:t>
            </a:r>
            <a:r>
              <a:rPr lang="en-GB" sz="3100" baseline="-25000" dirty="0">
                <a:latin typeface="Calibri" panose="020F0502020204030204" pitchFamily="34" charset="0"/>
                <a:cs typeface="Calibri" panose="020F0502020204030204" pitchFamily="34" charset="0"/>
              </a:rPr>
              <a:t>2</a:t>
            </a:r>
            <a:r>
              <a:rPr lang="en-GB" sz="3100" dirty="0">
                <a:latin typeface="Calibri" panose="020F0502020204030204" pitchFamily="34" charset="0"/>
                <a:cs typeface="Calibri" panose="020F0502020204030204" pitchFamily="34" charset="0"/>
              </a:rPr>
              <a:t> from BECCS and 0–250 GtCO</a:t>
            </a:r>
            <a:r>
              <a:rPr lang="en-GB" sz="3100" baseline="-25000" dirty="0">
                <a:latin typeface="Calibri" panose="020F0502020204030204" pitchFamily="34" charset="0"/>
                <a:cs typeface="Calibri" panose="020F0502020204030204" pitchFamily="34" charset="0"/>
              </a:rPr>
              <a:t>2</a:t>
            </a:r>
            <a:r>
              <a:rPr lang="en-GB" sz="3100" dirty="0">
                <a:latin typeface="Calibri" panose="020F0502020204030204" pitchFamily="34" charset="0"/>
                <a:cs typeface="Calibri" panose="020F0502020204030204" pitchFamily="34" charset="0"/>
              </a:rPr>
              <a:t> from DACCS for 2°C (&gt;67%).</a:t>
            </a:r>
          </a:p>
          <a:p>
            <a:pPr lvl="1">
              <a:lnSpc>
                <a:spcPct val="120000"/>
              </a:lnSpc>
              <a:spcAft>
                <a:spcPts val="600"/>
              </a:spcAft>
              <a:buClr>
                <a:schemeClr val="tx1"/>
              </a:buClr>
              <a:buSzPct val="100000"/>
              <a:buFont typeface="System Font Regular"/>
              <a:buChar char="–"/>
            </a:pPr>
            <a:r>
              <a:rPr lang="en-GB" sz="3100" b="1" dirty="0">
                <a:latin typeface="Calibri" panose="020F0502020204030204" pitchFamily="34" charset="0"/>
                <a:cs typeface="Calibri" panose="020F0502020204030204" pitchFamily="34" charset="0"/>
              </a:rPr>
              <a:t>IEA </a:t>
            </a:r>
            <a:r>
              <a:rPr lang="en-GB" sz="3100" b="1" i="1" dirty="0">
                <a:latin typeface="Calibri" panose="020F0502020204030204" pitchFamily="34" charset="0"/>
                <a:cs typeface="Calibri" panose="020F0502020204030204" pitchFamily="34" charset="0"/>
              </a:rPr>
              <a:t>Net Zero by 2050 </a:t>
            </a:r>
            <a:r>
              <a:rPr lang="en-GB" sz="3100" dirty="0">
                <a:latin typeface="Calibri" panose="020F0502020204030204" pitchFamily="34" charset="0"/>
                <a:cs typeface="Calibri" panose="020F0502020204030204" pitchFamily="34" charset="0"/>
              </a:rPr>
              <a:t>(2021): rapid expansion in CCUS over the following 25 years; by 2030, 1.6 Gt of CO</a:t>
            </a:r>
            <a:r>
              <a:rPr lang="en-GB" sz="3100" baseline="-25000" dirty="0">
                <a:latin typeface="Calibri" panose="020F0502020204030204" pitchFamily="34" charset="0"/>
                <a:cs typeface="Calibri" panose="020F0502020204030204" pitchFamily="34" charset="0"/>
              </a:rPr>
              <a:t>2</a:t>
            </a:r>
            <a:r>
              <a:rPr lang="en-GB" sz="3100" dirty="0">
                <a:latin typeface="Calibri" panose="020F0502020204030204" pitchFamily="34" charset="0"/>
                <a:cs typeface="Calibri" panose="020F0502020204030204" pitchFamily="34" charset="0"/>
              </a:rPr>
              <a:t> per year captured globally, rising to 7.6 Gt of CO</a:t>
            </a:r>
            <a:r>
              <a:rPr lang="en-GB" sz="3100" baseline="-25000" dirty="0">
                <a:latin typeface="Calibri" panose="020F0502020204030204" pitchFamily="34" charset="0"/>
                <a:cs typeface="Calibri" panose="020F0502020204030204" pitchFamily="34" charset="0"/>
              </a:rPr>
              <a:t>2</a:t>
            </a:r>
            <a:r>
              <a:rPr lang="en-GB" sz="3100" dirty="0">
                <a:latin typeface="Calibri" panose="020F0502020204030204" pitchFamily="34" charset="0"/>
                <a:cs typeface="Calibri" panose="020F0502020204030204" pitchFamily="34" charset="0"/>
              </a:rPr>
              <a:t> in 2050.</a:t>
            </a:r>
          </a:p>
          <a:p>
            <a:pPr marL="685800" lvl="2" indent="0">
              <a:lnSpc>
                <a:spcPct val="120000"/>
              </a:lnSpc>
              <a:spcAft>
                <a:spcPts val="600"/>
              </a:spcAft>
              <a:buNone/>
            </a:pPr>
            <a:endParaRPr lang="en-GB" sz="2400" dirty="0"/>
          </a:p>
          <a:p>
            <a:pPr marL="400050" lvl="1" indent="0">
              <a:buNone/>
            </a:pPr>
            <a:endParaRPr lang="en-GB" sz="2800" dirty="0"/>
          </a:p>
          <a:p>
            <a:pPr marL="0" indent="0">
              <a:buNone/>
            </a:pPr>
            <a:endParaRPr lang="en-BE" dirty="0"/>
          </a:p>
        </p:txBody>
      </p:sp>
      <p:sp>
        <p:nvSpPr>
          <p:cNvPr id="3" name="Text Placeholder 2">
            <a:extLst>
              <a:ext uri="{FF2B5EF4-FFF2-40B4-BE49-F238E27FC236}">
                <a16:creationId xmlns:a16="http://schemas.microsoft.com/office/drawing/2014/main" id="{0F8B46FB-B944-96FE-69AC-E7B5A9C22565}"/>
              </a:ext>
            </a:extLst>
          </p:cNvPr>
          <p:cNvSpPr>
            <a:spLocks noGrp="1"/>
          </p:cNvSpPr>
          <p:nvPr>
            <p:ph type="body" sz="quarter" idx="14"/>
          </p:nvPr>
        </p:nvSpPr>
        <p:spPr/>
        <p:txBody>
          <a:bodyPr>
            <a:noAutofit/>
          </a:bodyPr>
          <a:lstStyle/>
          <a:p>
            <a:r>
              <a:rPr lang="en-BE" dirty="0"/>
              <a:t>The role of CCS/CCUS in achieving climate targets</a:t>
            </a:r>
            <a:r>
              <a:rPr lang="de-DE" dirty="0"/>
              <a:t> (1)</a:t>
            </a:r>
            <a:endParaRPr lang="en-BE" dirty="0"/>
          </a:p>
        </p:txBody>
      </p:sp>
      <p:sp>
        <p:nvSpPr>
          <p:cNvPr id="4" name="Slide Number Placeholder 3">
            <a:extLst>
              <a:ext uri="{FF2B5EF4-FFF2-40B4-BE49-F238E27FC236}">
                <a16:creationId xmlns:a16="http://schemas.microsoft.com/office/drawing/2014/main" id="{7EF9C31F-BC30-20BA-CA34-EAAD7E544971}"/>
              </a:ext>
            </a:extLst>
          </p:cNvPr>
          <p:cNvSpPr>
            <a:spLocks noGrp="1"/>
          </p:cNvSpPr>
          <p:nvPr>
            <p:ph type="sldNum" sz="quarter" idx="12"/>
          </p:nvPr>
        </p:nvSpPr>
        <p:spPr/>
        <p:txBody>
          <a:bodyPr/>
          <a:lstStyle/>
          <a:p>
            <a:fld id="{F26FC048-DF4E-0746-B313-543F0DD72FCB}" type="slidenum">
              <a:rPr lang="en-GB" smtClean="0"/>
              <a:pPr/>
              <a:t>6</a:t>
            </a:fld>
            <a:endParaRPr lang="en-GB"/>
          </a:p>
        </p:txBody>
      </p:sp>
    </p:spTree>
    <p:extLst>
      <p:ext uri="{BB962C8B-B14F-4D97-AF65-F5344CB8AC3E}">
        <p14:creationId xmlns:p14="http://schemas.microsoft.com/office/powerpoint/2010/main" val="413689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7B92E-E7B3-E426-0419-E9AC9E362636}"/>
              </a:ext>
            </a:extLst>
          </p:cNvPr>
          <p:cNvSpPr>
            <a:spLocks noGrp="1"/>
          </p:cNvSpPr>
          <p:nvPr>
            <p:ph idx="13"/>
          </p:nvPr>
        </p:nvSpPr>
        <p:spPr/>
        <p:txBody>
          <a:bodyPr>
            <a:normAutofit fontScale="92500" lnSpcReduction="10000"/>
          </a:bodyPr>
          <a:lstStyle/>
          <a:p>
            <a:pPr lvl="1">
              <a:lnSpc>
                <a:spcPct val="120000"/>
              </a:lnSpc>
              <a:buClr>
                <a:schemeClr val="tx1"/>
              </a:buClr>
              <a:buSzPct val="100000"/>
              <a:buFont typeface="System Font Regular"/>
              <a:buChar char="–"/>
            </a:pPr>
            <a:r>
              <a:rPr lang="en-GB" sz="2400" b="1" dirty="0">
                <a:latin typeface="Calibri" panose="020F0502020204030204" pitchFamily="34" charset="0"/>
                <a:cs typeface="Calibri" panose="020F0502020204030204" pitchFamily="34" charset="0"/>
              </a:rPr>
              <a:t>BP </a:t>
            </a:r>
            <a:r>
              <a:rPr lang="en-GB" sz="2400" b="1" i="1" dirty="0">
                <a:latin typeface="Calibri" panose="020F0502020204030204" pitchFamily="34" charset="0"/>
                <a:cs typeface="Calibri" panose="020F0502020204030204" pitchFamily="34" charset="0"/>
              </a:rPr>
              <a:t>Energy Outlook 2023 </a:t>
            </a:r>
            <a:r>
              <a:rPr lang="en-GB" sz="2400" dirty="0">
                <a:latin typeface="Calibri" panose="020F0502020204030204" pitchFamily="34" charset="0"/>
                <a:cs typeface="Calibri" panose="020F0502020204030204" pitchFamily="34" charset="0"/>
              </a:rPr>
              <a:t>(2023): Accelerated and Net Zero scenarios project use of CCS/CCUS reaching between 4-6 GtCO</a:t>
            </a:r>
            <a:r>
              <a:rPr lang="en-GB" sz="2400" baseline="-25000" dirty="0">
                <a:latin typeface="Calibri" panose="020F0502020204030204" pitchFamily="34" charset="0"/>
                <a:cs typeface="Calibri" panose="020F0502020204030204" pitchFamily="34" charset="0"/>
              </a:rPr>
              <a:t>2</a:t>
            </a:r>
            <a:r>
              <a:rPr lang="en-GB" sz="2400" dirty="0">
                <a:latin typeface="Calibri" panose="020F0502020204030204" pitchFamily="34" charset="0"/>
                <a:cs typeface="Calibri" panose="020F0502020204030204" pitchFamily="34" charset="0"/>
              </a:rPr>
              <a:t> by 2050.</a:t>
            </a:r>
          </a:p>
          <a:p>
            <a:pPr lvl="1">
              <a:lnSpc>
                <a:spcPct val="120000"/>
              </a:lnSpc>
              <a:buClr>
                <a:schemeClr val="tx1"/>
              </a:buClr>
              <a:buSzPct val="100000"/>
              <a:buFont typeface="System Font Regular"/>
              <a:buChar char="–"/>
            </a:pPr>
            <a:r>
              <a:rPr lang="en-US" sz="2400" b="1" dirty="0">
                <a:latin typeface="Calibri" panose="020F0502020204030204" pitchFamily="34" charset="0"/>
                <a:cs typeface="Calibri" panose="020F0502020204030204" pitchFamily="34" charset="0"/>
              </a:rPr>
              <a:t>Energy Transitions Commission Mind the Gap</a:t>
            </a:r>
            <a:r>
              <a:rPr lang="en-US" sz="2400" dirty="0">
                <a:latin typeface="Calibri" panose="020F0502020204030204" pitchFamily="34" charset="0"/>
                <a:cs typeface="Calibri" panose="020F0502020204030204" pitchFamily="34" charset="0"/>
              </a:rPr>
              <a:t> (2022): about 3-5 GtCO</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captured per year to neutralize residual emissions of both CO</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and N</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O after mid-century. </a:t>
            </a:r>
            <a:endParaRPr lang="en-GB" sz="2400" dirty="0">
              <a:latin typeface="Calibri" panose="020F0502020204030204" pitchFamily="34" charset="0"/>
              <a:cs typeface="Calibri" panose="020F0502020204030204" pitchFamily="34" charset="0"/>
            </a:endParaRPr>
          </a:p>
          <a:p>
            <a:pPr>
              <a:buClr>
                <a:schemeClr val="tx1"/>
              </a:buClr>
              <a:buSzPct val="100000"/>
            </a:pPr>
            <a:r>
              <a:rPr lang="en-US" sz="2800" dirty="0">
                <a:latin typeface="Calibri" panose="020F0502020204030204" pitchFamily="34" charset="0"/>
                <a:cs typeface="Calibri" panose="020F0502020204030204" pitchFamily="34" charset="0"/>
              </a:rPr>
              <a:t>Many scenarios project an emissions overshoot, further highlighting the need for negative emissions technologies such as removals.</a:t>
            </a:r>
          </a:p>
          <a:p>
            <a:pPr lvl="1">
              <a:lnSpc>
                <a:spcPct val="120000"/>
              </a:lnSpc>
              <a:buClr>
                <a:schemeClr val="tx1"/>
              </a:buClr>
              <a:buSzPct val="100000"/>
              <a:buFont typeface="System Font Regular"/>
              <a:buChar char="–"/>
            </a:pPr>
            <a:r>
              <a:rPr lang="en-US" sz="2400" b="1" dirty="0">
                <a:latin typeface="Calibri" panose="020F0502020204030204" pitchFamily="34" charset="0"/>
                <a:cs typeface="Calibri" panose="020F0502020204030204" pitchFamily="34" charset="0"/>
              </a:rPr>
              <a:t>Energy Transitions Commission Mind the Gap</a:t>
            </a:r>
            <a:r>
              <a:rPr lang="en-US" sz="2400" dirty="0">
                <a:latin typeface="Calibri" panose="020F0502020204030204" pitchFamily="34" charset="0"/>
                <a:cs typeface="Calibri" panose="020F0502020204030204" pitchFamily="34" charset="0"/>
              </a:rPr>
              <a:t> (2022): at least 70-225 GtCO</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of cumulative removals required by 2050 to neutralize impact of likely overshoot.</a:t>
            </a:r>
          </a:p>
          <a:p>
            <a:pPr>
              <a:buClr>
                <a:schemeClr val="tx1"/>
              </a:buClr>
              <a:buSzPct val="100000"/>
            </a:pPr>
            <a:r>
              <a:rPr lang="en-US" sz="3000" dirty="0">
                <a:latin typeface="Calibri" panose="020F0502020204030204" pitchFamily="34" charset="0"/>
                <a:cs typeface="Calibri" panose="020F0502020204030204" pitchFamily="34" charset="0"/>
              </a:rPr>
              <a:t>CCS/CCUS and removals are important across the entire economy, as all areas of the economy will continue to generate residual emissions.</a:t>
            </a:r>
          </a:p>
          <a:p>
            <a:pPr marL="0" indent="0">
              <a:buNone/>
            </a:pPr>
            <a:endParaRPr lang="en-US" dirty="0"/>
          </a:p>
          <a:p>
            <a:pPr marL="0" indent="0">
              <a:buNone/>
            </a:pPr>
            <a:endParaRPr lang="en-BE" dirty="0"/>
          </a:p>
        </p:txBody>
      </p:sp>
      <p:sp>
        <p:nvSpPr>
          <p:cNvPr id="3" name="Text Placeholder 2">
            <a:extLst>
              <a:ext uri="{FF2B5EF4-FFF2-40B4-BE49-F238E27FC236}">
                <a16:creationId xmlns:a16="http://schemas.microsoft.com/office/drawing/2014/main" id="{0F8B46FB-B944-96FE-69AC-E7B5A9C22565}"/>
              </a:ext>
            </a:extLst>
          </p:cNvPr>
          <p:cNvSpPr>
            <a:spLocks noGrp="1"/>
          </p:cNvSpPr>
          <p:nvPr>
            <p:ph type="body" sz="quarter" idx="14"/>
          </p:nvPr>
        </p:nvSpPr>
        <p:spPr/>
        <p:txBody>
          <a:bodyPr>
            <a:noAutofit/>
          </a:bodyPr>
          <a:lstStyle/>
          <a:p>
            <a:r>
              <a:rPr lang="en-BE" dirty="0"/>
              <a:t>The role of CCS/CCUS in achieving climate targets</a:t>
            </a:r>
            <a:r>
              <a:rPr lang="de-DE" dirty="0"/>
              <a:t> (2)</a:t>
            </a:r>
            <a:endParaRPr lang="en-BE" dirty="0"/>
          </a:p>
        </p:txBody>
      </p:sp>
      <p:sp>
        <p:nvSpPr>
          <p:cNvPr id="4" name="Slide Number Placeholder 3">
            <a:extLst>
              <a:ext uri="{FF2B5EF4-FFF2-40B4-BE49-F238E27FC236}">
                <a16:creationId xmlns:a16="http://schemas.microsoft.com/office/drawing/2014/main" id="{7EF9C31F-BC30-20BA-CA34-EAAD7E544971}"/>
              </a:ext>
            </a:extLst>
          </p:cNvPr>
          <p:cNvSpPr>
            <a:spLocks noGrp="1"/>
          </p:cNvSpPr>
          <p:nvPr>
            <p:ph type="sldNum" sz="quarter" idx="12"/>
          </p:nvPr>
        </p:nvSpPr>
        <p:spPr/>
        <p:txBody>
          <a:bodyPr/>
          <a:lstStyle/>
          <a:p>
            <a:fld id="{F26FC048-DF4E-0746-B313-543F0DD72FCB}" type="slidenum">
              <a:rPr lang="en-GB" smtClean="0"/>
              <a:pPr/>
              <a:t>7</a:t>
            </a:fld>
            <a:endParaRPr lang="en-GB"/>
          </a:p>
        </p:txBody>
      </p:sp>
    </p:spTree>
    <p:extLst>
      <p:ext uri="{BB962C8B-B14F-4D97-AF65-F5344CB8AC3E}">
        <p14:creationId xmlns:p14="http://schemas.microsoft.com/office/powerpoint/2010/main" val="35707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0714FA-AFA9-A81D-476C-28E70927E313}"/>
              </a:ext>
            </a:extLst>
          </p:cNvPr>
          <p:cNvSpPr>
            <a:spLocks noGrp="1"/>
          </p:cNvSpPr>
          <p:nvPr>
            <p:ph idx="13"/>
          </p:nvPr>
        </p:nvSpPr>
        <p:spPr/>
        <p:txBody>
          <a:bodyPr>
            <a:noAutofit/>
          </a:bodyPr>
          <a:lstStyle/>
          <a:p>
            <a:pPr>
              <a:buClr>
                <a:schemeClr val="tx1"/>
              </a:buClr>
              <a:buSzPct val="100000"/>
            </a:pPr>
            <a:r>
              <a:rPr lang="en-US" sz="2800" dirty="0">
                <a:latin typeface="Calibri" panose="020F0502020204030204" pitchFamily="34" charset="0"/>
                <a:cs typeface="Calibri" panose="020F0502020204030204" pitchFamily="34" charset="0"/>
              </a:rPr>
              <a:t>A cursory survey of policies in key regions shows a correlation between certain factors and expressed intent to deploy CCS/CCUS and removals.</a:t>
            </a:r>
          </a:p>
          <a:p>
            <a:pPr>
              <a:buClr>
                <a:schemeClr val="tx1"/>
              </a:buClr>
              <a:buSzPct val="100000"/>
            </a:pPr>
            <a:r>
              <a:rPr lang="en-US" sz="2800" dirty="0">
                <a:latin typeface="Calibri" panose="020F0502020204030204" pitchFamily="34" charset="0"/>
                <a:cs typeface="Calibri" panose="020F0502020204030204" pitchFamily="34" charset="0"/>
              </a:rPr>
              <a:t>Countries will use CCS/CCUS and removals based on a number of factors, such as:</a:t>
            </a:r>
          </a:p>
          <a:p>
            <a:pPr marL="914400" lvl="1" indent="-457200">
              <a:lnSpc>
                <a:spcPct val="100000"/>
              </a:lnSpc>
              <a:spcBef>
                <a:spcPts val="0"/>
              </a:spcBef>
              <a:spcAft>
                <a:spcPts val="0"/>
              </a:spcAft>
              <a:buClr>
                <a:schemeClr val="tx1"/>
              </a:buClr>
              <a:buSzPct val="100000"/>
              <a:buFont typeface="+mj-lt"/>
              <a:buAutoNum type="alphaLcPeriod"/>
            </a:pPr>
            <a:r>
              <a:rPr lang="en-US" sz="2400" dirty="0">
                <a:latin typeface="Calibri" panose="020F0502020204030204" pitchFamily="34" charset="0"/>
                <a:cs typeface="Calibri" panose="020F0502020204030204" pitchFamily="34" charset="0"/>
              </a:rPr>
              <a:t>Natural energy endowment</a:t>
            </a:r>
            <a:endParaRPr lang="en-US" sz="2200" dirty="0">
              <a:latin typeface="Calibri" panose="020F0502020204030204" pitchFamily="34" charset="0"/>
              <a:cs typeface="Calibri" panose="020F0502020204030204" pitchFamily="34" charset="0"/>
            </a:endParaRPr>
          </a:p>
          <a:p>
            <a:pPr marL="914400" lvl="1" indent="-457200">
              <a:lnSpc>
                <a:spcPct val="100000"/>
              </a:lnSpc>
              <a:spcBef>
                <a:spcPts val="0"/>
              </a:spcBef>
              <a:spcAft>
                <a:spcPts val="0"/>
              </a:spcAft>
              <a:buClr>
                <a:schemeClr val="tx1"/>
              </a:buClr>
              <a:buSzPct val="100000"/>
              <a:buFont typeface="+mj-lt"/>
              <a:buAutoNum type="alphaLcPeriod"/>
            </a:pPr>
            <a:r>
              <a:rPr lang="en-US" sz="2400" dirty="0">
                <a:latin typeface="Calibri" panose="020F0502020204030204" pitchFamily="34" charset="0"/>
                <a:cs typeface="Calibri" panose="020F0502020204030204" pitchFamily="34" charset="0"/>
              </a:rPr>
              <a:t>Level of economic development and technological readiness</a:t>
            </a:r>
          </a:p>
          <a:p>
            <a:pPr marL="914400" lvl="1" indent="-457200">
              <a:lnSpc>
                <a:spcPct val="100000"/>
              </a:lnSpc>
              <a:spcBef>
                <a:spcPts val="0"/>
              </a:spcBef>
              <a:spcAft>
                <a:spcPts val="0"/>
              </a:spcAft>
              <a:buClr>
                <a:schemeClr val="tx1"/>
              </a:buClr>
              <a:buSzPct val="100000"/>
              <a:buFont typeface="+mj-lt"/>
              <a:buAutoNum type="alphaLcPeriod"/>
            </a:pPr>
            <a:r>
              <a:rPr lang="en-US" sz="2400" dirty="0">
                <a:latin typeface="Calibri" panose="020F0502020204030204" pitchFamily="34" charset="0"/>
                <a:cs typeface="Calibri" panose="020F0502020204030204" pitchFamily="34" charset="0"/>
              </a:rPr>
              <a:t>Level of emissions and main economic activities</a:t>
            </a:r>
          </a:p>
          <a:p>
            <a:pPr marL="914400" lvl="1" indent="-457200">
              <a:lnSpc>
                <a:spcPct val="100000"/>
              </a:lnSpc>
              <a:spcBef>
                <a:spcPts val="0"/>
              </a:spcBef>
              <a:spcAft>
                <a:spcPts val="0"/>
              </a:spcAft>
              <a:buClr>
                <a:schemeClr val="tx1"/>
              </a:buClr>
              <a:buSzPct val="100000"/>
              <a:buFont typeface="+mj-lt"/>
              <a:buAutoNum type="alphaLcPeriod"/>
            </a:pPr>
            <a:r>
              <a:rPr lang="en-US" sz="2400" dirty="0">
                <a:latin typeface="Calibri" panose="020F0502020204030204" pitchFamily="34" charset="0"/>
                <a:cs typeface="Calibri" panose="020F0502020204030204" pitchFamily="34" charset="0"/>
              </a:rPr>
              <a:t>Climate change commitments </a:t>
            </a:r>
          </a:p>
          <a:p>
            <a:pPr marL="914400" lvl="1" indent="-457200">
              <a:lnSpc>
                <a:spcPct val="100000"/>
              </a:lnSpc>
              <a:spcBef>
                <a:spcPts val="0"/>
              </a:spcBef>
              <a:spcAft>
                <a:spcPts val="0"/>
              </a:spcAft>
              <a:buClr>
                <a:schemeClr val="tx1"/>
              </a:buClr>
              <a:buSzPct val="100000"/>
              <a:buFont typeface="+mj-lt"/>
              <a:buAutoNum type="alphaLcPeriod"/>
            </a:pPr>
            <a:r>
              <a:rPr lang="en-US" sz="2400" dirty="0">
                <a:latin typeface="Calibri" panose="020F0502020204030204" pitchFamily="34" charset="0"/>
                <a:cs typeface="Calibri" panose="020F0502020204030204" pitchFamily="34" charset="0"/>
              </a:rPr>
              <a:t>Geological &amp; natural endowment</a:t>
            </a:r>
          </a:p>
          <a:p>
            <a:pPr marL="914400" lvl="1" indent="-457200">
              <a:lnSpc>
                <a:spcPct val="100000"/>
              </a:lnSpc>
              <a:spcBef>
                <a:spcPts val="0"/>
              </a:spcBef>
              <a:spcAft>
                <a:spcPts val="0"/>
              </a:spcAft>
              <a:buClr>
                <a:schemeClr val="tx1"/>
              </a:buClr>
              <a:buSzPct val="100000"/>
              <a:buFont typeface="+mj-lt"/>
              <a:buAutoNum type="alphaLcPeriod"/>
            </a:pPr>
            <a:r>
              <a:rPr lang="en-US" sz="2400" dirty="0">
                <a:latin typeface="Calibri" panose="020F0502020204030204" pitchFamily="34" charset="0"/>
                <a:cs typeface="Calibri" panose="020F0502020204030204" pitchFamily="34" charset="0"/>
              </a:rPr>
              <a:t>Public perception and acceptance</a:t>
            </a:r>
          </a:p>
          <a:p>
            <a:pPr marL="914400" lvl="1" indent="-457200">
              <a:lnSpc>
                <a:spcPct val="100000"/>
              </a:lnSpc>
              <a:spcBef>
                <a:spcPts val="0"/>
              </a:spcBef>
              <a:spcAft>
                <a:spcPts val="0"/>
              </a:spcAft>
              <a:buClr>
                <a:schemeClr val="tx1"/>
              </a:buClr>
              <a:buSzPct val="100000"/>
              <a:buFont typeface="+mj-lt"/>
              <a:buAutoNum type="alphaLcPeriod"/>
            </a:pPr>
            <a:r>
              <a:rPr lang="en-US" sz="2400" dirty="0">
                <a:latin typeface="Calibri" panose="020F0502020204030204" pitchFamily="34" charset="0"/>
                <a:cs typeface="Calibri" panose="020F0502020204030204" pitchFamily="34" charset="0"/>
              </a:rPr>
              <a:t>General approach to climate policies (e.g., technology neutrality)</a:t>
            </a:r>
          </a:p>
        </p:txBody>
      </p:sp>
      <p:sp>
        <p:nvSpPr>
          <p:cNvPr id="3" name="Text Placeholder 2">
            <a:extLst>
              <a:ext uri="{FF2B5EF4-FFF2-40B4-BE49-F238E27FC236}">
                <a16:creationId xmlns:a16="http://schemas.microsoft.com/office/drawing/2014/main" id="{3CF68AE4-E21F-8C0F-FAD2-B4BA8C5C1D06}"/>
              </a:ext>
            </a:extLst>
          </p:cNvPr>
          <p:cNvSpPr>
            <a:spLocks noGrp="1"/>
          </p:cNvSpPr>
          <p:nvPr>
            <p:ph type="body" sz="quarter" idx="14"/>
          </p:nvPr>
        </p:nvSpPr>
        <p:spPr/>
        <p:txBody>
          <a:bodyPr>
            <a:noAutofit/>
          </a:bodyPr>
          <a:lstStyle/>
          <a:p>
            <a:r>
              <a:rPr lang="en-CA" dirty="0">
                <a:effectLst/>
                <a:latin typeface="Open Sans" panose="020B0606030504020204" pitchFamily="34" charset="0"/>
                <a:ea typeface="Open Sans" panose="020B0606030504020204" pitchFamily="34" charset="0"/>
                <a:cs typeface="Open Sans" panose="020B0606030504020204" pitchFamily="34" charset="0"/>
              </a:rPr>
              <a:t>What is driving the choice of deploying CCS/CCUS?</a:t>
            </a:r>
            <a:endParaRPr lang="en-BE"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C2DFBB40-B4A8-6421-86DE-5990616F8342}"/>
              </a:ext>
            </a:extLst>
          </p:cNvPr>
          <p:cNvSpPr>
            <a:spLocks noGrp="1"/>
          </p:cNvSpPr>
          <p:nvPr>
            <p:ph type="sldNum" sz="quarter" idx="12"/>
          </p:nvPr>
        </p:nvSpPr>
        <p:spPr/>
        <p:txBody>
          <a:bodyPr/>
          <a:lstStyle/>
          <a:p>
            <a:fld id="{F26FC048-DF4E-0746-B313-543F0DD72FCB}" type="slidenum">
              <a:rPr lang="en-GB" smtClean="0"/>
              <a:pPr/>
              <a:t>8</a:t>
            </a:fld>
            <a:endParaRPr lang="en-GB"/>
          </a:p>
        </p:txBody>
      </p:sp>
    </p:spTree>
    <p:extLst>
      <p:ext uri="{BB962C8B-B14F-4D97-AF65-F5344CB8AC3E}">
        <p14:creationId xmlns:p14="http://schemas.microsoft.com/office/powerpoint/2010/main" val="4977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FAC5F3-0837-A039-23DD-7226D01A0C9C}"/>
              </a:ext>
            </a:extLst>
          </p:cNvPr>
          <p:cNvSpPr>
            <a:spLocks noGrp="1"/>
          </p:cNvSpPr>
          <p:nvPr>
            <p:ph idx="13"/>
          </p:nvPr>
        </p:nvSpPr>
        <p:spPr/>
        <p:txBody>
          <a:bodyPr>
            <a:noAutofit/>
          </a:bodyPr>
          <a:lstStyle/>
          <a:p>
            <a:pPr>
              <a:spcBef>
                <a:spcPts val="0"/>
              </a:spcBef>
              <a:spcAft>
                <a:spcPts val="0"/>
              </a:spcAft>
              <a:buClr>
                <a:schemeClr val="tx1"/>
              </a:buClr>
              <a:buSzPct val="100000"/>
            </a:pPr>
            <a:r>
              <a:rPr lang="en-GB" sz="2800" dirty="0">
                <a:latin typeface="Calibri" panose="020F0502020204030204" pitchFamily="34" charset="0"/>
                <a:cs typeface="Calibri" panose="020F0502020204030204" pitchFamily="34" charset="0"/>
              </a:rPr>
              <a:t>The transition to a low- and eventually net-zero carbon economy is urgent, important, and requires engagement by all, including the deployment of all available options. </a:t>
            </a:r>
          </a:p>
          <a:p>
            <a:pPr>
              <a:spcBef>
                <a:spcPts val="0"/>
              </a:spcBef>
              <a:spcAft>
                <a:spcPts val="0"/>
              </a:spcAft>
              <a:buClr>
                <a:schemeClr val="tx1"/>
              </a:buClr>
              <a:buSzPct val="100000"/>
            </a:pPr>
            <a:r>
              <a:rPr lang="en-GB" sz="2800" dirty="0">
                <a:latin typeface="Calibri" panose="020F0502020204030204" pitchFamily="34" charset="0"/>
                <a:cs typeface="Calibri" panose="020F0502020204030204" pitchFamily="34" charset="0"/>
              </a:rPr>
              <a:t>If all options are to be on the table, they also need to secure the requisite technical and political support. </a:t>
            </a:r>
          </a:p>
          <a:p>
            <a:pPr>
              <a:spcBef>
                <a:spcPts val="0"/>
              </a:spcBef>
              <a:spcAft>
                <a:spcPts val="0"/>
              </a:spcAft>
              <a:buClr>
                <a:schemeClr val="tx1"/>
              </a:buClr>
              <a:buSzPct val="100000"/>
            </a:pPr>
            <a:r>
              <a:rPr lang="en-GB" sz="2800" dirty="0">
                <a:latin typeface="Calibri" panose="020F0502020204030204" pitchFamily="34" charset="0"/>
                <a:cs typeface="Calibri" panose="020F0502020204030204" pitchFamily="34" charset="0"/>
              </a:rPr>
              <a:t>Until recently, however, CCUS and removal technologies have not benefitted from the same technical and political support as other options, such as renewable energy solutions and hydrogen. </a:t>
            </a:r>
          </a:p>
          <a:p>
            <a:pPr>
              <a:spcBef>
                <a:spcPts val="0"/>
              </a:spcBef>
              <a:spcAft>
                <a:spcPts val="0"/>
              </a:spcAft>
              <a:buClr>
                <a:schemeClr val="tx1"/>
              </a:buClr>
              <a:buSzPct val="100000"/>
            </a:pPr>
            <a:r>
              <a:rPr lang="en-GB" sz="2800" dirty="0">
                <a:latin typeface="Calibri" panose="020F0502020204030204" pitchFamily="34" charset="0"/>
                <a:cs typeface="Calibri" panose="020F0502020204030204" pitchFamily="34" charset="0"/>
              </a:rPr>
              <a:t>Technology neutrality has not been a guiding principle for recent action but needs to be restored in the broader discussion about decarbonization.</a:t>
            </a:r>
          </a:p>
        </p:txBody>
      </p:sp>
      <p:sp>
        <p:nvSpPr>
          <p:cNvPr id="3" name="Text Placeholder 2">
            <a:extLst>
              <a:ext uri="{FF2B5EF4-FFF2-40B4-BE49-F238E27FC236}">
                <a16:creationId xmlns:a16="http://schemas.microsoft.com/office/drawing/2014/main" id="{CABD9490-A183-94B9-9AE9-4444985A562F}"/>
              </a:ext>
            </a:extLst>
          </p:cNvPr>
          <p:cNvSpPr>
            <a:spLocks noGrp="1"/>
          </p:cNvSpPr>
          <p:nvPr>
            <p:ph type="body" sz="quarter" idx="14"/>
          </p:nvPr>
        </p:nvSpPr>
        <p:spPr/>
        <p:txBody>
          <a:bodyPr>
            <a:noAutofit/>
          </a:bodyPr>
          <a:lstStyle/>
          <a:p>
            <a:r>
              <a:rPr lang="en-BE"/>
              <a:t>A </a:t>
            </a:r>
            <a:r>
              <a:rPr lang="en-BE" dirty="0"/>
              <a:t>call to action (1)</a:t>
            </a:r>
          </a:p>
        </p:txBody>
      </p:sp>
      <p:sp>
        <p:nvSpPr>
          <p:cNvPr id="4" name="Slide Number Placeholder 3">
            <a:extLst>
              <a:ext uri="{FF2B5EF4-FFF2-40B4-BE49-F238E27FC236}">
                <a16:creationId xmlns:a16="http://schemas.microsoft.com/office/drawing/2014/main" id="{6760D31E-E1EF-AD92-23B7-D67D0ACAEDA8}"/>
              </a:ext>
            </a:extLst>
          </p:cNvPr>
          <p:cNvSpPr>
            <a:spLocks noGrp="1"/>
          </p:cNvSpPr>
          <p:nvPr>
            <p:ph type="sldNum" sz="quarter" idx="12"/>
          </p:nvPr>
        </p:nvSpPr>
        <p:spPr/>
        <p:txBody>
          <a:bodyPr/>
          <a:lstStyle/>
          <a:p>
            <a:fld id="{F26FC048-DF4E-0746-B313-543F0DD72FCB}" type="slidenum">
              <a:rPr lang="en-GB" smtClean="0"/>
              <a:pPr/>
              <a:t>9</a:t>
            </a:fld>
            <a:endParaRPr lang="en-GB"/>
          </a:p>
        </p:txBody>
      </p:sp>
    </p:spTree>
    <p:extLst>
      <p:ext uri="{BB962C8B-B14F-4D97-AF65-F5344CB8AC3E}">
        <p14:creationId xmlns:p14="http://schemas.microsoft.com/office/powerpoint/2010/main" val="281804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arbon Counts">
      <a:dk1>
        <a:sysClr val="windowText" lastClr="000000"/>
      </a:dk1>
      <a:lt1>
        <a:sysClr val="window" lastClr="FFFFFF"/>
      </a:lt1>
      <a:dk2>
        <a:srgbClr val="1F497D"/>
      </a:dk2>
      <a:lt2>
        <a:srgbClr val="EEECE1"/>
      </a:lt2>
      <a:accent1>
        <a:srgbClr val="E28C05"/>
      </a:accent1>
      <a:accent2>
        <a:srgbClr val="4F81BD"/>
      </a:accent2>
      <a:accent3>
        <a:srgbClr val="00B0F0"/>
      </a:accent3>
      <a:accent4>
        <a:srgbClr val="0070C0"/>
      </a:accent4>
      <a:accent5>
        <a:srgbClr val="0070C0"/>
      </a:accent5>
      <a:accent6>
        <a:srgbClr val="205764"/>
      </a:accent6>
      <a:hlink>
        <a:srgbClr val="0000FF"/>
      </a:hlink>
      <a:folHlink>
        <a:srgbClr val="800080"/>
      </a:folHlink>
    </a:clrScheme>
    <a:fontScheme name="Carbon Counts 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bon Counts slide template 2021" id="{DEB3B343-F4A0-44F3-B568-8D4C6F1D5189}" vid="{D16F13BA-DF6D-42E3-A704-375AC81EB8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 H F W S P ! 5 9 1 1 1 2 0 . 2 < / d o c u m e n t i d >  
     < s e n d e r i d > C W O < / s e n d e r i d >  
     < s e n d e r e m a i l > C H R I S T O P H E R . O N G @ H F W . C O M < / s e n d e r e m a i l >  
     < l a s t m o d i f i e d > 2 0 2 3 - 0 5 - 1 8 T 2 2 : 3 3 : 2 8 . 0 0 0 0 0 0 0 + 0 8 : 0 0 < / l a s t m o d i f i e d >  
     < d a t a b a s e > H F W S P < / d a t a b a s e >  
 < / p r o p e r t i e s > 
</file>

<file path=customXml/itemProps1.xml><?xml version="1.0" encoding="utf-8"?>
<ds:datastoreItem xmlns:ds="http://schemas.openxmlformats.org/officeDocument/2006/customXml" ds:itemID="{45F3AE22-A682-534D-848F-5F2B07B31E2D}">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478</TotalTime>
  <Words>1646</Words>
  <Application>Microsoft Macintosh PowerPoint</Application>
  <PresentationFormat>Widescreen</PresentationFormat>
  <Paragraphs>80</Paragraphs>
  <Slides>12</Slides>
  <Notes>1</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Calibri</vt:lpstr>
      <vt:lpstr>Cambria</vt:lpstr>
      <vt:lpstr>Cambria Math</vt:lpstr>
      <vt:lpstr>Helvetica</vt:lpstr>
      <vt:lpstr>Montserrat</vt:lpstr>
      <vt:lpstr>Open Sans</vt:lpstr>
      <vt:lpstr>System Font Regular</vt:lpstr>
      <vt:lpstr>Wingdings</vt:lpstr>
      <vt:lpstr>Wingdings 3</vt:lpstr>
      <vt:lpstr>Simple Light</vt:lpstr>
      <vt:lpstr>Office Theme</vt:lpstr>
      <vt:lpstr>Michael Mehling    Elena Bonfiglio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Arinze Imachukwu</dc:creator>
  <cp:lastModifiedBy>Elena Bonfiglio</cp:lastModifiedBy>
  <cp:revision>32</cp:revision>
  <dcterms:created xsi:type="dcterms:W3CDTF">2023-04-05T15:38:27Z</dcterms:created>
  <dcterms:modified xsi:type="dcterms:W3CDTF">2023-09-19T20:55:26Z</dcterms:modified>
</cp:coreProperties>
</file>