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319" r:id="rId2"/>
    <p:sldId id="365" r:id="rId3"/>
    <p:sldId id="349" r:id="rId4"/>
    <p:sldId id="368" r:id="rId5"/>
    <p:sldId id="353" r:id="rId6"/>
    <p:sldId id="369" r:id="rId7"/>
    <p:sldId id="370" r:id="rId8"/>
    <p:sldId id="371" r:id="rId9"/>
    <p:sldId id="380" r:id="rId10"/>
    <p:sldId id="381" r:id="rId11"/>
    <p:sldId id="348" r:id="rId12"/>
    <p:sldId id="356" r:id="rId13"/>
    <p:sldId id="373" r:id="rId14"/>
    <p:sldId id="374" r:id="rId15"/>
    <p:sldId id="375" r:id="rId16"/>
    <p:sldId id="376" r:id="rId17"/>
    <p:sldId id="377" r:id="rId18"/>
    <p:sldId id="366" r:id="rId19"/>
    <p:sldId id="378" r:id="rId20"/>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43"/>
    <p:restoredTop sz="96327"/>
  </p:normalViewPr>
  <p:slideViewPr>
    <p:cSldViewPr snapToGrid="0">
      <p:cViewPr varScale="1">
        <p:scale>
          <a:sx n="128" d="100"/>
          <a:sy n="128" d="100"/>
        </p:scale>
        <p:origin x="1296" y="176"/>
      </p:cViewPr>
      <p:guideLst/>
    </p:cSldViewPr>
  </p:slideViewPr>
  <p:notesTextViewPr>
    <p:cViewPr>
      <p:scale>
        <a:sx n="1" d="1"/>
        <a:sy n="1" d="1"/>
      </p:scale>
      <p:origin x="0" y="0"/>
    </p:cViewPr>
  </p:notesTextViewPr>
  <p:notesViewPr>
    <p:cSldViewPr snapToGrid="0">
      <p:cViewPr varScale="1">
        <p:scale>
          <a:sx n="121" d="100"/>
          <a:sy n="121" d="100"/>
        </p:scale>
        <p:origin x="507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93D30A-4AF8-9F49-9912-030E60E5BDD7}"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GB"/>
        </a:p>
      </dgm:t>
    </dgm:pt>
    <dgm:pt modelId="{7A7B521C-3594-7044-A93A-8D341283FD3F}">
      <dgm:prSet custT="1"/>
      <dgm:spPr/>
      <dgm:t>
        <a:bodyPr/>
        <a:lstStyle/>
        <a:p>
          <a:pPr algn="ctr"/>
          <a:r>
            <a:rPr lang="en-GB" sz="2400" dirty="0">
              <a:latin typeface="Montserrat" pitchFamily="2" charset="77"/>
            </a:rPr>
            <a:t>1. Legislative background and HDV sector idiosyncrasies</a:t>
          </a:r>
        </a:p>
        <a:p>
          <a:pPr algn="ctr"/>
          <a:endParaRPr lang="en-GB" sz="1500" dirty="0">
            <a:latin typeface="Montserrat" pitchFamily="2" charset="77"/>
          </a:endParaRPr>
        </a:p>
      </dgm:t>
    </dgm:pt>
    <dgm:pt modelId="{572262B2-BC27-5D4B-9038-4BDEE32548A5}" type="parTrans" cxnId="{85464116-4464-404C-9181-35A217F9FDC8}">
      <dgm:prSet/>
      <dgm:spPr/>
      <dgm:t>
        <a:bodyPr/>
        <a:lstStyle/>
        <a:p>
          <a:endParaRPr lang="en-GB"/>
        </a:p>
      </dgm:t>
    </dgm:pt>
    <dgm:pt modelId="{36F2BF37-5787-9849-BEA8-E0DCE9051D6F}" type="sibTrans" cxnId="{85464116-4464-404C-9181-35A217F9FDC8}">
      <dgm:prSet/>
      <dgm:spPr/>
      <dgm:t>
        <a:bodyPr/>
        <a:lstStyle/>
        <a:p>
          <a:endParaRPr lang="en-GB"/>
        </a:p>
      </dgm:t>
    </dgm:pt>
    <dgm:pt modelId="{17968068-B7AB-8442-BED8-9A536C7B5CA8}">
      <dgm:prSet custT="1"/>
      <dgm:spPr/>
      <dgm:t>
        <a:bodyPr/>
        <a:lstStyle/>
        <a:p>
          <a:pPr algn="ctr"/>
          <a:r>
            <a:rPr lang="en-GB" sz="2400" dirty="0">
              <a:latin typeface="Montserrat" pitchFamily="2" charset="77"/>
            </a:rPr>
            <a:t>2. Gaps in the CO2 standards for HDVs identified in the 1</a:t>
          </a:r>
          <a:r>
            <a:rPr lang="en-GB" sz="2400" baseline="30000" dirty="0">
              <a:latin typeface="Montserrat" pitchFamily="2" charset="77"/>
            </a:rPr>
            <a:t>st</a:t>
          </a:r>
          <a:r>
            <a:rPr lang="en-GB" sz="2400" dirty="0">
              <a:latin typeface="Montserrat" pitchFamily="2" charset="77"/>
            </a:rPr>
            <a:t> report</a:t>
          </a:r>
        </a:p>
        <a:p>
          <a:pPr algn="ctr"/>
          <a:endParaRPr lang="en-GB" sz="1600" dirty="0">
            <a:latin typeface="Montserrat" pitchFamily="2" charset="77"/>
          </a:endParaRPr>
        </a:p>
        <a:p>
          <a:pPr algn="ctr"/>
          <a:endParaRPr lang="en-GB" sz="2400" dirty="0">
            <a:latin typeface="Montserrat" pitchFamily="2" charset="77"/>
          </a:endParaRPr>
        </a:p>
      </dgm:t>
    </dgm:pt>
    <dgm:pt modelId="{E6144E6A-D261-CB48-92A2-38950B0A2E88}" type="parTrans" cxnId="{61DBBF4A-DA4E-8943-A7E9-BB4B822D87DC}">
      <dgm:prSet/>
      <dgm:spPr/>
      <dgm:t>
        <a:bodyPr/>
        <a:lstStyle/>
        <a:p>
          <a:endParaRPr lang="en-GB"/>
        </a:p>
      </dgm:t>
    </dgm:pt>
    <dgm:pt modelId="{D9741504-D010-8A45-8EE2-AE5E03AB8034}" type="sibTrans" cxnId="{61DBBF4A-DA4E-8943-A7E9-BB4B822D87DC}">
      <dgm:prSet/>
      <dgm:spPr/>
      <dgm:t>
        <a:bodyPr/>
        <a:lstStyle/>
        <a:p>
          <a:endParaRPr lang="en-GB"/>
        </a:p>
      </dgm:t>
    </dgm:pt>
    <dgm:pt modelId="{1127F022-2FB3-5247-ACBF-A37E173CE3AB}">
      <dgm:prSet custT="1"/>
      <dgm:spPr/>
      <dgm:t>
        <a:bodyPr/>
        <a:lstStyle/>
        <a:p>
          <a:pPr algn="ctr"/>
          <a:r>
            <a:rPr lang="en-GB" sz="2400" dirty="0">
              <a:latin typeface="Montserrat" pitchFamily="2" charset="77"/>
            </a:rPr>
            <a:t>3. Technology neutrality versus a technology mandate approach</a:t>
          </a:r>
        </a:p>
      </dgm:t>
    </dgm:pt>
    <dgm:pt modelId="{2CBB3089-77C0-CA43-9028-7785B83FBCB4}" type="parTrans" cxnId="{91ED901D-927F-5244-953E-705994B5FE23}">
      <dgm:prSet/>
      <dgm:spPr/>
      <dgm:t>
        <a:bodyPr/>
        <a:lstStyle/>
        <a:p>
          <a:endParaRPr lang="en-GB"/>
        </a:p>
      </dgm:t>
    </dgm:pt>
    <dgm:pt modelId="{CC939A42-086B-ED4A-B984-8687DD54C98D}" type="sibTrans" cxnId="{91ED901D-927F-5244-953E-705994B5FE23}">
      <dgm:prSet/>
      <dgm:spPr/>
      <dgm:t>
        <a:bodyPr/>
        <a:lstStyle/>
        <a:p>
          <a:endParaRPr lang="en-GB"/>
        </a:p>
      </dgm:t>
    </dgm:pt>
    <dgm:pt modelId="{6150BAE5-A23E-0F41-8B8B-4252446BE30F}">
      <dgm:prSet custT="1"/>
      <dgm:spPr/>
      <dgm:t>
        <a:bodyPr/>
        <a:lstStyle/>
        <a:p>
          <a:pPr algn="ctr"/>
          <a:r>
            <a:rPr lang="en-GB" sz="2400" dirty="0">
              <a:latin typeface="Montserrat" pitchFamily="2" charset="77"/>
            </a:rPr>
            <a:t>4. Electrification of the heavy-duty transport sector</a:t>
          </a:r>
        </a:p>
      </dgm:t>
    </dgm:pt>
    <dgm:pt modelId="{6143C9A6-F190-1644-B73B-8116CEDFE92E}" type="parTrans" cxnId="{BD3A1F59-644A-C145-AEAD-B6902B88FF6A}">
      <dgm:prSet/>
      <dgm:spPr/>
      <dgm:t>
        <a:bodyPr/>
        <a:lstStyle/>
        <a:p>
          <a:endParaRPr lang="en-GB"/>
        </a:p>
      </dgm:t>
    </dgm:pt>
    <dgm:pt modelId="{D5BA07A0-9D2E-944F-B38B-5A295DDD2203}" type="sibTrans" cxnId="{BD3A1F59-644A-C145-AEAD-B6902B88FF6A}">
      <dgm:prSet/>
      <dgm:spPr/>
      <dgm:t>
        <a:bodyPr/>
        <a:lstStyle/>
        <a:p>
          <a:endParaRPr lang="en-GB"/>
        </a:p>
      </dgm:t>
    </dgm:pt>
    <dgm:pt modelId="{6B54118D-1F47-CB44-B975-655040AA4390}" type="pres">
      <dgm:prSet presAssocID="{9593D30A-4AF8-9F49-9912-030E60E5BDD7}" presName="vert0" presStyleCnt="0">
        <dgm:presLayoutVars>
          <dgm:dir/>
          <dgm:animOne val="branch"/>
          <dgm:animLvl val="lvl"/>
        </dgm:presLayoutVars>
      </dgm:prSet>
      <dgm:spPr/>
    </dgm:pt>
    <dgm:pt modelId="{86851520-8A37-4A45-A1E6-E3DE081D683E}" type="pres">
      <dgm:prSet presAssocID="{7A7B521C-3594-7044-A93A-8D341283FD3F}" presName="thickLine" presStyleLbl="alignNode1" presStyleIdx="0" presStyleCnt="4"/>
      <dgm:spPr/>
    </dgm:pt>
    <dgm:pt modelId="{F2A51FCA-8958-414F-8DB7-64A14402C602}" type="pres">
      <dgm:prSet presAssocID="{7A7B521C-3594-7044-A93A-8D341283FD3F}" presName="horz1" presStyleCnt="0"/>
      <dgm:spPr/>
    </dgm:pt>
    <dgm:pt modelId="{6B04AC83-561C-894C-8035-C9BDD99190B1}" type="pres">
      <dgm:prSet presAssocID="{7A7B521C-3594-7044-A93A-8D341283FD3F}" presName="tx1" presStyleLbl="revTx" presStyleIdx="0" presStyleCnt="4" custScaleY="56878"/>
      <dgm:spPr/>
    </dgm:pt>
    <dgm:pt modelId="{0C6EC6F5-F3C9-DA49-992C-5F37E3669644}" type="pres">
      <dgm:prSet presAssocID="{7A7B521C-3594-7044-A93A-8D341283FD3F}" presName="vert1" presStyleCnt="0"/>
      <dgm:spPr/>
    </dgm:pt>
    <dgm:pt modelId="{3D54CF2E-1D64-4247-B33D-813078417B81}" type="pres">
      <dgm:prSet presAssocID="{17968068-B7AB-8442-BED8-9A536C7B5CA8}" presName="thickLine" presStyleLbl="alignNode1" presStyleIdx="1" presStyleCnt="4"/>
      <dgm:spPr/>
    </dgm:pt>
    <dgm:pt modelId="{292BA392-023E-7E4A-8B5E-F89A6CAE8B4B}" type="pres">
      <dgm:prSet presAssocID="{17968068-B7AB-8442-BED8-9A536C7B5CA8}" presName="horz1" presStyleCnt="0"/>
      <dgm:spPr/>
    </dgm:pt>
    <dgm:pt modelId="{14646558-CBFC-4E41-9101-F42F3F443F01}" type="pres">
      <dgm:prSet presAssocID="{17968068-B7AB-8442-BED8-9A536C7B5CA8}" presName="tx1" presStyleLbl="revTx" presStyleIdx="1" presStyleCnt="4" custScaleY="64973"/>
      <dgm:spPr/>
    </dgm:pt>
    <dgm:pt modelId="{23C70B18-925F-AF4F-8E08-FFD0035AD995}" type="pres">
      <dgm:prSet presAssocID="{17968068-B7AB-8442-BED8-9A536C7B5CA8}" presName="vert1" presStyleCnt="0"/>
      <dgm:spPr/>
    </dgm:pt>
    <dgm:pt modelId="{1A17C53A-7598-BF4B-8D62-BDD0F8936EA5}" type="pres">
      <dgm:prSet presAssocID="{1127F022-2FB3-5247-ACBF-A37E173CE3AB}" presName="thickLine" presStyleLbl="alignNode1" presStyleIdx="2" presStyleCnt="4"/>
      <dgm:spPr/>
    </dgm:pt>
    <dgm:pt modelId="{E1C36FE9-FC10-A046-91C7-8070B386F939}" type="pres">
      <dgm:prSet presAssocID="{1127F022-2FB3-5247-ACBF-A37E173CE3AB}" presName="horz1" presStyleCnt="0"/>
      <dgm:spPr/>
    </dgm:pt>
    <dgm:pt modelId="{0CDE1796-7CAA-F94D-B58C-8C2DDCC33636}" type="pres">
      <dgm:prSet presAssocID="{1127F022-2FB3-5247-ACBF-A37E173CE3AB}" presName="tx1" presStyleLbl="revTx" presStyleIdx="2" presStyleCnt="4" custScaleY="58930"/>
      <dgm:spPr/>
    </dgm:pt>
    <dgm:pt modelId="{005A30E0-4FF9-D54C-B26C-2282D8683814}" type="pres">
      <dgm:prSet presAssocID="{1127F022-2FB3-5247-ACBF-A37E173CE3AB}" presName="vert1" presStyleCnt="0"/>
      <dgm:spPr/>
    </dgm:pt>
    <dgm:pt modelId="{DBE2085B-CC8E-1D40-B3CC-F507C2E00242}" type="pres">
      <dgm:prSet presAssocID="{6150BAE5-A23E-0F41-8B8B-4252446BE30F}" presName="thickLine" presStyleLbl="alignNode1" presStyleIdx="3" presStyleCnt="4"/>
      <dgm:spPr/>
    </dgm:pt>
    <dgm:pt modelId="{221F7B1E-7C43-A24F-B8FC-2B092BBD83EF}" type="pres">
      <dgm:prSet presAssocID="{6150BAE5-A23E-0F41-8B8B-4252446BE30F}" presName="horz1" presStyleCnt="0"/>
      <dgm:spPr/>
    </dgm:pt>
    <dgm:pt modelId="{FD47D9C6-16EC-D847-B6D7-87ACD862B090}" type="pres">
      <dgm:prSet presAssocID="{6150BAE5-A23E-0F41-8B8B-4252446BE30F}" presName="tx1" presStyleLbl="revTx" presStyleIdx="3" presStyleCnt="4"/>
      <dgm:spPr/>
    </dgm:pt>
    <dgm:pt modelId="{17381FE9-5EC4-7B4F-BCE8-AF388D53CF1A}" type="pres">
      <dgm:prSet presAssocID="{6150BAE5-A23E-0F41-8B8B-4252446BE30F}" presName="vert1" presStyleCnt="0"/>
      <dgm:spPr/>
    </dgm:pt>
  </dgm:ptLst>
  <dgm:cxnLst>
    <dgm:cxn modelId="{F79A0B05-A0EC-AA45-98A9-F77FA644E93D}" type="presOf" srcId="{9593D30A-4AF8-9F49-9912-030E60E5BDD7}" destId="{6B54118D-1F47-CB44-B975-655040AA4390}" srcOrd="0" destOrd="0" presId="urn:microsoft.com/office/officeart/2008/layout/LinedList"/>
    <dgm:cxn modelId="{64431A0A-999C-D348-8373-092A4842D246}" type="presOf" srcId="{17968068-B7AB-8442-BED8-9A536C7B5CA8}" destId="{14646558-CBFC-4E41-9101-F42F3F443F01}" srcOrd="0" destOrd="0" presId="urn:microsoft.com/office/officeart/2008/layout/LinedList"/>
    <dgm:cxn modelId="{85464116-4464-404C-9181-35A217F9FDC8}" srcId="{9593D30A-4AF8-9F49-9912-030E60E5BDD7}" destId="{7A7B521C-3594-7044-A93A-8D341283FD3F}" srcOrd="0" destOrd="0" parTransId="{572262B2-BC27-5D4B-9038-4BDEE32548A5}" sibTransId="{36F2BF37-5787-9849-BEA8-E0DCE9051D6F}"/>
    <dgm:cxn modelId="{91ED901D-927F-5244-953E-705994B5FE23}" srcId="{9593D30A-4AF8-9F49-9912-030E60E5BDD7}" destId="{1127F022-2FB3-5247-ACBF-A37E173CE3AB}" srcOrd="2" destOrd="0" parTransId="{2CBB3089-77C0-CA43-9028-7785B83FBCB4}" sibTransId="{CC939A42-086B-ED4A-B984-8687DD54C98D}"/>
    <dgm:cxn modelId="{61DBBF4A-DA4E-8943-A7E9-BB4B822D87DC}" srcId="{9593D30A-4AF8-9F49-9912-030E60E5BDD7}" destId="{17968068-B7AB-8442-BED8-9A536C7B5CA8}" srcOrd="1" destOrd="0" parTransId="{E6144E6A-D261-CB48-92A2-38950B0A2E88}" sibTransId="{D9741504-D010-8A45-8EE2-AE5E03AB8034}"/>
    <dgm:cxn modelId="{BD3A1F59-644A-C145-AEAD-B6902B88FF6A}" srcId="{9593D30A-4AF8-9F49-9912-030E60E5BDD7}" destId="{6150BAE5-A23E-0F41-8B8B-4252446BE30F}" srcOrd="3" destOrd="0" parTransId="{6143C9A6-F190-1644-B73B-8116CEDFE92E}" sibTransId="{D5BA07A0-9D2E-944F-B38B-5A295DDD2203}"/>
    <dgm:cxn modelId="{71999A67-3C2C-A04F-8C94-9DA52B66A9B9}" type="presOf" srcId="{1127F022-2FB3-5247-ACBF-A37E173CE3AB}" destId="{0CDE1796-7CAA-F94D-B58C-8C2DDCC33636}" srcOrd="0" destOrd="0" presId="urn:microsoft.com/office/officeart/2008/layout/LinedList"/>
    <dgm:cxn modelId="{3EADABAA-705B-8B4A-982E-263592A4C310}" type="presOf" srcId="{6150BAE5-A23E-0F41-8B8B-4252446BE30F}" destId="{FD47D9C6-16EC-D847-B6D7-87ACD862B090}" srcOrd="0" destOrd="0" presId="urn:microsoft.com/office/officeart/2008/layout/LinedList"/>
    <dgm:cxn modelId="{282A07B3-81E4-D047-9C6A-019684B3C3E4}" type="presOf" srcId="{7A7B521C-3594-7044-A93A-8D341283FD3F}" destId="{6B04AC83-561C-894C-8035-C9BDD99190B1}" srcOrd="0" destOrd="0" presId="urn:microsoft.com/office/officeart/2008/layout/LinedList"/>
    <dgm:cxn modelId="{C8676E58-3E19-AB4C-A58B-7F9F84629779}" type="presParOf" srcId="{6B54118D-1F47-CB44-B975-655040AA4390}" destId="{86851520-8A37-4A45-A1E6-E3DE081D683E}" srcOrd="0" destOrd="0" presId="urn:microsoft.com/office/officeart/2008/layout/LinedList"/>
    <dgm:cxn modelId="{7CF586AA-AB72-0340-9C07-13AA26B7A3B7}" type="presParOf" srcId="{6B54118D-1F47-CB44-B975-655040AA4390}" destId="{F2A51FCA-8958-414F-8DB7-64A14402C602}" srcOrd="1" destOrd="0" presId="urn:microsoft.com/office/officeart/2008/layout/LinedList"/>
    <dgm:cxn modelId="{49084C4C-821D-F14C-9418-C9752AE18591}" type="presParOf" srcId="{F2A51FCA-8958-414F-8DB7-64A14402C602}" destId="{6B04AC83-561C-894C-8035-C9BDD99190B1}" srcOrd="0" destOrd="0" presId="urn:microsoft.com/office/officeart/2008/layout/LinedList"/>
    <dgm:cxn modelId="{05947C19-31E8-7B4E-9E66-7ED16D8F656F}" type="presParOf" srcId="{F2A51FCA-8958-414F-8DB7-64A14402C602}" destId="{0C6EC6F5-F3C9-DA49-992C-5F37E3669644}" srcOrd="1" destOrd="0" presId="urn:microsoft.com/office/officeart/2008/layout/LinedList"/>
    <dgm:cxn modelId="{7DDE53CB-864A-444A-B442-D633B3E53727}" type="presParOf" srcId="{6B54118D-1F47-CB44-B975-655040AA4390}" destId="{3D54CF2E-1D64-4247-B33D-813078417B81}" srcOrd="2" destOrd="0" presId="urn:microsoft.com/office/officeart/2008/layout/LinedList"/>
    <dgm:cxn modelId="{57173D50-630F-D540-83E2-C00F23327622}" type="presParOf" srcId="{6B54118D-1F47-CB44-B975-655040AA4390}" destId="{292BA392-023E-7E4A-8B5E-F89A6CAE8B4B}" srcOrd="3" destOrd="0" presId="urn:microsoft.com/office/officeart/2008/layout/LinedList"/>
    <dgm:cxn modelId="{AA5EC30D-03C7-3D44-AF2B-58FF54B415BC}" type="presParOf" srcId="{292BA392-023E-7E4A-8B5E-F89A6CAE8B4B}" destId="{14646558-CBFC-4E41-9101-F42F3F443F01}" srcOrd="0" destOrd="0" presId="urn:microsoft.com/office/officeart/2008/layout/LinedList"/>
    <dgm:cxn modelId="{01E60206-5F9D-4E47-AF1D-3068D269A8EB}" type="presParOf" srcId="{292BA392-023E-7E4A-8B5E-F89A6CAE8B4B}" destId="{23C70B18-925F-AF4F-8E08-FFD0035AD995}" srcOrd="1" destOrd="0" presId="urn:microsoft.com/office/officeart/2008/layout/LinedList"/>
    <dgm:cxn modelId="{3C5CD2F5-23FF-274E-8606-9628C331AA46}" type="presParOf" srcId="{6B54118D-1F47-CB44-B975-655040AA4390}" destId="{1A17C53A-7598-BF4B-8D62-BDD0F8936EA5}" srcOrd="4" destOrd="0" presId="urn:microsoft.com/office/officeart/2008/layout/LinedList"/>
    <dgm:cxn modelId="{3B842D18-9C4F-B943-B538-3A99ED0ACAF9}" type="presParOf" srcId="{6B54118D-1F47-CB44-B975-655040AA4390}" destId="{E1C36FE9-FC10-A046-91C7-8070B386F939}" srcOrd="5" destOrd="0" presId="urn:microsoft.com/office/officeart/2008/layout/LinedList"/>
    <dgm:cxn modelId="{DB980E0F-A3D3-3C42-AB15-0C0A42000AA7}" type="presParOf" srcId="{E1C36FE9-FC10-A046-91C7-8070B386F939}" destId="{0CDE1796-7CAA-F94D-B58C-8C2DDCC33636}" srcOrd="0" destOrd="0" presId="urn:microsoft.com/office/officeart/2008/layout/LinedList"/>
    <dgm:cxn modelId="{CD1B7F71-D591-AA4D-A10F-E9D0FEB26543}" type="presParOf" srcId="{E1C36FE9-FC10-A046-91C7-8070B386F939}" destId="{005A30E0-4FF9-D54C-B26C-2282D8683814}" srcOrd="1" destOrd="0" presId="urn:microsoft.com/office/officeart/2008/layout/LinedList"/>
    <dgm:cxn modelId="{E704DD77-5F33-034A-84A6-CE64E38D06C2}" type="presParOf" srcId="{6B54118D-1F47-CB44-B975-655040AA4390}" destId="{DBE2085B-CC8E-1D40-B3CC-F507C2E00242}" srcOrd="6" destOrd="0" presId="urn:microsoft.com/office/officeart/2008/layout/LinedList"/>
    <dgm:cxn modelId="{2067277E-A0AD-6342-B2D4-B736874627F1}" type="presParOf" srcId="{6B54118D-1F47-CB44-B975-655040AA4390}" destId="{221F7B1E-7C43-A24F-B8FC-2B092BBD83EF}" srcOrd="7" destOrd="0" presId="urn:microsoft.com/office/officeart/2008/layout/LinedList"/>
    <dgm:cxn modelId="{B1788861-A6D1-A744-A160-7FE6C9A5C17C}" type="presParOf" srcId="{221F7B1E-7C43-A24F-B8FC-2B092BBD83EF}" destId="{FD47D9C6-16EC-D847-B6D7-87ACD862B090}" srcOrd="0" destOrd="0" presId="urn:microsoft.com/office/officeart/2008/layout/LinedList"/>
    <dgm:cxn modelId="{9E3F2CC8-D38D-5541-8F32-AED55B61DEBF}" type="presParOf" srcId="{221F7B1E-7C43-A24F-B8FC-2B092BBD83EF}" destId="{17381FE9-5EC4-7B4F-BCE8-AF388D53CF1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593D30A-4AF8-9F49-9912-030E60E5BDD7}"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GB"/>
        </a:p>
      </dgm:t>
    </dgm:pt>
    <dgm:pt modelId="{A1182419-B042-5549-9A4B-E12A52F1F94B}">
      <dgm:prSet custT="1"/>
      <dgm:spPr/>
      <dgm:t>
        <a:bodyPr/>
        <a:lstStyle/>
        <a:p>
          <a:pPr>
            <a:buFont typeface="Cambria" panose="02040503050406030204" pitchFamily="18" charset="0"/>
            <a:buChar char="-"/>
          </a:pPr>
          <a:endParaRPr lang="en-BE" sz="2400" b="0" u="none" dirty="0">
            <a:latin typeface="Montserrat" pitchFamily="2" charset="77"/>
          </a:endParaRPr>
        </a:p>
      </dgm:t>
    </dgm:pt>
    <dgm:pt modelId="{25E9DDE6-55C5-4240-9958-A125E6BB01E3}" type="parTrans" cxnId="{4F4EEDBE-0E1A-C344-B9CC-61AEAC5FAF00}">
      <dgm:prSet/>
      <dgm:spPr/>
      <dgm:t>
        <a:bodyPr/>
        <a:lstStyle/>
        <a:p>
          <a:endParaRPr lang="en-GB"/>
        </a:p>
      </dgm:t>
    </dgm:pt>
    <dgm:pt modelId="{D90E869B-7DBB-B747-B5D9-7267CF6127B9}" type="sibTrans" cxnId="{4F4EEDBE-0E1A-C344-B9CC-61AEAC5FAF00}">
      <dgm:prSet/>
      <dgm:spPr/>
      <dgm:t>
        <a:bodyPr/>
        <a:lstStyle/>
        <a:p>
          <a:endParaRPr lang="en-GB"/>
        </a:p>
      </dgm:t>
    </dgm:pt>
    <dgm:pt modelId="{2296FF90-7413-FB44-BCBF-BC33B06EFDEA}">
      <dgm:prSet custT="1"/>
      <dgm:spPr/>
      <dgm:t>
        <a:bodyPr/>
        <a:lstStyle/>
        <a:p>
          <a:pPr marL="0" lvl="0" indent="0" algn="just" defTabSz="1066800">
            <a:lnSpc>
              <a:spcPct val="90000"/>
            </a:lnSpc>
            <a:spcBef>
              <a:spcPct val="0"/>
            </a:spcBef>
            <a:spcAft>
              <a:spcPct val="35000"/>
            </a:spcAft>
            <a:buNone/>
          </a:pPr>
          <a:r>
            <a:rPr lang="en-GB" sz="2200" kern="1200" dirty="0">
              <a:solidFill>
                <a:prstClr val="black">
                  <a:hueOff val="0"/>
                  <a:satOff val="0"/>
                  <a:lumOff val="0"/>
                  <a:alphaOff val="0"/>
                </a:prstClr>
              </a:solidFill>
              <a:latin typeface="Montserrat" pitchFamily="2" charset="77"/>
              <a:ea typeface="+mn-ea"/>
              <a:cs typeface="+mn-cs"/>
            </a:rPr>
            <a:t>Solution: broaden the definition of ZEVs to incorporate renewable fuelled vehicles</a:t>
          </a:r>
          <a:endParaRPr lang="en-BE" sz="2200" kern="1200" dirty="0">
            <a:solidFill>
              <a:prstClr val="black">
                <a:hueOff val="0"/>
                <a:satOff val="0"/>
                <a:lumOff val="0"/>
                <a:alphaOff val="0"/>
              </a:prstClr>
            </a:solidFill>
            <a:latin typeface="Montserrat" pitchFamily="2" charset="77"/>
            <a:ea typeface="+mn-ea"/>
            <a:cs typeface="+mn-cs"/>
          </a:endParaRPr>
        </a:p>
      </dgm:t>
    </dgm:pt>
    <dgm:pt modelId="{E6796B3B-B7C1-2241-B8BE-680DD44E2683}" type="parTrans" cxnId="{C08FC838-91A0-174B-9E6C-98CCBBF14F2D}">
      <dgm:prSet/>
      <dgm:spPr/>
      <dgm:t>
        <a:bodyPr/>
        <a:lstStyle/>
        <a:p>
          <a:endParaRPr lang="en-GB"/>
        </a:p>
      </dgm:t>
    </dgm:pt>
    <dgm:pt modelId="{D607A54E-3384-F249-B5EA-BE61E2C611D0}" type="sibTrans" cxnId="{C08FC838-91A0-174B-9E6C-98CCBBF14F2D}">
      <dgm:prSet/>
      <dgm:spPr/>
      <dgm:t>
        <a:bodyPr/>
        <a:lstStyle/>
        <a:p>
          <a:endParaRPr lang="en-GB"/>
        </a:p>
      </dgm:t>
    </dgm:pt>
    <dgm:pt modelId="{69325E89-7052-9342-B5CE-751BE235542D}">
      <dgm:prSet custT="1"/>
      <dgm:spPr/>
      <dgm:t>
        <a:bodyPr/>
        <a:lstStyle/>
        <a:p>
          <a:pPr marL="0" lvl="0" indent="0" algn="just" defTabSz="1066800">
            <a:lnSpc>
              <a:spcPct val="90000"/>
            </a:lnSpc>
            <a:spcBef>
              <a:spcPct val="0"/>
            </a:spcBef>
            <a:spcAft>
              <a:spcPct val="35000"/>
            </a:spcAft>
          </a:pPr>
          <a:r>
            <a:rPr lang="en-GB" sz="2200" kern="1200" dirty="0">
              <a:solidFill>
                <a:prstClr val="black">
                  <a:hueOff val="0"/>
                  <a:satOff val="0"/>
                  <a:lumOff val="0"/>
                  <a:alphaOff val="0"/>
                </a:prstClr>
              </a:solidFill>
              <a:latin typeface="Montserrat" pitchFamily="2" charset="77"/>
              <a:ea typeface="+mn-ea"/>
              <a:cs typeface="+mn-cs"/>
            </a:rPr>
            <a:t>Alternative: to adopt a well-designed carbon correction factor to account for the carbon reduction potential of renewable fuelled vehicles</a:t>
          </a:r>
          <a:endParaRPr lang="en-BE" sz="2200" kern="1200" dirty="0">
            <a:solidFill>
              <a:prstClr val="black">
                <a:hueOff val="0"/>
                <a:satOff val="0"/>
                <a:lumOff val="0"/>
                <a:alphaOff val="0"/>
              </a:prstClr>
            </a:solidFill>
            <a:latin typeface="Montserrat" pitchFamily="2" charset="77"/>
            <a:ea typeface="+mn-ea"/>
            <a:cs typeface="+mn-cs"/>
          </a:endParaRPr>
        </a:p>
      </dgm:t>
    </dgm:pt>
    <dgm:pt modelId="{4887262B-26D0-4D48-BD2C-7DFC2175C1D3}" type="parTrans" cxnId="{9F84FC44-A1BF-624E-A9E5-381CD7F5C631}">
      <dgm:prSet/>
      <dgm:spPr/>
      <dgm:t>
        <a:bodyPr/>
        <a:lstStyle/>
        <a:p>
          <a:endParaRPr lang="en-GB"/>
        </a:p>
      </dgm:t>
    </dgm:pt>
    <dgm:pt modelId="{11295719-59CA-5141-8661-45AE630DF420}" type="sibTrans" cxnId="{9F84FC44-A1BF-624E-A9E5-381CD7F5C631}">
      <dgm:prSet/>
      <dgm:spPr/>
      <dgm:t>
        <a:bodyPr/>
        <a:lstStyle/>
        <a:p>
          <a:endParaRPr lang="en-GB"/>
        </a:p>
      </dgm:t>
    </dgm:pt>
    <dgm:pt modelId="{77474931-E784-7449-9FF3-AC4DB25CC63E}">
      <dgm:prSet custT="1"/>
      <dgm:spPr/>
      <dgm:t>
        <a:bodyPr/>
        <a:lstStyle/>
        <a:p>
          <a:pPr marL="0" lvl="0" indent="0" algn="just" defTabSz="1066800">
            <a:lnSpc>
              <a:spcPct val="90000"/>
            </a:lnSpc>
            <a:spcBef>
              <a:spcPct val="0"/>
            </a:spcBef>
            <a:spcAft>
              <a:spcPct val="35000"/>
            </a:spcAft>
          </a:pPr>
          <a:r>
            <a:rPr lang="en-GB" sz="2200" kern="1200" dirty="0">
              <a:solidFill>
                <a:prstClr val="black">
                  <a:hueOff val="0"/>
                  <a:satOff val="0"/>
                  <a:lumOff val="0"/>
                  <a:alphaOff val="0"/>
                </a:prstClr>
              </a:solidFill>
              <a:latin typeface="Montserrat" pitchFamily="2" charset="77"/>
              <a:ea typeface="+mn-ea"/>
              <a:cs typeface="+mn-cs"/>
            </a:rPr>
            <a:t>Only by using an LCA approach can CO2 reductions be measured effectively against targets and only this approach observes the technology neutrality principle</a:t>
          </a:r>
          <a:endParaRPr lang="en-BE" sz="2200" kern="1200" dirty="0">
            <a:solidFill>
              <a:prstClr val="black">
                <a:hueOff val="0"/>
                <a:satOff val="0"/>
                <a:lumOff val="0"/>
                <a:alphaOff val="0"/>
              </a:prstClr>
            </a:solidFill>
            <a:latin typeface="Montserrat" pitchFamily="2" charset="77"/>
            <a:ea typeface="+mn-ea"/>
            <a:cs typeface="+mn-cs"/>
          </a:endParaRPr>
        </a:p>
      </dgm:t>
    </dgm:pt>
    <dgm:pt modelId="{8D77E1D4-F773-A647-815A-9255AF33579A}" type="sibTrans" cxnId="{BB75C443-7705-BC42-B1B6-40CE6E4DD6C7}">
      <dgm:prSet/>
      <dgm:spPr/>
      <dgm:t>
        <a:bodyPr/>
        <a:lstStyle/>
        <a:p>
          <a:endParaRPr lang="en-GB"/>
        </a:p>
      </dgm:t>
    </dgm:pt>
    <dgm:pt modelId="{B9C2CF13-D442-CC44-BA09-5BCD17A2409C}" type="parTrans" cxnId="{BB75C443-7705-BC42-B1B6-40CE6E4DD6C7}">
      <dgm:prSet/>
      <dgm:spPr/>
      <dgm:t>
        <a:bodyPr/>
        <a:lstStyle/>
        <a:p>
          <a:endParaRPr lang="en-GB"/>
        </a:p>
      </dgm:t>
    </dgm:pt>
    <dgm:pt modelId="{6B54118D-1F47-CB44-B975-655040AA4390}" type="pres">
      <dgm:prSet presAssocID="{9593D30A-4AF8-9F49-9912-030E60E5BDD7}" presName="vert0" presStyleCnt="0">
        <dgm:presLayoutVars>
          <dgm:dir/>
          <dgm:animOne val="branch"/>
          <dgm:animLvl val="lvl"/>
        </dgm:presLayoutVars>
      </dgm:prSet>
      <dgm:spPr/>
    </dgm:pt>
    <dgm:pt modelId="{9374E9FA-DB00-1843-BE43-9B1D8A1F0B5B}" type="pres">
      <dgm:prSet presAssocID="{A1182419-B042-5549-9A4B-E12A52F1F94B}" presName="thickLine" presStyleLbl="alignNode1" presStyleIdx="0" presStyleCnt="1"/>
      <dgm:spPr/>
    </dgm:pt>
    <dgm:pt modelId="{1F8DAA09-9236-694B-9397-A2B68DDEC25B}" type="pres">
      <dgm:prSet presAssocID="{A1182419-B042-5549-9A4B-E12A52F1F94B}" presName="horz1" presStyleCnt="0"/>
      <dgm:spPr/>
    </dgm:pt>
    <dgm:pt modelId="{FBC9412B-24FB-5F46-B28F-F981E3699298}" type="pres">
      <dgm:prSet presAssocID="{A1182419-B042-5549-9A4B-E12A52F1F94B}" presName="tx1" presStyleLbl="revTx" presStyleIdx="0" presStyleCnt="4"/>
      <dgm:spPr/>
    </dgm:pt>
    <dgm:pt modelId="{EED9D6B1-B0CB-9142-9B90-111A9F59B290}" type="pres">
      <dgm:prSet presAssocID="{A1182419-B042-5549-9A4B-E12A52F1F94B}" presName="vert1" presStyleCnt="0"/>
      <dgm:spPr/>
    </dgm:pt>
    <dgm:pt modelId="{FEE121F5-9605-2148-A06F-09CCB267685E}" type="pres">
      <dgm:prSet presAssocID="{77474931-E784-7449-9FF3-AC4DB25CC63E}" presName="vertSpace2a" presStyleCnt="0"/>
      <dgm:spPr/>
    </dgm:pt>
    <dgm:pt modelId="{854E5464-FF19-8344-B828-43E0F9AD11B2}" type="pres">
      <dgm:prSet presAssocID="{77474931-E784-7449-9FF3-AC4DB25CC63E}" presName="horz2" presStyleCnt="0"/>
      <dgm:spPr/>
    </dgm:pt>
    <dgm:pt modelId="{CAE4B51E-3910-5444-BA29-07C40FAD00BC}" type="pres">
      <dgm:prSet presAssocID="{77474931-E784-7449-9FF3-AC4DB25CC63E}" presName="horzSpace2" presStyleCnt="0"/>
      <dgm:spPr/>
    </dgm:pt>
    <dgm:pt modelId="{B40000B1-63E4-D848-A325-30D3E1FB24D6}" type="pres">
      <dgm:prSet presAssocID="{77474931-E784-7449-9FF3-AC4DB25CC63E}" presName="tx2" presStyleLbl="revTx" presStyleIdx="1" presStyleCnt="4" custScaleX="285147" custScaleY="57100"/>
      <dgm:spPr/>
    </dgm:pt>
    <dgm:pt modelId="{00EF5F97-EEBB-BE41-B6FA-162A3136065F}" type="pres">
      <dgm:prSet presAssocID="{77474931-E784-7449-9FF3-AC4DB25CC63E}" presName="vert2" presStyleCnt="0"/>
      <dgm:spPr/>
    </dgm:pt>
    <dgm:pt modelId="{E94E8E90-DE66-9A45-B15D-647A8CAC4706}" type="pres">
      <dgm:prSet presAssocID="{77474931-E784-7449-9FF3-AC4DB25CC63E}" presName="thinLine2b" presStyleLbl="callout" presStyleIdx="0" presStyleCnt="3"/>
      <dgm:spPr/>
    </dgm:pt>
    <dgm:pt modelId="{CB184174-D8D0-E544-BD2E-C610BED0E4FC}" type="pres">
      <dgm:prSet presAssocID="{77474931-E784-7449-9FF3-AC4DB25CC63E}" presName="vertSpace2b" presStyleCnt="0"/>
      <dgm:spPr/>
    </dgm:pt>
    <dgm:pt modelId="{F9D46061-3B66-554C-B09D-DF3C90CA162F}" type="pres">
      <dgm:prSet presAssocID="{2296FF90-7413-FB44-BCBF-BC33B06EFDEA}" presName="horz2" presStyleCnt="0"/>
      <dgm:spPr/>
    </dgm:pt>
    <dgm:pt modelId="{2B8E924C-D9AD-604F-8709-919A33509DAA}" type="pres">
      <dgm:prSet presAssocID="{2296FF90-7413-FB44-BCBF-BC33B06EFDEA}" presName="horzSpace2" presStyleCnt="0"/>
      <dgm:spPr/>
    </dgm:pt>
    <dgm:pt modelId="{5BBAD7FD-F91F-2B46-A279-64246EBA01EB}" type="pres">
      <dgm:prSet presAssocID="{2296FF90-7413-FB44-BCBF-BC33B06EFDEA}" presName="tx2" presStyleLbl="revTx" presStyleIdx="2" presStyleCnt="4" custScaleX="283293" custScaleY="48732"/>
      <dgm:spPr/>
    </dgm:pt>
    <dgm:pt modelId="{4F9791F9-E453-5048-8B39-B18F19ABFAEB}" type="pres">
      <dgm:prSet presAssocID="{2296FF90-7413-FB44-BCBF-BC33B06EFDEA}" presName="vert2" presStyleCnt="0"/>
      <dgm:spPr/>
    </dgm:pt>
    <dgm:pt modelId="{E529F01F-77BE-1140-A440-04A67BF135A5}" type="pres">
      <dgm:prSet presAssocID="{2296FF90-7413-FB44-BCBF-BC33B06EFDEA}" presName="thinLine2b" presStyleLbl="callout" presStyleIdx="1" presStyleCnt="3"/>
      <dgm:spPr/>
    </dgm:pt>
    <dgm:pt modelId="{75972898-79A9-DA49-805F-4A14955548EF}" type="pres">
      <dgm:prSet presAssocID="{2296FF90-7413-FB44-BCBF-BC33B06EFDEA}" presName="vertSpace2b" presStyleCnt="0"/>
      <dgm:spPr/>
    </dgm:pt>
    <dgm:pt modelId="{0D496C8C-587A-1D44-8B43-741483FE253C}" type="pres">
      <dgm:prSet presAssocID="{69325E89-7052-9342-B5CE-751BE235542D}" presName="horz2" presStyleCnt="0"/>
      <dgm:spPr/>
    </dgm:pt>
    <dgm:pt modelId="{692528C6-7ADF-2747-8EC9-034834F604E3}" type="pres">
      <dgm:prSet presAssocID="{69325E89-7052-9342-B5CE-751BE235542D}" presName="horzSpace2" presStyleCnt="0"/>
      <dgm:spPr/>
    </dgm:pt>
    <dgm:pt modelId="{1BC0A6CC-26F1-3245-B4C6-69CEEECEA746}" type="pres">
      <dgm:prSet presAssocID="{69325E89-7052-9342-B5CE-751BE235542D}" presName="tx2" presStyleLbl="revTx" presStyleIdx="3" presStyleCnt="4" custScaleX="284012" custScaleY="60040"/>
      <dgm:spPr/>
    </dgm:pt>
    <dgm:pt modelId="{256B3438-F995-D24C-BC7A-3444EC745F00}" type="pres">
      <dgm:prSet presAssocID="{69325E89-7052-9342-B5CE-751BE235542D}" presName="vert2" presStyleCnt="0"/>
      <dgm:spPr/>
    </dgm:pt>
    <dgm:pt modelId="{77D6470F-D587-F740-AFE6-16039935F60C}" type="pres">
      <dgm:prSet presAssocID="{69325E89-7052-9342-B5CE-751BE235542D}" presName="thinLine2b" presStyleLbl="callout" presStyleIdx="2" presStyleCnt="3"/>
      <dgm:spPr/>
    </dgm:pt>
    <dgm:pt modelId="{0A6A6D7D-2D03-2247-B0F9-33D33CD144FA}" type="pres">
      <dgm:prSet presAssocID="{69325E89-7052-9342-B5CE-751BE235542D}" presName="vertSpace2b" presStyleCnt="0"/>
      <dgm:spPr/>
    </dgm:pt>
  </dgm:ptLst>
  <dgm:cxnLst>
    <dgm:cxn modelId="{2B95052F-CD13-9D4E-A332-0772637211E0}" type="presOf" srcId="{A1182419-B042-5549-9A4B-E12A52F1F94B}" destId="{FBC9412B-24FB-5F46-B28F-F981E3699298}" srcOrd="0" destOrd="0" presId="urn:microsoft.com/office/officeart/2008/layout/LinedList"/>
    <dgm:cxn modelId="{C08FC838-91A0-174B-9E6C-98CCBBF14F2D}" srcId="{A1182419-B042-5549-9A4B-E12A52F1F94B}" destId="{2296FF90-7413-FB44-BCBF-BC33B06EFDEA}" srcOrd="1" destOrd="0" parTransId="{E6796B3B-B7C1-2241-B8BE-680DD44E2683}" sibTransId="{D607A54E-3384-F249-B5EA-BE61E2C611D0}"/>
    <dgm:cxn modelId="{BB75C443-7705-BC42-B1B6-40CE6E4DD6C7}" srcId="{A1182419-B042-5549-9A4B-E12A52F1F94B}" destId="{77474931-E784-7449-9FF3-AC4DB25CC63E}" srcOrd="0" destOrd="0" parTransId="{B9C2CF13-D442-CC44-BA09-5BCD17A2409C}" sibTransId="{8D77E1D4-F773-A647-815A-9255AF33579A}"/>
    <dgm:cxn modelId="{9F84FC44-A1BF-624E-A9E5-381CD7F5C631}" srcId="{A1182419-B042-5549-9A4B-E12A52F1F94B}" destId="{69325E89-7052-9342-B5CE-751BE235542D}" srcOrd="2" destOrd="0" parTransId="{4887262B-26D0-4D48-BD2C-7DFC2175C1D3}" sibTransId="{11295719-59CA-5141-8661-45AE630DF420}"/>
    <dgm:cxn modelId="{33ECCE54-2BFF-044A-810E-68BD16CADF2C}" type="presOf" srcId="{9593D30A-4AF8-9F49-9912-030E60E5BDD7}" destId="{6B54118D-1F47-CB44-B975-655040AA4390}" srcOrd="0" destOrd="0" presId="urn:microsoft.com/office/officeart/2008/layout/LinedList"/>
    <dgm:cxn modelId="{C4E3E393-7455-6843-8FC0-53BA2B477CAC}" type="presOf" srcId="{77474931-E784-7449-9FF3-AC4DB25CC63E}" destId="{B40000B1-63E4-D848-A325-30D3E1FB24D6}" srcOrd="0" destOrd="0" presId="urn:microsoft.com/office/officeart/2008/layout/LinedList"/>
    <dgm:cxn modelId="{8E085CAB-142D-D64B-9850-6CDFB997DAE8}" type="presOf" srcId="{69325E89-7052-9342-B5CE-751BE235542D}" destId="{1BC0A6CC-26F1-3245-B4C6-69CEEECEA746}" srcOrd="0" destOrd="0" presId="urn:microsoft.com/office/officeart/2008/layout/LinedList"/>
    <dgm:cxn modelId="{DC9878AD-A6B6-D946-BEB5-AAE1F511EC41}" type="presOf" srcId="{2296FF90-7413-FB44-BCBF-BC33B06EFDEA}" destId="{5BBAD7FD-F91F-2B46-A279-64246EBA01EB}" srcOrd="0" destOrd="0" presId="urn:microsoft.com/office/officeart/2008/layout/LinedList"/>
    <dgm:cxn modelId="{4F4EEDBE-0E1A-C344-B9CC-61AEAC5FAF00}" srcId="{9593D30A-4AF8-9F49-9912-030E60E5BDD7}" destId="{A1182419-B042-5549-9A4B-E12A52F1F94B}" srcOrd="0" destOrd="0" parTransId="{25E9DDE6-55C5-4240-9958-A125E6BB01E3}" sibTransId="{D90E869B-7DBB-B747-B5D9-7267CF6127B9}"/>
    <dgm:cxn modelId="{705DA724-870E-4341-95AF-4F6E0B46A2C1}" type="presParOf" srcId="{6B54118D-1F47-CB44-B975-655040AA4390}" destId="{9374E9FA-DB00-1843-BE43-9B1D8A1F0B5B}" srcOrd="0" destOrd="0" presId="urn:microsoft.com/office/officeart/2008/layout/LinedList"/>
    <dgm:cxn modelId="{7511787A-3644-8141-947A-0E43C9B7BB60}" type="presParOf" srcId="{6B54118D-1F47-CB44-B975-655040AA4390}" destId="{1F8DAA09-9236-694B-9397-A2B68DDEC25B}" srcOrd="1" destOrd="0" presId="urn:microsoft.com/office/officeart/2008/layout/LinedList"/>
    <dgm:cxn modelId="{86BD3A22-DCE1-624D-B245-6995C43B8DC7}" type="presParOf" srcId="{1F8DAA09-9236-694B-9397-A2B68DDEC25B}" destId="{FBC9412B-24FB-5F46-B28F-F981E3699298}" srcOrd="0" destOrd="0" presId="urn:microsoft.com/office/officeart/2008/layout/LinedList"/>
    <dgm:cxn modelId="{70E82F05-666F-CF43-A15D-17B1946FE2CD}" type="presParOf" srcId="{1F8DAA09-9236-694B-9397-A2B68DDEC25B}" destId="{EED9D6B1-B0CB-9142-9B90-111A9F59B290}" srcOrd="1" destOrd="0" presId="urn:microsoft.com/office/officeart/2008/layout/LinedList"/>
    <dgm:cxn modelId="{0C5D35B3-6198-7F4C-9F2E-E5D15388DFEE}" type="presParOf" srcId="{EED9D6B1-B0CB-9142-9B90-111A9F59B290}" destId="{FEE121F5-9605-2148-A06F-09CCB267685E}" srcOrd="0" destOrd="0" presId="urn:microsoft.com/office/officeart/2008/layout/LinedList"/>
    <dgm:cxn modelId="{2183A133-E1D2-1E4C-BE3B-B256BBE5F69E}" type="presParOf" srcId="{EED9D6B1-B0CB-9142-9B90-111A9F59B290}" destId="{854E5464-FF19-8344-B828-43E0F9AD11B2}" srcOrd="1" destOrd="0" presId="urn:microsoft.com/office/officeart/2008/layout/LinedList"/>
    <dgm:cxn modelId="{3BA1626D-3C4E-E240-B293-9913897ADA41}" type="presParOf" srcId="{854E5464-FF19-8344-B828-43E0F9AD11B2}" destId="{CAE4B51E-3910-5444-BA29-07C40FAD00BC}" srcOrd="0" destOrd="0" presId="urn:microsoft.com/office/officeart/2008/layout/LinedList"/>
    <dgm:cxn modelId="{6BDCCE49-3E1E-1146-B07D-23E02F9A8EF5}" type="presParOf" srcId="{854E5464-FF19-8344-B828-43E0F9AD11B2}" destId="{B40000B1-63E4-D848-A325-30D3E1FB24D6}" srcOrd="1" destOrd="0" presId="urn:microsoft.com/office/officeart/2008/layout/LinedList"/>
    <dgm:cxn modelId="{0F1E20E4-C077-F041-BF8B-42DBE1F90E56}" type="presParOf" srcId="{854E5464-FF19-8344-B828-43E0F9AD11B2}" destId="{00EF5F97-EEBB-BE41-B6FA-162A3136065F}" srcOrd="2" destOrd="0" presId="urn:microsoft.com/office/officeart/2008/layout/LinedList"/>
    <dgm:cxn modelId="{D4EAC9C8-7E80-8648-B179-B5902510B2A6}" type="presParOf" srcId="{EED9D6B1-B0CB-9142-9B90-111A9F59B290}" destId="{E94E8E90-DE66-9A45-B15D-647A8CAC4706}" srcOrd="2" destOrd="0" presId="urn:microsoft.com/office/officeart/2008/layout/LinedList"/>
    <dgm:cxn modelId="{DA21919B-1F5E-7F49-94BD-AECDA4811B57}" type="presParOf" srcId="{EED9D6B1-B0CB-9142-9B90-111A9F59B290}" destId="{CB184174-D8D0-E544-BD2E-C610BED0E4FC}" srcOrd="3" destOrd="0" presId="urn:microsoft.com/office/officeart/2008/layout/LinedList"/>
    <dgm:cxn modelId="{DF7BD0D3-9471-EF43-BA84-62C4B0503639}" type="presParOf" srcId="{EED9D6B1-B0CB-9142-9B90-111A9F59B290}" destId="{F9D46061-3B66-554C-B09D-DF3C90CA162F}" srcOrd="4" destOrd="0" presId="urn:microsoft.com/office/officeart/2008/layout/LinedList"/>
    <dgm:cxn modelId="{52A870E9-DF74-0243-85C5-6E3F53C9F6FC}" type="presParOf" srcId="{F9D46061-3B66-554C-B09D-DF3C90CA162F}" destId="{2B8E924C-D9AD-604F-8709-919A33509DAA}" srcOrd="0" destOrd="0" presId="urn:microsoft.com/office/officeart/2008/layout/LinedList"/>
    <dgm:cxn modelId="{9A28FB58-0830-154A-BE91-2AB671FA14EF}" type="presParOf" srcId="{F9D46061-3B66-554C-B09D-DF3C90CA162F}" destId="{5BBAD7FD-F91F-2B46-A279-64246EBA01EB}" srcOrd="1" destOrd="0" presId="urn:microsoft.com/office/officeart/2008/layout/LinedList"/>
    <dgm:cxn modelId="{2212C6A7-F351-7045-A530-047FDBC13ADC}" type="presParOf" srcId="{F9D46061-3B66-554C-B09D-DF3C90CA162F}" destId="{4F9791F9-E453-5048-8B39-B18F19ABFAEB}" srcOrd="2" destOrd="0" presId="urn:microsoft.com/office/officeart/2008/layout/LinedList"/>
    <dgm:cxn modelId="{CC5CFF6A-2E66-1F41-9C9D-2A08B9389804}" type="presParOf" srcId="{EED9D6B1-B0CB-9142-9B90-111A9F59B290}" destId="{E529F01F-77BE-1140-A440-04A67BF135A5}" srcOrd="5" destOrd="0" presId="urn:microsoft.com/office/officeart/2008/layout/LinedList"/>
    <dgm:cxn modelId="{21D1136A-3A48-7C4F-B6B8-8E42046DDE3B}" type="presParOf" srcId="{EED9D6B1-B0CB-9142-9B90-111A9F59B290}" destId="{75972898-79A9-DA49-805F-4A14955548EF}" srcOrd="6" destOrd="0" presId="urn:microsoft.com/office/officeart/2008/layout/LinedList"/>
    <dgm:cxn modelId="{4B3E9EAF-31DB-6343-B9B5-DC4E70F69D24}" type="presParOf" srcId="{EED9D6B1-B0CB-9142-9B90-111A9F59B290}" destId="{0D496C8C-587A-1D44-8B43-741483FE253C}" srcOrd="7" destOrd="0" presId="urn:microsoft.com/office/officeart/2008/layout/LinedList"/>
    <dgm:cxn modelId="{850D2190-7C40-0F49-ACDE-204265C89966}" type="presParOf" srcId="{0D496C8C-587A-1D44-8B43-741483FE253C}" destId="{692528C6-7ADF-2747-8EC9-034834F604E3}" srcOrd="0" destOrd="0" presId="urn:microsoft.com/office/officeart/2008/layout/LinedList"/>
    <dgm:cxn modelId="{75DE4824-C175-2B47-A28E-3B14530754B6}" type="presParOf" srcId="{0D496C8C-587A-1D44-8B43-741483FE253C}" destId="{1BC0A6CC-26F1-3245-B4C6-69CEEECEA746}" srcOrd="1" destOrd="0" presId="urn:microsoft.com/office/officeart/2008/layout/LinedList"/>
    <dgm:cxn modelId="{88931265-D1BF-0F45-8F9F-70B15CCC375D}" type="presParOf" srcId="{0D496C8C-587A-1D44-8B43-741483FE253C}" destId="{256B3438-F995-D24C-BC7A-3444EC745F00}" srcOrd="2" destOrd="0" presId="urn:microsoft.com/office/officeart/2008/layout/LinedList"/>
    <dgm:cxn modelId="{05691B33-C519-3B43-B815-8AE3D76AF3C2}" type="presParOf" srcId="{EED9D6B1-B0CB-9142-9B90-111A9F59B290}" destId="{77D6470F-D587-F740-AFE6-16039935F60C}" srcOrd="8" destOrd="0" presId="urn:microsoft.com/office/officeart/2008/layout/LinedList"/>
    <dgm:cxn modelId="{90EDA11D-614F-7243-ABAD-537909D0FD6A}" type="presParOf" srcId="{EED9D6B1-B0CB-9142-9B90-111A9F59B290}" destId="{0A6A6D7D-2D03-2247-B0F9-33D33CD144FA}" srcOrd="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593D30A-4AF8-9F49-9912-030E60E5BDD7}"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GB"/>
        </a:p>
      </dgm:t>
    </dgm:pt>
    <dgm:pt modelId="{AB9672A8-A3B2-A84A-B512-5189123544A3}">
      <dgm:prSet custT="1"/>
      <dgm:spPr/>
      <dgm:t>
        <a:bodyPr/>
        <a:lstStyle/>
        <a:p>
          <a:pPr>
            <a:buFont typeface="Courier New" panose="02070309020205020404" pitchFamily="49" charset="0"/>
            <a:buChar char="o"/>
          </a:pPr>
          <a:r>
            <a:rPr lang="en-US" sz="1800" b="1" dirty="0">
              <a:latin typeface="Montserrat" pitchFamily="2" charset="77"/>
            </a:rPr>
            <a:t>Charging infrastructure deployment for zero-emission vehicles</a:t>
          </a:r>
          <a:endParaRPr lang="en-GB" sz="1800" b="1" i="0" u="none" strike="noStrike" dirty="0">
            <a:solidFill>
              <a:srgbClr val="333333"/>
            </a:solidFill>
            <a:effectLst/>
            <a:latin typeface="Montserrat" pitchFamily="2" charset="77"/>
          </a:endParaRPr>
        </a:p>
      </dgm:t>
    </dgm:pt>
    <dgm:pt modelId="{F39EC4ED-16EC-344A-A3FA-8155BA36712B}" type="parTrans" cxnId="{24947532-6627-3C49-83E6-E44B15FE589B}">
      <dgm:prSet/>
      <dgm:spPr/>
      <dgm:t>
        <a:bodyPr/>
        <a:lstStyle/>
        <a:p>
          <a:endParaRPr lang="en-GB"/>
        </a:p>
      </dgm:t>
    </dgm:pt>
    <dgm:pt modelId="{38A49061-8357-884C-8959-92CB71DC8E3A}" type="sibTrans" cxnId="{24947532-6627-3C49-83E6-E44B15FE589B}">
      <dgm:prSet/>
      <dgm:spPr/>
      <dgm:t>
        <a:bodyPr/>
        <a:lstStyle/>
        <a:p>
          <a:endParaRPr lang="en-GB"/>
        </a:p>
      </dgm:t>
    </dgm:pt>
    <dgm:pt modelId="{3AC8B0A7-3C29-864A-A859-74AF4CC99834}">
      <dgm:prSet custT="1"/>
      <dgm:spPr/>
      <dgm:t>
        <a:bodyPr/>
        <a:lstStyle/>
        <a:p>
          <a:pPr>
            <a:buFont typeface="Symbol" pitchFamily="2" charset="2"/>
            <a:buChar char=""/>
          </a:pPr>
          <a:r>
            <a:rPr lang="en-GB" sz="1800" dirty="0">
              <a:latin typeface="Montserrat" pitchFamily="2" charset="77"/>
            </a:rPr>
            <a:t>Charging must be profitable and cannot grow faster than BEV adoption and BEV adoption cannot grow faster than charging infrastructure</a:t>
          </a:r>
          <a:endParaRPr lang="en-BE" sz="1800" dirty="0">
            <a:latin typeface="Montserrat" pitchFamily="2" charset="77"/>
          </a:endParaRPr>
        </a:p>
      </dgm:t>
    </dgm:pt>
    <dgm:pt modelId="{FB0DDD92-4F4E-A24C-8E60-9A6C25038ECC}" type="parTrans" cxnId="{99688A7F-FD32-B746-A838-7BA377ADF20A}">
      <dgm:prSet/>
      <dgm:spPr/>
      <dgm:t>
        <a:bodyPr/>
        <a:lstStyle/>
        <a:p>
          <a:endParaRPr lang="en-GB"/>
        </a:p>
      </dgm:t>
    </dgm:pt>
    <dgm:pt modelId="{3174A66B-3C15-B54D-BC54-EA30EEA774A5}" type="sibTrans" cxnId="{99688A7F-FD32-B746-A838-7BA377ADF20A}">
      <dgm:prSet/>
      <dgm:spPr/>
      <dgm:t>
        <a:bodyPr/>
        <a:lstStyle/>
        <a:p>
          <a:endParaRPr lang="en-GB"/>
        </a:p>
      </dgm:t>
    </dgm:pt>
    <dgm:pt modelId="{74F56DE4-7773-1142-9C83-EEC1216621C7}">
      <dgm:prSet custT="1"/>
      <dgm:spPr/>
      <dgm:t>
        <a:bodyPr/>
        <a:lstStyle/>
        <a:p>
          <a:pPr algn="just">
            <a:buFont typeface="Courier New" panose="02070309020205020404" pitchFamily="49" charset="0"/>
            <a:buChar char="o"/>
          </a:pPr>
          <a:r>
            <a:rPr lang="en-GB" sz="1800" dirty="0">
              <a:latin typeface="Montserrat" pitchFamily="2" charset="77"/>
            </a:rPr>
            <a:t>Charging is a new industry in its own right and must grow in parallel to BEV growth</a:t>
          </a:r>
          <a:endParaRPr lang="en-BE" sz="1800" dirty="0">
            <a:latin typeface="Montserrat" pitchFamily="2" charset="77"/>
          </a:endParaRPr>
        </a:p>
      </dgm:t>
    </dgm:pt>
    <dgm:pt modelId="{D4F018B3-417D-AE41-9A81-4AC4D73109E2}" type="parTrans" cxnId="{B4F5E1DA-2F40-D54D-94A1-4C570D7E1913}">
      <dgm:prSet/>
      <dgm:spPr/>
      <dgm:t>
        <a:bodyPr/>
        <a:lstStyle/>
        <a:p>
          <a:endParaRPr lang="en-GB"/>
        </a:p>
      </dgm:t>
    </dgm:pt>
    <dgm:pt modelId="{3EB051AD-B1A3-0946-8948-C246BBC4E86F}" type="sibTrans" cxnId="{B4F5E1DA-2F40-D54D-94A1-4C570D7E1913}">
      <dgm:prSet/>
      <dgm:spPr/>
      <dgm:t>
        <a:bodyPr/>
        <a:lstStyle/>
        <a:p>
          <a:endParaRPr lang="en-GB"/>
        </a:p>
      </dgm:t>
    </dgm:pt>
    <dgm:pt modelId="{30CFB644-D6B3-6447-B269-EFF60D87FFDB}">
      <dgm:prSet custT="1"/>
      <dgm:spPr/>
      <dgm:t>
        <a:bodyPr/>
        <a:lstStyle/>
        <a:p>
          <a:pPr algn="just">
            <a:buFont typeface="Courier New" panose="02070309020205020404" pitchFamily="49" charset="0"/>
            <a:buChar char="o"/>
          </a:pPr>
          <a:r>
            <a:rPr lang="en-GB" sz="1800" dirty="0">
              <a:latin typeface="Montserrat" pitchFamily="2" charset="77"/>
            </a:rPr>
            <a:t>Charging outside of the EU must be available to enable continued cross border trade</a:t>
          </a:r>
          <a:endParaRPr lang="en-BE" sz="1800" dirty="0">
            <a:latin typeface="Montserrat" pitchFamily="2" charset="77"/>
          </a:endParaRPr>
        </a:p>
      </dgm:t>
    </dgm:pt>
    <dgm:pt modelId="{5F1A3D4E-8B87-7443-9545-C57C5F295A87}" type="parTrans" cxnId="{4E28D17D-397E-1D4E-A1FF-C69D0827D04F}">
      <dgm:prSet/>
      <dgm:spPr/>
      <dgm:t>
        <a:bodyPr/>
        <a:lstStyle/>
        <a:p>
          <a:endParaRPr lang="en-GB"/>
        </a:p>
      </dgm:t>
    </dgm:pt>
    <dgm:pt modelId="{35867C10-5C14-9944-AD71-8BD6CA571B30}" type="sibTrans" cxnId="{4E28D17D-397E-1D4E-A1FF-C69D0827D04F}">
      <dgm:prSet/>
      <dgm:spPr/>
      <dgm:t>
        <a:bodyPr/>
        <a:lstStyle/>
        <a:p>
          <a:endParaRPr lang="en-GB"/>
        </a:p>
      </dgm:t>
    </dgm:pt>
    <dgm:pt modelId="{7FDC657A-62CC-B642-BC9C-FA31D4FA3F37}">
      <dgm:prSet custT="1"/>
      <dgm:spPr/>
      <dgm:t>
        <a:bodyPr/>
        <a:lstStyle/>
        <a:p>
          <a:pPr algn="just">
            <a:buFont typeface="Courier New" panose="02070309020205020404" pitchFamily="49" charset="0"/>
            <a:buChar char="o"/>
          </a:pPr>
          <a:r>
            <a:rPr lang="en-GB" sz="1800" dirty="0">
              <a:latin typeface="Montserrat" pitchFamily="2" charset="77"/>
            </a:rPr>
            <a:t>Charging must develop in all MS to allow cross border transport</a:t>
          </a:r>
          <a:endParaRPr lang="en-BE" sz="1800" dirty="0">
            <a:latin typeface="Montserrat" pitchFamily="2" charset="77"/>
          </a:endParaRPr>
        </a:p>
      </dgm:t>
    </dgm:pt>
    <dgm:pt modelId="{3F525201-E391-704B-8658-11501A16306F}" type="parTrans" cxnId="{AF7CE47F-6026-2E45-B489-AB4C50347823}">
      <dgm:prSet/>
      <dgm:spPr/>
      <dgm:t>
        <a:bodyPr/>
        <a:lstStyle/>
        <a:p>
          <a:endParaRPr lang="en-GB"/>
        </a:p>
      </dgm:t>
    </dgm:pt>
    <dgm:pt modelId="{498697AF-6F31-DB43-AE5A-89EAD7C7E363}" type="sibTrans" cxnId="{AF7CE47F-6026-2E45-B489-AB4C50347823}">
      <dgm:prSet/>
      <dgm:spPr/>
      <dgm:t>
        <a:bodyPr/>
        <a:lstStyle/>
        <a:p>
          <a:endParaRPr lang="en-GB"/>
        </a:p>
      </dgm:t>
    </dgm:pt>
    <dgm:pt modelId="{6B54118D-1F47-CB44-B975-655040AA4390}" type="pres">
      <dgm:prSet presAssocID="{9593D30A-4AF8-9F49-9912-030E60E5BDD7}" presName="vert0" presStyleCnt="0">
        <dgm:presLayoutVars>
          <dgm:dir/>
          <dgm:animOne val="branch"/>
          <dgm:animLvl val="lvl"/>
        </dgm:presLayoutVars>
      </dgm:prSet>
      <dgm:spPr/>
    </dgm:pt>
    <dgm:pt modelId="{D4B51223-B469-FF40-8A3F-2EF87E2DCB7F}" type="pres">
      <dgm:prSet presAssocID="{AB9672A8-A3B2-A84A-B512-5189123544A3}" presName="thickLine" presStyleLbl="alignNode1" presStyleIdx="0" presStyleCnt="1"/>
      <dgm:spPr/>
    </dgm:pt>
    <dgm:pt modelId="{B31270E5-1FD4-DD4F-BEEF-59782580BE97}" type="pres">
      <dgm:prSet presAssocID="{AB9672A8-A3B2-A84A-B512-5189123544A3}" presName="horz1" presStyleCnt="0"/>
      <dgm:spPr/>
    </dgm:pt>
    <dgm:pt modelId="{57075030-62E6-0546-9342-014CE4A1004A}" type="pres">
      <dgm:prSet presAssocID="{AB9672A8-A3B2-A84A-B512-5189123544A3}" presName="tx1" presStyleLbl="revTx" presStyleIdx="0" presStyleCnt="5" custScaleX="147094"/>
      <dgm:spPr/>
    </dgm:pt>
    <dgm:pt modelId="{6FFB7915-57E9-2549-9D49-F42901BF1152}" type="pres">
      <dgm:prSet presAssocID="{AB9672A8-A3B2-A84A-B512-5189123544A3}" presName="vert1" presStyleCnt="0"/>
      <dgm:spPr/>
    </dgm:pt>
    <dgm:pt modelId="{4856DB9C-AC2E-304E-B9E7-77DAB2275084}" type="pres">
      <dgm:prSet presAssocID="{74F56DE4-7773-1142-9C83-EEC1216621C7}" presName="vertSpace2a" presStyleCnt="0"/>
      <dgm:spPr/>
    </dgm:pt>
    <dgm:pt modelId="{239F1BDB-0526-234E-B301-B7197B205E38}" type="pres">
      <dgm:prSet presAssocID="{74F56DE4-7773-1142-9C83-EEC1216621C7}" presName="horz2" presStyleCnt="0"/>
      <dgm:spPr/>
    </dgm:pt>
    <dgm:pt modelId="{7C0A4852-BF79-9347-84AC-271A5DDED967}" type="pres">
      <dgm:prSet presAssocID="{74F56DE4-7773-1142-9C83-EEC1216621C7}" presName="horzSpace2" presStyleCnt="0"/>
      <dgm:spPr/>
    </dgm:pt>
    <dgm:pt modelId="{33B49DDF-6191-9743-B1CB-9DA729CC6E83}" type="pres">
      <dgm:prSet presAssocID="{74F56DE4-7773-1142-9C83-EEC1216621C7}" presName="tx2" presStyleLbl="revTx" presStyleIdx="1" presStyleCnt="5"/>
      <dgm:spPr/>
    </dgm:pt>
    <dgm:pt modelId="{DE685C1B-1306-DC4C-A4C6-3EE8AA736343}" type="pres">
      <dgm:prSet presAssocID="{74F56DE4-7773-1142-9C83-EEC1216621C7}" presName="vert2" presStyleCnt="0"/>
      <dgm:spPr/>
    </dgm:pt>
    <dgm:pt modelId="{C01E1803-29AE-F248-985A-1F615A1BA416}" type="pres">
      <dgm:prSet presAssocID="{74F56DE4-7773-1142-9C83-EEC1216621C7}" presName="thinLine2b" presStyleLbl="callout" presStyleIdx="0" presStyleCnt="4"/>
      <dgm:spPr/>
    </dgm:pt>
    <dgm:pt modelId="{2CFC290B-3EC5-4C45-8C0F-23EC8CF04562}" type="pres">
      <dgm:prSet presAssocID="{74F56DE4-7773-1142-9C83-EEC1216621C7}" presName="vertSpace2b" presStyleCnt="0"/>
      <dgm:spPr/>
    </dgm:pt>
    <dgm:pt modelId="{51A22099-F671-D34E-8B5B-AD04965C2F7C}" type="pres">
      <dgm:prSet presAssocID="{3AC8B0A7-3C29-864A-A859-74AF4CC99834}" presName="horz2" presStyleCnt="0"/>
      <dgm:spPr/>
    </dgm:pt>
    <dgm:pt modelId="{B1D71772-5881-6E48-93B7-140B1EE0E429}" type="pres">
      <dgm:prSet presAssocID="{3AC8B0A7-3C29-864A-A859-74AF4CC99834}" presName="horzSpace2" presStyleCnt="0"/>
      <dgm:spPr/>
    </dgm:pt>
    <dgm:pt modelId="{D0501AD7-7E06-6A41-9F15-DB1A0E28CFCE}" type="pres">
      <dgm:prSet presAssocID="{3AC8B0A7-3C29-864A-A859-74AF4CC99834}" presName="tx2" presStyleLbl="revTx" presStyleIdx="2" presStyleCnt="5"/>
      <dgm:spPr/>
    </dgm:pt>
    <dgm:pt modelId="{68C50761-8277-3840-B04C-0C32CCDACE06}" type="pres">
      <dgm:prSet presAssocID="{3AC8B0A7-3C29-864A-A859-74AF4CC99834}" presName="vert2" presStyleCnt="0"/>
      <dgm:spPr/>
    </dgm:pt>
    <dgm:pt modelId="{621C7E5F-09D8-D24F-BCCF-6B7481FA86D7}" type="pres">
      <dgm:prSet presAssocID="{3AC8B0A7-3C29-864A-A859-74AF4CC99834}" presName="thinLine2b" presStyleLbl="callout" presStyleIdx="1" presStyleCnt="4"/>
      <dgm:spPr/>
    </dgm:pt>
    <dgm:pt modelId="{BD272FCA-4D2F-CA44-BEF7-DFB6B1F034B8}" type="pres">
      <dgm:prSet presAssocID="{3AC8B0A7-3C29-864A-A859-74AF4CC99834}" presName="vertSpace2b" presStyleCnt="0"/>
      <dgm:spPr/>
    </dgm:pt>
    <dgm:pt modelId="{3F1C872B-10F3-6C4F-91D3-A467B15189BE}" type="pres">
      <dgm:prSet presAssocID="{7FDC657A-62CC-B642-BC9C-FA31D4FA3F37}" presName="horz2" presStyleCnt="0"/>
      <dgm:spPr/>
    </dgm:pt>
    <dgm:pt modelId="{4E8CB18D-4EE3-A14D-A8E7-1180C6833EDF}" type="pres">
      <dgm:prSet presAssocID="{7FDC657A-62CC-B642-BC9C-FA31D4FA3F37}" presName="horzSpace2" presStyleCnt="0"/>
      <dgm:spPr/>
    </dgm:pt>
    <dgm:pt modelId="{E40A9FD0-C5DA-9A44-8751-0C21CC2C7B46}" type="pres">
      <dgm:prSet presAssocID="{7FDC657A-62CC-B642-BC9C-FA31D4FA3F37}" presName="tx2" presStyleLbl="revTx" presStyleIdx="3" presStyleCnt="5"/>
      <dgm:spPr/>
    </dgm:pt>
    <dgm:pt modelId="{03F2814D-D142-034E-BC76-38CF0F681826}" type="pres">
      <dgm:prSet presAssocID="{7FDC657A-62CC-B642-BC9C-FA31D4FA3F37}" presName="vert2" presStyleCnt="0"/>
      <dgm:spPr/>
    </dgm:pt>
    <dgm:pt modelId="{2A48504D-D364-734F-8061-90F580FE19B4}" type="pres">
      <dgm:prSet presAssocID="{7FDC657A-62CC-B642-BC9C-FA31D4FA3F37}" presName="thinLine2b" presStyleLbl="callout" presStyleIdx="2" presStyleCnt="4"/>
      <dgm:spPr/>
    </dgm:pt>
    <dgm:pt modelId="{EA053E95-F03D-5244-96E0-788B21FB8E6B}" type="pres">
      <dgm:prSet presAssocID="{7FDC657A-62CC-B642-BC9C-FA31D4FA3F37}" presName="vertSpace2b" presStyleCnt="0"/>
      <dgm:spPr/>
    </dgm:pt>
    <dgm:pt modelId="{87A307EB-786D-554D-852E-6A97C76FA221}" type="pres">
      <dgm:prSet presAssocID="{30CFB644-D6B3-6447-B269-EFF60D87FFDB}" presName="horz2" presStyleCnt="0"/>
      <dgm:spPr/>
    </dgm:pt>
    <dgm:pt modelId="{8D1FA7E5-E714-2E47-8CC6-ED5299211765}" type="pres">
      <dgm:prSet presAssocID="{30CFB644-D6B3-6447-B269-EFF60D87FFDB}" presName="horzSpace2" presStyleCnt="0"/>
      <dgm:spPr/>
    </dgm:pt>
    <dgm:pt modelId="{15D5A930-C387-BC44-AE24-4CDC1C13B4CC}" type="pres">
      <dgm:prSet presAssocID="{30CFB644-D6B3-6447-B269-EFF60D87FFDB}" presName="tx2" presStyleLbl="revTx" presStyleIdx="4" presStyleCnt="5"/>
      <dgm:spPr/>
    </dgm:pt>
    <dgm:pt modelId="{1E56FD73-9A02-1541-90D7-F8DCB06F2F44}" type="pres">
      <dgm:prSet presAssocID="{30CFB644-D6B3-6447-B269-EFF60D87FFDB}" presName="vert2" presStyleCnt="0"/>
      <dgm:spPr/>
    </dgm:pt>
    <dgm:pt modelId="{35D3B2BF-6B6F-414A-AC5B-41D6F601F6B7}" type="pres">
      <dgm:prSet presAssocID="{30CFB644-D6B3-6447-B269-EFF60D87FFDB}" presName="thinLine2b" presStyleLbl="callout" presStyleIdx="3" presStyleCnt="4"/>
      <dgm:spPr/>
    </dgm:pt>
    <dgm:pt modelId="{6CEE65D0-B648-4A4E-A34A-A8F80C2FE375}" type="pres">
      <dgm:prSet presAssocID="{30CFB644-D6B3-6447-B269-EFF60D87FFDB}" presName="vertSpace2b" presStyleCnt="0"/>
      <dgm:spPr/>
    </dgm:pt>
  </dgm:ptLst>
  <dgm:cxnLst>
    <dgm:cxn modelId="{09940401-3760-AF41-86D3-E98AF6070536}" type="presOf" srcId="{30CFB644-D6B3-6447-B269-EFF60D87FFDB}" destId="{15D5A930-C387-BC44-AE24-4CDC1C13B4CC}" srcOrd="0" destOrd="0" presId="urn:microsoft.com/office/officeart/2008/layout/LinedList"/>
    <dgm:cxn modelId="{24947532-6627-3C49-83E6-E44B15FE589B}" srcId="{9593D30A-4AF8-9F49-9912-030E60E5BDD7}" destId="{AB9672A8-A3B2-A84A-B512-5189123544A3}" srcOrd="0" destOrd="0" parTransId="{F39EC4ED-16EC-344A-A3FA-8155BA36712B}" sibTransId="{38A49061-8357-884C-8959-92CB71DC8E3A}"/>
    <dgm:cxn modelId="{F9CCC04C-1C06-2C46-ADC6-8DCFB764F1F3}" type="presOf" srcId="{74F56DE4-7773-1142-9C83-EEC1216621C7}" destId="{33B49DDF-6191-9743-B1CB-9DA729CC6E83}" srcOrd="0" destOrd="0" presId="urn:microsoft.com/office/officeart/2008/layout/LinedList"/>
    <dgm:cxn modelId="{33ECCE54-2BFF-044A-810E-68BD16CADF2C}" type="presOf" srcId="{9593D30A-4AF8-9F49-9912-030E60E5BDD7}" destId="{6B54118D-1F47-CB44-B975-655040AA4390}" srcOrd="0" destOrd="0" presId="urn:microsoft.com/office/officeart/2008/layout/LinedList"/>
    <dgm:cxn modelId="{9F034C5D-0174-7245-B4F7-7A09C37C9147}" type="presOf" srcId="{AB9672A8-A3B2-A84A-B512-5189123544A3}" destId="{57075030-62E6-0546-9342-014CE4A1004A}" srcOrd="0" destOrd="0" presId="urn:microsoft.com/office/officeart/2008/layout/LinedList"/>
    <dgm:cxn modelId="{4E28D17D-397E-1D4E-A1FF-C69D0827D04F}" srcId="{AB9672A8-A3B2-A84A-B512-5189123544A3}" destId="{30CFB644-D6B3-6447-B269-EFF60D87FFDB}" srcOrd="3" destOrd="0" parTransId="{5F1A3D4E-8B87-7443-9545-C57C5F295A87}" sibTransId="{35867C10-5C14-9944-AD71-8BD6CA571B30}"/>
    <dgm:cxn modelId="{99688A7F-FD32-B746-A838-7BA377ADF20A}" srcId="{AB9672A8-A3B2-A84A-B512-5189123544A3}" destId="{3AC8B0A7-3C29-864A-A859-74AF4CC99834}" srcOrd="1" destOrd="0" parTransId="{FB0DDD92-4F4E-A24C-8E60-9A6C25038ECC}" sibTransId="{3174A66B-3C15-B54D-BC54-EA30EEA774A5}"/>
    <dgm:cxn modelId="{AF7CE47F-6026-2E45-B489-AB4C50347823}" srcId="{AB9672A8-A3B2-A84A-B512-5189123544A3}" destId="{7FDC657A-62CC-B642-BC9C-FA31D4FA3F37}" srcOrd="2" destOrd="0" parTransId="{3F525201-E391-704B-8658-11501A16306F}" sibTransId="{498697AF-6F31-DB43-AE5A-89EAD7C7E363}"/>
    <dgm:cxn modelId="{605A60B6-C95C-274B-8235-D5B131DC3584}" type="presOf" srcId="{7FDC657A-62CC-B642-BC9C-FA31D4FA3F37}" destId="{E40A9FD0-C5DA-9A44-8751-0C21CC2C7B46}" srcOrd="0" destOrd="0" presId="urn:microsoft.com/office/officeart/2008/layout/LinedList"/>
    <dgm:cxn modelId="{B4F5E1DA-2F40-D54D-94A1-4C570D7E1913}" srcId="{AB9672A8-A3B2-A84A-B512-5189123544A3}" destId="{74F56DE4-7773-1142-9C83-EEC1216621C7}" srcOrd="0" destOrd="0" parTransId="{D4F018B3-417D-AE41-9A81-4AC4D73109E2}" sibTransId="{3EB051AD-B1A3-0946-8948-C246BBC4E86F}"/>
    <dgm:cxn modelId="{44FAF4E8-CD4D-D647-B5F6-33382BDE0851}" type="presOf" srcId="{3AC8B0A7-3C29-864A-A859-74AF4CC99834}" destId="{D0501AD7-7E06-6A41-9F15-DB1A0E28CFCE}" srcOrd="0" destOrd="0" presId="urn:microsoft.com/office/officeart/2008/layout/LinedList"/>
    <dgm:cxn modelId="{905B58A1-E8D6-8445-926E-E680AA111031}" type="presParOf" srcId="{6B54118D-1F47-CB44-B975-655040AA4390}" destId="{D4B51223-B469-FF40-8A3F-2EF87E2DCB7F}" srcOrd="0" destOrd="0" presId="urn:microsoft.com/office/officeart/2008/layout/LinedList"/>
    <dgm:cxn modelId="{7D20743A-AEBA-2D44-A3E5-EE91F937C8AB}" type="presParOf" srcId="{6B54118D-1F47-CB44-B975-655040AA4390}" destId="{B31270E5-1FD4-DD4F-BEEF-59782580BE97}" srcOrd="1" destOrd="0" presId="urn:microsoft.com/office/officeart/2008/layout/LinedList"/>
    <dgm:cxn modelId="{D9FD2732-1351-7746-B1D7-DD3CEF2773BC}" type="presParOf" srcId="{B31270E5-1FD4-DD4F-BEEF-59782580BE97}" destId="{57075030-62E6-0546-9342-014CE4A1004A}" srcOrd="0" destOrd="0" presId="urn:microsoft.com/office/officeart/2008/layout/LinedList"/>
    <dgm:cxn modelId="{11BDEEF0-49E0-C24F-9EEE-1279FCE9DBEC}" type="presParOf" srcId="{B31270E5-1FD4-DD4F-BEEF-59782580BE97}" destId="{6FFB7915-57E9-2549-9D49-F42901BF1152}" srcOrd="1" destOrd="0" presId="urn:microsoft.com/office/officeart/2008/layout/LinedList"/>
    <dgm:cxn modelId="{4C363943-ADE1-0441-993A-8EBC50CBC594}" type="presParOf" srcId="{6FFB7915-57E9-2549-9D49-F42901BF1152}" destId="{4856DB9C-AC2E-304E-B9E7-77DAB2275084}" srcOrd="0" destOrd="0" presId="urn:microsoft.com/office/officeart/2008/layout/LinedList"/>
    <dgm:cxn modelId="{3665C5D3-2284-0746-8D1B-FC8BF402CD15}" type="presParOf" srcId="{6FFB7915-57E9-2549-9D49-F42901BF1152}" destId="{239F1BDB-0526-234E-B301-B7197B205E38}" srcOrd="1" destOrd="0" presId="urn:microsoft.com/office/officeart/2008/layout/LinedList"/>
    <dgm:cxn modelId="{619BE136-1C5E-6044-ABED-283F9B44550C}" type="presParOf" srcId="{239F1BDB-0526-234E-B301-B7197B205E38}" destId="{7C0A4852-BF79-9347-84AC-271A5DDED967}" srcOrd="0" destOrd="0" presId="urn:microsoft.com/office/officeart/2008/layout/LinedList"/>
    <dgm:cxn modelId="{B36B0A49-BAB6-1D44-9D20-4D2AB3830244}" type="presParOf" srcId="{239F1BDB-0526-234E-B301-B7197B205E38}" destId="{33B49DDF-6191-9743-B1CB-9DA729CC6E83}" srcOrd="1" destOrd="0" presId="urn:microsoft.com/office/officeart/2008/layout/LinedList"/>
    <dgm:cxn modelId="{7978413C-547C-3649-8A15-4408F463CD98}" type="presParOf" srcId="{239F1BDB-0526-234E-B301-B7197B205E38}" destId="{DE685C1B-1306-DC4C-A4C6-3EE8AA736343}" srcOrd="2" destOrd="0" presId="urn:microsoft.com/office/officeart/2008/layout/LinedList"/>
    <dgm:cxn modelId="{D07F47C1-FA8F-9846-8D2A-286CF79519E6}" type="presParOf" srcId="{6FFB7915-57E9-2549-9D49-F42901BF1152}" destId="{C01E1803-29AE-F248-985A-1F615A1BA416}" srcOrd="2" destOrd="0" presId="urn:microsoft.com/office/officeart/2008/layout/LinedList"/>
    <dgm:cxn modelId="{3DE765B2-16F4-614C-90F2-D097DC568BDC}" type="presParOf" srcId="{6FFB7915-57E9-2549-9D49-F42901BF1152}" destId="{2CFC290B-3EC5-4C45-8C0F-23EC8CF04562}" srcOrd="3" destOrd="0" presId="urn:microsoft.com/office/officeart/2008/layout/LinedList"/>
    <dgm:cxn modelId="{313BE918-DFA5-BB49-AC74-F6C664F5462B}" type="presParOf" srcId="{6FFB7915-57E9-2549-9D49-F42901BF1152}" destId="{51A22099-F671-D34E-8B5B-AD04965C2F7C}" srcOrd="4" destOrd="0" presId="urn:microsoft.com/office/officeart/2008/layout/LinedList"/>
    <dgm:cxn modelId="{D51333B7-27D4-744C-B86D-36F70D06B7CA}" type="presParOf" srcId="{51A22099-F671-D34E-8B5B-AD04965C2F7C}" destId="{B1D71772-5881-6E48-93B7-140B1EE0E429}" srcOrd="0" destOrd="0" presId="urn:microsoft.com/office/officeart/2008/layout/LinedList"/>
    <dgm:cxn modelId="{480056C6-139D-B44D-A2D1-1470D563BB1B}" type="presParOf" srcId="{51A22099-F671-D34E-8B5B-AD04965C2F7C}" destId="{D0501AD7-7E06-6A41-9F15-DB1A0E28CFCE}" srcOrd="1" destOrd="0" presId="urn:microsoft.com/office/officeart/2008/layout/LinedList"/>
    <dgm:cxn modelId="{79B78DF9-2AEC-3F44-AF48-7635C209E9B0}" type="presParOf" srcId="{51A22099-F671-D34E-8B5B-AD04965C2F7C}" destId="{68C50761-8277-3840-B04C-0C32CCDACE06}" srcOrd="2" destOrd="0" presId="urn:microsoft.com/office/officeart/2008/layout/LinedList"/>
    <dgm:cxn modelId="{A1A7609B-E5D1-6948-83D8-FD1240F5EB46}" type="presParOf" srcId="{6FFB7915-57E9-2549-9D49-F42901BF1152}" destId="{621C7E5F-09D8-D24F-BCCF-6B7481FA86D7}" srcOrd="5" destOrd="0" presId="urn:microsoft.com/office/officeart/2008/layout/LinedList"/>
    <dgm:cxn modelId="{228A0C78-E488-1642-AC2B-13EE7375B979}" type="presParOf" srcId="{6FFB7915-57E9-2549-9D49-F42901BF1152}" destId="{BD272FCA-4D2F-CA44-BEF7-DFB6B1F034B8}" srcOrd="6" destOrd="0" presId="urn:microsoft.com/office/officeart/2008/layout/LinedList"/>
    <dgm:cxn modelId="{66D85A1F-8DF5-7F4B-AFAE-D7AD7092A771}" type="presParOf" srcId="{6FFB7915-57E9-2549-9D49-F42901BF1152}" destId="{3F1C872B-10F3-6C4F-91D3-A467B15189BE}" srcOrd="7" destOrd="0" presId="urn:microsoft.com/office/officeart/2008/layout/LinedList"/>
    <dgm:cxn modelId="{61E366D3-D7B3-E04A-AE90-02801C514FFE}" type="presParOf" srcId="{3F1C872B-10F3-6C4F-91D3-A467B15189BE}" destId="{4E8CB18D-4EE3-A14D-A8E7-1180C6833EDF}" srcOrd="0" destOrd="0" presId="urn:microsoft.com/office/officeart/2008/layout/LinedList"/>
    <dgm:cxn modelId="{AC4EA9D5-3011-134A-885E-017FF6E17769}" type="presParOf" srcId="{3F1C872B-10F3-6C4F-91D3-A467B15189BE}" destId="{E40A9FD0-C5DA-9A44-8751-0C21CC2C7B46}" srcOrd="1" destOrd="0" presId="urn:microsoft.com/office/officeart/2008/layout/LinedList"/>
    <dgm:cxn modelId="{342B24F2-7A5D-B346-9DE6-EA4BC0E48678}" type="presParOf" srcId="{3F1C872B-10F3-6C4F-91D3-A467B15189BE}" destId="{03F2814D-D142-034E-BC76-38CF0F681826}" srcOrd="2" destOrd="0" presId="urn:microsoft.com/office/officeart/2008/layout/LinedList"/>
    <dgm:cxn modelId="{8A0091B9-DA91-1049-B07B-8F7B7D20AD73}" type="presParOf" srcId="{6FFB7915-57E9-2549-9D49-F42901BF1152}" destId="{2A48504D-D364-734F-8061-90F580FE19B4}" srcOrd="8" destOrd="0" presId="urn:microsoft.com/office/officeart/2008/layout/LinedList"/>
    <dgm:cxn modelId="{559ACB98-363C-484E-8AA0-A254CAAE3DDF}" type="presParOf" srcId="{6FFB7915-57E9-2549-9D49-F42901BF1152}" destId="{EA053E95-F03D-5244-96E0-788B21FB8E6B}" srcOrd="9" destOrd="0" presId="urn:microsoft.com/office/officeart/2008/layout/LinedList"/>
    <dgm:cxn modelId="{B237F665-79B7-4C4F-97A6-56D250D76395}" type="presParOf" srcId="{6FFB7915-57E9-2549-9D49-F42901BF1152}" destId="{87A307EB-786D-554D-852E-6A97C76FA221}" srcOrd="10" destOrd="0" presId="urn:microsoft.com/office/officeart/2008/layout/LinedList"/>
    <dgm:cxn modelId="{C91FF196-51FA-4A49-B6FA-7EBE9BFA22A9}" type="presParOf" srcId="{87A307EB-786D-554D-852E-6A97C76FA221}" destId="{8D1FA7E5-E714-2E47-8CC6-ED5299211765}" srcOrd="0" destOrd="0" presId="urn:microsoft.com/office/officeart/2008/layout/LinedList"/>
    <dgm:cxn modelId="{6C3EA147-8677-7E46-9585-90270695398D}" type="presParOf" srcId="{87A307EB-786D-554D-852E-6A97C76FA221}" destId="{15D5A930-C387-BC44-AE24-4CDC1C13B4CC}" srcOrd="1" destOrd="0" presId="urn:microsoft.com/office/officeart/2008/layout/LinedList"/>
    <dgm:cxn modelId="{CE9417EC-EE48-CD44-BC37-3611D3B95F27}" type="presParOf" srcId="{87A307EB-786D-554D-852E-6A97C76FA221}" destId="{1E56FD73-9A02-1541-90D7-F8DCB06F2F44}" srcOrd="2" destOrd="0" presId="urn:microsoft.com/office/officeart/2008/layout/LinedList"/>
    <dgm:cxn modelId="{9DE9FE79-A7AE-1D4C-986D-A2961E602620}" type="presParOf" srcId="{6FFB7915-57E9-2549-9D49-F42901BF1152}" destId="{35D3B2BF-6B6F-414A-AC5B-41D6F601F6B7}" srcOrd="11" destOrd="0" presId="urn:microsoft.com/office/officeart/2008/layout/LinedList"/>
    <dgm:cxn modelId="{74547650-F279-CB49-88F3-5199C6D20C65}" type="presParOf" srcId="{6FFB7915-57E9-2549-9D49-F42901BF1152}" destId="{6CEE65D0-B648-4A4E-A34A-A8F80C2FE375}" srcOrd="12"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593D30A-4AF8-9F49-9912-030E60E5BDD7}"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GB"/>
        </a:p>
      </dgm:t>
    </dgm:pt>
    <dgm:pt modelId="{AB9672A8-A3B2-A84A-B512-5189123544A3}">
      <dgm:prSet custT="1"/>
      <dgm:spPr/>
      <dgm:t>
        <a:bodyPr/>
        <a:lstStyle/>
        <a:p>
          <a:pPr>
            <a:buFont typeface="Courier New" panose="02070309020205020404" pitchFamily="49" charset="0"/>
            <a:buChar char="o"/>
          </a:pPr>
          <a:r>
            <a:rPr lang="en-US" sz="1800" b="1" dirty="0">
              <a:latin typeface="Montserrat" pitchFamily="2" charset="77"/>
            </a:rPr>
            <a:t>HDV-related charging needs in 2030, 2035, 2040 and onward</a:t>
          </a:r>
          <a:endParaRPr lang="en-GB" sz="1800" b="1" i="0" u="none" strike="noStrike" dirty="0">
            <a:solidFill>
              <a:srgbClr val="333333"/>
            </a:solidFill>
            <a:effectLst/>
            <a:latin typeface="Montserrat" pitchFamily="2" charset="77"/>
          </a:endParaRPr>
        </a:p>
      </dgm:t>
    </dgm:pt>
    <dgm:pt modelId="{F39EC4ED-16EC-344A-A3FA-8155BA36712B}" type="parTrans" cxnId="{24947532-6627-3C49-83E6-E44B15FE589B}">
      <dgm:prSet/>
      <dgm:spPr/>
      <dgm:t>
        <a:bodyPr/>
        <a:lstStyle/>
        <a:p>
          <a:endParaRPr lang="en-GB"/>
        </a:p>
      </dgm:t>
    </dgm:pt>
    <dgm:pt modelId="{38A49061-8357-884C-8959-92CB71DC8E3A}" type="sibTrans" cxnId="{24947532-6627-3C49-83E6-E44B15FE589B}">
      <dgm:prSet/>
      <dgm:spPr/>
      <dgm:t>
        <a:bodyPr/>
        <a:lstStyle/>
        <a:p>
          <a:endParaRPr lang="en-GB"/>
        </a:p>
      </dgm:t>
    </dgm:pt>
    <dgm:pt modelId="{3AC8B0A7-3C29-864A-A859-74AF4CC99834}">
      <dgm:prSet custT="1"/>
      <dgm:spPr/>
      <dgm:t>
        <a:bodyPr/>
        <a:lstStyle/>
        <a:p>
          <a:pPr algn="just">
            <a:buFont typeface="Symbol" pitchFamily="2" charset="2"/>
            <a:buChar char=""/>
          </a:pPr>
          <a:r>
            <a:rPr lang="en-GB" sz="1800" dirty="0">
              <a:latin typeface="Montserrat" pitchFamily="2" charset="77"/>
            </a:rPr>
            <a:t>Charging infrastructure requires width to cover all geographical areas and it requires depth to cover the energy demands in high traffic areas</a:t>
          </a:r>
          <a:endParaRPr lang="en-BE" sz="1800" dirty="0">
            <a:latin typeface="Montserrat" pitchFamily="2" charset="77"/>
          </a:endParaRPr>
        </a:p>
      </dgm:t>
    </dgm:pt>
    <dgm:pt modelId="{FB0DDD92-4F4E-A24C-8E60-9A6C25038ECC}" type="parTrans" cxnId="{99688A7F-FD32-B746-A838-7BA377ADF20A}">
      <dgm:prSet/>
      <dgm:spPr/>
      <dgm:t>
        <a:bodyPr/>
        <a:lstStyle/>
        <a:p>
          <a:endParaRPr lang="en-GB"/>
        </a:p>
      </dgm:t>
    </dgm:pt>
    <dgm:pt modelId="{3174A66B-3C15-B54D-BC54-EA30EEA774A5}" type="sibTrans" cxnId="{99688A7F-FD32-B746-A838-7BA377ADF20A}">
      <dgm:prSet/>
      <dgm:spPr/>
      <dgm:t>
        <a:bodyPr/>
        <a:lstStyle/>
        <a:p>
          <a:endParaRPr lang="en-GB"/>
        </a:p>
      </dgm:t>
    </dgm:pt>
    <dgm:pt modelId="{74F56DE4-7773-1142-9C83-EEC1216621C7}">
      <dgm:prSet custT="1"/>
      <dgm:spPr/>
      <dgm:t>
        <a:bodyPr/>
        <a:lstStyle/>
        <a:p>
          <a:pPr algn="just">
            <a:buFont typeface="Courier New" panose="02070309020205020404" pitchFamily="49" charset="0"/>
            <a:buChar char="o"/>
          </a:pPr>
          <a:r>
            <a:rPr lang="en-GB" sz="1800" dirty="0">
              <a:latin typeface="Montserrat" pitchFamily="2" charset="77"/>
            </a:rPr>
            <a:t>Charging for up to 40,000 vehicle must be in place by 2025 and for up to 520,000 by 2030</a:t>
          </a:r>
          <a:endParaRPr lang="en-BE" sz="1800" dirty="0">
            <a:latin typeface="Montserrat" pitchFamily="2" charset="77"/>
          </a:endParaRPr>
        </a:p>
      </dgm:t>
    </dgm:pt>
    <dgm:pt modelId="{D4F018B3-417D-AE41-9A81-4AC4D73109E2}" type="parTrans" cxnId="{B4F5E1DA-2F40-D54D-94A1-4C570D7E1913}">
      <dgm:prSet/>
      <dgm:spPr/>
      <dgm:t>
        <a:bodyPr/>
        <a:lstStyle/>
        <a:p>
          <a:endParaRPr lang="en-GB"/>
        </a:p>
      </dgm:t>
    </dgm:pt>
    <dgm:pt modelId="{3EB051AD-B1A3-0946-8948-C246BBC4E86F}" type="sibTrans" cxnId="{B4F5E1DA-2F40-D54D-94A1-4C570D7E1913}">
      <dgm:prSet/>
      <dgm:spPr/>
      <dgm:t>
        <a:bodyPr/>
        <a:lstStyle/>
        <a:p>
          <a:endParaRPr lang="en-GB"/>
        </a:p>
      </dgm:t>
    </dgm:pt>
    <dgm:pt modelId="{30CFB644-D6B3-6447-B269-EFF60D87FFDB}">
      <dgm:prSet custT="1"/>
      <dgm:spPr/>
      <dgm:t>
        <a:bodyPr/>
        <a:lstStyle/>
        <a:p>
          <a:pPr algn="just">
            <a:buFont typeface="Courier New" panose="02070309020205020404" pitchFamily="49" charset="0"/>
            <a:buChar char="o"/>
          </a:pPr>
          <a:r>
            <a:rPr lang="en-GB" sz="1800" dirty="0">
              <a:latin typeface="Montserrat" pitchFamily="2" charset="77"/>
            </a:rPr>
            <a:t>Chargers should be 350+kW to allow rapid charging and avoid delays and queues</a:t>
          </a:r>
          <a:endParaRPr lang="en-BE" sz="1800" dirty="0">
            <a:latin typeface="Montserrat" pitchFamily="2" charset="77"/>
          </a:endParaRPr>
        </a:p>
      </dgm:t>
    </dgm:pt>
    <dgm:pt modelId="{5F1A3D4E-8B87-7443-9545-C57C5F295A87}" type="parTrans" cxnId="{4E28D17D-397E-1D4E-A1FF-C69D0827D04F}">
      <dgm:prSet/>
      <dgm:spPr/>
      <dgm:t>
        <a:bodyPr/>
        <a:lstStyle/>
        <a:p>
          <a:endParaRPr lang="en-GB"/>
        </a:p>
      </dgm:t>
    </dgm:pt>
    <dgm:pt modelId="{35867C10-5C14-9944-AD71-8BD6CA571B30}" type="sibTrans" cxnId="{4E28D17D-397E-1D4E-A1FF-C69D0827D04F}">
      <dgm:prSet/>
      <dgm:spPr/>
      <dgm:t>
        <a:bodyPr/>
        <a:lstStyle/>
        <a:p>
          <a:endParaRPr lang="en-GB"/>
        </a:p>
      </dgm:t>
    </dgm:pt>
    <dgm:pt modelId="{7FDC657A-62CC-B642-BC9C-FA31D4FA3F37}">
      <dgm:prSet custT="1"/>
      <dgm:spPr/>
      <dgm:t>
        <a:bodyPr/>
        <a:lstStyle/>
        <a:p>
          <a:pPr algn="just">
            <a:buFont typeface="Courier New" panose="02070309020205020404" pitchFamily="49" charset="0"/>
            <a:buChar char="o"/>
          </a:pPr>
          <a:r>
            <a:rPr lang="en-GB" sz="1800" dirty="0">
              <a:latin typeface="Montserrat" pitchFamily="2" charset="77"/>
            </a:rPr>
            <a:t>ACEA predict 10-15,000 chargers required by 2025 and 40-50,00 by 2030</a:t>
          </a:r>
          <a:endParaRPr lang="en-BE" sz="1800" dirty="0">
            <a:latin typeface="Montserrat" pitchFamily="2" charset="77"/>
          </a:endParaRPr>
        </a:p>
      </dgm:t>
    </dgm:pt>
    <dgm:pt modelId="{3F525201-E391-704B-8658-11501A16306F}" type="parTrans" cxnId="{AF7CE47F-6026-2E45-B489-AB4C50347823}">
      <dgm:prSet/>
      <dgm:spPr/>
      <dgm:t>
        <a:bodyPr/>
        <a:lstStyle/>
        <a:p>
          <a:endParaRPr lang="en-GB"/>
        </a:p>
      </dgm:t>
    </dgm:pt>
    <dgm:pt modelId="{498697AF-6F31-DB43-AE5A-89EAD7C7E363}" type="sibTrans" cxnId="{AF7CE47F-6026-2E45-B489-AB4C50347823}">
      <dgm:prSet/>
      <dgm:spPr/>
      <dgm:t>
        <a:bodyPr/>
        <a:lstStyle/>
        <a:p>
          <a:endParaRPr lang="en-GB"/>
        </a:p>
      </dgm:t>
    </dgm:pt>
    <dgm:pt modelId="{E8A30222-1B6A-3A40-9867-9E4292AD601E}">
      <dgm:prSet custT="1"/>
      <dgm:spPr/>
      <dgm:t>
        <a:bodyPr/>
        <a:lstStyle/>
        <a:p>
          <a:pPr algn="just"/>
          <a:r>
            <a:rPr lang="en-GB" sz="1800" kern="1200" dirty="0">
              <a:solidFill>
                <a:prstClr val="black">
                  <a:hueOff val="0"/>
                  <a:satOff val="0"/>
                  <a:lumOff val="0"/>
                  <a:alphaOff val="0"/>
                </a:prstClr>
              </a:solidFill>
              <a:latin typeface="Montserrat" pitchFamily="2" charset="77"/>
              <a:ea typeface="+mn-ea"/>
              <a:cs typeface="+mn-cs"/>
            </a:rPr>
            <a:t>T&amp;E suggest the number required is lower to allow charging companies to be profitable</a:t>
          </a:r>
        </a:p>
      </dgm:t>
    </dgm:pt>
    <dgm:pt modelId="{855FA816-C26A-C544-A6CB-A2803126DD6C}" type="parTrans" cxnId="{C0C2A4BD-C856-3547-BECF-D3C7D7983022}">
      <dgm:prSet/>
      <dgm:spPr/>
      <dgm:t>
        <a:bodyPr/>
        <a:lstStyle/>
        <a:p>
          <a:endParaRPr lang="en-GB"/>
        </a:p>
      </dgm:t>
    </dgm:pt>
    <dgm:pt modelId="{D935AFE2-E615-214B-9D34-5A09998B3C3F}" type="sibTrans" cxnId="{C0C2A4BD-C856-3547-BECF-D3C7D7983022}">
      <dgm:prSet/>
      <dgm:spPr/>
      <dgm:t>
        <a:bodyPr/>
        <a:lstStyle/>
        <a:p>
          <a:endParaRPr lang="en-GB"/>
        </a:p>
      </dgm:t>
    </dgm:pt>
    <dgm:pt modelId="{6B54118D-1F47-CB44-B975-655040AA4390}" type="pres">
      <dgm:prSet presAssocID="{9593D30A-4AF8-9F49-9912-030E60E5BDD7}" presName="vert0" presStyleCnt="0">
        <dgm:presLayoutVars>
          <dgm:dir/>
          <dgm:animOne val="branch"/>
          <dgm:animLvl val="lvl"/>
        </dgm:presLayoutVars>
      </dgm:prSet>
      <dgm:spPr/>
    </dgm:pt>
    <dgm:pt modelId="{D4B51223-B469-FF40-8A3F-2EF87E2DCB7F}" type="pres">
      <dgm:prSet presAssocID="{AB9672A8-A3B2-A84A-B512-5189123544A3}" presName="thickLine" presStyleLbl="alignNode1" presStyleIdx="0" presStyleCnt="1"/>
      <dgm:spPr/>
    </dgm:pt>
    <dgm:pt modelId="{B31270E5-1FD4-DD4F-BEEF-59782580BE97}" type="pres">
      <dgm:prSet presAssocID="{AB9672A8-A3B2-A84A-B512-5189123544A3}" presName="horz1" presStyleCnt="0"/>
      <dgm:spPr/>
    </dgm:pt>
    <dgm:pt modelId="{57075030-62E6-0546-9342-014CE4A1004A}" type="pres">
      <dgm:prSet presAssocID="{AB9672A8-A3B2-A84A-B512-5189123544A3}" presName="tx1" presStyleLbl="revTx" presStyleIdx="0" presStyleCnt="6" custScaleX="147094"/>
      <dgm:spPr/>
    </dgm:pt>
    <dgm:pt modelId="{6FFB7915-57E9-2549-9D49-F42901BF1152}" type="pres">
      <dgm:prSet presAssocID="{AB9672A8-A3B2-A84A-B512-5189123544A3}" presName="vert1" presStyleCnt="0"/>
      <dgm:spPr/>
    </dgm:pt>
    <dgm:pt modelId="{4856DB9C-AC2E-304E-B9E7-77DAB2275084}" type="pres">
      <dgm:prSet presAssocID="{74F56DE4-7773-1142-9C83-EEC1216621C7}" presName="vertSpace2a" presStyleCnt="0"/>
      <dgm:spPr/>
    </dgm:pt>
    <dgm:pt modelId="{239F1BDB-0526-234E-B301-B7197B205E38}" type="pres">
      <dgm:prSet presAssocID="{74F56DE4-7773-1142-9C83-EEC1216621C7}" presName="horz2" presStyleCnt="0"/>
      <dgm:spPr/>
    </dgm:pt>
    <dgm:pt modelId="{7C0A4852-BF79-9347-84AC-271A5DDED967}" type="pres">
      <dgm:prSet presAssocID="{74F56DE4-7773-1142-9C83-EEC1216621C7}" presName="horzSpace2" presStyleCnt="0"/>
      <dgm:spPr/>
    </dgm:pt>
    <dgm:pt modelId="{33B49DDF-6191-9743-B1CB-9DA729CC6E83}" type="pres">
      <dgm:prSet presAssocID="{74F56DE4-7773-1142-9C83-EEC1216621C7}" presName="tx2" presStyleLbl="revTx" presStyleIdx="1" presStyleCnt="6"/>
      <dgm:spPr/>
    </dgm:pt>
    <dgm:pt modelId="{DE685C1B-1306-DC4C-A4C6-3EE8AA736343}" type="pres">
      <dgm:prSet presAssocID="{74F56DE4-7773-1142-9C83-EEC1216621C7}" presName="vert2" presStyleCnt="0"/>
      <dgm:spPr/>
    </dgm:pt>
    <dgm:pt modelId="{C01E1803-29AE-F248-985A-1F615A1BA416}" type="pres">
      <dgm:prSet presAssocID="{74F56DE4-7773-1142-9C83-EEC1216621C7}" presName="thinLine2b" presStyleLbl="callout" presStyleIdx="0" presStyleCnt="5"/>
      <dgm:spPr/>
    </dgm:pt>
    <dgm:pt modelId="{2CFC290B-3EC5-4C45-8C0F-23EC8CF04562}" type="pres">
      <dgm:prSet presAssocID="{74F56DE4-7773-1142-9C83-EEC1216621C7}" presName="vertSpace2b" presStyleCnt="0"/>
      <dgm:spPr/>
    </dgm:pt>
    <dgm:pt modelId="{51A22099-F671-D34E-8B5B-AD04965C2F7C}" type="pres">
      <dgm:prSet presAssocID="{3AC8B0A7-3C29-864A-A859-74AF4CC99834}" presName="horz2" presStyleCnt="0"/>
      <dgm:spPr/>
    </dgm:pt>
    <dgm:pt modelId="{B1D71772-5881-6E48-93B7-140B1EE0E429}" type="pres">
      <dgm:prSet presAssocID="{3AC8B0A7-3C29-864A-A859-74AF4CC99834}" presName="horzSpace2" presStyleCnt="0"/>
      <dgm:spPr/>
    </dgm:pt>
    <dgm:pt modelId="{D0501AD7-7E06-6A41-9F15-DB1A0E28CFCE}" type="pres">
      <dgm:prSet presAssocID="{3AC8B0A7-3C29-864A-A859-74AF4CC99834}" presName="tx2" presStyleLbl="revTx" presStyleIdx="2" presStyleCnt="6"/>
      <dgm:spPr/>
    </dgm:pt>
    <dgm:pt modelId="{68C50761-8277-3840-B04C-0C32CCDACE06}" type="pres">
      <dgm:prSet presAssocID="{3AC8B0A7-3C29-864A-A859-74AF4CC99834}" presName="vert2" presStyleCnt="0"/>
      <dgm:spPr/>
    </dgm:pt>
    <dgm:pt modelId="{621C7E5F-09D8-D24F-BCCF-6B7481FA86D7}" type="pres">
      <dgm:prSet presAssocID="{3AC8B0A7-3C29-864A-A859-74AF4CC99834}" presName="thinLine2b" presStyleLbl="callout" presStyleIdx="1" presStyleCnt="5"/>
      <dgm:spPr/>
    </dgm:pt>
    <dgm:pt modelId="{BD272FCA-4D2F-CA44-BEF7-DFB6B1F034B8}" type="pres">
      <dgm:prSet presAssocID="{3AC8B0A7-3C29-864A-A859-74AF4CC99834}" presName="vertSpace2b" presStyleCnt="0"/>
      <dgm:spPr/>
    </dgm:pt>
    <dgm:pt modelId="{3F1C872B-10F3-6C4F-91D3-A467B15189BE}" type="pres">
      <dgm:prSet presAssocID="{7FDC657A-62CC-B642-BC9C-FA31D4FA3F37}" presName="horz2" presStyleCnt="0"/>
      <dgm:spPr/>
    </dgm:pt>
    <dgm:pt modelId="{4E8CB18D-4EE3-A14D-A8E7-1180C6833EDF}" type="pres">
      <dgm:prSet presAssocID="{7FDC657A-62CC-B642-BC9C-FA31D4FA3F37}" presName="horzSpace2" presStyleCnt="0"/>
      <dgm:spPr/>
    </dgm:pt>
    <dgm:pt modelId="{E40A9FD0-C5DA-9A44-8751-0C21CC2C7B46}" type="pres">
      <dgm:prSet presAssocID="{7FDC657A-62CC-B642-BC9C-FA31D4FA3F37}" presName="tx2" presStyleLbl="revTx" presStyleIdx="3" presStyleCnt="6"/>
      <dgm:spPr/>
    </dgm:pt>
    <dgm:pt modelId="{03F2814D-D142-034E-BC76-38CF0F681826}" type="pres">
      <dgm:prSet presAssocID="{7FDC657A-62CC-B642-BC9C-FA31D4FA3F37}" presName="vert2" presStyleCnt="0"/>
      <dgm:spPr/>
    </dgm:pt>
    <dgm:pt modelId="{2A48504D-D364-734F-8061-90F580FE19B4}" type="pres">
      <dgm:prSet presAssocID="{7FDC657A-62CC-B642-BC9C-FA31D4FA3F37}" presName="thinLine2b" presStyleLbl="callout" presStyleIdx="2" presStyleCnt="5"/>
      <dgm:spPr/>
    </dgm:pt>
    <dgm:pt modelId="{EA053E95-F03D-5244-96E0-788B21FB8E6B}" type="pres">
      <dgm:prSet presAssocID="{7FDC657A-62CC-B642-BC9C-FA31D4FA3F37}" presName="vertSpace2b" presStyleCnt="0"/>
      <dgm:spPr/>
    </dgm:pt>
    <dgm:pt modelId="{87A307EB-786D-554D-852E-6A97C76FA221}" type="pres">
      <dgm:prSet presAssocID="{30CFB644-D6B3-6447-B269-EFF60D87FFDB}" presName="horz2" presStyleCnt="0"/>
      <dgm:spPr/>
    </dgm:pt>
    <dgm:pt modelId="{8D1FA7E5-E714-2E47-8CC6-ED5299211765}" type="pres">
      <dgm:prSet presAssocID="{30CFB644-D6B3-6447-B269-EFF60D87FFDB}" presName="horzSpace2" presStyleCnt="0"/>
      <dgm:spPr/>
    </dgm:pt>
    <dgm:pt modelId="{15D5A930-C387-BC44-AE24-4CDC1C13B4CC}" type="pres">
      <dgm:prSet presAssocID="{30CFB644-D6B3-6447-B269-EFF60D87FFDB}" presName="tx2" presStyleLbl="revTx" presStyleIdx="4" presStyleCnt="6"/>
      <dgm:spPr/>
    </dgm:pt>
    <dgm:pt modelId="{1E56FD73-9A02-1541-90D7-F8DCB06F2F44}" type="pres">
      <dgm:prSet presAssocID="{30CFB644-D6B3-6447-B269-EFF60D87FFDB}" presName="vert2" presStyleCnt="0"/>
      <dgm:spPr/>
    </dgm:pt>
    <dgm:pt modelId="{35D3B2BF-6B6F-414A-AC5B-41D6F601F6B7}" type="pres">
      <dgm:prSet presAssocID="{30CFB644-D6B3-6447-B269-EFF60D87FFDB}" presName="thinLine2b" presStyleLbl="callout" presStyleIdx="3" presStyleCnt="5"/>
      <dgm:spPr/>
    </dgm:pt>
    <dgm:pt modelId="{6CEE65D0-B648-4A4E-A34A-A8F80C2FE375}" type="pres">
      <dgm:prSet presAssocID="{30CFB644-D6B3-6447-B269-EFF60D87FFDB}" presName="vertSpace2b" presStyleCnt="0"/>
      <dgm:spPr/>
    </dgm:pt>
    <dgm:pt modelId="{66D1EE13-B97B-3D4C-B784-52041E94C780}" type="pres">
      <dgm:prSet presAssocID="{E8A30222-1B6A-3A40-9867-9E4292AD601E}" presName="horz2" presStyleCnt="0"/>
      <dgm:spPr/>
    </dgm:pt>
    <dgm:pt modelId="{00FBFB8F-D53C-CF4C-BB34-248CAB3DFCE4}" type="pres">
      <dgm:prSet presAssocID="{E8A30222-1B6A-3A40-9867-9E4292AD601E}" presName="horzSpace2" presStyleCnt="0"/>
      <dgm:spPr/>
    </dgm:pt>
    <dgm:pt modelId="{03231FF0-49AC-9A43-BAD8-ABB7B2615D6A}" type="pres">
      <dgm:prSet presAssocID="{E8A30222-1B6A-3A40-9867-9E4292AD601E}" presName="tx2" presStyleLbl="revTx" presStyleIdx="5" presStyleCnt="6"/>
      <dgm:spPr/>
    </dgm:pt>
    <dgm:pt modelId="{D7DF5F20-922A-6F44-903E-C396D380CF6F}" type="pres">
      <dgm:prSet presAssocID="{E8A30222-1B6A-3A40-9867-9E4292AD601E}" presName="vert2" presStyleCnt="0"/>
      <dgm:spPr/>
    </dgm:pt>
    <dgm:pt modelId="{FA752D4E-E852-FB40-8F47-AB55E5A7333C}" type="pres">
      <dgm:prSet presAssocID="{E8A30222-1B6A-3A40-9867-9E4292AD601E}" presName="thinLine2b" presStyleLbl="callout" presStyleIdx="4" presStyleCnt="5"/>
      <dgm:spPr/>
    </dgm:pt>
    <dgm:pt modelId="{BF02909C-A678-4248-ADAE-4F9384337762}" type="pres">
      <dgm:prSet presAssocID="{E8A30222-1B6A-3A40-9867-9E4292AD601E}" presName="vertSpace2b" presStyleCnt="0"/>
      <dgm:spPr/>
    </dgm:pt>
  </dgm:ptLst>
  <dgm:cxnLst>
    <dgm:cxn modelId="{09940401-3760-AF41-86D3-E98AF6070536}" type="presOf" srcId="{30CFB644-D6B3-6447-B269-EFF60D87FFDB}" destId="{15D5A930-C387-BC44-AE24-4CDC1C13B4CC}" srcOrd="0" destOrd="0" presId="urn:microsoft.com/office/officeart/2008/layout/LinedList"/>
    <dgm:cxn modelId="{CCAA6B2D-31DD-4045-ABAA-F8399FF938F6}" type="presOf" srcId="{E8A30222-1B6A-3A40-9867-9E4292AD601E}" destId="{03231FF0-49AC-9A43-BAD8-ABB7B2615D6A}" srcOrd="0" destOrd="0" presId="urn:microsoft.com/office/officeart/2008/layout/LinedList"/>
    <dgm:cxn modelId="{24947532-6627-3C49-83E6-E44B15FE589B}" srcId="{9593D30A-4AF8-9F49-9912-030E60E5BDD7}" destId="{AB9672A8-A3B2-A84A-B512-5189123544A3}" srcOrd="0" destOrd="0" parTransId="{F39EC4ED-16EC-344A-A3FA-8155BA36712B}" sibTransId="{38A49061-8357-884C-8959-92CB71DC8E3A}"/>
    <dgm:cxn modelId="{F9CCC04C-1C06-2C46-ADC6-8DCFB764F1F3}" type="presOf" srcId="{74F56DE4-7773-1142-9C83-EEC1216621C7}" destId="{33B49DDF-6191-9743-B1CB-9DA729CC6E83}" srcOrd="0" destOrd="0" presId="urn:microsoft.com/office/officeart/2008/layout/LinedList"/>
    <dgm:cxn modelId="{33ECCE54-2BFF-044A-810E-68BD16CADF2C}" type="presOf" srcId="{9593D30A-4AF8-9F49-9912-030E60E5BDD7}" destId="{6B54118D-1F47-CB44-B975-655040AA4390}" srcOrd="0" destOrd="0" presId="urn:microsoft.com/office/officeart/2008/layout/LinedList"/>
    <dgm:cxn modelId="{9F034C5D-0174-7245-B4F7-7A09C37C9147}" type="presOf" srcId="{AB9672A8-A3B2-A84A-B512-5189123544A3}" destId="{57075030-62E6-0546-9342-014CE4A1004A}" srcOrd="0" destOrd="0" presId="urn:microsoft.com/office/officeart/2008/layout/LinedList"/>
    <dgm:cxn modelId="{4E28D17D-397E-1D4E-A1FF-C69D0827D04F}" srcId="{AB9672A8-A3B2-A84A-B512-5189123544A3}" destId="{30CFB644-D6B3-6447-B269-EFF60D87FFDB}" srcOrd="3" destOrd="0" parTransId="{5F1A3D4E-8B87-7443-9545-C57C5F295A87}" sibTransId="{35867C10-5C14-9944-AD71-8BD6CA571B30}"/>
    <dgm:cxn modelId="{99688A7F-FD32-B746-A838-7BA377ADF20A}" srcId="{AB9672A8-A3B2-A84A-B512-5189123544A3}" destId="{3AC8B0A7-3C29-864A-A859-74AF4CC99834}" srcOrd="1" destOrd="0" parTransId="{FB0DDD92-4F4E-A24C-8E60-9A6C25038ECC}" sibTransId="{3174A66B-3C15-B54D-BC54-EA30EEA774A5}"/>
    <dgm:cxn modelId="{AF7CE47F-6026-2E45-B489-AB4C50347823}" srcId="{AB9672A8-A3B2-A84A-B512-5189123544A3}" destId="{7FDC657A-62CC-B642-BC9C-FA31D4FA3F37}" srcOrd="2" destOrd="0" parTransId="{3F525201-E391-704B-8658-11501A16306F}" sibTransId="{498697AF-6F31-DB43-AE5A-89EAD7C7E363}"/>
    <dgm:cxn modelId="{605A60B6-C95C-274B-8235-D5B131DC3584}" type="presOf" srcId="{7FDC657A-62CC-B642-BC9C-FA31D4FA3F37}" destId="{E40A9FD0-C5DA-9A44-8751-0C21CC2C7B46}" srcOrd="0" destOrd="0" presId="urn:microsoft.com/office/officeart/2008/layout/LinedList"/>
    <dgm:cxn modelId="{C0C2A4BD-C856-3547-BECF-D3C7D7983022}" srcId="{AB9672A8-A3B2-A84A-B512-5189123544A3}" destId="{E8A30222-1B6A-3A40-9867-9E4292AD601E}" srcOrd="4" destOrd="0" parTransId="{855FA816-C26A-C544-A6CB-A2803126DD6C}" sibTransId="{D935AFE2-E615-214B-9D34-5A09998B3C3F}"/>
    <dgm:cxn modelId="{B4F5E1DA-2F40-D54D-94A1-4C570D7E1913}" srcId="{AB9672A8-A3B2-A84A-B512-5189123544A3}" destId="{74F56DE4-7773-1142-9C83-EEC1216621C7}" srcOrd="0" destOrd="0" parTransId="{D4F018B3-417D-AE41-9A81-4AC4D73109E2}" sibTransId="{3EB051AD-B1A3-0946-8948-C246BBC4E86F}"/>
    <dgm:cxn modelId="{44FAF4E8-CD4D-D647-B5F6-33382BDE0851}" type="presOf" srcId="{3AC8B0A7-3C29-864A-A859-74AF4CC99834}" destId="{D0501AD7-7E06-6A41-9F15-DB1A0E28CFCE}" srcOrd="0" destOrd="0" presId="urn:microsoft.com/office/officeart/2008/layout/LinedList"/>
    <dgm:cxn modelId="{905B58A1-E8D6-8445-926E-E680AA111031}" type="presParOf" srcId="{6B54118D-1F47-CB44-B975-655040AA4390}" destId="{D4B51223-B469-FF40-8A3F-2EF87E2DCB7F}" srcOrd="0" destOrd="0" presId="urn:microsoft.com/office/officeart/2008/layout/LinedList"/>
    <dgm:cxn modelId="{7D20743A-AEBA-2D44-A3E5-EE91F937C8AB}" type="presParOf" srcId="{6B54118D-1F47-CB44-B975-655040AA4390}" destId="{B31270E5-1FD4-DD4F-BEEF-59782580BE97}" srcOrd="1" destOrd="0" presId="urn:microsoft.com/office/officeart/2008/layout/LinedList"/>
    <dgm:cxn modelId="{D9FD2732-1351-7746-B1D7-DD3CEF2773BC}" type="presParOf" srcId="{B31270E5-1FD4-DD4F-BEEF-59782580BE97}" destId="{57075030-62E6-0546-9342-014CE4A1004A}" srcOrd="0" destOrd="0" presId="urn:microsoft.com/office/officeart/2008/layout/LinedList"/>
    <dgm:cxn modelId="{11BDEEF0-49E0-C24F-9EEE-1279FCE9DBEC}" type="presParOf" srcId="{B31270E5-1FD4-DD4F-BEEF-59782580BE97}" destId="{6FFB7915-57E9-2549-9D49-F42901BF1152}" srcOrd="1" destOrd="0" presId="urn:microsoft.com/office/officeart/2008/layout/LinedList"/>
    <dgm:cxn modelId="{4C363943-ADE1-0441-993A-8EBC50CBC594}" type="presParOf" srcId="{6FFB7915-57E9-2549-9D49-F42901BF1152}" destId="{4856DB9C-AC2E-304E-B9E7-77DAB2275084}" srcOrd="0" destOrd="0" presId="urn:microsoft.com/office/officeart/2008/layout/LinedList"/>
    <dgm:cxn modelId="{3665C5D3-2284-0746-8D1B-FC8BF402CD15}" type="presParOf" srcId="{6FFB7915-57E9-2549-9D49-F42901BF1152}" destId="{239F1BDB-0526-234E-B301-B7197B205E38}" srcOrd="1" destOrd="0" presId="urn:microsoft.com/office/officeart/2008/layout/LinedList"/>
    <dgm:cxn modelId="{619BE136-1C5E-6044-ABED-283F9B44550C}" type="presParOf" srcId="{239F1BDB-0526-234E-B301-B7197B205E38}" destId="{7C0A4852-BF79-9347-84AC-271A5DDED967}" srcOrd="0" destOrd="0" presId="urn:microsoft.com/office/officeart/2008/layout/LinedList"/>
    <dgm:cxn modelId="{B36B0A49-BAB6-1D44-9D20-4D2AB3830244}" type="presParOf" srcId="{239F1BDB-0526-234E-B301-B7197B205E38}" destId="{33B49DDF-6191-9743-B1CB-9DA729CC6E83}" srcOrd="1" destOrd="0" presId="urn:microsoft.com/office/officeart/2008/layout/LinedList"/>
    <dgm:cxn modelId="{7978413C-547C-3649-8A15-4408F463CD98}" type="presParOf" srcId="{239F1BDB-0526-234E-B301-B7197B205E38}" destId="{DE685C1B-1306-DC4C-A4C6-3EE8AA736343}" srcOrd="2" destOrd="0" presId="urn:microsoft.com/office/officeart/2008/layout/LinedList"/>
    <dgm:cxn modelId="{D07F47C1-FA8F-9846-8D2A-286CF79519E6}" type="presParOf" srcId="{6FFB7915-57E9-2549-9D49-F42901BF1152}" destId="{C01E1803-29AE-F248-985A-1F615A1BA416}" srcOrd="2" destOrd="0" presId="urn:microsoft.com/office/officeart/2008/layout/LinedList"/>
    <dgm:cxn modelId="{3DE765B2-16F4-614C-90F2-D097DC568BDC}" type="presParOf" srcId="{6FFB7915-57E9-2549-9D49-F42901BF1152}" destId="{2CFC290B-3EC5-4C45-8C0F-23EC8CF04562}" srcOrd="3" destOrd="0" presId="urn:microsoft.com/office/officeart/2008/layout/LinedList"/>
    <dgm:cxn modelId="{313BE918-DFA5-BB49-AC74-F6C664F5462B}" type="presParOf" srcId="{6FFB7915-57E9-2549-9D49-F42901BF1152}" destId="{51A22099-F671-D34E-8B5B-AD04965C2F7C}" srcOrd="4" destOrd="0" presId="urn:microsoft.com/office/officeart/2008/layout/LinedList"/>
    <dgm:cxn modelId="{D51333B7-27D4-744C-B86D-36F70D06B7CA}" type="presParOf" srcId="{51A22099-F671-D34E-8B5B-AD04965C2F7C}" destId="{B1D71772-5881-6E48-93B7-140B1EE0E429}" srcOrd="0" destOrd="0" presId="urn:microsoft.com/office/officeart/2008/layout/LinedList"/>
    <dgm:cxn modelId="{480056C6-139D-B44D-A2D1-1470D563BB1B}" type="presParOf" srcId="{51A22099-F671-D34E-8B5B-AD04965C2F7C}" destId="{D0501AD7-7E06-6A41-9F15-DB1A0E28CFCE}" srcOrd="1" destOrd="0" presId="urn:microsoft.com/office/officeart/2008/layout/LinedList"/>
    <dgm:cxn modelId="{79B78DF9-2AEC-3F44-AF48-7635C209E9B0}" type="presParOf" srcId="{51A22099-F671-D34E-8B5B-AD04965C2F7C}" destId="{68C50761-8277-3840-B04C-0C32CCDACE06}" srcOrd="2" destOrd="0" presId="urn:microsoft.com/office/officeart/2008/layout/LinedList"/>
    <dgm:cxn modelId="{A1A7609B-E5D1-6948-83D8-FD1240F5EB46}" type="presParOf" srcId="{6FFB7915-57E9-2549-9D49-F42901BF1152}" destId="{621C7E5F-09D8-D24F-BCCF-6B7481FA86D7}" srcOrd="5" destOrd="0" presId="urn:microsoft.com/office/officeart/2008/layout/LinedList"/>
    <dgm:cxn modelId="{228A0C78-E488-1642-AC2B-13EE7375B979}" type="presParOf" srcId="{6FFB7915-57E9-2549-9D49-F42901BF1152}" destId="{BD272FCA-4D2F-CA44-BEF7-DFB6B1F034B8}" srcOrd="6" destOrd="0" presId="urn:microsoft.com/office/officeart/2008/layout/LinedList"/>
    <dgm:cxn modelId="{66D85A1F-8DF5-7F4B-AFAE-D7AD7092A771}" type="presParOf" srcId="{6FFB7915-57E9-2549-9D49-F42901BF1152}" destId="{3F1C872B-10F3-6C4F-91D3-A467B15189BE}" srcOrd="7" destOrd="0" presId="urn:microsoft.com/office/officeart/2008/layout/LinedList"/>
    <dgm:cxn modelId="{61E366D3-D7B3-E04A-AE90-02801C514FFE}" type="presParOf" srcId="{3F1C872B-10F3-6C4F-91D3-A467B15189BE}" destId="{4E8CB18D-4EE3-A14D-A8E7-1180C6833EDF}" srcOrd="0" destOrd="0" presId="urn:microsoft.com/office/officeart/2008/layout/LinedList"/>
    <dgm:cxn modelId="{AC4EA9D5-3011-134A-885E-017FF6E17769}" type="presParOf" srcId="{3F1C872B-10F3-6C4F-91D3-A467B15189BE}" destId="{E40A9FD0-C5DA-9A44-8751-0C21CC2C7B46}" srcOrd="1" destOrd="0" presId="urn:microsoft.com/office/officeart/2008/layout/LinedList"/>
    <dgm:cxn modelId="{342B24F2-7A5D-B346-9DE6-EA4BC0E48678}" type="presParOf" srcId="{3F1C872B-10F3-6C4F-91D3-A467B15189BE}" destId="{03F2814D-D142-034E-BC76-38CF0F681826}" srcOrd="2" destOrd="0" presId="urn:microsoft.com/office/officeart/2008/layout/LinedList"/>
    <dgm:cxn modelId="{8A0091B9-DA91-1049-B07B-8F7B7D20AD73}" type="presParOf" srcId="{6FFB7915-57E9-2549-9D49-F42901BF1152}" destId="{2A48504D-D364-734F-8061-90F580FE19B4}" srcOrd="8" destOrd="0" presId="urn:microsoft.com/office/officeart/2008/layout/LinedList"/>
    <dgm:cxn modelId="{559ACB98-363C-484E-8AA0-A254CAAE3DDF}" type="presParOf" srcId="{6FFB7915-57E9-2549-9D49-F42901BF1152}" destId="{EA053E95-F03D-5244-96E0-788B21FB8E6B}" srcOrd="9" destOrd="0" presId="urn:microsoft.com/office/officeart/2008/layout/LinedList"/>
    <dgm:cxn modelId="{B237F665-79B7-4C4F-97A6-56D250D76395}" type="presParOf" srcId="{6FFB7915-57E9-2549-9D49-F42901BF1152}" destId="{87A307EB-786D-554D-852E-6A97C76FA221}" srcOrd="10" destOrd="0" presId="urn:microsoft.com/office/officeart/2008/layout/LinedList"/>
    <dgm:cxn modelId="{C91FF196-51FA-4A49-B6FA-7EBE9BFA22A9}" type="presParOf" srcId="{87A307EB-786D-554D-852E-6A97C76FA221}" destId="{8D1FA7E5-E714-2E47-8CC6-ED5299211765}" srcOrd="0" destOrd="0" presId="urn:microsoft.com/office/officeart/2008/layout/LinedList"/>
    <dgm:cxn modelId="{6C3EA147-8677-7E46-9585-90270695398D}" type="presParOf" srcId="{87A307EB-786D-554D-852E-6A97C76FA221}" destId="{15D5A930-C387-BC44-AE24-4CDC1C13B4CC}" srcOrd="1" destOrd="0" presId="urn:microsoft.com/office/officeart/2008/layout/LinedList"/>
    <dgm:cxn modelId="{CE9417EC-EE48-CD44-BC37-3611D3B95F27}" type="presParOf" srcId="{87A307EB-786D-554D-852E-6A97C76FA221}" destId="{1E56FD73-9A02-1541-90D7-F8DCB06F2F44}" srcOrd="2" destOrd="0" presId="urn:microsoft.com/office/officeart/2008/layout/LinedList"/>
    <dgm:cxn modelId="{9DE9FE79-A7AE-1D4C-986D-A2961E602620}" type="presParOf" srcId="{6FFB7915-57E9-2549-9D49-F42901BF1152}" destId="{35D3B2BF-6B6F-414A-AC5B-41D6F601F6B7}" srcOrd="11" destOrd="0" presId="urn:microsoft.com/office/officeart/2008/layout/LinedList"/>
    <dgm:cxn modelId="{74547650-F279-CB49-88F3-5199C6D20C65}" type="presParOf" srcId="{6FFB7915-57E9-2549-9D49-F42901BF1152}" destId="{6CEE65D0-B648-4A4E-A34A-A8F80C2FE375}" srcOrd="12" destOrd="0" presId="urn:microsoft.com/office/officeart/2008/layout/LinedList"/>
    <dgm:cxn modelId="{35B24C83-633D-5D44-8581-5B5AD0FC1551}" type="presParOf" srcId="{6FFB7915-57E9-2549-9D49-F42901BF1152}" destId="{66D1EE13-B97B-3D4C-B784-52041E94C780}" srcOrd="13" destOrd="0" presId="urn:microsoft.com/office/officeart/2008/layout/LinedList"/>
    <dgm:cxn modelId="{38AF14B3-ECEA-7B46-8BA1-C6969B1FBBEF}" type="presParOf" srcId="{66D1EE13-B97B-3D4C-B784-52041E94C780}" destId="{00FBFB8F-D53C-CF4C-BB34-248CAB3DFCE4}" srcOrd="0" destOrd="0" presId="urn:microsoft.com/office/officeart/2008/layout/LinedList"/>
    <dgm:cxn modelId="{757F43FC-60CF-9249-9DF5-B26279919013}" type="presParOf" srcId="{66D1EE13-B97B-3D4C-B784-52041E94C780}" destId="{03231FF0-49AC-9A43-BAD8-ABB7B2615D6A}" srcOrd="1" destOrd="0" presId="urn:microsoft.com/office/officeart/2008/layout/LinedList"/>
    <dgm:cxn modelId="{B867008F-D3D6-5742-9F2B-8DB6101F121A}" type="presParOf" srcId="{66D1EE13-B97B-3D4C-B784-52041E94C780}" destId="{D7DF5F20-922A-6F44-903E-C396D380CF6F}" srcOrd="2" destOrd="0" presId="urn:microsoft.com/office/officeart/2008/layout/LinedList"/>
    <dgm:cxn modelId="{50F111A7-B0EB-8A4F-AA90-4C0E238AB83B}" type="presParOf" srcId="{6FFB7915-57E9-2549-9D49-F42901BF1152}" destId="{FA752D4E-E852-FB40-8F47-AB55E5A7333C}" srcOrd="14" destOrd="0" presId="urn:microsoft.com/office/officeart/2008/layout/LinedList"/>
    <dgm:cxn modelId="{442BC5F4-E331-C247-9488-3B39BB8B1B35}" type="presParOf" srcId="{6FFB7915-57E9-2549-9D49-F42901BF1152}" destId="{BF02909C-A678-4248-ADAE-4F938433776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593D30A-4AF8-9F49-9912-030E60E5BDD7}"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GB"/>
        </a:p>
      </dgm:t>
    </dgm:pt>
    <dgm:pt modelId="{AB9672A8-A3B2-A84A-B512-5189123544A3}">
      <dgm:prSet custT="1"/>
      <dgm:spPr/>
      <dgm:t>
        <a:bodyPr/>
        <a:lstStyle/>
        <a:p>
          <a:pPr algn="l">
            <a:buFont typeface="Courier New" panose="02070309020205020404" pitchFamily="49" charset="0"/>
            <a:buChar char="o"/>
          </a:pPr>
          <a:r>
            <a:rPr lang="en-US" sz="1800" b="1" dirty="0">
              <a:latin typeface="Montserrat" pitchFamily="2" charset="77"/>
            </a:rPr>
            <a:t>Charging infrastructure deployment (AFIR and TEN-T)</a:t>
          </a:r>
          <a:endParaRPr lang="en-GB" sz="1800" b="1" i="0" u="none" strike="noStrike" dirty="0">
            <a:solidFill>
              <a:srgbClr val="333333"/>
            </a:solidFill>
            <a:effectLst/>
            <a:latin typeface="Montserrat" pitchFamily="2" charset="77"/>
          </a:endParaRPr>
        </a:p>
      </dgm:t>
    </dgm:pt>
    <dgm:pt modelId="{F39EC4ED-16EC-344A-A3FA-8155BA36712B}" type="parTrans" cxnId="{24947532-6627-3C49-83E6-E44B15FE589B}">
      <dgm:prSet/>
      <dgm:spPr/>
      <dgm:t>
        <a:bodyPr/>
        <a:lstStyle/>
        <a:p>
          <a:endParaRPr lang="en-GB"/>
        </a:p>
      </dgm:t>
    </dgm:pt>
    <dgm:pt modelId="{38A49061-8357-884C-8959-92CB71DC8E3A}" type="sibTrans" cxnId="{24947532-6627-3C49-83E6-E44B15FE589B}">
      <dgm:prSet/>
      <dgm:spPr/>
      <dgm:t>
        <a:bodyPr/>
        <a:lstStyle/>
        <a:p>
          <a:endParaRPr lang="en-GB"/>
        </a:p>
      </dgm:t>
    </dgm:pt>
    <dgm:pt modelId="{3AC8B0A7-3C29-864A-A859-74AF4CC99834}">
      <dgm:prSet custT="1"/>
      <dgm:spPr/>
      <dgm:t>
        <a:bodyPr/>
        <a:lstStyle/>
        <a:p>
          <a:pPr>
            <a:buFont typeface="Symbol" pitchFamily="2" charset="2"/>
            <a:buChar char=""/>
          </a:pPr>
          <a:r>
            <a:rPr lang="en-GB" sz="1800" dirty="0">
              <a:latin typeface="Montserrat" pitchFamily="2" charset="77"/>
            </a:rPr>
            <a:t>MS with high transit routes are also setting their own minimum requirements</a:t>
          </a:r>
          <a:endParaRPr lang="en-BE" sz="1800" dirty="0">
            <a:latin typeface="Montserrat" pitchFamily="2" charset="77"/>
          </a:endParaRPr>
        </a:p>
      </dgm:t>
    </dgm:pt>
    <dgm:pt modelId="{FB0DDD92-4F4E-A24C-8E60-9A6C25038ECC}" type="parTrans" cxnId="{99688A7F-FD32-B746-A838-7BA377ADF20A}">
      <dgm:prSet/>
      <dgm:spPr/>
      <dgm:t>
        <a:bodyPr/>
        <a:lstStyle/>
        <a:p>
          <a:endParaRPr lang="en-GB"/>
        </a:p>
      </dgm:t>
    </dgm:pt>
    <dgm:pt modelId="{3174A66B-3C15-B54D-BC54-EA30EEA774A5}" type="sibTrans" cxnId="{99688A7F-FD32-B746-A838-7BA377ADF20A}">
      <dgm:prSet/>
      <dgm:spPr/>
      <dgm:t>
        <a:bodyPr/>
        <a:lstStyle/>
        <a:p>
          <a:endParaRPr lang="en-GB"/>
        </a:p>
      </dgm:t>
    </dgm:pt>
    <dgm:pt modelId="{74F56DE4-7773-1142-9C83-EEC1216621C7}">
      <dgm:prSet custT="1"/>
      <dgm:spPr/>
      <dgm:t>
        <a:bodyPr/>
        <a:lstStyle/>
        <a:p>
          <a:pPr algn="just">
            <a:buFont typeface="Courier New" panose="02070309020205020404" pitchFamily="49" charset="0"/>
            <a:buChar char="o"/>
          </a:pPr>
          <a:r>
            <a:rPr lang="en-GB" sz="1800" dirty="0">
              <a:latin typeface="Montserrat" pitchFamily="2" charset="77"/>
            </a:rPr>
            <a:t>AFIR targets around 4,000 charging locations across the EU with minimum distances between locations</a:t>
          </a:r>
          <a:endParaRPr lang="en-BE" sz="1800" dirty="0">
            <a:latin typeface="Montserrat" pitchFamily="2" charset="77"/>
          </a:endParaRPr>
        </a:p>
      </dgm:t>
    </dgm:pt>
    <dgm:pt modelId="{D4F018B3-417D-AE41-9A81-4AC4D73109E2}" type="parTrans" cxnId="{B4F5E1DA-2F40-D54D-94A1-4C570D7E1913}">
      <dgm:prSet/>
      <dgm:spPr/>
      <dgm:t>
        <a:bodyPr/>
        <a:lstStyle/>
        <a:p>
          <a:endParaRPr lang="en-GB"/>
        </a:p>
      </dgm:t>
    </dgm:pt>
    <dgm:pt modelId="{3EB051AD-B1A3-0946-8948-C246BBC4E86F}" type="sibTrans" cxnId="{B4F5E1DA-2F40-D54D-94A1-4C570D7E1913}">
      <dgm:prSet/>
      <dgm:spPr/>
      <dgm:t>
        <a:bodyPr/>
        <a:lstStyle/>
        <a:p>
          <a:endParaRPr lang="en-GB"/>
        </a:p>
      </dgm:t>
    </dgm:pt>
    <dgm:pt modelId="{30CFB644-D6B3-6447-B269-EFF60D87FFDB}">
      <dgm:prSet custT="1"/>
      <dgm:spPr/>
      <dgm:t>
        <a:bodyPr/>
        <a:lstStyle/>
        <a:p>
          <a:pPr algn="just">
            <a:buFont typeface="Courier New" panose="02070309020205020404" pitchFamily="49" charset="0"/>
            <a:buChar char="o"/>
          </a:pPr>
          <a:r>
            <a:rPr lang="en-GB" sz="1800" dirty="0">
              <a:latin typeface="Montserrat" pitchFamily="2" charset="77"/>
            </a:rPr>
            <a:t>Power distribution challenges, power demand challenges, financial challenges and operability standards all present risks to rapid deployment</a:t>
          </a:r>
          <a:endParaRPr lang="en-BE" sz="1800" dirty="0">
            <a:latin typeface="Montserrat" pitchFamily="2" charset="77"/>
          </a:endParaRPr>
        </a:p>
      </dgm:t>
    </dgm:pt>
    <dgm:pt modelId="{5F1A3D4E-8B87-7443-9545-C57C5F295A87}" type="parTrans" cxnId="{4E28D17D-397E-1D4E-A1FF-C69D0827D04F}">
      <dgm:prSet/>
      <dgm:spPr/>
      <dgm:t>
        <a:bodyPr/>
        <a:lstStyle/>
        <a:p>
          <a:endParaRPr lang="en-GB"/>
        </a:p>
      </dgm:t>
    </dgm:pt>
    <dgm:pt modelId="{35867C10-5C14-9944-AD71-8BD6CA571B30}" type="sibTrans" cxnId="{4E28D17D-397E-1D4E-A1FF-C69D0827D04F}">
      <dgm:prSet/>
      <dgm:spPr/>
      <dgm:t>
        <a:bodyPr/>
        <a:lstStyle/>
        <a:p>
          <a:endParaRPr lang="en-GB"/>
        </a:p>
      </dgm:t>
    </dgm:pt>
    <dgm:pt modelId="{7FDC657A-62CC-B642-BC9C-FA31D4FA3F37}">
      <dgm:prSet custT="1"/>
      <dgm:spPr/>
      <dgm:t>
        <a:bodyPr/>
        <a:lstStyle/>
        <a:p>
          <a:pPr algn="just">
            <a:buFont typeface="Courier New" panose="02070309020205020404" pitchFamily="49" charset="0"/>
            <a:buChar char="o"/>
          </a:pPr>
          <a:r>
            <a:rPr lang="en-GB" sz="1800" dirty="0">
              <a:latin typeface="Montserrat" pitchFamily="2" charset="77"/>
            </a:rPr>
            <a:t>Locational challenges exist to accommodate the AFIR charger frequency target – permitting and land availability are potential risks to deployment</a:t>
          </a:r>
          <a:endParaRPr lang="en-BE" sz="1800" dirty="0">
            <a:latin typeface="Montserrat" pitchFamily="2" charset="77"/>
          </a:endParaRPr>
        </a:p>
      </dgm:t>
    </dgm:pt>
    <dgm:pt modelId="{3F525201-E391-704B-8658-11501A16306F}" type="parTrans" cxnId="{AF7CE47F-6026-2E45-B489-AB4C50347823}">
      <dgm:prSet/>
      <dgm:spPr/>
      <dgm:t>
        <a:bodyPr/>
        <a:lstStyle/>
        <a:p>
          <a:endParaRPr lang="en-GB"/>
        </a:p>
      </dgm:t>
    </dgm:pt>
    <dgm:pt modelId="{498697AF-6F31-DB43-AE5A-89EAD7C7E363}" type="sibTrans" cxnId="{AF7CE47F-6026-2E45-B489-AB4C50347823}">
      <dgm:prSet/>
      <dgm:spPr/>
      <dgm:t>
        <a:bodyPr/>
        <a:lstStyle/>
        <a:p>
          <a:endParaRPr lang="en-GB"/>
        </a:p>
      </dgm:t>
    </dgm:pt>
    <dgm:pt modelId="{E8A30222-1B6A-3A40-9867-9E4292AD601E}">
      <dgm:prSet custT="1"/>
      <dgm:spPr/>
      <dgm:t>
        <a:bodyPr/>
        <a:lstStyle/>
        <a:p>
          <a:pPr algn="just"/>
          <a:r>
            <a:rPr lang="en-GB" sz="1800" kern="1200" dirty="0">
              <a:solidFill>
                <a:prstClr val="black">
                  <a:hueOff val="0"/>
                  <a:satOff val="0"/>
                  <a:lumOff val="0"/>
                  <a:alphaOff val="0"/>
                </a:prstClr>
              </a:solidFill>
              <a:latin typeface="Montserrat" pitchFamily="2" charset="77"/>
              <a:ea typeface="+mn-ea"/>
              <a:cs typeface="+mn-cs"/>
            </a:rPr>
            <a:t>The multi-faceted challenges must be addressed and coordinated across each MS to enable the transition to ZEVs</a:t>
          </a:r>
        </a:p>
      </dgm:t>
    </dgm:pt>
    <dgm:pt modelId="{855FA816-C26A-C544-A6CB-A2803126DD6C}" type="parTrans" cxnId="{C0C2A4BD-C856-3547-BECF-D3C7D7983022}">
      <dgm:prSet/>
      <dgm:spPr/>
      <dgm:t>
        <a:bodyPr/>
        <a:lstStyle/>
        <a:p>
          <a:endParaRPr lang="en-GB"/>
        </a:p>
      </dgm:t>
    </dgm:pt>
    <dgm:pt modelId="{D935AFE2-E615-214B-9D34-5A09998B3C3F}" type="sibTrans" cxnId="{C0C2A4BD-C856-3547-BECF-D3C7D7983022}">
      <dgm:prSet/>
      <dgm:spPr/>
      <dgm:t>
        <a:bodyPr/>
        <a:lstStyle/>
        <a:p>
          <a:endParaRPr lang="en-GB"/>
        </a:p>
      </dgm:t>
    </dgm:pt>
    <dgm:pt modelId="{6B54118D-1F47-CB44-B975-655040AA4390}" type="pres">
      <dgm:prSet presAssocID="{9593D30A-4AF8-9F49-9912-030E60E5BDD7}" presName="vert0" presStyleCnt="0">
        <dgm:presLayoutVars>
          <dgm:dir/>
          <dgm:animOne val="branch"/>
          <dgm:animLvl val="lvl"/>
        </dgm:presLayoutVars>
      </dgm:prSet>
      <dgm:spPr/>
    </dgm:pt>
    <dgm:pt modelId="{D4B51223-B469-FF40-8A3F-2EF87E2DCB7F}" type="pres">
      <dgm:prSet presAssocID="{AB9672A8-A3B2-A84A-B512-5189123544A3}" presName="thickLine" presStyleLbl="alignNode1" presStyleIdx="0" presStyleCnt="1"/>
      <dgm:spPr/>
    </dgm:pt>
    <dgm:pt modelId="{B31270E5-1FD4-DD4F-BEEF-59782580BE97}" type="pres">
      <dgm:prSet presAssocID="{AB9672A8-A3B2-A84A-B512-5189123544A3}" presName="horz1" presStyleCnt="0"/>
      <dgm:spPr/>
    </dgm:pt>
    <dgm:pt modelId="{57075030-62E6-0546-9342-014CE4A1004A}" type="pres">
      <dgm:prSet presAssocID="{AB9672A8-A3B2-A84A-B512-5189123544A3}" presName="tx1" presStyleLbl="revTx" presStyleIdx="0" presStyleCnt="6" custScaleX="147094"/>
      <dgm:spPr/>
    </dgm:pt>
    <dgm:pt modelId="{6FFB7915-57E9-2549-9D49-F42901BF1152}" type="pres">
      <dgm:prSet presAssocID="{AB9672A8-A3B2-A84A-B512-5189123544A3}" presName="vert1" presStyleCnt="0"/>
      <dgm:spPr/>
    </dgm:pt>
    <dgm:pt modelId="{4856DB9C-AC2E-304E-B9E7-77DAB2275084}" type="pres">
      <dgm:prSet presAssocID="{74F56DE4-7773-1142-9C83-EEC1216621C7}" presName="vertSpace2a" presStyleCnt="0"/>
      <dgm:spPr/>
    </dgm:pt>
    <dgm:pt modelId="{239F1BDB-0526-234E-B301-B7197B205E38}" type="pres">
      <dgm:prSet presAssocID="{74F56DE4-7773-1142-9C83-EEC1216621C7}" presName="horz2" presStyleCnt="0"/>
      <dgm:spPr/>
    </dgm:pt>
    <dgm:pt modelId="{7C0A4852-BF79-9347-84AC-271A5DDED967}" type="pres">
      <dgm:prSet presAssocID="{74F56DE4-7773-1142-9C83-EEC1216621C7}" presName="horzSpace2" presStyleCnt="0"/>
      <dgm:spPr/>
    </dgm:pt>
    <dgm:pt modelId="{33B49DDF-6191-9743-B1CB-9DA729CC6E83}" type="pres">
      <dgm:prSet presAssocID="{74F56DE4-7773-1142-9C83-EEC1216621C7}" presName="tx2" presStyleLbl="revTx" presStyleIdx="1" presStyleCnt="6"/>
      <dgm:spPr/>
    </dgm:pt>
    <dgm:pt modelId="{DE685C1B-1306-DC4C-A4C6-3EE8AA736343}" type="pres">
      <dgm:prSet presAssocID="{74F56DE4-7773-1142-9C83-EEC1216621C7}" presName="vert2" presStyleCnt="0"/>
      <dgm:spPr/>
    </dgm:pt>
    <dgm:pt modelId="{C01E1803-29AE-F248-985A-1F615A1BA416}" type="pres">
      <dgm:prSet presAssocID="{74F56DE4-7773-1142-9C83-EEC1216621C7}" presName="thinLine2b" presStyleLbl="callout" presStyleIdx="0" presStyleCnt="5"/>
      <dgm:spPr/>
    </dgm:pt>
    <dgm:pt modelId="{2CFC290B-3EC5-4C45-8C0F-23EC8CF04562}" type="pres">
      <dgm:prSet presAssocID="{74F56DE4-7773-1142-9C83-EEC1216621C7}" presName="vertSpace2b" presStyleCnt="0"/>
      <dgm:spPr/>
    </dgm:pt>
    <dgm:pt modelId="{51A22099-F671-D34E-8B5B-AD04965C2F7C}" type="pres">
      <dgm:prSet presAssocID="{3AC8B0A7-3C29-864A-A859-74AF4CC99834}" presName="horz2" presStyleCnt="0"/>
      <dgm:spPr/>
    </dgm:pt>
    <dgm:pt modelId="{B1D71772-5881-6E48-93B7-140B1EE0E429}" type="pres">
      <dgm:prSet presAssocID="{3AC8B0A7-3C29-864A-A859-74AF4CC99834}" presName="horzSpace2" presStyleCnt="0"/>
      <dgm:spPr/>
    </dgm:pt>
    <dgm:pt modelId="{D0501AD7-7E06-6A41-9F15-DB1A0E28CFCE}" type="pres">
      <dgm:prSet presAssocID="{3AC8B0A7-3C29-864A-A859-74AF4CC99834}" presName="tx2" presStyleLbl="revTx" presStyleIdx="2" presStyleCnt="6" custScaleY="84891"/>
      <dgm:spPr/>
    </dgm:pt>
    <dgm:pt modelId="{68C50761-8277-3840-B04C-0C32CCDACE06}" type="pres">
      <dgm:prSet presAssocID="{3AC8B0A7-3C29-864A-A859-74AF4CC99834}" presName="vert2" presStyleCnt="0"/>
      <dgm:spPr/>
    </dgm:pt>
    <dgm:pt modelId="{621C7E5F-09D8-D24F-BCCF-6B7481FA86D7}" type="pres">
      <dgm:prSet presAssocID="{3AC8B0A7-3C29-864A-A859-74AF4CC99834}" presName="thinLine2b" presStyleLbl="callout" presStyleIdx="1" presStyleCnt="5"/>
      <dgm:spPr/>
    </dgm:pt>
    <dgm:pt modelId="{BD272FCA-4D2F-CA44-BEF7-DFB6B1F034B8}" type="pres">
      <dgm:prSet presAssocID="{3AC8B0A7-3C29-864A-A859-74AF4CC99834}" presName="vertSpace2b" presStyleCnt="0"/>
      <dgm:spPr/>
    </dgm:pt>
    <dgm:pt modelId="{3F1C872B-10F3-6C4F-91D3-A467B15189BE}" type="pres">
      <dgm:prSet presAssocID="{7FDC657A-62CC-B642-BC9C-FA31D4FA3F37}" presName="horz2" presStyleCnt="0"/>
      <dgm:spPr/>
    </dgm:pt>
    <dgm:pt modelId="{4E8CB18D-4EE3-A14D-A8E7-1180C6833EDF}" type="pres">
      <dgm:prSet presAssocID="{7FDC657A-62CC-B642-BC9C-FA31D4FA3F37}" presName="horzSpace2" presStyleCnt="0"/>
      <dgm:spPr/>
    </dgm:pt>
    <dgm:pt modelId="{E40A9FD0-C5DA-9A44-8751-0C21CC2C7B46}" type="pres">
      <dgm:prSet presAssocID="{7FDC657A-62CC-B642-BC9C-FA31D4FA3F37}" presName="tx2" presStyleLbl="revTx" presStyleIdx="3" presStyleCnt="6"/>
      <dgm:spPr/>
    </dgm:pt>
    <dgm:pt modelId="{03F2814D-D142-034E-BC76-38CF0F681826}" type="pres">
      <dgm:prSet presAssocID="{7FDC657A-62CC-B642-BC9C-FA31D4FA3F37}" presName="vert2" presStyleCnt="0"/>
      <dgm:spPr/>
    </dgm:pt>
    <dgm:pt modelId="{2A48504D-D364-734F-8061-90F580FE19B4}" type="pres">
      <dgm:prSet presAssocID="{7FDC657A-62CC-B642-BC9C-FA31D4FA3F37}" presName="thinLine2b" presStyleLbl="callout" presStyleIdx="2" presStyleCnt="5"/>
      <dgm:spPr/>
    </dgm:pt>
    <dgm:pt modelId="{EA053E95-F03D-5244-96E0-788B21FB8E6B}" type="pres">
      <dgm:prSet presAssocID="{7FDC657A-62CC-B642-BC9C-FA31D4FA3F37}" presName="vertSpace2b" presStyleCnt="0"/>
      <dgm:spPr/>
    </dgm:pt>
    <dgm:pt modelId="{87A307EB-786D-554D-852E-6A97C76FA221}" type="pres">
      <dgm:prSet presAssocID="{30CFB644-D6B3-6447-B269-EFF60D87FFDB}" presName="horz2" presStyleCnt="0"/>
      <dgm:spPr/>
    </dgm:pt>
    <dgm:pt modelId="{8D1FA7E5-E714-2E47-8CC6-ED5299211765}" type="pres">
      <dgm:prSet presAssocID="{30CFB644-D6B3-6447-B269-EFF60D87FFDB}" presName="horzSpace2" presStyleCnt="0"/>
      <dgm:spPr/>
    </dgm:pt>
    <dgm:pt modelId="{15D5A930-C387-BC44-AE24-4CDC1C13B4CC}" type="pres">
      <dgm:prSet presAssocID="{30CFB644-D6B3-6447-B269-EFF60D87FFDB}" presName="tx2" presStyleLbl="revTx" presStyleIdx="4" presStyleCnt="6"/>
      <dgm:spPr/>
    </dgm:pt>
    <dgm:pt modelId="{1E56FD73-9A02-1541-90D7-F8DCB06F2F44}" type="pres">
      <dgm:prSet presAssocID="{30CFB644-D6B3-6447-B269-EFF60D87FFDB}" presName="vert2" presStyleCnt="0"/>
      <dgm:spPr/>
    </dgm:pt>
    <dgm:pt modelId="{35D3B2BF-6B6F-414A-AC5B-41D6F601F6B7}" type="pres">
      <dgm:prSet presAssocID="{30CFB644-D6B3-6447-B269-EFF60D87FFDB}" presName="thinLine2b" presStyleLbl="callout" presStyleIdx="3" presStyleCnt="5"/>
      <dgm:spPr/>
    </dgm:pt>
    <dgm:pt modelId="{6CEE65D0-B648-4A4E-A34A-A8F80C2FE375}" type="pres">
      <dgm:prSet presAssocID="{30CFB644-D6B3-6447-B269-EFF60D87FFDB}" presName="vertSpace2b" presStyleCnt="0"/>
      <dgm:spPr/>
    </dgm:pt>
    <dgm:pt modelId="{66D1EE13-B97B-3D4C-B784-52041E94C780}" type="pres">
      <dgm:prSet presAssocID="{E8A30222-1B6A-3A40-9867-9E4292AD601E}" presName="horz2" presStyleCnt="0"/>
      <dgm:spPr/>
    </dgm:pt>
    <dgm:pt modelId="{00FBFB8F-D53C-CF4C-BB34-248CAB3DFCE4}" type="pres">
      <dgm:prSet presAssocID="{E8A30222-1B6A-3A40-9867-9E4292AD601E}" presName="horzSpace2" presStyleCnt="0"/>
      <dgm:spPr/>
    </dgm:pt>
    <dgm:pt modelId="{03231FF0-49AC-9A43-BAD8-ABB7B2615D6A}" type="pres">
      <dgm:prSet presAssocID="{E8A30222-1B6A-3A40-9867-9E4292AD601E}" presName="tx2" presStyleLbl="revTx" presStyleIdx="5" presStyleCnt="6"/>
      <dgm:spPr/>
    </dgm:pt>
    <dgm:pt modelId="{D7DF5F20-922A-6F44-903E-C396D380CF6F}" type="pres">
      <dgm:prSet presAssocID="{E8A30222-1B6A-3A40-9867-9E4292AD601E}" presName="vert2" presStyleCnt="0"/>
      <dgm:spPr/>
    </dgm:pt>
    <dgm:pt modelId="{FA752D4E-E852-FB40-8F47-AB55E5A7333C}" type="pres">
      <dgm:prSet presAssocID="{E8A30222-1B6A-3A40-9867-9E4292AD601E}" presName="thinLine2b" presStyleLbl="callout" presStyleIdx="4" presStyleCnt="5"/>
      <dgm:spPr/>
    </dgm:pt>
    <dgm:pt modelId="{BF02909C-A678-4248-ADAE-4F9384337762}" type="pres">
      <dgm:prSet presAssocID="{E8A30222-1B6A-3A40-9867-9E4292AD601E}" presName="vertSpace2b" presStyleCnt="0"/>
      <dgm:spPr/>
    </dgm:pt>
  </dgm:ptLst>
  <dgm:cxnLst>
    <dgm:cxn modelId="{09940401-3760-AF41-86D3-E98AF6070536}" type="presOf" srcId="{30CFB644-D6B3-6447-B269-EFF60D87FFDB}" destId="{15D5A930-C387-BC44-AE24-4CDC1C13B4CC}" srcOrd="0" destOrd="0" presId="urn:microsoft.com/office/officeart/2008/layout/LinedList"/>
    <dgm:cxn modelId="{CCAA6B2D-31DD-4045-ABAA-F8399FF938F6}" type="presOf" srcId="{E8A30222-1B6A-3A40-9867-9E4292AD601E}" destId="{03231FF0-49AC-9A43-BAD8-ABB7B2615D6A}" srcOrd="0" destOrd="0" presId="urn:microsoft.com/office/officeart/2008/layout/LinedList"/>
    <dgm:cxn modelId="{24947532-6627-3C49-83E6-E44B15FE589B}" srcId="{9593D30A-4AF8-9F49-9912-030E60E5BDD7}" destId="{AB9672A8-A3B2-A84A-B512-5189123544A3}" srcOrd="0" destOrd="0" parTransId="{F39EC4ED-16EC-344A-A3FA-8155BA36712B}" sibTransId="{38A49061-8357-884C-8959-92CB71DC8E3A}"/>
    <dgm:cxn modelId="{F9CCC04C-1C06-2C46-ADC6-8DCFB764F1F3}" type="presOf" srcId="{74F56DE4-7773-1142-9C83-EEC1216621C7}" destId="{33B49DDF-6191-9743-B1CB-9DA729CC6E83}" srcOrd="0" destOrd="0" presId="urn:microsoft.com/office/officeart/2008/layout/LinedList"/>
    <dgm:cxn modelId="{33ECCE54-2BFF-044A-810E-68BD16CADF2C}" type="presOf" srcId="{9593D30A-4AF8-9F49-9912-030E60E5BDD7}" destId="{6B54118D-1F47-CB44-B975-655040AA4390}" srcOrd="0" destOrd="0" presId="urn:microsoft.com/office/officeart/2008/layout/LinedList"/>
    <dgm:cxn modelId="{9F034C5D-0174-7245-B4F7-7A09C37C9147}" type="presOf" srcId="{AB9672A8-A3B2-A84A-B512-5189123544A3}" destId="{57075030-62E6-0546-9342-014CE4A1004A}" srcOrd="0" destOrd="0" presId="urn:microsoft.com/office/officeart/2008/layout/LinedList"/>
    <dgm:cxn modelId="{4E28D17D-397E-1D4E-A1FF-C69D0827D04F}" srcId="{AB9672A8-A3B2-A84A-B512-5189123544A3}" destId="{30CFB644-D6B3-6447-B269-EFF60D87FFDB}" srcOrd="3" destOrd="0" parTransId="{5F1A3D4E-8B87-7443-9545-C57C5F295A87}" sibTransId="{35867C10-5C14-9944-AD71-8BD6CA571B30}"/>
    <dgm:cxn modelId="{99688A7F-FD32-B746-A838-7BA377ADF20A}" srcId="{AB9672A8-A3B2-A84A-B512-5189123544A3}" destId="{3AC8B0A7-3C29-864A-A859-74AF4CC99834}" srcOrd="1" destOrd="0" parTransId="{FB0DDD92-4F4E-A24C-8E60-9A6C25038ECC}" sibTransId="{3174A66B-3C15-B54D-BC54-EA30EEA774A5}"/>
    <dgm:cxn modelId="{AF7CE47F-6026-2E45-B489-AB4C50347823}" srcId="{AB9672A8-A3B2-A84A-B512-5189123544A3}" destId="{7FDC657A-62CC-B642-BC9C-FA31D4FA3F37}" srcOrd="2" destOrd="0" parTransId="{3F525201-E391-704B-8658-11501A16306F}" sibTransId="{498697AF-6F31-DB43-AE5A-89EAD7C7E363}"/>
    <dgm:cxn modelId="{605A60B6-C95C-274B-8235-D5B131DC3584}" type="presOf" srcId="{7FDC657A-62CC-B642-BC9C-FA31D4FA3F37}" destId="{E40A9FD0-C5DA-9A44-8751-0C21CC2C7B46}" srcOrd="0" destOrd="0" presId="urn:microsoft.com/office/officeart/2008/layout/LinedList"/>
    <dgm:cxn modelId="{C0C2A4BD-C856-3547-BECF-D3C7D7983022}" srcId="{AB9672A8-A3B2-A84A-B512-5189123544A3}" destId="{E8A30222-1B6A-3A40-9867-9E4292AD601E}" srcOrd="4" destOrd="0" parTransId="{855FA816-C26A-C544-A6CB-A2803126DD6C}" sibTransId="{D935AFE2-E615-214B-9D34-5A09998B3C3F}"/>
    <dgm:cxn modelId="{B4F5E1DA-2F40-D54D-94A1-4C570D7E1913}" srcId="{AB9672A8-A3B2-A84A-B512-5189123544A3}" destId="{74F56DE4-7773-1142-9C83-EEC1216621C7}" srcOrd="0" destOrd="0" parTransId="{D4F018B3-417D-AE41-9A81-4AC4D73109E2}" sibTransId="{3EB051AD-B1A3-0946-8948-C246BBC4E86F}"/>
    <dgm:cxn modelId="{44FAF4E8-CD4D-D647-B5F6-33382BDE0851}" type="presOf" srcId="{3AC8B0A7-3C29-864A-A859-74AF4CC99834}" destId="{D0501AD7-7E06-6A41-9F15-DB1A0E28CFCE}" srcOrd="0" destOrd="0" presId="urn:microsoft.com/office/officeart/2008/layout/LinedList"/>
    <dgm:cxn modelId="{905B58A1-E8D6-8445-926E-E680AA111031}" type="presParOf" srcId="{6B54118D-1F47-CB44-B975-655040AA4390}" destId="{D4B51223-B469-FF40-8A3F-2EF87E2DCB7F}" srcOrd="0" destOrd="0" presId="urn:microsoft.com/office/officeart/2008/layout/LinedList"/>
    <dgm:cxn modelId="{7D20743A-AEBA-2D44-A3E5-EE91F937C8AB}" type="presParOf" srcId="{6B54118D-1F47-CB44-B975-655040AA4390}" destId="{B31270E5-1FD4-DD4F-BEEF-59782580BE97}" srcOrd="1" destOrd="0" presId="urn:microsoft.com/office/officeart/2008/layout/LinedList"/>
    <dgm:cxn modelId="{D9FD2732-1351-7746-B1D7-DD3CEF2773BC}" type="presParOf" srcId="{B31270E5-1FD4-DD4F-BEEF-59782580BE97}" destId="{57075030-62E6-0546-9342-014CE4A1004A}" srcOrd="0" destOrd="0" presId="urn:microsoft.com/office/officeart/2008/layout/LinedList"/>
    <dgm:cxn modelId="{11BDEEF0-49E0-C24F-9EEE-1279FCE9DBEC}" type="presParOf" srcId="{B31270E5-1FD4-DD4F-BEEF-59782580BE97}" destId="{6FFB7915-57E9-2549-9D49-F42901BF1152}" srcOrd="1" destOrd="0" presId="urn:microsoft.com/office/officeart/2008/layout/LinedList"/>
    <dgm:cxn modelId="{4C363943-ADE1-0441-993A-8EBC50CBC594}" type="presParOf" srcId="{6FFB7915-57E9-2549-9D49-F42901BF1152}" destId="{4856DB9C-AC2E-304E-B9E7-77DAB2275084}" srcOrd="0" destOrd="0" presId="urn:microsoft.com/office/officeart/2008/layout/LinedList"/>
    <dgm:cxn modelId="{3665C5D3-2284-0746-8D1B-FC8BF402CD15}" type="presParOf" srcId="{6FFB7915-57E9-2549-9D49-F42901BF1152}" destId="{239F1BDB-0526-234E-B301-B7197B205E38}" srcOrd="1" destOrd="0" presId="urn:microsoft.com/office/officeart/2008/layout/LinedList"/>
    <dgm:cxn modelId="{619BE136-1C5E-6044-ABED-283F9B44550C}" type="presParOf" srcId="{239F1BDB-0526-234E-B301-B7197B205E38}" destId="{7C0A4852-BF79-9347-84AC-271A5DDED967}" srcOrd="0" destOrd="0" presId="urn:microsoft.com/office/officeart/2008/layout/LinedList"/>
    <dgm:cxn modelId="{B36B0A49-BAB6-1D44-9D20-4D2AB3830244}" type="presParOf" srcId="{239F1BDB-0526-234E-B301-B7197B205E38}" destId="{33B49DDF-6191-9743-B1CB-9DA729CC6E83}" srcOrd="1" destOrd="0" presId="urn:microsoft.com/office/officeart/2008/layout/LinedList"/>
    <dgm:cxn modelId="{7978413C-547C-3649-8A15-4408F463CD98}" type="presParOf" srcId="{239F1BDB-0526-234E-B301-B7197B205E38}" destId="{DE685C1B-1306-DC4C-A4C6-3EE8AA736343}" srcOrd="2" destOrd="0" presId="urn:microsoft.com/office/officeart/2008/layout/LinedList"/>
    <dgm:cxn modelId="{D07F47C1-FA8F-9846-8D2A-286CF79519E6}" type="presParOf" srcId="{6FFB7915-57E9-2549-9D49-F42901BF1152}" destId="{C01E1803-29AE-F248-985A-1F615A1BA416}" srcOrd="2" destOrd="0" presId="urn:microsoft.com/office/officeart/2008/layout/LinedList"/>
    <dgm:cxn modelId="{3DE765B2-16F4-614C-90F2-D097DC568BDC}" type="presParOf" srcId="{6FFB7915-57E9-2549-9D49-F42901BF1152}" destId="{2CFC290B-3EC5-4C45-8C0F-23EC8CF04562}" srcOrd="3" destOrd="0" presId="urn:microsoft.com/office/officeart/2008/layout/LinedList"/>
    <dgm:cxn modelId="{313BE918-DFA5-BB49-AC74-F6C664F5462B}" type="presParOf" srcId="{6FFB7915-57E9-2549-9D49-F42901BF1152}" destId="{51A22099-F671-D34E-8B5B-AD04965C2F7C}" srcOrd="4" destOrd="0" presId="urn:microsoft.com/office/officeart/2008/layout/LinedList"/>
    <dgm:cxn modelId="{D51333B7-27D4-744C-B86D-36F70D06B7CA}" type="presParOf" srcId="{51A22099-F671-D34E-8B5B-AD04965C2F7C}" destId="{B1D71772-5881-6E48-93B7-140B1EE0E429}" srcOrd="0" destOrd="0" presId="urn:microsoft.com/office/officeart/2008/layout/LinedList"/>
    <dgm:cxn modelId="{480056C6-139D-B44D-A2D1-1470D563BB1B}" type="presParOf" srcId="{51A22099-F671-D34E-8B5B-AD04965C2F7C}" destId="{D0501AD7-7E06-6A41-9F15-DB1A0E28CFCE}" srcOrd="1" destOrd="0" presId="urn:microsoft.com/office/officeart/2008/layout/LinedList"/>
    <dgm:cxn modelId="{79B78DF9-2AEC-3F44-AF48-7635C209E9B0}" type="presParOf" srcId="{51A22099-F671-D34E-8B5B-AD04965C2F7C}" destId="{68C50761-8277-3840-B04C-0C32CCDACE06}" srcOrd="2" destOrd="0" presId="urn:microsoft.com/office/officeart/2008/layout/LinedList"/>
    <dgm:cxn modelId="{A1A7609B-E5D1-6948-83D8-FD1240F5EB46}" type="presParOf" srcId="{6FFB7915-57E9-2549-9D49-F42901BF1152}" destId="{621C7E5F-09D8-D24F-BCCF-6B7481FA86D7}" srcOrd="5" destOrd="0" presId="urn:microsoft.com/office/officeart/2008/layout/LinedList"/>
    <dgm:cxn modelId="{228A0C78-E488-1642-AC2B-13EE7375B979}" type="presParOf" srcId="{6FFB7915-57E9-2549-9D49-F42901BF1152}" destId="{BD272FCA-4D2F-CA44-BEF7-DFB6B1F034B8}" srcOrd="6" destOrd="0" presId="urn:microsoft.com/office/officeart/2008/layout/LinedList"/>
    <dgm:cxn modelId="{66D85A1F-8DF5-7F4B-AFAE-D7AD7092A771}" type="presParOf" srcId="{6FFB7915-57E9-2549-9D49-F42901BF1152}" destId="{3F1C872B-10F3-6C4F-91D3-A467B15189BE}" srcOrd="7" destOrd="0" presId="urn:microsoft.com/office/officeart/2008/layout/LinedList"/>
    <dgm:cxn modelId="{61E366D3-D7B3-E04A-AE90-02801C514FFE}" type="presParOf" srcId="{3F1C872B-10F3-6C4F-91D3-A467B15189BE}" destId="{4E8CB18D-4EE3-A14D-A8E7-1180C6833EDF}" srcOrd="0" destOrd="0" presId="urn:microsoft.com/office/officeart/2008/layout/LinedList"/>
    <dgm:cxn modelId="{AC4EA9D5-3011-134A-885E-017FF6E17769}" type="presParOf" srcId="{3F1C872B-10F3-6C4F-91D3-A467B15189BE}" destId="{E40A9FD0-C5DA-9A44-8751-0C21CC2C7B46}" srcOrd="1" destOrd="0" presId="urn:microsoft.com/office/officeart/2008/layout/LinedList"/>
    <dgm:cxn modelId="{342B24F2-7A5D-B346-9DE6-EA4BC0E48678}" type="presParOf" srcId="{3F1C872B-10F3-6C4F-91D3-A467B15189BE}" destId="{03F2814D-D142-034E-BC76-38CF0F681826}" srcOrd="2" destOrd="0" presId="urn:microsoft.com/office/officeart/2008/layout/LinedList"/>
    <dgm:cxn modelId="{8A0091B9-DA91-1049-B07B-8F7B7D20AD73}" type="presParOf" srcId="{6FFB7915-57E9-2549-9D49-F42901BF1152}" destId="{2A48504D-D364-734F-8061-90F580FE19B4}" srcOrd="8" destOrd="0" presId="urn:microsoft.com/office/officeart/2008/layout/LinedList"/>
    <dgm:cxn modelId="{559ACB98-363C-484E-8AA0-A254CAAE3DDF}" type="presParOf" srcId="{6FFB7915-57E9-2549-9D49-F42901BF1152}" destId="{EA053E95-F03D-5244-96E0-788B21FB8E6B}" srcOrd="9" destOrd="0" presId="urn:microsoft.com/office/officeart/2008/layout/LinedList"/>
    <dgm:cxn modelId="{B237F665-79B7-4C4F-97A6-56D250D76395}" type="presParOf" srcId="{6FFB7915-57E9-2549-9D49-F42901BF1152}" destId="{87A307EB-786D-554D-852E-6A97C76FA221}" srcOrd="10" destOrd="0" presId="urn:microsoft.com/office/officeart/2008/layout/LinedList"/>
    <dgm:cxn modelId="{C91FF196-51FA-4A49-B6FA-7EBE9BFA22A9}" type="presParOf" srcId="{87A307EB-786D-554D-852E-6A97C76FA221}" destId="{8D1FA7E5-E714-2E47-8CC6-ED5299211765}" srcOrd="0" destOrd="0" presId="urn:microsoft.com/office/officeart/2008/layout/LinedList"/>
    <dgm:cxn modelId="{6C3EA147-8677-7E46-9585-90270695398D}" type="presParOf" srcId="{87A307EB-786D-554D-852E-6A97C76FA221}" destId="{15D5A930-C387-BC44-AE24-4CDC1C13B4CC}" srcOrd="1" destOrd="0" presId="urn:microsoft.com/office/officeart/2008/layout/LinedList"/>
    <dgm:cxn modelId="{CE9417EC-EE48-CD44-BC37-3611D3B95F27}" type="presParOf" srcId="{87A307EB-786D-554D-852E-6A97C76FA221}" destId="{1E56FD73-9A02-1541-90D7-F8DCB06F2F44}" srcOrd="2" destOrd="0" presId="urn:microsoft.com/office/officeart/2008/layout/LinedList"/>
    <dgm:cxn modelId="{9DE9FE79-A7AE-1D4C-986D-A2961E602620}" type="presParOf" srcId="{6FFB7915-57E9-2549-9D49-F42901BF1152}" destId="{35D3B2BF-6B6F-414A-AC5B-41D6F601F6B7}" srcOrd="11" destOrd="0" presId="urn:microsoft.com/office/officeart/2008/layout/LinedList"/>
    <dgm:cxn modelId="{74547650-F279-CB49-88F3-5199C6D20C65}" type="presParOf" srcId="{6FFB7915-57E9-2549-9D49-F42901BF1152}" destId="{6CEE65D0-B648-4A4E-A34A-A8F80C2FE375}" srcOrd="12" destOrd="0" presId="urn:microsoft.com/office/officeart/2008/layout/LinedList"/>
    <dgm:cxn modelId="{35B24C83-633D-5D44-8581-5B5AD0FC1551}" type="presParOf" srcId="{6FFB7915-57E9-2549-9D49-F42901BF1152}" destId="{66D1EE13-B97B-3D4C-B784-52041E94C780}" srcOrd="13" destOrd="0" presId="urn:microsoft.com/office/officeart/2008/layout/LinedList"/>
    <dgm:cxn modelId="{38AF14B3-ECEA-7B46-8BA1-C6969B1FBBEF}" type="presParOf" srcId="{66D1EE13-B97B-3D4C-B784-52041E94C780}" destId="{00FBFB8F-D53C-CF4C-BB34-248CAB3DFCE4}" srcOrd="0" destOrd="0" presId="urn:microsoft.com/office/officeart/2008/layout/LinedList"/>
    <dgm:cxn modelId="{757F43FC-60CF-9249-9DF5-B26279919013}" type="presParOf" srcId="{66D1EE13-B97B-3D4C-B784-52041E94C780}" destId="{03231FF0-49AC-9A43-BAD8-ABB7B2615D6A}" srcOrd="1" destOrd="0" presId="urn:microsoft.com/office/officeart/2008/layout/LinedList"/>
    <dgm:cxn modelId="{B867008F-D3D6-5742-9F2B-8DB6101F121A}" type="presParOf" srcId="{66D1EE13-B97B-3D4C-B784-52041E94C780}" destId="{D7DF5F20-922A-6F44-903E-C396D380CF6F}" srcOrd="2" destOrd="0" presId="urn:microsoft.com/office/officeart/2008/layout/LinedList"/>
    <dgm:cxn modelId="{50F111A7-B0EB-8A4F-AA90-4C0E238AB83B}" type="presParOf" srcId="{6FFB7915-57E9-2549-9D49-F42901BF1152}" destId="{FA752D4E-E852-FB40-8F47-AB55E5A7333C}" srcOrd="14" destOrd="0" presId="urn:microsoft.com/office/officeart/2008/layout/LinedList"/>
    <dgm:cxn modelId="{442BC5F4-E331-C247-9488-3B39BB8B1B35}" type="presParOf" srcId="{6FFB7915-57E9-2549-9D49-F42901BF1152}" destId="{BF02909C-A678-4248-ADAE-4F938433776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593D30A-4AF8-9F49-9912-030E60E5BDD7}"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GB"/>
        </a:p>
      </dgm:t>
    </dgm:pt>
    <dgm:pt modelId="{AB9672A8-A3B2-A84A-B512-5189123544A3}">
      <dgm:prSet custT="1"/>
      <dgm:spPr/>
      <dgm:t>
        <a:bodyPr/>
        <a:lstStyle/>
        <a:p>
          <a:pPr>
            <a:buFont typeface="Courier New" panose="02070309020205020404" pitchFamily="49" charset="0"/>
            <a:buChar char="o"/>
          </a:pPr>
          <a:r>
            <a:rPr lang="en-US" sz="1800" b="1" dirty="0">
              <a:latin typeface="Montserrat" pitchFamily="2" charset="77"/>
            </a:rPr>
            <a:t>Conditionality between CO2 standards and AFIR</a:t>
          </a:r>
          <a:endParaRPr lang="en-GB" sz="1800" b="1" i="0" u="none" strike="noStrike" dirty="0">
            <a:solidFill>
              <a:srgbClr val="333333"/>
            </a:solidFill>
            <a:effectLst/>
            <a:latin typeface="Montserrat" pitchFamily="2" charset="77"/>
          </a:endParaRPr>
        </a:p>
      </dgm:t>
    </dgm:pt>
    <dgm:pt modelId="{F39EC4ED-16EC-344A-A3FA-8155BA36712B}" type="parTrans" cxnId="{24947532-6627-3C49-83E6-E44B15FE589B}">
      <dgm:prSet/>
      <dgm:spPr/>
      <dgm:t>
        <a:bodyPr/>
        <a:lstStyle/>
        <a:p>
          <a:endParaRPr lang="en-GB"/>
        </a:p>
      </dgm:t>
    </dgm:pt>
    <dgm:pt modelId="{38A49061-8357-884C-8959-92CB71DC8E3A}" type="sibTrans" cxnId="{24947532-6627-3C49-83E6-E44B15FE589B}">
      <dgm:prSet/>
      <dgm:spPr/>
      <dgm:t>
        <a:bodyPr/>
        <a:lstStyle/>
        <a:p>
          <a:endParaRPr lang="en-GB"/>
        </a:p>
      </dgm:t>
    </dgm:pt>
    <dgm:pt modelId="{3AC8B0A7-3C29-864A-A859-74AF4CC99834}">
      <dgm:prSet custT="1"/>
      <dgm:spPr/>
      <dgm:t>
        <a:bodyPr/>
        <a:lstStyle/>
        <a:p>
          <a:pPr>
            <a:buFont typeface="Symbol" pitchFamily="2" charset="2"/>
            <a:buChar char=""/>
          </a:pPr>
          <a:r>
            <a:rPr lang="en-GB" sz="1800" dirty="0">
              <a:latin typeface="Montserrat" pitchFamily="2" charset="77"/>
            </a:rPr>
            <a:t>Collaboration is key to the parallel growth of EVs and charging infrastructure</a:t>
          </a:r>
          <a:endParaRPr lang="en-BE" sz="1800" dirty="0">
            <a:latin typeface="Montserrat" pitchFamily="2" charset="77"/>
          </a:endParaRPr>
        </a:p>
      </dgm:t>
    </dgm:pt>
    <dgm:pt modelId="{FB0DDD92-4F4E-A24C-8E60-9A6C25038ECC}" type="parTrans" cxnId="{99688A7F-FD32-B746-A838-7BA377ADF20A}">
      <dgm:prSet/>
      <dgm:spPr/>
      <dgm:t>
        <a:bodyPr/>
        <a:lstStyle/>
        <a:p>
          <a:endParaRPr lang="en-GB"/>
        </a:p>
      </dgm:t>
    </dgm:pt>
    <dgm:pt modelId="{3174A66B-3C15-B54D-BC54-EA30EEA774A5}" type="sibTrans" cxnId="{99688A7F-FD32-B746-A838-7BA377ADF20A}">
      <dgm:prSet/>
      <dgm:spPr/>
      <dgm:t>
        <a:bodyPr/>
        <a:lstStyle/>
        <a:p>
          <a:endParaRPr lang="en-GB"/>
        </a:p>
      </dgm:t>
    </dgm:pt>
    <dgm:pt modelId="{74F56DE4-7773-1142-9C83-EEC1216621C7}">
      <dgm:prSet custT="1"/>
      <dgm:spPr/>
      <dgm:t>
        <a:bodyPr/>
        <a:lstStyle/>
        <a:p>
          <a:pPr algn="just">
            <a:buFont typeface="Courier New" panose="02070309020205020404" pitchFamily="49" charset="0"/>
            <a:buChar char="o"/>
          </a:pPr>
          <a:r>
            <a:rPr lang="en-GB" sz="1800" dirty="0">
              <a:latin typeface="Montserrat" pitchFamily="2" charset="77"/>
            </a:rPr>
            <a:t>Without conditionality between AFIR progress and CO2 targets OEMs risk financial penalties outside of their influence</a:t>
          </a:r>
          <a:endParaRPr lang="en-BE" sz="1800" dirty="0">
            <a:latin typeface="Montserrat" pitchFamily="2" charset="77"/>
          </a:endParaRPr>
        </a:p>
      </dgm:t>
    </dgm:pt>
    <dgm:pt modelId="{D4F018B3-417D-AE41-9A81-4AC4D73109E2}" type="parTrans" cxnId="{B4F5E1DA-2F40-D54D-94A1-4C570D7E1913}">
      <dgm:prSet/>
      <dgm:spPr/>
      <dgm:t>
        <a:bodyPr/>
        <a:lstStyle/>
        <a:p>
          <a:endParaRPr lang="en-GB"/>
        </a:p>
      </dgm:t>
    </dgm:pt>
    <dgm:pt modelId="{3EB051AD-B1A3-0946-8948-C246BBC4E86F}" type="sibTrans" cxnId="{B4F5E1DA-2F40-D54D-94A1-4C570D7E1913}">
      <dgm:prSet/>
      <dgm:spPr/>
      <dgm:t>
        <a:bodyPr/>
        <a:lstStyle/>
        <a:p>
          <a:endParaRPr lang="en-GB"/>
        </a:p>
      </dgm:t>
    </dgm:pt>
    <dgm:pt modelId="{30CFB644-D6B3-6447-B269-EFF60D87FFDB}">
      <dgm:prSet custT="1"/>
      <dgm:spPr/>
      <dgm:t>
        <a:bodyPr/>
        <a:lstStyle/>
        <a:p>
          <a:pPr algn="just">
            <a:buFont typeface="Courier New" panose="02070309020205020404" pitchFamily="49" charset="0"/>
            <a:buChar char="o"/>
          </a:pPr>
          <a:r>
            <a:rPr lang="en-GB" sz="1800" dirty="0">
              <a:latin typeface="Montserrat" pitchFamily="2" charset="77"/>
            </a:rPr>
            <a:t>Early review and annual reporting is required to understand progress and to adjust penalties where enabling conditions are the limiting factor to achieving targets </a:t>
          </a:r>
          <a:endParaRPr lang="en-BE" sz="1800" dirty="0">
            <a:latin typeface="Montserrat" pitchFamily="2" charset="77"/>
          </a:endParaRPr>
        </a:p>
      </dgm:t>
    </dgm:pt>
    <dgm:pt modelId="{5F1A3D4E-8B87-7443-9545-C57C5F295A87}" type="parTrans" cxnId="{4E28D17D-397E-1D4E-A1FF-C69D0827D04F}">
      <dgm:prSet/>
      <dgm:spPr/>
      <dgm:t>
        <a:bodyPr/>
        <a:lstStyle/>
        <a:p>
          <a:endParaRPr lang="en-GB"/>
        </a:p>
      </dgm:t>
    </dgm:pt>
    <dgm:pt modelId="{35867C10-5C14-9944-AD71-8BD6CA571B30}" type="sibTrans" cxnId="{4E28D17D-397E-1D4E-A1FF-C69D0827D04F}">
      <dgm:prSet/>
      <dgm:spPr/>
      <dgm:t>
        <a:bodyPr/>
        <a:lstStyle/>
        <a:p>
          <a:endParaRPr lang="en-GB"/>
        </a:p>
      </dgm:t>
    </dgm:pt>
    <dgm:pt modelId="{7FDC657A-62CC-B642-BC9C-FA31D4FA3F37}">
      <dgm:prSet custT="1"/>
      <dgm:spPr/>
      <dgm:t>
        <a:bodyPr/>
        <a:lstStyle/>
        <a:p>
          <a:pPr algn="just">
            <a:buFont typeface="Courier New" panose="02070309020205020404" pitchFamily="49" charset="0"/>
            <a:buChar char="o"/>
          </a:pPr>
          <a:r>
            <a:rPr lang="en-GB" sz="1800" dirty="0">
              <a:latin typeface="Montserrat" pitchFamily="2" charset="77"/>
            </a:rPr>
            <a:t>ENVI Committee suggests a cross functional forum to asses progress and drive collaboration – ERCST support this approach</a:t>
          </a:r>
          <a:endParaRPr lang="en-BE" sz="1800" dirty="0">
            <a:latin typeface="Montserrat" pitchFamily="2" charset="77"/>
          </a:endParaRPr>
        </a:p>
      </dgm:t>
    </dgm:pt>
    <dgm:pt modelId="{3F525201-E391-704B-8658-11501A16306F}" type="parTrans" cxnId="{AF7CE47F-6026-2E45-B489-AB4C50347823}">
      <dgm:prSet/>
      <dgm:spPr/>
      <dgm:t>
        <a:bodyPr/>
        <a:lstStyle/>
        <a:p>
          <a:endParaRPr lang="en-GB"/>
        </a:p>
      </dgm:t>
    </dgm:pt>
    <dgm:pt modelId="{498697AF-6F31-DB43-AE5A-89EAD7C7E363}" type="sibTrans" cxnId="{AF7CE47F-6026-2E45-B489-AB4C50347823}">
      <dgm:prSet/>
      <dgm:spPr/>
      <dgm:t>
        <a:bodyPr/>
        <a:lstStyle/>
        <a:p>
          <a:endParaRPr lang="en-GB"/>
        </a:p>
      </dgm:t>
    </dgm:pt>
    <dgm:pt modelId="{6B54118D-1F47-CB44-B975-655040AA4390}" type="pres">
      <dgm:prSet presAssocID="{9593D30A-4AF8-9F49-9912-030E60E5BDD7}" presName="vert0" presStyleCnt="0">
        <dgm:presLayoutVars>
          <dgm:dir/>
          <dgm:animOne val="branch"/>
          <dgm:animLvl val="lvl"/>
        </dgm:presLayoutVars>
      </dgm:prSet>
      <dgm:spPr/>
    </dgm:pt>
    <dgm:pt modelId="{D4B51223-B469-FF40-8A3F-2EF87E2DCB7F}" type="pres">
      <dgm:prSet presAssocID="{AB9672A8-A3B2-A84A-B512-5189123544A3}" presName="thickLine" presStyleLbl="alignNode1" presStyleIdx="0" presStyleCnt="1"/>
      <dgm:spPr/>
    </dgm:pt>
    <dgm:pt modelId="{B31270E5-1FD4-DD4F-BEEF-59782580BE97}" type="pres">
      <dgm:prSet presAssocID="{AB9672A8-A3B2-A84A-B512-5189123544A3}" presName="horz1" presStyleCnt="0"/>
      <dgm:spPr/>
    </dgm:pt>
    <dgm:pt modelId="{57075030-62E6-0546-9342-014CE4A1004A}" type="pres">
      <dgm:prSet presAssocID="{AB9672A8-A3B2-A84A-B512-5189123544A3}" presName="tx1" presStyleLbl="revTx" presStyleIdx="0" presStyleCnt="5" custScaleX="147094"/>
      <dgm:spPr/>
    </dgm:pt>
    <dgm:pt modelId="{6FFB7915-57E9-2549-9D49-F42901BF1152}" type="pres">
      <dgm:prSet presAssocID="{AB9672A8-A3B2-A84A-B512-5189123544A3}" presName="vert1" presStyleCnt="0"/>
      <dgm:spPr/>
    </dgm:pt>
    <dgm:pt modelId="{4856DB9C-AC2E-304E-B9E7-77DAB2275084}" type="pres">
      <dgm:prSet presAssocID="{74F56DE4-7773-1142-9C83-EEC1216621C7}" presName="vertSpace2a" presStyleCnt="0"/>
      <dgm:spPr/>
    </dgm:pt>
    <dgm:pt modelId="{239F1BDB-0526-234E-B301-B7197B205E38}" type="pres">
      <dgm:prSet presAssocID="{74F56DE4-7773-1142-9C83-EEC1216621C7}" presName="horz2" presStyleCnt="0"/>
      <dgm:spPr/>
    </dgm:pt>
    <dgm:pt modelId="{7C0A4852-BF79-9347-84AC-271A5DDED967}" type="pres">
      <dgm:prSet presAssocID="{74F56DE4-7773-1142-9C83-EEC1216621C7}" presName="horzSpace2" presStyleCnt="0"/>
      <dgm:spPr/>
    </dgm:pt>
    <dgm:pt modelId="{33B49DDF-6191-9743-B1CB-9DA729CC6E83}" type="pres">
      <dgm:prSet presAssocID="{74F56DE4-7773-1142-9C83-EEC1216621C7}" presName="tx2" presStyleLbl="revTx" presStyleIdx="1" presStyleCnt="5"/>
      <dgm:spPr/>
    </dgm:pt>
    <dgm:pt modelId="{DE685C1B-1306-DC4C-A4C6-3EE8AA736343}" type="pres">
      <dgm:prSet presAssocID="{74F56DE4-7773-1142-9C83-EEC1216621C7}" presName="vert2" presStyleCnt="0"/>
      <dgm:spPr/>
    </dgm:pt>
    <dgm:pt modelId="{C01E1803-29AE-F248-985A-1F615A1BA416}" type="pres">
      <dgm:prSet presAssocID="{74F56DE4-7773-1142-9C83-EEC1216621C7}" presName="thinLine2b" presStyleLbl="callout" presStyleIdx="0" presStyleCnt="4"/>
      <dgm:spPr/>
    </dgm:pt>
    <dgm:pt modelId="{2CFC290B-3EC5-4C45-8C0F-23EC8CF04562}" type="pres">
      <dgm:prSet presAssocID="{74F56DE4-7773-1142-9C83-EEC1216621C7}" presName="vertSpace2b" presStyleCnt="0"/>
      <dgm:spPr/>
    </dgm:pt>
    <dgm:pt modelId="{51A22099-F671-D34E-8B5B-AD04965C2F7C}" type="pres">
      <dgm:prSet presAssocID="{3AC8B0A7-3C29-864A-A859-74AF4CC99834}" presName="horz2" presStyleCnt="0"/>
      <dgm:spPr/>
    </dgm:pt>
    <dgm:pt modelId="{B1D71772-5881-6E48-93B7-140B1EE0E429}" type="pres">
      <dgm:prSet presAssocID="{3AC8B0A7-3C29-864A-A859-74AF4CC99834}" presName="horzSpace2" presStyleCnt="0"/>
      <dgm:spPr/>
    </dgm:pt>
    <dgm:pt modelId="{D0501AD7-7E06-6A41-9F15-DB1A0E28CFCE}" type="pres">
      <dgm:prSet presAssocID="{3AC8B0A7-3C29-864A-A859-74AF4CC99834}" presName="tx2" presStyleLbl="revTx" presStyleIdx="2" presStyleCnt="5"/>
      <dgm:spPr/>
    </dgm:pt>
    <dgm:pt modelId="{68C50761-8277-3840-B04C-0C32CCDACE06}" type="pres">
      <dgm:prSet presAssocID="{3AC8B0A7-3C29-864A-A859-74AF4CC99834}" presName="vert2" presStyleCnt="0"/>
      <dgm:spPr/>
    </dgm:pt>
    <dgm:pt modelId="{621C7E5F-09D8-D24F-BCCF-6B7481FA86D7}" type="pres">
      <dgm:prSet presAssocID="{3AC8B0A7-3C29-864A-A859-74AF4CC99834}" presName="thinLine2b" presStyleLbl="callout" presStyleIdx="1" presStyleCnt="4"/>
      <dgm:spPr/>
    </dgm:pt>
    <dgm:pt modelId="{BD272FCA-4D2F-CA44-BEF7-DFB6B1F034B8}" type="pres">
      <dgm:prSet presAssocID="{3AC8B0A7-3C29-864A-A859-74AF4CC99834}" presName="vertSpace2b" presStyleCnt="0"/>
      <dgm:spPr/>
    </dgm:pt>
    <dgm:pt modelId="{3F1C872B-10F3-6C4F-91D3-A467B15189BE}" type="pres">
      <dgm:prSet presAssocID="{7FDC657A-62CC-B642-BC9C-FA31D4FA3F37}" presName="horz2" presStyleCnt="0"/>
      <dgm:spPr/>
    </dgm:pt>
    <dgm:pt modelId="{4E8CB18D-4EE3-A14D-A8E7-1180C6833EDF}" type="pres">
      <dgm:prSet presAssocID="{7FDC657A-62CC-B642-BC9C-FA31D4FA3F37}" presName="horzSpace2" presStyleCnt="0"/>
      <dgm:spPr/>
    </dgm:pt>
    <dgm:pt modelId="{E40A9FD0-C5DA-9A44-8751-0C21CC2C7B46}" type="pres">
      <dgm:prSet presAssocID="{7FDC657A-62CC-B642-BC9C-FA31D4FA3F37}" presName="tx2" presStyleLbl="revTx" presStyleIdx="3" presStyleCnt="5"/>
      <dgm:spPr/>
    </dgm:pt>
    <dgm:pt modelId="{03F2814D-D142-034E-BC76-38CF0F681826}" type="pres">
      <dgm:prSet presAssocID="{7FDC657A-62CC-B642-BC9C-FA31D4FA3F37}" presName="vert2" presStyleCnt="0"/>
      <dgm:spPr/>
    </dgm:pt>
    <dgm:pt modelId="{2A48504D-D364-734F-8061-90F580FE19B4}" type="pres">
      <dgm:prSet presAssocID="{7FDC657A-62CC-B642-BC9C-FA31D4FA3F37}" presName="thinLine2b" presStyleLbl="callout" presStyleIdx="2" presStyleCnt="4"/>
      <dgm:spPr/>
    </dgm:pt>
    <dgm:pt modelId="{EA053E95-F03D-5244-96E0-788B21FB8E6B}" type="pres">
      <dgm:prSet presAssocID="{7FDC657A-62CC-B642-BC9C-FA31D4FA3F37}" presName="vertSpace2b" presStyleCnt="0"/>
      <dgm:spPr/>
    </dgm:pt>
    <dgm:pt modelId="{87A307EB-786D-554D-852E-6A97C76FA221}" type="pres">
      <dgm:prSet presAssocID="{30CFB644-D6B3-6447-B269-EFF60D87FFDB}" presName="horz2" presStyleCnt="0"/>
      <dgm:spPr/>
    </dgm:pt>
    <dgm:pt modelId="{8D1FA7E5-E714-2E47-8CC6-ED5299211765}" type="pres">
      <dgm:prSet presAssocID="{30CFB644-D6B3-6447-B269-EFF60D87FFDB}" presName="horzSpace2" presStyleCnt="0"/>
      <dgm:spPr/>
    </dgm:pt>
    <dgm:pt modelId="{15D5A930-C387-BC44-AE24-4CDC1C13B4CC}" type="pres">
      <dgm:prSet presAssocID="{30CFB644-D6B3-6447-B269-EFF60D87FFDB}" presName="tx2" presStyleLbl="revTx" presStyleIdx="4" presStyleCnt="5"/>
      <dgm:spPr/>
    </dgm:pt>
    <dgm:pt modelId="{1E56FD73-9A02-1541-90D7-F8DCB06F2F44}" type="pres">
      <dgm:prSet presAssocID="{30CFB644-D6B3-6447-B269-EFF60D87FFDB}" presName="vert2" presStyleCnt="0"/>
      <dgm:spPr/>
    </dgm:pt>
    <dgm:pt modelId="{35D3B2BF-6B6F-414A-AC5B-41D6F601F6B7}" type="pres">
      <dgm:prSet presAssocID="{30CFB644-D6B3-6447-B269-EFF60D87FFDB}" presName="thinLine2b" presStyleLbl="callout" presStyleIdx="3" presStyleCnt="4"/>
      <dgm:spPr/>
    </dgm:pt>
    <dgm:pt modelId="{6CEE65D0-B648-4A4E-A34A-A8F80C2FE375}" type="pres">
      <dgm:prSet presAssocID="{30CFB644-D6B3-6447-B269-EFF60D87FFDB}" presName="vertSpace2b" presStyleCnt="0"/>
      <dgm:spPr/>
    </dgm:pt>
  </dgm:ptLst>
  <dgm:cxnLst>
    <dgm:cxn modelId="{09940401-3760-AF41-86D3-E98AF6070536}" type="presOf" srcId="{30CFB644-D6B3-6447-B269-EFF60D87FFDB}" destId="{15D5A930-C387-BC44-AE24-4CDC1C13B4CC}" srcOrd="0" destOrd="0" presId="urn:microsoft.com/office/officeart/2008/layout/LinedList"/>
    <dgm:cxn modelId="{24947532-6627-3C49-83E6-E44B15FE589B}" srcId="{9593D30A-4AF8-9F49-9912-030E60E5BDD7}" destId="{AB9672A8-A3B2-A84A-B512-5189123544A3}" srcOrd="0" destOrd="0" parTransId="{F39EC4ED-16EC-344A-A3FA-8155BA36712B}" sibTransId="{38A49061-8357-884C-8959-92CB71DC8E3A}"/>
    <dgm:cxn modelId="{F9CCC04C-1C06-2C46-ADC6-8DCFB764F1F3}" type="presOf" srcId="{74F56DE4-7773-1142-9C83-EEC1216621C7}" destId="{33B49DDF-6191-9743-B1CB-9DA729CC6E83}" srcOrd="0" destOrd="0" presId="urn:microsoft.com/office/officeart/2008/layout/LinedList"/>
    <dgm:cxn modelId="{33ECCE54-2BFF-044A-810E-68BD16CADF2C}" type="presOf" srcId="{9593D30A-4AF8-9F49-9912-030E60E5BDD7}" destId="{6B54118D-1F47-CB44-B975-655040AA4390}" srcOrd="0" destOrd="0" presId="urn:microsoft.com/office/officeart/2008/layout/LinedList"/>
    <dgm:cxn modelId="{9F034C5D-0174-7245-B4F7-7A09C37C9147}" type="presOf" srcId="{AB9672A8-A3B2-A84A-B512-5189123544A3}" destId="{57075030-62E6-0546-9342-014CE4A1004A}" srcOrd="0" destOrd="0" presId="urn:microsoft.com/office/officeart/2008/layout/LinedList"/>
    <dgm:cxn modelId="{4E28D17D-397E-1D4E-A1FF-C69D0827D04F}" srcId="{AB9672A8-A3B2-A84A-B512-5189123544A3}" destId="{30CFB644-D6B3-6447-B269-EFF60D87FFDB}" srcOrd="3" destOrd="0" parTransId="{5F1A3D4E-8B87-7443-9545-C57C5F295A87}" sibTransId="{35867C10-5C14-9944-AD71-8BD6CA571B30}"/>
    <dgm:cxn modelId="{99688A7F-FD32-B746-A838-7BA377ADF20A}" srcId="{AB9672A8-A3B2-A84A-B512-5189123544A3}" destId="{3AC8B0A7-3C29-864A-A859-74AF4CC99834}" srcOrd="1" destOrd="0" parTransId="{FB0DDD92-4F4E-A24C-8E60-9A6C25038ECC}" sibTransId="{3174A66B-3C15-B54D-BC54-EA30EEA774A5}"/>
    <dgm:cxn modelId="{AF7CE47F-6026-2E45-B489-AB4C50347823}" srcId="{AB9672A8-A3B2-A84A-B512-5189123544A3}" destId="{7FDC657A-62CC-B642-BC9C-FA31D4FA3F37}" srcOrd="2" destOrd="0" parTransId="{3F525201-E391-704B-8658-11501A16306F}" sibTransId="{498697AF-6F31-DB43-AE5A-89EAD7C7E363}"/>
    <dgm:cxn modelId="{605A60B6-C95C-274B-8235-D5B131DC3584}" type="presOf" srcId="{7FDC657A-62CC-B642-BC9C-FA31D4FA3F37}" destId="{E40A9FD0-C5DA-9A44-8751-0C21CC2C7B46}" srcOrd="0" destOrd="0" presId="urn:microsoft.com/office/officeart/2008/layout/LinedList"/>
    <dgm:cxn modelId="{B4F5E1DA-2F40-D54D-94A1-4C570D7E1913}" srcId="{AB9672A8-A3B2-A84A-B512-5189123544A3}" destId="{74F56DE4-7773-1142-9C83-EEC1216621C7}" srcOrd="0" destOrd="0" parTransId="{D4F018B3-417D-AE41-9A81-4AC4D73109E2}" sibTransId="{3EB051AD-B1A3-0946-8948-C246BBC4E86F}"/>
    <dgm:cxn modelId="{44FAF4E8-CD4D-D647-B5F6-33382BDE0851}" type="presOf" srcId="{3AC8B0A7-3C29-864A-A859-74AF4CC99834}" destId="{D0501AD7-7E06-6A41-9F15-DB1A0E28CFCE}" srcOrd="0" destOrd="0" presId="urn:microsoft.com/office/officeart/2008/layout/LinedList"/>
    <dgm:cxn modelId="{905B58A1-E8D6-8445-926E-E680AA111031}" type="presParOf" srcId="{6B54118D-1F47-CB44-B975-655040AA4390}" destId="{D4B51223-B469-FF40-8A3F-2EF87E2DCB7F}" srcOrd="0" destOrd="0" presId="urn:microsoft.com/office/officeart/2008/layout/LinedList"/>
    <dgm:cxn modelId="{7D20743A-AEBA-2D44-A3E5-EE91F937C8AB}" type="presParOf" srcId="{6B54118D-1F47-CB44-B975-655040AA4390}" destId="{B31270E5-1FD4-DD4F-BEEF-59782580BE97}" srcOrd="1" destOrd="0" presId="urn:microsoft.com/office/officeart/2008/layout/LinedList"/>
    <dgm:cxn modelId="{D9FD2732-1351-7746-B1D7-DD3CEF2773BC}" type="presParOf" srcId="{B31270E5-1FD4-DD4F-BEEF-59782580BE97}" destId="{57075030-62E6-0546-9342-014CE4A1004A}" srcOrd="0" destOrd="0" presId="urn:microsoft.com/office/officeart/2008/layout/LinedList"/>
    <dgm:cxn modelId="{11BDEEF0-49E0-C24F-9EEE-1279FCE9DBEC}" type="presParOf" srcId="{B31270E5-1FD4-DD4F-BEEF-59782580BE97}" destId="{6FFB7915-57E9-2549-9D49-F42901BF1152}" srcOrd="1" destOrd="0" presId="urn:microsoft.com/office/officeart/2008/layout/LinedList"/>
    <dgm:cxn modelId="{4C363943-ADE1-0441-993A-8EBC50CBC594}" type="presParOf" srcId="{6FFB7915-57E9-2549-9D49-F42901BF1152}" destId="{4856DB9C-AC2E-304E-B9E7-77DAB2275084}" srcOrd="0" destOrd="0" presId="urn:microsoft.com/office/officeart/2008/layout/LinedList"/>
    <dgm:cxn modelId="{3665C5D3-2284-0746-8D1B-FC8BF402CD15}" type="presParOf" srcId="{6FFB7915-57E9-2549-9D49-F42901BF1152}" destId="{239F1BDB-0526-234E-B301-B7197B205E38}" srcOrd="1" destOrd="0" presId="urn:microsoft.com/office/officeart/2008/layout/LinedList"/>
    <dgm:cxn modelId="{619BE136-1C5E-6044-ABED-283F9B44550C}" type="presParOf" srcId="{239F1BDB-0526-234E-B301-B7197B205E38}" destId="{7C0A4852-BF79-9347-84AC-271A5DDED967}" srcOrd="0" destOrd="0" presId="urn:microsoft.com/office/officeart/2008/layout/LinedList"/>
    <dgm:cxn modelId="{B36B0A49-BAB6-1D44-9D20-4D2AB3830244}" type="presParOf" srcId="{239F1BDB-0526-234E-B301-B7197B205E38}" destId="{33B49DDF-6191-9743-B1CB-9DA729CC6E83}" srcOrd="1" destOrd="0" presId="urn:microsoft.com/office/officeart/2008/layout/LinedList"/>
    <dgm:cxn modelId="{7978413C-547C-3649-8A15-4408F463CD98}" type="presParOf" srcId="{239F1BDB-0526-234E-B301-B7197B205E38}" destId="{DE685C1B-1306-DC4C-A4C6-3EE8AA736343}" srcOrd="2" destOrd="0" presId="urn:microsoft.com/office/officeart/2008/layout/LinedList"/>
    <dgm:cxn modelId="{D07F47C1-FA8F-9846-8D2A-286CF79519E6}" type="presParOf" srcId="{6FFB7915-57E9-2549-9D49-F42901BF1152}" destId="{C01E1803-29AE-F248-985A-1F615A1BA416}" srcOrd="2" destOrd="0" presId="urn:microsoft.com/office/officeart/2008/layout/LinedList"/>
    <dgm:cxn modelId="{3DE765B2-16F4-614C-90F2-D097DC568BDC}" type="presParOf" srcId="{6FFB7915-57E9-2549-9D49-F42901BF1152}" destId="{2CFC290B-3EC5-4C45-8C0F-23EC8CF04562}" srcOrd="3" destOrd="0" presId="urn:microsoft.com/office/officeart/2008/layout/LinedList"/>
    <dgm:cxn modelId="{313BE918-DFA5-BB49-AC74-F6C664F5462B}" type="presParOf" srcId="{6FFB7915-57E9-2549-9D49-F42901BF1152}" destId="{51A22099-F671-D34E-8B5B-AD04965C2F7C}" srcOrd="4" destOrd="0" presId="urn:microsoft.com/office/officeart/2008/layout/LinedList"/>
    <dgm:cxn modelId="{D51333B7-27D4-744C-B86D-36F70D06B7CA}" type="presParOf" srcId="{51A22099-F671-D34E-8B5B-AD04965C2F7C}" destId="{B1D71772-5881-6E48-93B7-140B1EE0E429}" srcOrd="0" destOrd="0" presId="urn:microsoft.com/office/officeart/2008/layout/LinedList"/>
    <dgm:cxn modelId="{480056C6-139D-B44D-A2D1-1470D563BB1B}" type="presParOf" srcId="{51A22099-F671-D34E-8B5B-AD04965C2F7C}" destId="{D0501AD7-7E06-6A41-9F15-DB1A0E28CFCE}" srcOrd="1" destOrd="0" presId="urn:microsoft.com/office/officeart/2008/layout/LinedList"/>
    <dgm:cxn modelId="{79B78DF9-2AEC-3F44-AF48-7635C209E9B0}" type="presParOf" srcId="{51A22099-F671-D34E-8B5B-AD04965C2F7C}" destId="{68C50761-8277-3840-B04C-0C32CCDACE06}" srcOrd="2" destOrd="0" presId="urn:microsoft.com/office/officeart/2008/layout/LinedList"/>
    <dgm:cxn modelId="{A1A7609B-E5D1-6948-83D8-FD1240F5EB46}" type="presParOf" srcId="{6FFB7915-57E9-2549-9D49-F42901BF1152}" destId="{621C7E5F-09D8-D24F-BCCF-6B7481FA86D7}" srcOrd="5" destOrd="0" presId="urn:microsoft.com/office/officeart/2008/layout/LinedList"/>
    <dgm:cxn modelId="{228A0C78-E488-1642-AC2B-13EE7375B979}" type="presParOf" srcId="{6FFB7915-57E9-2549-9D49-F42901BF1152}" destId="{BD272FCA-4D2F-CA44-BEF7-DFB6B1F034B8}" srcOrd="6" destOrd="0" presId="urn:microsoft.com/office/officeart/2008/layout/LinedList"/>
    <dgm:cxn modelId="{66D85A1F-8DF5-7F4B-AFAE-D7AD7092A771}" type="presParOf" srcId="{6FFB7915-57E9-2549-9D49-F42901BF1152}" destId="{3F1C872B-10F3-6C4F-91D3-A467B15189BE}" srcOrd="7" destOrd="0" presId="urn:microsoft.com/office/officeart/2008/layout/LinedList"/>
    <dgm:cxn modelId="{61E366D3-D7B3-E04A-AE90-02801C514FFE}" type="presParOf" srcId="{3F1C872B-10F3-6C4F-91D3-A467B15189BE}" destId="{4E8CB18D-4EE3-A14D-A8E7-1180C6833EDF}" srcOrd="0" destOrd="0" presId="urn:microsoft.com/office/officeart/2008/layout/LinedList"/>
    <dgm:cxn modelId="{AC4EA9D5-3011-134A-885E-017FF6E17769}" type="presParOf" srcId="{3F1C872B-10F3-6C4F-91D3-A467B15189BE}" destId="{E40A9FD0-C5DA-9A44-8751-0C21CC2C7B46}" srcOrd="1" destOrd="0" presId="urn:microsoft.com/office/officeart/2008/layout/LinedList"/>
    <dgm:cxn modelId="{342B24F2-7A5D-B346-9DE6-EA4BC0E48678}" type="presParOf" srcId="{3F1C872B-10F3-6C4F-91D3-A467B15189BE}" destId="{03F2814D-D142-034E-BC76-38CF0F681826}" srcOrd="2" destOrd="0" presId="urn:microsoft.com/office/officeart/2008/layout/LinedList"/>
    <dgm:cxn modelId="{8A0091B9-DA91-1049-B07B-8F7B7D20AD73}" type="presParOf" srcId="{6FFB7915-57E9-2549-9D49-F42901BF1152}" destId="{2A48504D-D364-734F-8061-90F580FE19B4}" srcOrd="8" destOrd="0" presId="urn:microsoft.com/office/officeart/2008/layout/LinedList"/>
    <dgm:cxn modelId="{559ACB98-363C-484E-8AA0-A254CAAE3DDF}" type="presParOf" srcId="{6FFB7915-57E9-2549-9D49-F42901BF1152}" destId="{EA053E95-F03D-5244-96E0-788B21FB8E6B}" srcOrd="9" destOrd="0" presId="urn:microsoft.com/office/officeart/2008/layout/LinedList"/>
    <dgm:cxn modelId="{B237F665-79B7-4C4F-97A6-56D250D76395}" type="presParOf" srcId="{6FFB7915-57E9-2549-9D49-F42901BF1152}" destId="{87A307EB-786D-554D-852E-6A97C76FA221}" srcOrd="10" destOrd="0" presId="urn:microsoft.com/office/officeart/2008/layout/LinedList"/>
    <dgm:cxn modelId="{C91FF196-51FA-4A49-B6FA-7EBE9BFA22A9}" type="presParOf" srcId="{87A307EB-786D-554D-852E-6A97C76FA221}" destId="{8D1FA7E5-E714-2E47-8CC6-ED5299211765}" srcOrd="0" destOrd="0" presId="urn:microsoft.com/office/officeart/2008/layout/LinedList"/>
    <dgm:cxn modelId="{6C3EA147-8677-7E46-9585-90270695398D}" type="presParOf" srcId="{87A307EB-786D-554D-852E-6A97C76FA221}" destId="{15D5A930-C387-BC44-AE24-4CDC1C13B4CC}" srcOrd="1" destOrd="0" presId="urn:microsoft.com/office/officeart/2008/layout/LinedList"/>
    <dgm:cxn modelId="{CE9417EC-EE48-CD44-BC37-3611D3B95F27}" type="presParOf" srcId="{87A307EB-786D-554D-852E-6A97C76FA221}" destId="{1E56FD73-9A02-1541-90D7-F8DCB06F2F44}" srcOrd="2" destOrd="0" presId="urn:microsoft.com/office/officeart/2008/layout/LinedList"/>
    <dgm:cxn modelId="{9DE9FE79-A7AE-1D4C-986D-A2961E602620}" type="presParOf" srcId="{6FFB7915-57E9-2549-9D49-F42901BF1152}" destId="{35D3B2BF-6B6F-414A-AC5B-41D6F601F6B7}" srcOrd="11" destOrd="0" presId="urn:microsoft.com/office/officeart/2008/layout/LinedList"/>
    <dgm:cxn modelId="{74547650-F279-CB49-88F3-5199C6D20C65}" type="presParOf" srcId="{6FFB7915-57E9-2549-9D49-F42901BF1152}" destId="{6CEE65D0-B648-4A4E-A34A-A8F80C2FE375}" srcOrd="12"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593D30A-4AF8-9F49-9912-030E60E5BDD7}"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GB"/>
        </a:p>
      </dgm:t>
    </dgm:pt>
    <dgm:pt modelId="{AB9672A8-A3B2-A84A-B512-5189123544A3}">
      <dgm:prSet custT="1"/>
      <dgm:spPr/>
      <dgm:t>
        <a:bodyPr/>
        <a:lstStyle/>
        <a:p>
          <a:pPr>
            <a:buFont typeface="Courier New" panose="02070309020205020404" pitchFamily="49" charset="0"/>
            <a:buChar char="o"/>
          </a:pPr>
          <a:r>
            <a:rPr lang="en-US" sz="1800" b="1" dirty="0">
              <a:latin typeface="Montserrat" pitchFamily="2" charset="77"/>
            </a:rPr>
            <a:t>Updating the electricity grid to meet the energy demand increase from HDV</a:t>
          </a:r>
          <a:endParaRPr lang="en-GB" sz="1800" b="1" i="0" u="none" strike="noStrike" dirty="0">
            <a:solidFill>
              <a:srgbClr val="333333"/>
            </a:solidFill>
            <a:effectLst/>
            <a:latin typeface="Montserrat" pitchFamily="2" charset="77"/>
          </a:endParaRPr>
        </a:p>
      </dgm:t>
    </dgm:pt>
    <dgm:pt modelId="{F39EC4ED-16EC-344A-A3FA-8155BA36712B}" type="parTrans" cxnId="{24947532-6627-3C49-83E6-E44B15FE589B}">
      <dgm:prSet/>
      <dgm:spPr/>
      <dgm:t>
        <a:bodyPr/>
        <a:lstStyle/>
        <a:p>
          <a:endParaRPr lang="en-GB"/>
        </a:p>
      </dgm:t>
    </dgm:pt>
    <dgm:pt modelId="{38A49061-8357-884C-8959-92CB71DC8E3A}" type="sibTrans" cxnId="{24947532-6627-3C49-83E6-E44B15FE589B}">
      <dgm:prSet/>
      <dgm:spPr/>
      <dgm:t>
        <a:bodyPr/>
        <a:lstStyle/>
        <a:p>
          <a:endParaRPr lang="en-GB"/>
        </a:p>
      </dgm:t>
    </dgm:pt>
    <dgm:pt modelId="{3AC8B0A7-3C29-864A-A859-74AF4CC99834}">
      <dgm:prSet custT="1"/>
      <dgm:spPr/>
      <dgm:t>
        <a:bodyPr/>
        <a:lstStyle/>
        <a:p>
          <a:pPr algn="just">
            <a:buFont typeface="Symbol" pitchFamily="2" charset="2"/>
            <a:buChar char=""/>
          </a:pPr>
          <a:r>
            <a:rPr lang="en-GB" sz="1800" dirty="0">
              <a:latin typeface="Montserrat" pitchFamily="2" charset="77"/>
            </a:rPr>
            <a:t>Managing new electricity generation assets and balancing supply to the power demands of HDV and other vehicles and demands is difficult to predict</a:t>
          </a:r>
          <a:endParaRPr lang="en-BE" sz="1800" dirty="0">
            <a:latin typeface="Montserrat" pitchFamily="2" charset="77"/>
          </a:endParaRPr>
        </a:p>
      </dgm:t>
    </dgm:pt>
    <dgm:pt modelId="{FB0DDD92-4F4E-A24C-8E60-9A6C25038ECC}" type="parTrans" cxnId="{99688A7F-FD32-B746-A838-7BA377ADF20A}">
      <dgm:prSet/>
      <dgm:spPr/>
      <dgm:t>
        <a:bodyPr/>
        <a:lstStyle/>
        <a:p>
          <a:endParaRPr lang="en-GB"/>
        </a:p>
      </dgm:t>
    </dgm:pt>
    <dgm:pt modelId="{3174A66B-3C15-B54D-BC54-EA30EEA774A5}" type="sibTrans" cxnId="{99688A7F-FD32-B746-A838-7BA377ADF20A}">
      <dgm:prSet/>
      <dgm:spPr/>
      <dgm:t>
        <a:bodyPr/>
        <a:lstStyle/>
        <a:p>
          <a:endParaRPr lang="en-GB"/>
        </a:p>
      </dgm:t>
    </dgm:pt>
    <dgm:pt modelId="{74F56DE4-7773-1142-9C83-EEC1216621C7}">
      <dgm:prSet custT="1"/>
      <dgm:spPr/>
      <dgm:t>
        <a:bodyPr/>
        <a:lstStyle/>
        <a:p>
          <a:pPr algn="just">
            <a:buFont typeface="Courier New" panose="02070309020205020404" pitchFamily="49" charset="0"/>
            <a:buChar char="o"/>
          </a:pPr>
          <a:r>
            <a:rPr lang="en-GB" sz="1800" dirty="0">
              <a:latin typeface="Montserrat" pitchFamily="2" charset="77"/>
            </a:rPr>
            <a:t>Considerable upgrades are required to grid distribution infrastructure to meet the demands of HDV charging</a:t>
          </a:r>
          <a:endParaRPr lang="en-BE" sz="1800" dirty="0">
            <a:latin typeface="Montserrat" pitchFamily="2" charset="77"/>
          </a:endParaRPr>
        </a:p>
      </dgm:t>
    </dgm:pt>
    <dgm:pt modelId="{D4F018B3-417D-AE41-9A81-4AC4D73109E2}" type="parTrans" cxnId="{B4F5E1DA-2F40-D54D-94A1-4C570D7E1913}">
      <dgm:prSet/>
      <dgm:spPr/>
      <dgm:t>
        <a:bodyPr/>
        <a:lstStyle/>
        <a:p>
          <a:endParaRPr lang="en-GB"/>
        </a:p>
      </dgm:t>
    </dgm:pt>
    <dgm:pt modelId="{3EB051AD-B1A3-0946-8948-C246BBC4E86F}" type="sibTrans" cxnId="{B4F5E1DA-2F40-D54D-94A1-4C570D7E1913}">
      <dgm:prSet/>
      <dgm:spPr/>
      <dgm:t>
        <a:bodyPr/>
        <a:lstStyle/>
        <a:p>
          <a:endParaRPr lang="en-GB"/>
        </a:p>
      </dgm:t>
    </dgm:pt>
    <dgm:pt modelId="{30CFB644-D6B3-6447-B269-EFF60D87FFDB}">
      <dgm:prSet custT="1"/>
      <dgm:spPr/>
      <dgm:t>
        <a:bodyPr/>
        <a:lstStyle/>
        <a:p>
          <a:pPr algn="just">
            <a:buFont typeface="Courier New" panose="02070309020205020404" pitchFamily="49" charset="0"/>
            <a:buChar char="o"/>
          </a:pPr>
          <a:r>
            <a:rPr lang="en-GB" sz="1800" dirty="0">
              <a:latin typeface="Montserrat" pitchFamily="2" charset="77"/>
            </a:rPr>
            <a:t>Meeting the requirements of the RED and AFIR in a consistent way to not disadvantage any operator or region requires significant planning and collaboration</a:t>
          </a:r>
          <a:endParaRPr lang="en-BE" sz="1800" dirty="0">
            <a:latin typeface="Montserrat" pitchFamily="2" charset="77"/>
          </a:endParaRPr>
        </a:p>
      </dgm:t>
    </dgm:pt>
    <dgm:pt modelId="{5F1A3D4E-8B87-7443-9545-C57C5F295A87}" type="parTrans" cxnId="{4E28D17D-397E-1D4E-A1FF-C69D0827D04F}">
      <dgm:prSet/>
      <dgm:spPr/>
      <dgm:t>
        <a:bodyPr/>
        <a:lstStyle/>
        <a:p>
          <a:endParaRPr lang="en-GB"/>
        </a:p>
      </dgm:t>
    </dgm:pt>
    <dgm:pt modelId="{35867C10-5C14-9944-AD71-8BD6CA571B30}" type="sibTrans" cxnId="{4E28D17D-397E-1D4E-A1FF-C69D0827D04F}">
      <dgm:prSet/>
      <dgm:spPr/>
      <dgm:t>
        <a:bodyPr/>
        <a:lstStyle/>
        <a:p>
          <a:endParaRPr lang="en-GB"/>
        </a:p>
      </dgm:t>
    </dgm:pt>
    <dgm:pt modelId="{7FDC657A-62CC-B642-BC9C-FA31D4FA3F37}">
      <dgm:prSet custT="1"/>
      <dgm:spPr/>
      <dgm:t>
        <a:bodyPr/>
        <a:lstStyle/>
        <a:p>
          <a:pPr algn="just">
            <a:buFont typeface="Courier New" panose="02070309020205020404" pitchFamily="49" charset="0"/>
            <a:buChar char="o"/>
          </a:pPr>
          <a:r>
            <a:rPr lang="en-GB" sz="1800" dirty="0">
              <a:latin typeface="Montserrat" pitchFamily="2" charset="77"/>
            </a:rPr>
            <a:t>Lack of visibility of the current state of the grid and the ageing components on the network compound the issues</a:t>
          </a:r>
          <a:endParaRPr lang="en-BE" sz="1800" dirty="0">
            <a:latin typeface="Montserrat" pitchFamily="2" charset="77"/>
          </a:endParaRPr>
        </a:p>
      </dgm:t>
    </dgm:pt>
    <dgm:pt modelId="{3F525201-E391-704B-8658-11501A16306F}" type="parTrans" cxnId="{AF7CE47F-6026-2E45-B489-AB4C50347823}">
      <dgm:prSet/>
      <dgm:spPr/>
      <dgm:t>
        <a:bodyPr/>
        <a:lstStyle/>
        <a:p>
          <a:endParaRPr lang="en-GB"/>
        </a:p>
      </dgm:t>
    </dgm:pt>
    <dgm:pt modelId="{498697AF-6F31-DB43-AE5A-89EAD7C7E363}" type="sibTrans" cxnId="{AF7CE47F-6026-2E45-B489-AB4C50347823}">
      <dgm:prSet/>
      <dgm:spPr/>
      <dgm:t>
        <a:bodyPr/>
        <a:lstStyle/>
        <a:p>
          <a:endParaRPr lang="en-GB"/>
        </a:p>
      </dgm:t>
    </dgm:pt>
    <dgm:pt modelId="{E8A30222-1B6A-3A40-9867-9E4292AD601E}">
      <dgm:prSet custT="1"/>
      <dgm:spPr/>
      <dgm:t>
        <a:bodyPr/>
        <a:lstStyle/>
        <a:p>
          <a:pPr algn="just"/>
          <a:r>
            <a:rPr lang="en-GB" sz="1800" kern="1200" dirty="0">
              <a:solidFill>
                <a:prstClr val="black">
                  <a:hueOff val="0"/>
                  <a:satOff val="0"/>
                  <a:lumOff val="0"/>
                  <a:alphaOff val="0"/>
                </a:prstClr>
              </a:solidFill>
              <a:latin typeface="Montserrat" pitchFamily="2" charset="77"/>
              <a:ea typeface="+mn-ea"/>
              <a:cs typeface="+mn-cs"/>
            </a:rPr>
            <a:t>Local generation, VTG and smart charging solutions could offer some potential to manage demand although this capability of these technologies is unknown</a:t>
          </a:r>
        </a:p>
      </dgm:t>
    </dgm:pt>
    <dgm:pt modelId="{855FA816-C26A-C544-A6CB-A2803126DD6C}" type="parTrans" cxnId="{C0C2A4BD-C856-3547-BECF-D3C7D7983022}">
      <dgm:prSet/>
      <dgm:spPr/>
      <dgm:t>
        <a:bodyPr/>
        <a:lstStyle/>
        <a:p>
          <a:endParaRPr lang="en-GB"/>
        </a:p>
      </dgm:t>
    </dgm:pt>
    <dgm:pt modelId="{D935AFE2-E615-214B-9D34-5A09998B3C3F}" type="sibTrans" cxnId="{C0C2A4BD-C856-3547-BECF-D3C7D7983022}">
      <dgm:prSet/>
      <dgm:spPr/>
      <dgm:t>
        <a:bodyPr/>
        <a:lstStyle/>
        <a:p>
          <a:endParaRPr lang="en-GB"/>
        </a:p>
      </dgm:t>
    </dgm:pt>
    <dgm:pt modelId="{6B54118D-1F47-CB44-B975-655040AA4390}" type="pres">
      <dgm:prSet presAssocID="{9593D30A-4AF8-9F49-9912-030E60E5BDD7}" presName="vert0" presStyleCnt="0">
        <dgm:presLayoutVars>
          <dgm:dir/>
          <dgm:animOne val="branch"/>
          <dgm:animLvl val="lvl"/>
        </dgm:presLayoutVars>
      </dgm:prSet>
      <dgm:spPr/>
    </dgm:pt>
    <dgm:pt modelId="{D4B51223-B469-FF40-8A3F-2EF87E2DCB7F}" type="pres">
      <dgm:prSet presAssocID="{AB9672A8-A3B2-A84A-B512-5189123544A3}" presName="thickLine" presStyleLbl="alignNode1" presStyleIdx="0" presStyleCnt="1"/>
      <dgm:spPr/>
    </dgm:pt>
    <dgm:pt modelId="{B31270E5-1FD4-DD4F-BEEF-59782580BE97}" type="pres">
      <dgm:prSet presAssocID="{AB9672A8-A3B2-A84A-B512-5189123544A3}" presName="horz1" presStyleCnt="0"/>
      <dgm:spPr/>
    </dgm:pt>
    <dgm:pt modelId="{57075030-62E6-0546-9342-014CE4A1004A}" type="pres">
      <dgm:prSet presAssocID="{AB9672A8-A3B2-A84A-B512-5189123544A3}" presName="tx1" presStyleLbl="revTx" presStyleIdx="0" presStyleCnt="6" custScaleX="147094"/>
      <dgm:spPr/>
    </dgm:pt>
    <dgm:pt modelId="{6FFB7915-57E9-2549-9D49-F42901BF1152}" type="pres">
      <dgm:prSet presAssocID="{AB9672A8-A3B2-A84A-B512-5189123544A3}" presName="vert1" presStyleCnt="0"/>
      <dgm:spPr/>
    </dgm:pt>
    <dgm:pt modelId="{4856DB9C-AC2E-304E-B9E7-77DAB2275084}" type="pres">
      <dgm:prSet presAssocID="{74F56DE4-7773-1142-9C83-EEC1216621C7}" presName="vertSpace2a" presStyleCnt="0"/>
      <dgm:spPr/>
    </dgm:pt>
    <dgm:pt modelId="{239F1BDB-0526-234E-B301-B7197B205E38}" type="pres">
      <dgm:prSet presAssocID="{74F56DE4-7773-1142-9C83-EEC1216621C7}" presName="horz2" presStyleCnt="0"/>
      <dgm:spPr/>
    </dgm:pt>
    <dgm:pt modelId="{7C0A4852-BF79-9347-84AC-271A5DDED967}" type="pres">
      <dgm:prSet presAssocID="{74F56DE4-7773-1142-9C83-EEC1216621C7}" presName="horzSpace2" presStyleCnt="0"/>
      <dgm:spPr/>
    </dgm:pt>
    <dgm:pt modelId="{33B49DDF-6191-9743-B1CB-9DA729CC6E83}" type="pres">
      <dgm:prSet presAssocID="{74F56DE4-7773-1142-9C83-EEC1216621C7}" presName="tx2" presStyleLbl="revTx" presStyleIdx="1" presStyleCnt="6" custScaleX="106658"/>
      <dgm:spPr/>
    </dgm:pt>
    <dgm:pt modelId="{DE685C1B-1306-DC4C-A4C6-3EE8AA736343}" type="pres">
      <dgm:prSet presAssocID="{74F56DE4-7773-1142-9C83-EEC1216621C7}" presName="vert2" presStyleCnt="0"/>
      <dgm:spPr/>
    </dgm:pt>
    <dgm:pt modelId="{C01E1803-29AE-F248-985A-1F615A1BA416}" type="pres">
      <dgm:prSet presAssocID="{74F56DE4-7773-1142-9C83-EEC1216621C7}" presName="thinLine2b" presStyleLbl="callout" presStyleIdx="0" presStyleCnt="5"/>
      <dgm:spPr/>
    </dgm:pt>
    <dgm:pt modelId="{2CFC290B-3EC5-4C45-8C0F-23EC8CF04562}" type="pres">
      <dgm:prSet presAssocID="{74F56DE4-7773-1142-9C83-EEC1216621C7}" presName="vertSpace2b" presStyleCnt="0"/>
      <dgm:spPr/>
    </dgm:pt>
    <dgm:pt modelId="{51A22099-F671-D34E-8B5B-AD04965C2F7C}" type="pres">
      <dgm:prSet presAssocID="{3AC8B0A7-3C29-864A-A859-74AF4CC99834}" presName="horz2" presStyleCnt="0"/>
      <dgm:spPr/>
    </dgm:pt>
    <dgm:pt modelId="{B1D71772-5881-6E48-93B7-140B1EE0E429}" type="pres">
      <dgm:prSet presAssocID="{3AC8B0A7-3C29-864A-A859-74AF4CC99834}" presName="horzSpace2" presStyleCnt="0"/>
      <dgm:spPr/>
    </dgm:pt>
    <dgm:pt modelId="{D0501AD7-7E06-6A41-9F15-DB1A0E28CFCE}" type="pres">
      <dgm:prSet presAssocID="{3AC8B0A7-3C29-864A-A859-74AF4CC99834}" presName="tx2" presStyleLbl="revTx" presStyleIdx="2" presStyleCnt="6" custScaleX="107990"/>
      <dgm:spPr/>
    </dgm:pt>
    <dgm:pt modelId="{68C50761-8277-3840-B04C-0C32CCDACE06}" type="pres">
      <dgm:prSet presAssocID="{3AC8B0A7-3C29-864A-A859-74AF4CC99834}" presName="vert2" presStyleCnt="0"/>
      <dgm:spPr/>
    </dgm:pt>
    <dgm:pt modelId="{621C7E5F-09D8-D24F-BCCF-6B7481FA86D7}" type="pres">
      <dgm:prSet presAssocID="{3AC8B0A7-3C29-864A-A859-74AF4CC99834}" presName="thinLine2b" presStyleLbl="callout" presStyleIdx="1" presStyleCnt="5"/>
      <dgm:spPr/>
    </dgm:pt>
    <dgm:pt modelId="{BD272FCA-4D2F-CA44-BEF7-DFB6B1F034B8}" type="pres">
      <dgm:prSet presAssocID="{3AC8B0A7-3C29-864A-A859-74AF4CC99834}" presName="vertSpace2b" presStyleCnt="0"/>
      <dgm:spPr/>
    </dgm:pt>
    <dgm:pt modelId="{3F1C872B-10F3-6C4F-91D3-A467B15189BE}" type="pres">
      <dgm:prSet presAssocID="{7FDC657A-62CC-B642-BC9C-FA31D4FA3F37}" presName="horz2" presStyleCnt="0"/>
      <dgm:spPr/>
    </dgm:pt>
    <dgm:pt modelId="{4E8CB18D-4EE3-A14D-A8E7-1180C6833EDF}" type="pres">
      <dgm:prSet presAssocID="{7FDC657A-62CC-B642-BC9C-FA31D4FA3F37}" presName="horzSpace2" presStyleCnt="0"/>
      <dgm:spPr/>
    </dgm:pt>
    <dgm:pt modelId="{E40A9FD0-C5DA-9A44-8751-0C21CC2C7B46}" type="pres">
      <dgm:prSet presAssocID="{7FDC657A-62CC-B642-BC9C-FA31D4FA3F37}" presName="tx2" presStyleLbl="revTx" presStyleIdx="3" presStyleCnt="6" custScaleX="109375"/>
      <dgm:spPr/>
    </dgm:pt>
    <dgm:pt modelId="{03F2814D-D142-034E-BC76-38CF0F681826}" type="pres">
      <dgm:prSet presAssocID="{7FDC657A-62CC-B642-BC9C-FA31D4FA3F37}" presName="vert2" presStyleCnt="0"/>
      <dgm:spPr/>
    </dgm:pt>
    <dgm:pt modelId="{2A48504D-D364-734F-8061-90F580FE19B4}" type="pres">
      <dgm:prSet presAssocID="{7FDC657A-62CC-B642-BC9C-FA31D4FA3F37}" presName="thinLine2b" presStyleLbl="callout" presStyleIdx="2" presStyleCnt="5"/>
      <dgm:spPr/>
    </dgm:pt>
    <dgm:pt modelId="{EA053E95-F03D-5244-96E0-788B21FB8E6B}" type="pres">
      <dgm:prSet presAssocID="{7FDC657A-62CC-B642-BC9C-FA31D4FA3F37}" presName="vertSpace2b" presStyleCnt="0"/>
      <dgm:spPr/>
    </dgm:pt>
    <dgm:pt modelId="{87A307EB-786D-554D-852E-6A97C76FA221}" type="pres">
      <dgm:prSet presAssocID="{30CFB644-D6B3-6447-B269-EFF60D87FFDB}" presName="horz2" presStyleCnt="0"/>
      <dgm:spPr/>
    </dgm:pt>
    <dgm:pt modelId="{8D1FA7E5-E714-2E47-8CC6-ED5299211765}" type="pres">
      <dgm:prSet presAssocID="{30CFB644-D6B3-6447-B269-EFF60D87FFDB}" presName="horzSpace2" presStyleCnt="0"/>
      <dgm:spPr/>
    </dgm:pt>
    <dgm:pt modelId="{15D5A930-C387-BC44-AE24-4CDC1C13B4CC}" type="pres">
      <dgm:prSet presAssocID="{30CFB644-D6B3-6447-B269-EFF60D87FFDB}" presName="tx2" presStyleLbl="revTx" presStyleIdx="4" presStyleCnt="6" custScaleX="108647"/>
      <dgm:spPr/>
    </dgm:pt>
    <dgm:pt modelId="{1E56FD73-9A02-1541-90D7-F8DCB06F2F44}" type="pres">
      <dgm:prSet presAssocID="{30CFB644-D6B3-6447-B269-EFF60D87FFDB}" presName="vert2" presStyleCnt="0"/>
      <dgm:spPr/>
    </dgm:pt>
    <dgm:pt modelId="{35D3B2BF-6B6F-414A-AC5B-41D6F601F6B7}" type="pres">
      <dgm:prSet presAssocID="{30CFB644-D6B3-6447-B269-EFF60D87FFDB}" presName="thinLine2b" presStyleLbl="callout" presStyleIdx="3" presStyleCnt="5"/>
      <dgm:spPr/>
    </dgm:pt>
    <dgm:pt modelId="{6CEE65D0-B648-4A4E-A34A-A8F80C2FE375}" type="pres">
      <dgm:prSet presAssocID="{30CFB644-D6B3-6447-B269-EFF60D87FFDB}" presName="vertSpace2b" presStyleCnt="0"/>
      <dgm:spPr/>
    </dgm:pt>
    <dgm:pt modelId="{66D1EE13-B97B-3D4C-B784-52041E94C780}" type="pres">
      <dgm:prSet presAssocID="{E8A30222-1B6A-3A40-9867-9E4292AD601E}" presName="horz2" presStyleCnt="0"/>
      <dgm:spPr/>
    </dgm:pt>
    <dgm:pt modelId="{00FBFB8F-D53C-CF4C-BB34-248CAB3DFCE4}" type="pres">
      <dgm:prSet presAssocID="{E8A30222-1B6A-3A40-9867-9E4292AD601E}" presName="horzSpace2" presStyleCnt="0"/>
      <dgm:spPr/>
    </dgm:pt>
    <dgm:pt modelId="{03231FF0-49AC-9A43-BAD8-ABB7B2615D6A}" type="pres">
      <dgm:prSet presAssocID="{E8A30222-1B6A-3A40-9867-9E4292AD601E}" presName="tx2" presStyleLbl="revTx" presStyleIdx="5" presStyleCnt="6" custScaleX="108438"/>
      <dgm:spPr/>
    </dgm:pt>
    <dgm:pt modelId="{D7DF5F20-922A-6F44-903E-C396D380CF6F}" type="pres">
      <dgm:prSet presAssocID="{E8A30222-1B6A-3A40-9867-9E4292AD601E}" presName="vert2" presStyleCnt="0"/>
      <dgm:spPr/>
    </dgm:pt>
    <dgm:pt modelId="{FA752D4E-E852-FB40-8F47-AB55E5A7333C}" type="pres">
      <dgm:prSet presAssocID="{E8A30222-1B6A-3A40-9867-9E4292AD601E}" presName="thinLine2b" presStyleLbl="callout" presStyleIdx="4" presStyleCnt="5"/>
      <dgm:spPr/>
    </dgm:pt>
    <dgm:pt modelId="{BF02909C-A678-4248-ADAE-4F9384337762}" type="pres">
      <dgm:prSet presAssocID="{E8A30222-1B6A-3A40-9867-9E4292AD601E}" presName="vertSpace2b" presStyleCnt="0"/>
      <dgm:spPr/>
    </dgm:pt>
  </dgm:ptLst>
  <dgm:cxnLst>
    <dgm:cxn modelId="{09940401-3760-AF41-86D3-E98AF6070536}" type="presOf" srcId="{30CFB644-D6B3-6447-B269-EFF60D87FFDB}" destId="{15D5A930-C387-BC44-AE24-4CDC1C13B4CC}" srcOrd="0" destOrd="0" presId="urn:microsoft.com/office/officeart/2008/layout/LinedList"/>
    <dgm:cxn modelId="{CCAA6B2D-31DD-4045-ABAA-F8399FF938F6}" type="presOf" srcId="{E8A30222-1B6A-3A40-9867-9E4292AD601E}" destId="{03231FF0-49AC-9A43-BAD8-ABB7B2615D6A}" srcOrd="0" destOrd="0" presId="urn:microsoft.com/office/officeart/2008/layout/LinedList"/>
    <dgm:cxn modelId="{24947532-6627-3C49-83E6-E44B15FE589B}" srcId="{9593D30A-4AF8-9F49-9912-030E60E5BDD7}" destId="{AB9672A8-A3B2-A84A-B512-5189123544A3}" srcOrd="0" destOrd="0" parTransId="{F39EC4ED-16EC-344A-A3FA-8155BA36712B}" sibTransId="{38A49061-8357-884C-8959-92CB71DC8E3A}"/>
    <dgm:cxn modelId="{F9CCC04C-1C06-2C46-ADC6-8DCFB764F1F3}" type="presOf" srcId="{74F56DE4-7773-1142-9C83-EEC1216621C7}" destId="{33B49DDF-6191-9743-B1CB-9DA729CC6E83}" srcOrd="0" destOrd="0" presId="urn:microsoft.com/office/officeart/2008/layout/LinedList"/>
    <dgm:cxn modelId="{33ECCE54-2BFF-044A-810E-68BD16CADF2C}" type="presOf" srcId="{9593D30A-4AF8-9F49-9912-030E60E5BDD7}" destId="{6B54118D-1F47-CB44-B975-655040AA4390}" srcOrd="0" destOrd="0" presId="urn:microsoft.com/office/officeart/2008/layout/LinedList"/>
    <dgm:cxn modelId="{9F034C5D-0174-7245-B4F7-7A09C37C9147}" type="presOf" srcId="{AB9672A8-A3B2-A84A-B512-5189123544A3}" destId="{57075030-62E6-0546-9342-014CE4A1004A}" srcOrd="0" destOrd="0" presId="urn:microsoft.com/office/officeart/2008/layout/LinedList"/>
    <dgm:cxn modelId="{4E28D17D-397E-1D4E-A1FF-C69D0827D04F}" srcId="{AB9672A8-A3B2-A84A-B512-5189123544A3}" destId="{30CFB644-D6B3-6447-B269-EFF60D87FFDB}" srcOrd="3" destOrd="0" parTransId="{5F1A3D4E-8B87-7443-9545-C57C5F295A87}" sibTransId="{35867C10-5C14-9944-AD71-8BD6CA571B30}"/>
    <dgm:cxn modelId="{99688A7F-FD32-B746-A838-7BA377ADF20A}" srcId="{AB9672A8-A3B2-A84A-B512-5189123544A3}" destId="{3AC8B0A7-3C29-864A-A859-74AF4CC99834}" srcOrd="1" destOrd="0" parTransId="{FB0DDD92-4F4E-A24C-8E60-9A6C25038ECC}" sibTransId="{3174A66B-3C15-B54D-BC54-EA30EEA774A5}"/>
    <dgm:cxn modelId="{AF7CE47F-6026-2E45-B489-AB4C50347823}" srcId="{AB9672A8-A3B2-A84A-B512-5189123544A3}" destId="{7FDC657A-62CC-B642-BC9C-FA31D4FA3F37}" srcOrd="2" destOrd="0" parTransId="{3F525201-E391-704B-8658-11501A16306F}" sibTransId="{498697AF-6F31-DB43-AE5A-89EAD7C7E363}"/>
    <dgm:cxn modelId="{605A60B6-C95C-274B-8235-D5B131DC3584}" type="presOf" srcId="{7FDC657A-62CC-B642-BC9C-FA31D4FA3F37}" destId="{E40A9FD0-C5DA-9A44-8751-0C21CC2C7B46}" srcOrd="0" destOrd="0" presId="urn:microsoft.com/office/officeart/2008/layout/LinedList"/>
    <dgm:cxn modelId="{C0C2A4BD-C856-3547-BECF-D3C7D7983022}" srcId="{AB9672A8-A3B2-A84A-B512-5189123544A3}" destId="{E8A30222-1B6A-3A40-9867-9E4292AD601E}" srcOrd="4" destOrd="0" parTransId="{855FA816-C26A-C544-A6CB-A2803126DD6C}" sibTransId="{D935AFE2-E615-214B-9D34-5A09998B3C3F}"/>
    <dgm:cxn modelId="{B4F5E1DA-2F40-D54D-94A1-4C570D7E1913}" srcId="{AB9672A8-A3B2-A84A-B512-5189123544A3}" destId="{74F56DE4-7773-1142-9C83-EEC1216621C7}" srcOrd="0" destOrd="0" parTransId="{D4F018B3-417D-AE41-9A81-4AC4D73109E2}" sibTransId="{3EB051AD-B1A3-0946-8948-C246BBC4E86F}"/>
    <dgm:cxn modelId="{44FAF4E8-CD4D-D647-B5F6-33382BDE0851}" type="presOf" srcId="{3AC8B0A7-3C29-864A-A859-74AF4CC99834}" destId="{D0501AD7-7E06-6A41-9F15-DB1A0E28CFCE}" srcOrd="0" destOrd="0" presId="urn:microsoft.com/office/officeart/2008/layout/LinedList"/>
    <dgm:cxn modelId="{905B58A1-E8D6-8445-926E-E680AA111031}" type="presParOf" srcId="{6B54118D-1F47-CB44-B975-655040AA4390}" destId="{D4B51223-B469-FF40-8A3F-2EF87E2DCB7F}" srcOrd="0" destOrd="0" presId="urn:microsoft.com/office/officeart/2008/layout/LinedList"/>
    <dgm:cxn modelId="{7D20743A-AEBA-2D44-A3E5-EE91F937C8AB}" type="presParOf" srcId="{6B54118D-1F47-CB44-B975-655040AA4390}" destId="{B31270E5-1FD4-DD4F-BEEF-59782580BE97}" srcOrd="1" destOrd="0" presId="urn:microsoft.com/office/officeart/2008/layout/LinedList"/>
    <dgm:cxn modelId="{D9FD2732-1351-7746-B1D7-DD3CEF2773BC}" type="presParOf" srcId="{B31270E5-1FD4-DD4F-BEEF-59782580BE97}" destId="{57075030-62E6-0546-9342-014CE4A1004A}" srcOrd="0" destOrd="0" presId="urn:microsoft.com/office/officeart/2008/layout/LinedList"/>
    <dgm:cxn modelId="{11BDEEF0-49E0-C24F-9EEE-1279FCE9DBEC}" type="presParOf" srcId="{B31270E5-1FD4-DD4F-BEEF-59782580BE97}" destId="{6FFB7915-57E9-2549-9D49-F42901BF1152}" srcOrd="1" destOrd="0" presId="urn:microsoft.com/office/officeart/2008/layout/LinedList"/>
    <dgm:cxn modelId="{4C363943-ADE1-0441-993A-8EBC50CBC594}" type="presParOf" srcId="{6FFB7915-57E9-2549-9D49-F42901BF1152}" destId="{4856DB9C-AC2E-304E-B9E7-77DAB2275084}" srcOrd="0" destOrd="0" presId="urn:microsoft.com/office/officeart/2008/layout/LinedList"/>
    <dgm:cxn modelId="{3665C5D3-2284-0746-8D1B-FC8BF402CD15}" type="presParOf" srcId="{6FFB7915-57E9-2549-9D49-F42901BF1152}" destId="{239F1BDB-0526-234E-B301-B7197B205E38}" srcOrd="1" destOrd="0" presId="urn:microsoft.com/office/officeart/2008/layout/LinedList"/>
    <dgm:cxn modelId="{619BE136-1C5E-6044-ABED-283F9B44550C}" type="presParOf" srcId="{239F1BDB-0526-234E-B301-B7197B205E38}" destId="{7C0A4852-BF79-9347-84AC-271A5DDED967}" srcOrd="0" destOrd="0" presId="urn:microsoft.com/office/officeart/2008/layout/LinedList"/>
    <dgm:cxn modelId="{B36B0A49-BAB6-1D44-9D20-4D2AB3830244}" type="presParOf" srcId="{239F1BDB-0526-234E-B301-B7197B205E38}" destId="{33B49DDF-6191-9743-B1CB-9DA729CC6E83}" srcOrd="1" destOrd="0" presId="urn:microsoft.com/office/officeart/2008/layout/LinedList"/>
    <dgm:cxn modelId="{7978413C-547C-3649-8A15-4408F463CD98}" type="presParOf" srcId="{239F1BDB-0526-234E-B301-B7197B205E38}" destId="{DE685C1B-1306-DC4C-A4C6-3EE8AA736343}" srcOrd="2" destOrd="0" presId="urn:microsoft.com/office/officeart/2008/layout/LinedList"/>
    <dgm:cxn modelId="{D07F47C1-FA8F-9846-8D2A-286CF79519E6}" type="presParOf" srcId="{6FFB7915-57E9-2549-9D49-F42901BF1152}" destId="{C01E1803-29AE-F248-985A-1F615A1BA416}" srcOrd="2" destOrd="0" presId="urn:microsoft.com/office/officeart/2008/layout/LinedList"/>
    <dgm:cxn modelId="{3DE765B2-16F4-614C-90F2-D097DC568BDC}" type="presParOf" srcId="{6FFB7915-57E9-2549-9D49-F42901BF1152}" destId="{2CFC290B-3EC5-4C45-8C0F-23EC8CF04562}" srcOrd="3" destOrd="0" presId="urn:microsoft.com/office/officeart/2008/layout/LinedList"/>
    <dgm:cxn modelId="{313BE918-DFA5-BB49-AC74-F6C664F5462B}" type="presParOf" srcId="{6FFB7915-57E9-2549-9D49-F42901BF1152}" destId="{51A22099-F671-D34E-8B5B-AD04965C2F7C}" srcOrd="4" destOrd="0" presId="urn:microsoft.com/office/officeart/2008/layout/LinedList"/>
    <dgm:cxn modelId="{D51333B7-27D4-744C-B86D-36F70D06B7CA}" type="presParOf" srcId="{51A22099-F671-D34E-8B5B-AD04965C2F7C}" destId="{B1D71772-5881-6E48-93B7-140B1EE0E429}" srcOrd="0" destOrd="0" presId="urn:microsoft.com/office/officeart/2008/layout/LinedList"/>
    <dgm:cxn modelId="{480056C6-139D-B44D-A2D1-1470D563BB1B}" type="presParOf" srcId="{51A22099-F671-D34E-8B5B-AD04965C2F7C}" destId="{D0501AD7-7E06-6A41-9F15-DB1A0E28CFCE}" srcOrd="1" destOrd="0" presId="urn:microsoft.com/office/officeart/2008/layout/LinedList"/>
    <dgm:cxn modelId="{79B78DF9-2AEC-3F44-AF48-7635C209E9B0}" type="presParOf" srcId="{51A22099-F671-D34E-8B5B-AD04965C2F7C}" destId="{68C50761-8277-3840-B04C-0C32CCDACE06}" srcOrd="2" destOrd="0" presId="urn:microsoft.com/office/officeart/2008/layout/LinedList"/>
    <dgm:cxn modelId="{A1A7609B-E5D1-6948-83D8-FD1240F5EB46}" type="presParOf" srcId="{6FFB7915-57E9-2549-9D49-F42901BF1152}" destId="{621C7E5F-09D8-D24F-BCCF-6B7481FA86D7}" srcOrd="5" destOrd="0" presId="urn:microsoft.com/office/officeart/2008/layout/LinedList"/>
    <dgm:cxn modelId="{228A0C78-E488-1642-AC2B-13EE7375B979}" type="presParOf" srcId="{6FFB7915-57E9-2549-9D49-F42901BF1152}" destId="{BD272FCA-4D2F-CA44-BEF7-DFB6B1F034B8}" srcOrd="6" destOrd="0" presId="urn:microsoft.com/office/officeart/2008/layout/LinedList"/>
    <dgm:cxn modelId="{66D85A1F-8DF5-7F4B-AFAE-D7AD7092A771}" type="presParOf" srcId="{6FFB7915-57E9-2549-9D49-F42901BF1152}" destId="{3F1C872B-10F3-6C4F-91D3-A467B15189BE}" srcOrd="7" destOrd="0" presId="urn:microsoft.com/office/officeart/2008/layout/LinedList"/>
    <dgm:cxn modelId="{61E366D3-D7B3-E04A-AE90-02801C514FFE}" type="presParOf" srcId="{3F1C872B-10F3-6C4F-91D3-A467B15189BE}" destId="{4E8CB18D-4EE3-A14D-A8E7-1180C6833EDF}" srcOrd="0" destOrd="0" presId="urn:microsoft.com/office/officeart/2008/layout/LinedList"/>
    <dgm:cxn modelId="{AC4EA9D5-3011-134A-885E-017FF6E17769}" type="presParOf" srcId="{3F1C872B-10F3-6C4F-91D3-A467B15189BE}" destId="{E40A9FD0-C5DA-9A44-8751-0C21CC2C7B46}" srcOrd="1" destOrd="0" presId="urn:microsoft.com/office/officeart/2008/layout/LinedList"/>
    <dgm:cxn modelId="{342B24F2-7A5D-B346-9DE6-EA4BC0E48678}" type="presParOf" srcId="{3F1C872B-10F3-6C4F-91D3-A467B15189BE}" destId="{03F2814D-D142-034E-BC76-38CF0F681826}" srcOrd="2" destOrd="0" presId="urn:microsoft.com/office/officeart/2008/layout/LinedList"/>
    <dgm:cxn modelId="{8A0091B9-DA91-1049-B07B-8F7B7D20AD73}" type="presParOf" srcId="{6FFB7915-57E9-2549-9D49-F42901BF1152}" destId="{2A48504D-D364-734F-8061-90F580FE19B4}" srcOrd="8" destOrd="0" presId="urn:microsoft.com/office/officeart/2008/layout/LinedList"/>
    <dgm:cxn modelId="{559ACB98-363C-484E-8AA0-A254CAAE3DDF}" type="presParOf" srcId="{6FFB7915-57E9-2549-9D49-F42901BF1152}" destId="{EA053E95-F03D-5244-96E0-788B21FB8E6B}" srcOrd="9" destOrd="0" presId="urn:microsoft.com/office/officeart/2008/layout/LinedList"/>
    <dgm:cxn modelId="{B237F665-79B7-4C4F-97A6-56D250D76395}" type="presParOf" srcId="{6FFB7915-57E9-2549-9D49-F42901BF1152}" destId="{87A307EB-786D-554D-852E-6A97C76FA221}" srcOrd="10" destOrd="0" presId="urn:microsoft.com/office/officeart/2008/layout/LinedList"/>
    <dgm:cxn modelId="{C91FF196-51FA-4A49-B6FA-7EBE9BFA22A9}" type="presParOf" srcId="{87A307EB-786D-554D-852E-6A97C76FA221}" destId="{8D1FA7E5-E714-2E47-8CC6-ED5299211765}" srcOrd="0" destOrd="0" presId="urn:microsoft.com/office/officeart/2008/layout/LinedList"/>
    <dgm:cxn modelId="{6C3EA147-8677-7E46-9585-90270695398D}" type="presParOf" srcId="{87A307EB-786D-554D-852E-6A97C76FA221}" destId="{15D5A930-C387-BC44-AE24-4CDC1C13B4CC}" srcOrd="1" destOrd="0" presId="urn:microsoft.com/office/officeart/2008/layout/LinedList"/>
    <dgm:cxn modelId="{CE9417EC-EE48-CD44-BC37-3611D3B95F27}" type="presParOf" srcId="{87A307EB-786D-554D-852E-6A97C76FA221}" destId="{1E56FD73-9A02-1541-90D7-F8DCB06F2F44}" srcOrd="2" destOrd="0" presId="urn:microsoft.com/office/officeart/2008/layout/LinedList"/>
    <dgm:cxn modelId="{9DE9FE79-A7AE-1D4C-986D-A2961E602620}" type="presParOf" srcId="{6FFB7915-57E9-2549-9D49-F42901BF1152}" destId="{35D3B2BF-6B6F-414A-AC5B-41D6F601F6B7}" srcOrd="11" destOrd="0" presId="urn:microsoft.com/office/officeart/2008/layout/LinedList"/>
    <dgm:cxn modelId="{74547650-F279-CB49-88F3-5199C6D20C65}" type="presParOf" srcId="{6FFB7915-57E9-2549-9D49-F42901BF1152}" destId="{6CEE65D0-B648-4A4E-A34A-A8F80C2FE375}" srcOrd="12" destOrd="0" presId="urn:microsoft.com/office/officeart/2008/layout/LinedList"/>
    <dgm:cxn modelId="{35B24C83-633D-5D44-8581-5B5AD0FC1551}" type="presParOf" srcId="{6FFB7915-57E9-2549-9D49-F42901BF1152}" destId="{66D1EE13-B97B-3D4C-B784-52041E94C780}" srcOrd="13" destOrd="0" presId="urn:microsoft.com/office/officeart/2008/layout/LinedList"/>
    <dgm:cxn modelId="{38AF14B3-ECEA-7B46-8BA1-C6969B1FBBEF}" type="presParOf" srcId="{66D1EE13-B97B-3D4C-B784-52041E94C780}" destId="{00FBFB8F-D53C-CF4C-BB34-248CAB3DFCE4}" srcOrd="0" destOrd="0" presId="urn:microsoft.com/office/officeart/2008/layout/LinedList"/>
    <dgm:cxn modelId="{757F43FC-60CF-9249-9DF5-B26279919013}" type="presParOf" srcId="{66D1EE13-B97B-3D4C-B784-52041E94C780}" destId="{03231FF0-49AC-9A43-BAD8-ABB7B2615D6A}" srcOrd="1" destOrd="0" presId="urn:microsoft.com/office/officeart/2008/layout/LinedList"/>
    <dgm:cxn modelId="{B867008F-D3D6-5742-9F2B-8DB6101F121A}" type="presParOf" srcId="{66D1EE13-B97B-3D4C-B784-52041E94C780}" destId="{D7DF5F20-922A-6F44-903E-C396D380CF6F}" srcOrd="2" destOrd="0" presId="urn:microsoft.com/office/officeart/2008/layout/LinedList"/>
    <dgm:cxn modelId="{50F111A7-B0EB-8A4F-AA90-4C0E238AB83B}" type="presParOf" srcId="{6FFB7915-57E9-2549-9D49-F42901BF1152}" destId="{FA752D4E-E852-FB40-8F47-AB55E5A7333C}" srcOrd="14" destOrd="0" presId="urn:microsoft.com/office/officeart/2008/layout/LinedList"/>
    <dgm:cxn modelId="{442BC5F4-E331-C247-9488-3B39BB8B1B35}" type="presParOf" srcId="{6FFB7915-57E9-2549-9D49-F42901BF1152}" destId="{BF02909C-A678-4248-ADAE-4F938433776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593D30A-4AF8-9F49-9912-030E60E5BDD7}"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GB"/>
        </a:p>
      </dgm:t>
    </dgm:pt>
    <dgm:pt modelId="{AB9672A8-A3B2-A84A-B512-5189123544A3}">
      <dgm:prSet custT="1"/>
      <dgm:spPr/>
      <dgm:t>
        <a:bodyPr/>
        <a:lstStyle/>
        <a:p>
          <a:pPr>
            <a:buFont typeface="Courier New" panose="02070309020205020404" pitchFamily="49" charset="0"/>
            <a:buChar char="o"/>
          </a:pPr>
          <a:r>
            <a:rPr lang="en-US" sz="1800" b="1" dirty="0">
              <a:latin typeface="Montserrat" pitchFamily="2" charset="77"/>
            </a:rPr>
            <a:t>BEVs: secure EU’s battery production capacity in a sustainable way</a:t>
          </a:r>
        </a:p>
        <a:p>
          <a:pPr>
            <a:buFont typeface="Courier New" panose="02070309020205020404" pitchFamily="49" charset="0"/>
            <a:buChar char="o"/>
          </a:pPr>
          <a:endParaRPr lang="en-GB" sz="1800" b="0" i="0" u="none" strike="noStrike" dirty="0">
            <a:solidFill>
              <a:srgbClr val="333333"/>
            </a:solidFill>
            <a:effectLst/>
            <a:latin typeface="Montserrat" pitchFamily="2" charset="77"/>
          </a:endParaRPr>
        </a:p>
      </dgm:t>
    </dgm:pt>
    <dgm:pt modelId="{F39EC4ED-16EC-344A-A3FA-8155BA36712B}" type="parTrans" cxnId="{24947532-6627-3C49-83E6-E44B15FE589B}">
      <dgm:prSet/>
      <dgm:spPr/>
      <dgm:t>
        <a:bodyPr/>
        <a:lstStyle/>
        <a:p>
          <a:endParaRPr lang="en-GB"/>
        </a:p>
      </dgm:t>
    </dgm:pt>
    <dgm:pt modelId="{38A49061-8357-884C-8959-92CB71DC8E3A}" type="sibTrans" cxnId="{24947532-6627-3C49-83E6-E44B15FE589B}">
      <dgm:prSet/>
      <dgm:spPr/>
      <dgm:t>
        <a:bodyPr/>
        <a:lstStyle/>
        <a:p>
          <a:endParaRPr lang="en-GB"/>
        </a:p>
      </dgm:t>
    </dgm:pt>
    <dgm:pt modelId="{3AC8B0A7-3C29-864A-A859-74AF4CC99834}">
      <dgm:prSet custT="1"/>
      <dgm:spPr/>
      <dgm:t>
        <a:bodyPr/>
        <a:lstStyle/>
        <a:p>
          <a:pPr algn="just">
            <a:buFont typeface="Symbol" pitchFamily="2" charset="2"/>
            <a:buChar char=""/>
          </a:pPr>
          <a:r>
            <a:rPr lang="en-GB" sz="1800" dirty="0">
              <a:latin typeface="Montserrat" pitchFamily="2" charset="77"/>
            </a:rPr>
            <a:t>Worldwide competition and a lack of raw material deposits in the EU creates an overdependence on specific countries and regions which is difficult to break</a:t>
          </a:r>
          <a:endParaRPr lang="en-BE" sz="1800" dirty="0">
            <a:latin typeface="Montserrat" pitchFamily="2" charset="77"/>
          </a:endParaRPr>
        </a:p>
      </dgm:t>
    </dgm:pt>
    <dgm:pt modelId="{FB0DDD92-4F4E-A24C-8E60-9A6C25038ECC}" type="parTrans" cxnId="{99688A7F-FD32-B746-A838-7BA377ADF20A}">
      <dgm:prSet/>
      <dgm:spPr/>
      <dgm:t>
        <a:bodyPr/>
        <a:lstStyle/>
        <a:p>
          <a:endParaRPr lang="en-GB"/>
        </a:p>
      </dgm:t>
    </dgm:pt>
    <dgm:pt modelId="{3174A66B-3C15-B54D-BC54-EA30EEA774A5}" type="sibTrans" cxnId="{99688A7F-FD32-B746-A838-7BA377ADF20A}">
      <dgm:prSet/>
      <dgm:spPr/>
      <dgm:t>
        <a:bodyPr/>
        <a:lstStyle/>
        <a:p>
          <a:endParaRPr lang="en-GB"/>
        </a:p>
      </dgm:t>
    </dgm:pt>
    <dgm:pt modelId="{74F56DE4-7773-1142-9C83-EEC1216621C7}">
      <dgm:prSet custT="1"/>
      <dgm:spPr/>
      <dgm:t>
        <a:bodyPr/>
        <a:lstStyle/>
        <a:p>
          <a:pPr algn="just">
            <a:buFont typeface="Courier New" panose="02070309020205020404" pitchFamily="49" charset="0"/>
            <a:buChar char="o"/>
          </a:pPr>
          <a:r>
            <a:rPr lang="en-GB" sz="1800" dirty="0">
              <a:latin typeface="Montserrat" pitchFamily="2" charset="77"/>
            </a:rPr>
            <a:t>Materials necessary for the mass adoption of BEVs must be secured by the EU</a:t>
          </a:r>
          <a:endParaRPr lang="en-BE" sz="1800" dirty="0">
            <a:latin typeface="Montserrat" pitchFamily="2" charset="77"/>
          </a:endParaRPr>
        </a:p>
      </dgm:t>
    </dgm:pt>
    <dgm:pt modelId="{D4F018B3-417D-AE41-9A81-4AC4D73109E2}" type="parTrans" cxnId="{B4F5E1DA-2F40-D54D-94A1-4C570D7E1913}">
      <dgm:prSet/>
      <dgm:spPr/>
      <dgm:t>
        <a:bodyPr/>
        <a:lstStyle/>
        <a:p>
          <a:endParaRPr lang="en-GB"/>
        </a:p>
      </dgm:t>
    </dgm:pt>
    <dgm:pt modelId="{3EB051AD-B1A3-0946-8948-C246BBC4E86F}" type="sibTrans" cxnId="{B4F5E1DA-2F40-D54D-94A1-4C570D7E1913}">
      <dgm:prSet/>
      <dgm:spPr/>
      <dgm:t>
        <a:bodyPr/>
        <a:lstStyle/>
        <a:p>
          <a:endParaRPr lang="en-GB"/>
        </a:p>
      </dgm:t>
    </dgm:pt>
    <dgm:pt modelId="{30CFB644-D6B3-6447-B269-EFF60D87FFDB}">
      <dgm:prSet custT="1"/>
      <dgm:spPr/>
      <dgm:t>
        <a:bodyPr/>
        <a:lstStyle/>
        <a:p>
          <a:pPr>
            <a:buFont typeface="Courier New" panose="02070309020205020404" pitchFamily="49" charset="0"/>
            <a:buChar char="o"/>
          </a:pPr>
          <a:r>
            <a:rPr lang="en-GB" sz="1800" dirty="0">
              <a:latin typeface="Montserrat" pitchFamily="2" charset="77"/>
            </a:rPr>
            <a:t>Concerns over environmental practices and social conditions in regions where raw materials are extracted must be overcome</a:t>
          </a:r>
          <a:endParaRPr lang="en-BE" sz="1800" dirty="0">
            <a:latin typeface="Montserrat" pitchFamily="2" charset="77"/>
          </a:endParaRPr>
        </a:p>
      </dgm:t>
    </dgm:pt>
    <dgm:pt modelId="{5F1A3D4E-8B87-7443-9545-C57C5F295A87}" type="parTrans" cxnId="{4E28D17D-397E-1D4E-A1FF-C69D0827D04F}">
      <dgm:prSet/>
      <dgm:spPr/>
      <dgm:t>
        <a:bodyPr/>
        <a:lstStyle/>
        <a:p>
          <a:endParaRPr lang="en-GB"/>
        </a:p>
      </dgm:t>
    </dgm:pt>
    <dgm:pt modelId="{35867C10-5C14-9944-AD71-8BD6CA571B30}" type="sibTrans" cxnId="{4E28D17D-397E-1D4E-A1FF-C69D0827D04F}">
      <dgm:prSet/>
      <dgm:spPr/>
      <dgm:t>
        <a:bodyPr/>
        <a:lstStyle/>
        <a:p>
          <a:endParaRPr lang="en-GB"/>
        </a:p>
      </dgm:t>
    </dgm:pt>
    <dgm:pt modelId="{7FDC657A-62CC-B642-BC9C-FA31D4FA3F37}">
      <dgm:prSet custT="1"/>
      <dgm:spPr/>
      <dgm:t>
        <a:bodyPr/>
        <a:lstStyle/>
        <a:p>
          <a:pPr>
            <a:buFont typeface="Courier New" panose="02070309020205020404" pitchFamily="49" charset="0"/>
            <a:buChar char="o"/>
          </a:pPr>
          <a:r>
            <a:rPr lang="en-GB" sz="1800" dirty="0">
              <a:latin typeface="Montserrat" pitchFamily="2" charset="77"/>
            </a:rPr>
            <a:t>Strong industrial policy is required to secure materials and jobs potentially lost in the current supply chains</a:t>
          </a:r>
          <a:endParaRPr lang="en-BE" sz="1800" dirty="0">
            <a:latin typeface="Montserrat" pitchFamily="2" charset="77"/>
          </a:endParaRPr>
        </a:p>
      </dgm:t>
    </dgm:pt>
    <dgm:pt modelId="{3F525201-E391-704B-8658-11501A16306F}" type="parTrans" cxnId="{AF7CE47F-6026-2E45-B489-AB4C50347823}">
      <dgm:prSet/>
      <dgm:spPr/>
      <dgm:t>
        <a:bodyPr/>
        <a:lstStyle/>
        <a:p>
          <a:endParaRPr lang="en-GB"/>
        </a:p>
      </dgm:t>
    </dgm:pt>
    <dgm:pt modelId="{498697AF-6F31-DB43-AE5A-89EAD7C7E363}" type="sibTrans" cxnId="{AF7CE47F-6026-2E45-B489-AB4C50347823}">
      <dgm:prSet/>
      <dgm:spPr/>
      <dgm:t>
        <a:bodyPr/>
        <a:lstStyle/>
        <a:p>
          <a:endParaRPr lang="en-GB"/>
        </a:p>
      </dgm:t>
    </dgm:pt>
    <dgm:pt modelId="{E8A30222-1B6A-3A40-9867-9E4292AD601E}">
      <dgm:prSet custT="1"/>
      <dgm:spPr/>
      <dgm:t>
        <a:bodyPr/>
        <a:lstStyle/>
        <a:p>
          <a:pPr algn="just"/>
          <a:r>
            <a:rPr lang="en-GB" sz="1800" kern="1200" dirty="0">
              <a:solidFill>
                <a:prstClr val="black">
                  <a:hueOff val="0"/>
                  <a:satOff val="0"/>
                  <a:lumOff val="0"/>
                  <a:alphaOff val="0"/>
                </a:prstClr>
              </a:solidFill>
              <a:latin typeface="Montserrat" pitchFamily="2" charset="77"/>
              <a:ea typeface="+mn-ea"/>
              <a:cs typeface="+mn-cs"/>
            </a:rPr>
            <a:t>Battery recycling capacity must be expanded to limit dependencies – limited source materials until 2030 </a:t>
          </a:r>
        </a:p>
      </dgm:t>
    </dgm:pt>
    <dgm:pt modelId="{855FA816-C26A-C544-A6CB-A2803126DD6C}" type="parTrans" cxnId="{C0C2A4BD-C856-3547-BECF-D3C7D7983022}">
      <dgm:prSet/>
      <dgm:spPr/>
      <dgm:t>
        <a:bodyPr/>
        <a:lstStyle/>
        <a:p>
          <a:endParaRPr lang="en-GB"/>
        </a:p>
      </dgm:t>
    </dgm:pt>
    <dgm:pt modelId="{D935AFE2-E615-214B-9D34-5A09998B3C3F}" type="sibTrans" cxnId="{C0C2A4BD-C856-3547-BECF-D3C7D7983022}">
      <dgm:prSet/>
      <dgm:spPr/>
      <dgm:t>
        <a:bodyPr/>
        <a:lstStyle/>
        <a:p>
          <a:endParaRPr lang="en-GB"/>
        </a:p>
      </dgm:t>
    </dgm:pt>
    <dgm:pt modelId="{6B54118D-1F47-CB44-B975-655040AA4390}" type="pres">
      <dgm:prSet presAssocID="{9593D30A-4AF8-9F49-9912-030E60E5BDD7}" presName="vert0" presStyleCnt="0">
        <dgm:presLayoutVars>
          <dgm:dir/>
          <dgm:animOne val="branch"/>
          <dgm:animLvl val="lvl"/>
        </dgm:presLayoutVars>
      </dgm:prSet>
      <dgm:spPr/>
    </dgm:pt>
    <dgm:pt modelId="{D4B51223-B469-FF40-8A3F-2EF87E2DCB7F}" type="pres">
      <dgm:prSet presAssocID="{AB9672A8-A3B2-A84A-B512-5189123544A3}" presName="thickLine" presStyleLbl="alignNode1" presStyleIdx="0" presStyleCnt="1"/>
      <dgm:spPr/>
    </dgm:pt>
    <dgm:pt modelId="{B31270E5-1FD4-DD4F-BEEF-59782580BE97}" type="pres">
      <dgm:prSet presAssocID="{AB9672A8-A3B2-A84A-B512-5189123544A3}" presName="horz1" presStyleCnt="0"/>
      <dgm:spPr/>
    </dgm:pt>
    <dgm:pt modelId="{57075030-62E6-0546-9342-014CE4A1004A}" type="pres">
      <dgm:prSet presAssocID="{AB9672A8-A3B2-A84A-B512-5189123544A3}" presName="tx1" presStyleLbl="revTx" presStyleIdx="0" presStyleCnt="6" custScaleX="147094"/>
      <dgm:spPr/>
    </dgm:pt>
    <dgm:pt modelId="{6FFB7915-57E9-2549-9D49-F42901BF1152}" type="pres">
      <dgm:prSet presAssocID="{AB9672A8-A3B2-A84A-B512-5189123544A3}" presName="vert1" presStyleCnt="0"/>
      <dgm:spPr/>
    </dgm:pt>
    <dgm:pt modelId="{4856DB9C-AC2E-304E-B9E7-77DAB2275084}" type="pres">
      <dgm:prSet presAssocID="{74F56DE4-7773-1142-9C83-EEC1216621C7}" presName="vertSpace2a" presStyleCnt="0"/>
      <dgm:spPr/>
    </dgm:pt>
    <dgm:pt modelId="{239F1BDB-0526-234E-B301-B7197B205E38}" type="pres">
      <dgm:prSet presAssocID="{74F56DE4-7773-1142-9C83-EEC1216621C7}" presName="horz2" presStyleCnt="0"/>
      <dgm:spPr/>
    </dgm:pt>
    <dgm:pt modelId="{7C0A4852-BF79-9347-84AC-271A5DDED967}" type="pres">
      <dgm:prSet presAssocID="{74F56DE4-7773-1142-9C83-EEC1216621C7}" presName="horzSpace2" presStyleCnt="0"/>
      <dgm:spPr/>
    </dgm:pt>
    <dgm:pt modelId="{33B49DDF-6191-9743-B1CB-9DA729CC6E83}" type="pres">
      <dgm:prSet presAssocID="{74F56DE4-7773-1142-9C83-EEC1216621C7}" presName="tx2" presStyleLbl="revTx" presStyleIdx="1" presStyleCnt="6"/>
      <dgm:spPr/>
    </dgm:pt>
    <dgm:pt modelId="{DE685C1B-1306-DC4C-A4C6-3EE8AA736343}" type="pres">
      <dgm:prSet presAssocID="{74F56DE4-7773-1142-9C83-EEC1216621C7}" presName="vert2" presStyleCnt="0"/>
      <dgm:spPr/>
    </dgm:pt>
    <dgm:pt modelId="{C01E1803-29AE-F248-985A-1F615A1BA416}" type="pres">
      <dgm:prSet presAssocID="{74F56DE4-7773-1142-9C83-EEC1216621C7}" presName="thinLine2b" presStyleLbl="callout" presStyleIdx="0" presStyleCnt="5"/>
      <dgm:spPr/>
    </dgm:pt>
    <dgm:pt modelId="{2CFC290B-3EC5-4C45-8C0F-23EC8CF04562}" type="pres">
      <dgm:prSet presAssocID="{74F56DE4-7773-1142-9C83-EEC1216621C7}" presName="vertSpace2b" presStyleCnt="0"/>
      <dgm:spPr/>
    </dgm:pt>
    <dgm:pt modelId="{51A22099-F671-D34E-8B5B-AD04965C2F7C}" type="pres">
      <dgm:prSet presAssocID="{3AC8B0A7-3C29-864A-A859-74AF4CC99834}" presName="horz2" presStyleCnt="0"/>
      <dgm:spPr/>
    </dgm:pt>
    <dgm:pt modelId="{B1D71772-5881-6E48-93B7-140B1EE0E429}" type="pres">
      <dgm:prSet presAssocID="{3AC8B0A7-3C29-864A-A859-74AF4CC99834}" presName="horzSpace2" presStyleCnt="0"/>
      <dgm:spPr/>
    </dgm:pt>
    <dgm:pt modelId="{D0501AD7-7E06-6A41-9F15-DB1A0E28CFCE}" type="pres">
      <dgm:prSet presAssocID="{3AC8B0A7-3C29-864A-A859-74AF4CC99834}" presName="tx2" presStyleLbl="revTx" presStyleIdx="2" presStyleCnt="6"/>
      <dgm:spPr/>
    </dgm:pt>
    <dgm:pt modelId="{68C50761-8277-3840-B04C-0C32CCDACE06}" type="pres">
      <dgm:prSet presAssocID="{3AC8B0A7-3C29-864A-A859-74AF4CC99834}" presName="vert2" presStyleCnt="0"/>
      <dgm:spPr/>
    </dgm:pt>
    <dgm:pt modelId="{621C7E5F-09D8-D24F-BCCF-6B7481FA86D7}" type="pres">
      <dgm:prSet presAssocID="{3AC8B0A7-3C29-864A-A859-74AF4CC99834}" presName="thinLine2b" presStyleLbl="callout" presStyleIdx="1" presStyleCnt="5"/>
      <dgm:spPr/>
    </dgm:pt>
    <dgm:pt modelId="{BD272FCA-4D2F-CA44-BEF7-DFB6B1F034B8}" type="pres">
      <dgm:prSet presAssocID="{3AC8B0A7-3C29-864A-A859-74AF4CC99834}" presName="vertSpace2b" presStyleCnt="0"/>
      <dgm:spPr/>
    </dgm:pt>
    <dgm:pt modelId="{3F1C872B-10F3-6C4F-91D3-A467B15189BE}" type="pres">
      <dgm:prSet presAssocID="{7FDC657A-62CC-B642-BC9C-FA31D4FA3F37}" presName="horz2" presStyleCnt="0"/>
      <dgm:spPr/>
    </dgm:pt>
    <dgm:pt modelId="{4E8CB18D-4EE3-A14D-A8E7-1180C6833EDF}" type="pres">
      <dgm:prSet presAssocID="{7FDC657A-62CC-B642-BC9C-FA31D4FA3F37}" presName="horzSpace2" presStyleCnt="0"/>
      <dgm:spPr/>
    </dgm:pt>
    <dgm:pt modelId="{E40A9FD0-C5DA-9A44-8751-0C21CC2C7B46}" type="pres">
      <dgm:prSet presAssocID="{7FDC657A-62CC-B642-BC9C-FA31D4FA3F37}" presName="tx2" presStyleLbl="revTx" presStyleIdx="3" presStyleCnt="6"/>
      <dgm:spPr/>
    </dgm:pt>
    <dgm:pt modelId="{03F2814D-D142-034E-BC76-38CF0F681826}" type="pres">
      <dgm:prSet presAssocID="{7FDC657A-62CC-B642-BC9C-FA31D4FA3F37}" presName="vert2" presStyleCnt="0"/>
      <dgm:spPr/>
    </dgm:pt>
    <dgm:pt modelId="{2A48504D-D364-734F-8061-90F580FE19B4}" type="pres">
      <dgm:prSet presAssocID="{7FDC657A-62CC-B642-BC9C-FA31D4FA3F37}" presName="thinLine2b" presStyleLbl="callout" presStyleIdx="2" presStyleCnt="5"/>
      <dgm:spPr/>
    </dgm:pt>
    <dgm:pt modelId="{EA053E95-F03D-5244-96E0-788B21FB8E6B}" type="pres">
      <dgm:prSet presAssocID="{7FDC657A-62CC-B642-BC9C-FA31D4FA3F37}" presName="vertSpace2b" presStyleCnt="0"/>
      <dgm:spPr/>
    </dgm:pt>
    <dgm:pt modelId="{87A307EB-786D-554D-852E-6A97C76FA221}" type="pres">
      <dgm:prSet presAssocID="{30CFB644-D6B3-6447-B269-EFF60D87FFDB}" presName="horz2" presStyleCnt="0"/>
      <dgm:spPr/>
    </dgm:pt>
    <dgm:pt modelId="{8D1FA7E5-E714-2E47-8CC6-ED5299211765}" type="pres">
      <dgm:prSet presAssocID="{30CFB644-D6B3-6447-B269-EFF60D87FFDB}" presName="horzSpace2" presStyleCnt="0"/>
      <dgm:spPr/>
    </dgm:pt>
    <dgm:pt modelId="{15D5A930-C387-BC44-AE24-4CDC1C13B4CC}" type="pres">
      <dgm:prSet presAssocID="{30CFB644-D6B3-6447-B269-EFF60D87FFDB}" presName="tx2" presStyleLbl="revTx" presStyleIdx="4" presStyleCnt="6"/>
      <dgm:spPr/>
    </dgm:pt>
    <dgm:pt modelId="{1E56FD73-9A02-1541-90D7-F8DCB06F2F44}" type="pres">
      <dgm:prSet presAssocID="{30CFB644-D6B3-6447-B269-EFF60D87FFDB}" presName="vert2" presStyleCnt="0"/>
      <dgm:spPr/>
    </dgm:pt>
    <dgm:pt modelId="{35D3B2BF-6B6F-414A-AC5B-41D6F601F6B7}" type="pres">
      <dgm:prSet presAssocID="{30CFB644-D6B3-6447-B269-EFF60D87FFDB}" presName="thinLine2b" presStyleLbl="callout" presStyleIdx="3" presStyleCnt="5"/>
      <dgm:spPr/>
    </dgm:pt>
    <dgm:pt modelId="{6CEE65D0-B648-4A4E-A34A-A8F80C2FE375}" type="pres">
      <dgm:prSet presAssocID="{30CFB644-D6B3-6447-B269-EFF60D87FFDB}" presName="vertSpace2b" presStyleCnt="0"/>
      <dgm:spPr/>
    </dgm:pt>
    <dgm:pt modelId="{66D1EE13-B97B-3D4C-B784-52041E94C780}" type="pres">
      <dgm:prSet presAssocID="{E8A30222-1B6A-3A40-9867-9E4292AD601E}" presName="horz2" presStyleCnt="0"/>
      <dgm:spPr/>
    </dgm:pt>
    <dgm:pt modelId="{00FBFB8F-D53C-CF4C-BB34-248CAB3DFCE4}" type="pres">
      <dgm:prSet presAssocID="{E8A30222-1B6A-3A40-9867-9E4292AD601E}" presName="horzSpace2" presStyleCnt="0"/>
      <dgm:spPr/>
    </dgm:pt>
    <dgm:pt modelId="{03231FF0-49AC-9A43-BAD8-ABB7B2615D6A}" type="pres">
      <dgm:prSet presAssocID="{E8A30222-1B6A-3A40-9867-9E4292AD601E}" presName="tx2" presStyleLbl="revTx" presStyleIdx="5" presStyleCnt="6"/>
      <dgm:spPr/>
    </dgm:pt>
    <dgm:pt modelId="{D7DF5F20-922A-6F44-903E-C396D380CF6F}" type="pres">
      <dgm:prSet presAssocID="{E8A30222-1B6A-3A40-9867-9E4292AD601E}" presName="vert2" presStyleCnt="0"/>
      <dgm:spPr/>
    </dgm:pt>
    <dgm:pt modelId="{FA752D4E-E852-FB40-8F47-AB55E5A7333C}" type="pres">
      <dgm:prSet presAssocID="{E8A30222-1B6A-3A40-9867-9E4292AD601E}" presName="thinLine2b" presStyleLbl="callout" presStyleIdx="4" presStyleCnt="5"/>
      <dgm:spPr/>
    </dgm:pt>
    <dgm:pt modelId="{BF02909C-A678-4248-ADAE-4F9384337762}" type="pres">
      <dgm:prSet presAssocID="{E8A30222-1B6A-3A40-9867-9E4292AD601E}" presName="vertSpace2b" presStyleCnt="0"/>
      <dgm:spPr/>
    </dgm:pt>
  </dgm:ptLst>
  <dgm:cxnLst>
    <dgm:cxn modelId="{09940401-3760-AF41-86D3-E98AF6070536}" type="presOf" srcId="{30CFB644-D6B3-6447-B269-EFF60D87FFDB}" destId="{15D5A930-C387-BC44-AE24-4CDC1C13B4CC}" srcOrd="0" destOrd="0" presId="urn:microsoft.com/office/officeart/2008/layout/LinedList"/>
    <dgm:cxn modelId="{CCAA6B2D-31DD-4045-ABAA-F8399FF938F6}" type="presOf" srcId="{E8A30222-1B6A-3A40-9867-9E4292AD601E}" destId="{03231FF0-49AC-9A43-BAD8-ABB7B2615D6A}" srcOrd="0" destOrd="0" presId="urn:microsoft.com/office/officeart/2008/layout/LinedList"/>
    <dgm:cxn modelId="{24947532-6627-3C49-83E6-E44B15FE589B}" srcId="{9593D30A-4AF8-9F49-9912-030E60E5BDD7}" destId="{AB9672A8-A3B2-A84A-B512-5189123544A3}" srcOrd="0" destOrd="0" parTransId="{F39EC4ED-16EC-344A-A3FA-8155BA36712B}" sibTransId="{38A49061-8357-884C-8959-92CB71DC8E3A}"/>
    <dgm:cxn modelId="{F9CCC04C-1C06-2C46-ADC6-8DCFB764F1F3}" type="presOf" srcId="{74F56DE4-7773-1142-9C83-EEC1216621C7}" destId="{33B49DDF-6191-9743-B1CB-9DA729CC6E83}" srcOrd="0" destOrd="0" presId="urn:microsoft.com/office/officeart/2008/layout/LinedList"/>
    <dgm:cxn modelId="{33ECCE54-2BFF-044A-810E-68BD16CADF2C}" type="presOf" srcId="{9593D30A-4AF8-9F49-9912-030E60E5BDD7}" destId="{6B54118D-1F47-CB44-B975-655040AA4390}" srcOrd="0" destOrd="0" presId="urn:microsoft.com/office/officeart/2008/layout/LinedList"/>
    <dgm:cxn modelId="{9F034C5D-0174-7245-B4F7-7A09C37C9147}" type="presOf" srcId="{AB9672A8-A3B2-A84A-B512-5189123544A3}" destId="{57075030-62E6-0546-9342-014CE4A1004A}" srcOrd="0" destOrd="0" presId="urn:microsoft.com/office/officeart/2008/layout/LinedList"/>
    <dgm:cxn modelId="{4E28D17D-397E-1D4E-A1FF-C69D0827D04F}" srcId="{AB9672A8-A3B2-A84A-B512-5189123544A3}" destId="{30CFB644-D6B3-6447-B269-EFF60D87FFDB}" srcOrd="3" destOrd="0" parTransId="{5F1A3D4E-8B87-7443-9545-C57C5F295A87}" sibTransId="{35867C10-5C14-9944-AD71-8BD6CA571B30}"/>
    <dgm:cxn modelId="{99688A7F-FD32-B746-A838-7BA377ADF20A}" srcId="{AB9672A8-A3B2-A84A-B512-5189123544A3}" destId="{3AC8B0A7-3C29-864A-A859-74AF4CC99834}" srcOrd="1" destOrd="0" parTransId="{FB0DDD92-4F4E-A24C-8E60-9A6C25038ECC}" sibTransId="{3174A66B-3C15-B54D-BC54-EA30EEA774A5}"/>
    <dgm:cxn modelId="{AF7CE47F-6026-2E45-B489-AB4C50347823}" srcId="{AB9672A8-A3B2-A84A-B512-5189123544A3}" destId="{7FDC657A-62CC-B642-BC9C-FA31D4FA3F37}" srcOrd="2" destOrd="0" parTransId="{3F525201-E391-704B-8658-11501A16306F}" sibTransId="{498697AF-6F31-DB43-AE5A-89EAD7C7E363}"/>
    <dgm:cxn modelId="{605A60B6-C95C-274B-8235-D5B131DC3584}" type="presOf" srcId="{7FDC657A-62CC-B642-BC9C-FA31D4FA3F37}" destId="{E40A9FD0-C5DA-9A44-8751-0C21CC2C7B46}" srcOrd="0" destOrd="0" presId="urn:microsoft.com/office/officeart/2008/layout/LinedList"/>
    <dgm:cxn modelId="{C0C2A4BD-C856-3547-BECF-D3C7D7983022}" srcId="{AB9672A8-A3B2-A84A-B512-5189123544A3}" destId="{E8A30222-1B6A-3A40-9867-9E4292AD601E}" srcOrd="4" destOrd="0" parTransId="{855FA816-C26A-C544-A6CB-A2803126DD6C}" sibTransId="{D935AFE2-E615-214B-9D34-5A09998B3C3F}"/>
    <dgm:cxn modelId="{B4F5E1DA-2F40-D54D-94A1-4C570D7E1913}" srcId="{AB9672A8-A3B2-A84A-B512-5189123544A3}" destId="{74F56DE4-7773-1142-9C83-EEC1216621C7}" srcOrd="0" destOrd="0" parTransId="{D4F018B3-417D-AE41-9A81-4AC4D73109E2}" sibTransId="{3EB051AD-B1A3-0946-8948-C246BBC4E86F}"/>
    <dgm:cxn modelId="{44FAF4E8-CD4D-D647-B5F6-33382BDE0851}" type="presOf" srcId="{3AC8B0A7-3C29-864A-A859-74AF4CC99834}" destId="{D0501AD7-7E06-6A41-9F15-DB1A0E28CFCE}" srcOrd="0" destOrd="0" presId="urn:microsoft.com/office/officeart/2008/layout/LinedList"/>
    <dgm:cxn modelId="{905B58A1-E8D6-8445-926E-E680AA111031}" type="presParOf" srcId="{6B54118D-1F47-CB44-B975-655040AA4390}" destId="{D4B51223-B469-FF40-8A3F-2EF87E2DCB7F}" srcOrd="0" destOrd="0" presId="urn:microsoft.com/office/officeart/2008/layout/LinedList"/>
    <dgm:cxn modelId="{7D20743A-AEBA-2D44-A3E5-EE91F937C8AB}" type="presParOf" srcId="{6B54118D-1F47-CB44-B975-655040AA4390}" destId="{B31270E5-1FD4-DD4F-BEEF-59782580BE97}" srcOrd="1" destOrd="0" presId="urn:microsoft.com/office/officeart/2008/layout/LinedList"/>
    <dgm:cxn modelId="{D9FD2732-1351-7746-B1D7-DD3CEF2773BC}" type="presParOf" srcId="{B31270E5-1FD4-DD4F-BEEF-59782580BE97}" destId="{57075030-62E6-0546-9342-014CE4A1004A}" srcOrd="0" destOrd="0" presId="urn:microsoft.com/office/officeart/2008/layout/LinedList"/>
    <dgm:cxn modelId="{11BDEEF0-49E0-C24F-9EEE-1279FCE9DBEC}" type="presParOf" srcId="{B31270E5-1FD4-DD4F-BEEF-59782580BE97}" destId="{6FFB7915-57E9-2549-9D49-F42901BF1152}" srcOrd="1" destOrd="0" presId="urn:microsoft.com/office/officeart/2008/layout/LinedList"/>
    <dgm:cxn modelId="{4C363943-ADE1-0441-993A-8EBC50CBC594}" type="presParOf" srcId="{6FFB7915-57E9-2549-9D49-F42901BF1152}" destId="{4856DB9C-AC2E-304E-B9E7-77DAB2275084}" srcOrd="0" destOrd="0" presId="urn:microsoft.com/office/officeart/2008/layout/LinedList"/>
    <dgm:cxn modelId="{3665C5D3-2284-0746-8D1B-FC8BF402CD15}" type="presParOf" srcId="{6FFB7915-57E9-2549-9D49-F42901BF1152}" destId="{239F1BDB-0526-234E-B301-B7197B205E38}" srcOrd="1" destOrd="0" presId="urn:microsoft.com/office/officeart/2008/layout/LinedList"/>
    <dgm:cxn modelId="{619BE136-1C5E-6044-ABED-283F9B44550C}" type="presParOf" srcId="{239F1BDB-0526-234E-B301-B7197B205E38}" destId="{7C0A4852-BF79-9347-84AC-271A5DDED967}" srcOrd="0" destOrd="0" presId="urn:microsoft.com/office/officeart/2008/layout/LinedList"/>
    <dgm:cxn modelId="{B36B0A49-BAB6-1D44-9D20-4D2AB3830244}" type="presParOf" srcId="{239F1BDB-0526-234E-B301-B7197B205E38}" destId="{33B49DDF-6191-9743-B1CB-9DA729CC6E83}" srcOrd="1" destOrd="0" presId="urn:microsoft.com/office/officeart/2008/layout/LinedList"/>
    <dgm:cxn modelId="{7978413C-547C-3649-8A15-4408F463CD98}" type="presParOf" srcId="{239F1BDB-0526-234E-B301-B7197B205E38}" destId="{DE685C1B-1306-DC4C-A4C6-3EE8AA736343}" srcOrd="2" destOrd="0" presId="urn:microsoft.com/office/officeart/2008/layout/LinedList"/>
    <dgm:cxn modelId="{D07F47C1-FA8F-9846-8D2A-286CF79519E6}" type="presParOf" srcId="{6FFB7915-57E9-2549-9D49-F42901BF1152}" destId="{C01E1803-29AE-F248-985A-1F615A1BA416}" srcOrd="2" destOrd="0" presId="urn:microsoft.com/office/officeart/2008/layout/LinedList"/>
    <dgm:cxn modelId="{3DE765B2-16F4-614C-90F2-D097DC568BDC}" type="presParOf" srcId="{6FFB7915-57E9-2549-9D49-F42901BF1152}" destId="{2CFC290B-3EC5-4C45-8C0F-23EC8CF04562}" srcOrd="3" destOrd="0" presId="urn:microsoft.com/office/officeart/2008/layout/LinedList"/>
    <dgm:cxn modelId="{313BE918-DFA5-BB49-AC74-F6C664F5462B}" type="presParOf" srcId="{6FFB7915-57E9-2549-9D49-F42901BF1152}" destId="{51A22099-F671-D34E-8B5B-AD04965C2F7C}" srcOrd="4" destOrd="0" presId="urn:microsoft.com/office/officeart/2008/layout/LinedList"/>
    <dgm:cxn modelId="{D51333B7-27D4-744C-B86D-36F70D06B7CA}" type="presParOf" srcId="{51A22099-F671-D34E-8B5B-AD04965C2F7C}" destId="{B1D71772-5881-6E48-93B7-140B1EE0E429}" srcOrd="0" destOrd="0" presId="urn:microsoft.com/office/officeart/2008/layout/LinedList"/>
    <dgm:cxn modelId="{480056C6-139D-B44D-A2D1-1470D563BB1B}" type="presParOf" srcId="{51A22099-F671-D34E-8B5B-AD04965C2F7C}" destId="{D0501AD7-7E06-6A41-9F15-DB1A0E28CFCE}" srcOrd="1" destOrd="0" presId="urn:microsoft.com/office/officeart/2008/layout/LinedList"/>
    <dgm:cxn modelId="{79B78DF9-2AEC-3F44-AF48-7635C209E9B0}" type="presParOf" srcId="{51A22099-F671-D34E-8B5B-AD04965C2F7C}" destId="{68C50761-8277-3840-B04C-0C32CCDACE06}" srcOrd="2" destOrd="0" presId="urn:microsoft.com/office/officeart/2008/layout/LinedList"/>
    <dgm:cxn modelId="{A1A7609B-E5D1-6948-83D8-FD1240F5EB46}" type="presParOf" srcId="{6FFB7915-57E9-2549-9D49-F42901BF1152}" destId="{621C7E5F-09D8-D24F-BCCF-6B7481FA86D7}" srcOrd="5" destOrd="0" presId="urn:microsoft.com/office/officeart/2008/layout/LinedList"/>
    <dgm:cxn modelId="{228A0C78-E488-1642-AC2B-13EE7375B979}" type="presParOf" srcId="{6FFB7915-57E9-2549-9D49-F42901BF1152}" destId="{BD272FCA-4D2F-CA44-BEF7-DFB6B1F034B8}" srcOrd="6" destOrd="0" presId="urn:microsoft.com/office/officeart/2008/layout/LinedList"/>
    <dgm:cxn modelId="{66D85A1F-8DF5-7F4B-AFAE-D7AD7092A771}" type="presParOf" srcId="{6FFB7915-57E9-2549-9D49-F42901BF1152}" destId="{3F1C872B-10F3-6C4F-91D3-A467B15189BE}" srcOrd="7" destOrd="0" presId="urn:microsoft.com/office/officeart/2008/layout/LinedList"/>
    <dgm:cxn modelId="{61E366D3-D7B3-E04A-AE90-02801C514FFE}" type="presParOf" srcId="{3F1C872B-10F3-6C4F-91D3-A467B15189BE}" destId="{4E8CB18D-4EE3-A14D-A8E7-1180C6833EDF}" srcOrd="0" destOrd="0" presId="urn:microsoft.com/office/officeart/2008/layout/LinedList"/>
    <dgm:cxn modelId="{AC4EA9D5-3011-134A-885E-017FF6E17769}" type="presParOf" srcId="{3F1C872B-10F3-6C4F-91D3-A467B15189BE}" destId="{E40A9FD0-C5DA-9A44-8751-0C21CC2C7B46}" srcOrd="1" destOrd="0" presId="urn:microsoft.com/office/officeart/2008/layout/LinedList"/>
    <dgm:cxn modelId="{342B24F2-7A5D-B346-9DE6-EA4BC0E48678}" type="presParOf" srcId="{3F1C872B-10F3-6C4F-91D3-A467B15189BE}" destId="{03F2814D-D142-034E-BC76-38CF0F681826}" srcOrd="2" destOrd="0" presId="urn:microsoft.com/office/officeart/2008/layout/LinedList"/>
    <dgm:cxn modelId="{8A0091B9-DA91-1049-B07B-8F7B7D20AD73}" type="presParOf" srcId="{6FFB7915-57E9-2549-9D49-F42901BF1152}" destId="{2A48504D-D364-734F-8061-90F580FE19B4}" srcOrd="8" destOrd="0" presId="urn:microsoft.com/office/officeart/2008/layout/LinedList"/>
    <dgm:cxn modelId="{559ACB98-363C-484E-8AA0-A254CAAE3DDF}" type="presParOf" srcId="{6FFB7915-57E9-2549-9D49-F42901BF1152}" destId="{EA053E95-F03D-5244-96E0-788B21FB8E6B}" srcOrd="9" destOrd="0" presId="urn:microsoft.com/office/officeart/2008/layout/LinedList"/>
    <dgm:cxn modelId="{B237F665-79B7-4C4F-97A6-56D250D76395}" type="presParOf" srcId="{6FFB7915-57E9-2549-9D49-F42901BF1152}" destId="{87A307EB-786D-554D-852E-6A97C76FA221}" srcOrd="10" destOrd="0" presId="urn:microsoft.com/office/officeart/2008/layout/LinedList"/>
    <dgm:cxn modelId="{C91FF196-51FA-4A49-B6FA-7EBE9BFA22A9}" type="presParOf" srcId="{87A307EB-786D-554D-852E-6A97C76FA221}" destId="{8D1FA7E5-E714-2E47-8CC6-ED5299211765}" srcOrd="0" destOrd="0" presId="urn:microsoft.com/office/officeart/2008/layout/LinedList"/>
    <dgm:cxn modelId="{6C3EA147-8677-7E46-9585-90270695398D}" type="presParOf" srcId="{87A307EB-786D-554D-852E-6A97C76FA221}" destId="{15D5A930-C387-BC44-AE24-4CDC1C13B4CC}" srcOrd="1" destOrd="0" presId="urn:microsoft.com/office/officeart/2008/layout/LinedList"/>
    <dgm:cxn modelId="{CE9417EC-EE48-CD44-BC37-3611D3B95F27}" type="presParOf" srcId="{87A307EB-786D-554D-852E-6A97C76FA221}" destId="{1E56FD73-9A02-1541-90D7-F8DCB06F2F44}" srcOrd="2" destOrd="0" presId="urn:microsoft.com/office/officeart/2008/layout/LinedList"/>
    <dgm:cxn modelId="{9DE9FE79-A7AE-1D4C-986D-A2961E602620}" type="presParOf" srcId="{6FFB7915-57E9-2549-9D49-F42901BF1152}" destId="{35D3B2BF-6B6F-414A-AC5B-41D6F601F6B7}" srcOrd="11" destOrd="0" presId="urn:microsoft.com/office/officeart/2008/layout/LinedList"/>
    <dgm:cxn modelId="{74547650-F279-CB49-88F3-5199C6D20C65}" type="presParOf" srcId="{6FFB7915-57E9-2549-9D49-F42901BF1152}" destId="{6CEE65D0-B648-4A4E-A34A-A8F80C2FE375}" srcOrd="12" destOrd="0" presId="urn:microsoft.com/office/officeart/2008/layout/LinedList"/>
    <dgm:cxn modelId="{35B24C83-633D-5D44-8581-5B5AD0FC1551}" type="presParOf" srcId="{6FFB7915-57E9-2549-9D49-F42901BF1152}" destId="{66D1EE13-B97B-3D4C-B784-52041E94C780}" srcOrd="13" destOrd="0" presId="urn:microsoft.com/office/officeart/2008/layout/LinedList"/>
    <dgm:cxn modelId="{38AF14B3-ECEA-7B46-8BA1-C6969B1FBBEF}" type="presParOf" srcId="{66D1EE13-B97B-3D4C-B784-52041E94C780}" destId="{00FBFB8F-D53C-CF4C-BB34-248CAB3DFCE4}" srcOrd="0" destOrd="0" presId="urn:microsoft.com/office/officeart/2008/layout/LinedList"/>
    <dgm:cxn modelId="{757F43FC-60CF-9249-9DF5-B26279919013}" type="presParOf" srcId="{66D1EE13-B97B-3D4C-B784-52041E94C780}" destId="{03231FF0-49AC-9A43-BAD8-ABB7B2615D6A}" srcOrd="1" destOrd="0" presId="urn:microsoft.com/office/officeart/2008/layout/LinedList"/>
    <dgm:cxn modelId="{B867008F-D3D6-5742-9F2B-8DB6101F121A}" type="presParOf" srcId="{66D1EE13-B97B-3D4C-B784-52041E94C780}" destId="{D7DF5F20-922A-6F44-903E-C396D380CF6F}" srcOrd="2" destOrd="0" presId="urn:microsoft.com/office/officeart/2008/layout/LinedList"/>
    <dgm:cxn modelId="{50F111A7-B0EB-8A4F-AA90-4C0E238AB83B}" type="presParOf" srcId="{6FFB7915-57E9-2549-9D49-F42901BF1152}" destId="{FA752D4E-E852-FB40-8F47-AB55E5A7333C}" srcOrd="14" destOrd="0" presId="urn:microsoft.com/office/officeart/2008/layout/LinedList"/>
    <dgm:cxn modelId="{442BC5F4-E331-C247-9488-3B39BB8B1B35}" type="presParOf" srcId="{6FFB7915-57E9-2549-9D49-F42901BF1152}" destId="{BF02909C-A678-4248-ADAE-4F938433776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593D30A-4AF8-9F49-9912-030E60E5BDD7}"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GB"/>
        </a:p>
      </dgm:t>
    </dgm:pt>
    <dgm:pt modelId="{C9F887A1-4A51-5845-BD1A-6FF3E1301017}">
      <dgm:prSet custT="1"/>
      <dgm:spPr/>
      <dgm:t>
        <a:bodyPr/>
        <a:lstStyle/>
        <a:p>
          <a:pPr>
            <a:buFont typeface="Courier New" panose="02070309020205020404" pitchFamily="49" charset="0"/>
            <a:buChar char="o"/>
          </a:pPr>
          <a:endParaRPr lang="en-BE" sz="2000" b="0" dirty="0">
            <a:latin typeface="Montserrat" pitchFamily="2" charset="77"/>
          </a:endParaRPr>
        </a:p>
      </dgm:t>
    </dgm:pt>
    <dgm:pt modelId="{4CEAF094-BE1C-0449-9DC5-1B1EFD8D0DB9}" type="parTrans" cxnId="{F24608BB-172E-D748-9800-36482AADBC2D}">
      <dgm:prSet/>
      <dgm:spPr/>
      <dgm:t>
        <a:bodyPr/>
        <a:lstStyle/>
        <a:p>
          <a:endParaRPr lang="en-GB" sz="1600"/>
        </a:p>
      </dgm:t>
    </dgm:pt>
    <dgm:pt modelId="{3DFB579D-5B8D-4F45-BEB9-EB9A951240C8}" type="sibTrans" cxnId="{F24608BB-172E-D748-9800-36482AADBC2D}">
      <dgm:prSet/>
      <dgm:spPr/>
      <dgm:t>
        <a:bodyPr/>
        <a:lstStyle/>
        <a:p>
          <a:endParaRPr lang="en-GB" sz="1600"/>
        </a:p>
      </dgm:t>
    </dgm:pt>
    <dgm:pt modelId="{3959E19B-2673-D340-97B2-770EAA613BC7}">
      <dgm:prSet custT="1"/>
      <dgm:spPr/>
      <dgm:t>
        <a:bodyPr/>
        <a:lstStyle/>
        <a:p>
          <a:pPr algn="just">
            <a:buFont typeface="Courier New" panose="02070309020205020404" pitchFamily="49" charset="0"/>
            <a:buChar char="o"/>
          </a:pPr>
          <a:r>
            <a:rPr lang="en-GB" sz="1900" dirty="0">
              <a:latin typeface="Montserrat" pitchFamily="2" charset="77"/>
            </a:rPr>
            <a:t>The proposed pathway of ZEV as the main solution to decarbonise HDV is agreed in principle</a:t>
          </a:r>
          <a:endParaRPr lang="en-BE" sz="1900" dirty="0">
            <a:latin typeface="Montserrat" pitchFamily="2" charset="77"/>
          </a:endParaRPr>
        </a:p>
      </dgm:t>
    </dgm:pt>
    <dgm:pt modelId="{76577826-958A-7F42-B4CB-A288D8597100}" type="parTrans" cxnId="{6411A58A-883C-CD47-BB62-5ECF4004F26E}">
      <dgm:prSet/>
      <dgm:spPr/>
      <dgm:t>
        <a:bodyPr/>
        <a:lstStyle/>
        <a:p>
          <a:endParaRPr lang="en-GB" sz="1600"/>
        </a:p>
      </dgm:t>
    </dgm:pt>
    <dgm:pt modelId="{A5140BE2-60BD-CF40-AC06-5E9C947E80D3}" type="sibTrans" cxnId="{6411A58A-883C-CD47-BB62-5ECF4004F26E}">
      <dgm:prSet/>
      <dgm:spPr/>
      <dgm:t>
        <a:bodyPr/>
        <a:lstStyle/>
        <a:p>
          <a:endParaRPr lang="en-GB" sz="1600"/>
        </a:p>
      </dgm:t>
    </dgm:pt>
    <dgm:pt modelId="{5FB61B00-272D-A749-8B16-8D4612D82470}">
      <dgm:prSet custT="1"/>
      <dgm:spPr/>
      <dgm:t>
        <a:bodyPr/>
        <a:lstStyle/>
        <a:p>
          <a:pPr algn="just">
            <a:buFont typeface="Courier New" panose="02070309020205020404" pitchFamily="49" charset="0"/>
            <a:buChar char="o"/>
          </a:pPr>
          <a:r>
            <a:rPr lang="en-GB" sz="1900" dirty="0">
              <a:latin typeface="Montserrat" pitchFamily="2" charset="77"/>
            </a:rPr>
            <a:t>Sufficient gaps and risks are present in the pathway to require a more technologically neutral approach</a:t>
          </a:r>
          <a:endParaRPr lang="en-BE" sz="1900" dirty="0">
            <a:latin typeface="Montserrat" pitchFamily="2" charset="77"/>
          </a:endParaRPr>
        </a:p>
      </dgm:t>
    </dgm:pt>
    <dgm:pt modelId="{496F318B-9D6E-FE4B-886B-FFF70A7ADBC3}" type="parTrans" cxnId="{7021CBAA-8897-5046-96FF-EF323DCD864D}">
      <dgm:prSet/>
      <dgm:spPr/>
      <dgm:t>
        <a:bodyPr/>
        <a:lstStyle/>
        <a:p>
          <a:endParaRPr lang="en-GB" sz="1600"/>
        </a:p>
      </dgm:t>
    </dgm:pt>
    <dgm:pt modelId="{F8A91704-D2CC-334C-8187-62B3D4A6308A}" type="sibTrans" cxnId="{7021CBAA-8897-5046-96FF-EF323DCD864D}">
      <dgm:prSet/>
      <dgm:spPr/>
      <dgm:t>
        <a:bodyPr/>
        <a:lstStyle/>
        <a:p>
          <a:endParaRPr lang="en-GB" sz="1600"/>
        </a:p>
      </dgm:t>
    </dgm:pt>
    <dgm:pt modelId="{76696768-FC20-7240-99D0-533D5A84A1F8}">
      <dgm:prSet custT="1"/>
      <dgm:spPr/>
      <dgm:t>
        <a:bodyPr/>
        <a:lstStyle/>
        <a:p>
          <a:pPr algn="just">
            <a:buFont typeface="Wingdings" pitchFamily="2" charset="2"/>
            <a:buChar char=""/>
          </a:pPr>
          <a:r>
            <a:rPr lang="en-GB" sz="1900" dirty="0">
              <a:latin typeface="Montserrat" pitchFamily="2" charset="77"/>
            </a:rPr>
            <a:t>Weaknesses in the proposal include a lack of full visibility of lifecycle emissions and heavy dependence on technologies where the EU is uncompetitive</a:t>
          </a:r>
          <a:endParaRPr lang="en-BE" sz="1900" dirty="0">
            <a:latin typeface="Montserrat" pitchFamily="2" charset="77"/>
          </a:endParaRPr>
        </a:p>
      </dgm:t>
    </dgm:pt>
    <dgm:pt modelId="{EEB2DD08-CCC3-A342-B14E-F2E32B4B8F33}" type="parTrans" cxnId="{D598B25C-8585-DD43-8293-69D9E5A2D81C}">
      <dgm:prSet/>
      <dgm:spPr/>
      <dgm:t>
        <a:bodyPr/>
        <a:lstStyle/>
        <a:p>
          <a:endParaRPr lang="en-GB" sz="1600"/>
        </a:p>
      </dgm:t>
    </dgm:pt>
    <dgm:pt modelId="{6637AA4D-F74B-E948-B8A3-7117AE11670D}" type="sibTrans" cxnId="{D598B25C-8585-DD43-8293-69D9E5A2D81C}">
      <dgm:prSet/>
      <dgm:spPr/>
      <dgm:t>
        <a:bodyPr/>
        <a:lstStyle/>
        <a:p>
          <a:endParaRPr lang="en-GB" sz="1600"/>
        </a:p>
      </dgm:t>
    </dgm:pt>
    <dgm:pt modelId="{E9678CBC-B596-1048-B1E1-F57530BDA1E4}">
      <dgm:prSet custT="1"/>
      <dgm:spPr/>
      <dgm:t>
        <a:bodyPr/>
        <a:lstStyle/>
        <a:p>
          <a:pPr algn="just">
            <a:buFont typeface="Wingdings" pitchFamily="2" charset="2"/>
            <a:buChar char=""/>
          </a:pPr>
          <a:r>
            <a:rPr lang="en-GB" sz="1900" dirty="0">
              <a:latin typeface="Montserrat" pitchFamily="2" charset="77"/>
            </a:rPr>
            <a:t>The inclusion of renewable fuels in the pathway would provide a more robust, flexible and affordable route and would accelerate decarbonisation of the sector</a:t>
          </a:r>
          <a:endParaRPr lang="en-BE" sz="1900" dirty="0">
            <a:latin typeface="Montserrat" pitchFamily="2" charset="77"/>
          </a:endParaRPr>
        </a:p>
      </dgm:t>
    </dgm:pt>
    <dgm:pt modelId="{9E36325B-CB02-9643-B75F-A93951FA03C2}" type="parTrans" cxnId="{107DA685-9140-5A4A-AEFE-18292D1DA1E5}">
      <dgm:prSet/>
      <dgm:spPr/>
      <dgm:t>
        <a:bodyPr/>
        <a:lstStyle/>
        <a:p>
          <a:endParaRPr lang="en-GB" sz="1600"/>
        </a:p>
      </dgm:t>
    </dgm:pt>
    <dgm:pt modelId="{0879A1FE-1365-8443-8A62-087994EDC3E4}" type="sibTrans" cxnId="{107DA685-9140-5A4A-AEFE-18292D1DA1E5}">
      <dgm:prSet/>
      <dgm:spPr/>
      <dgm:t>
        <a:bodyPr/>
        <a:lstStyle/>
        <a:p>
          <a:endParaRPr lang="en-GB" sz="1600"/>
        </a:p>
      </dgm:t>
    </dgm:pt>
    <dgm:pt modelId="{EC5A0801-A496-4603-B29E-59458A30211A}">
      <dgm:prSet custT="1"/>
      <dgm:spPr/>
      <dgm:t>
        <a:bodyPr/>
        <a:lstStyle/>
        <a:p>
          <a:pPr algn="just">
            <a:buFont typeface="Wingdings" pitchFamily="2" charset="2"/>
            <a:buChar char=""/>
          </a:pPr>
          <a:r>
            <a:rPr lang="en-GB" sz="1900" dirty="0">
              <a:latin typeface="Montserrat" pitchFamily="2" charset="77"/>
            </a:rPr>
            <a:t>Closer monitoring of enabling conditions for ZEVs is needed to avoid punitive fines and social impacts</a:t>
          </a:r>
          <a:endParaRPr lang="en-BE" sz="1900" dirty="0">
            <a:latin typeface="Montserrat" pitchFamily="2" charset="77"/>
          </a:endParaRPr>
        </a:p>
      </dgm:t>
    </dgm:pt>
    <dgm:pt modelId="{475083B2-7176-48D0-81B5-5AA032524ED1}" type="parTrans" cxnId="{E7ADB5DE-3390-4C15-AC0A-8A5524CDDA34}">
      <dgm:prSet/>
      <dgm:spPr/>
      <dgm:t>
        <a:bodyPr/>
        <a:lstStyle/>
        <a:p>
          <a:endParaRPr lang="en-GB"/>
        </a:p>
      </dgm:t>
    </dgm:pt>
    <dgm:pt modelId="{8C0C0D18-FB6E-45FB-8F1B-3FA14C7A69D2}" type="sibTrans" cxnId="{E7ADB5DE-3390-4C15-AC0A-8A5524CDDA34}">
      <dgm:prSet/>
      <dgm:spPr/>
      <dgm:t>
        <a:bodyPr/>
        <a:lstStyle/>
        <a:p>
          <a:endParaRPr lang="en-GB"/>
        </a:p>
      </dgm:t>
    </dgm:pt>
    <dgm:pt modelId="{6B54118D-1F47-CB44-B975-655040AA4390}" type="pres">
      <dgm:prSet presAssocID="{9593D30A-4AF8-9F49-9912-030E60E5BDD7}" presName="vert0" presStyleCnt="0">
        <dgm:presLayoutVars>
          <dgm:dir/>
          <dgm:animOne val="branch"/>
          <dgm:animLvl val="lvl"/>
        </dgm:presLayoutVars>
      </dgm:prSet>
      <dgm:spPr/>
    </dgm:pt>
    <dgm:pt modelId="{BA8F4FC3-6B6D-AB41-919D-8DE197C88644}" type="pres">
      <dgm:prSet presAssocID="{C9F887A1-4A51-5845-BD1A-6FF3E1301017}" presName="thickLine" presStyleLbl="alignNode1" presStyleIdx="0" presStyleCnt="1"/>
      <dgm:spPr/>
    </dgm:pt>
    <dgm:pt modelId="{72084385-4C72-404B-A2FD-E399AB2EACF9}" type="pres">
      <dgm:prSet presAssocID="{C9F887A1-4A51-5845-BD1A-6FF3E1301017}" presName="horz1" presStyleCnt="0"/>
      <dgm:spPr/>
    </dgm:pt>
    <dgm:pt modelId="{CFD39820-33AE-8849-9DB1-EF01CCEDFEAB}" type="pres">
      <dgm:prSet presAssocID="{C9F887A1-4A51-5845-BD1A-6FF3E1301017}" presName="tx1" presStyleLbl="revTx" presStyleIdx="0" presStyleCnt="6" custScaleX="131159"/>
      <dgm:spPr/>
    </dgm:pt>
    <dgm:pt modelId="{F9C79C81-62F7-ED42-93A0-98B7EE9DCBA0}" type="pres">
      <dgm:prSet presAssocID="{C9F887A1-4A51-5845-BD1A-6FF3E1301017}" presName="vert1" presStyleCnt="0"/>
      <dgm:spPr/>
    </dgm:pt>
    <dgm:pt modelId="{569A175B-21E5-1045-93D9-8ED7F164C2D0}" type="pres">
      <dgm:prSet presAssocID="{3959E19B-2673-D340-97B2-770EAA613BC7}" presName="vertSpace2a" presStyleCnt="0"/>
      <dgm:spPr/>
    </dgm:pt>
    <dgm:pt modelId="{32D2A72D-8C93-E348-B239-29BF54B4FD97}" type="pres">
      <dgm:prSet presAssocID="{3959E19B-2673-D340-97B2-770EAA613BC7}" presName="horz2" presStyleCnt="0"/>
      <dgm:spPr/>
    </dgm:pt>
    <dgm:pt modelId="{63B99B04-6975-024B-992F-F192CC6F3802}" type="pres">
      <dgm:prSet presAssocID="{3959E19B-2673-D340-97B2-770EAA613BC7}" presName="horzSpace2" presStyleCnt="0"/>
      <dgm:spPr/>
    </dgm:pt>
    <dgm:pt modelId="{9835D48E-2209-A14F-9A0B-F7E79C719B67}" type="pres">
      <dgm:prSet presAssocID="{3959E19B-2673-D340-97B2-770EAA613BC7}" presName="tx2" presStyleLbl="revTx" presStyleIdx="1" presStyleCnt="6" custScaleX="268836"/>
      <dgm:spPr/>
    </dgm:pt>
    <dgm:pt modelId="{66D1B333-E34D-C943-8CD2-DD2595C97E5B}" type="pres">
      <dgm:prSet presAssocID="{3959E19B-2673-D340-97B2-770EAA613BC7}" presName="vert2" presStyleCnt="0"/>
      <dgm:spPr/>
    </dgm:pt>
    <dgm:pt modelId="{C575E07F-87F4-4140-96B6-4760587BF692}" type="pres">
      <dgm:prSet presAssocID="{3959E19B-2673-D340-97B2-770EAA613BC7}" presName="thinLine2b" presStyleLbl="callout" presStyleIdx="0" presStyleCnt="5"/>
      <dgm:spPr/>
    </dgm:pt>
    <dgm:pt modelId="{F649BBB6-2C00-A341-A92E-16CD0D615A90}" type="pres">
      <dgm:prSet presAssocID="{3959E19B-2673-D340-97B2-770EAA613BC7}" presName="vertSpace2b" presStyleCnt="0"/>
      <dgm:spPr/>
    </dgm:pt>
    <dgm:pt modelId="{06FB7E2D-6F5B-764F-8F58-3CF658A54928}" type="pres">
      <dgm:prSet presAssocID="{5FB61B00-272D-A749-8B16-8D4612D82470}" presName="horz2" presStyleCnt="0"/>
      <dgm:spPr/>
    </dgm:pt>
    <dgm:pt modelId="{5867ED8E-C6A3-1549-B864-E34D5F70B3C7}" type="pres">
      <dgm:prSet presAssocID="{5FB61B00-272D-A749-8B16-8D4612D82470}" presName="horzSpace2" presStyleCnt="0"/>
      <dgm:spPr/>
    </dgm:pt>
    <dgm:pt modelId="{3454FA33-4F16-5F45-85DB-D2FDFC7D97FA}" type="pres">
      <dgm:prSet presAssocID="{5FB61B00-272D-A749-8B16-8D4612D82470}" presName="tx2" presStyleLbl="revTx" presStyleIdx="2" presStyleCnt="6" custScaleX="267346"/>
      <dgm:spPr/>
    </dgm:pt>
    <dgm:pt modelId="{2D6CFC1E-485D-D44B-986E-3E44A6F94E1A}" type="pres">
      <dgm:prSet presAssocID="{5FB61B00-272D-A749-8B16-8D4612D82470}" presName="vert2" presStyleCnt="0"/>
      <dgm:spPr/>
    </dgm:pt>
    <dgm:pt modelId="{5838A2FA-3CD5-2C46-9294-9A71B0FD0CF5}" type="pres">
      <dgm:prSet presAssocID="{5FB61B00-272D-A749-8B16-8D4612D82470}" presName="thinLine2b" presStyleLbl="callout" presStyleIdx="1" presStyleCnt="5"/>
      <dgm:spPr/>
    </dgm:pt>
    <dgm:pt modelId="{BF9663B4-C68A-B541-AE90-F14690D58C7C}" type="pres">
      <dgm:prSet presAssocID="{5FB61B00-272D-A749-8B16-8D4612D82470}" presName="vertSpace2b" presStyleCnt="0"/>
      <dgm:spPr/>
    </dgm:pt>
    <dgm:pt modelId="{C64246D8-5C4F-4BA7-925D-814434B0DC9A}" type="pres">
      <dgm:prSet presAssocID="{EC5A0801-A496-4603-B29E-59458A30211A}" presName="horz2" presStyleCnt="0"/>
      <dgm:spPr/>
    </dgm:pt>
    <dgm:pt modelId="{6969BC70-4727-4174-B388-75004F75C374}" type="pres">
      <dgm:prSet presAssocID="{EC5A0801-A496-4603-B29E-59458A30211A}" presName="horzSpace2" presStyleCnt="0"/>
      <dgm:spPr/>
    </dgm:pt>
    <dgm:pt modelId="{365528DB-4F59-40E6-B677-AD9C6679AF99}" type="pres">
      <dgm:prSet presAssocID="{EC5A0801-A496-4603-B29E-59458A30211A}" presName="tx2" presStyleLbl="revTx" presStyleIdx="3" presStyleCnt="6" custScaleX="268641" custScaleY="87005"/>
      <dgm:spPr/>
    </dgm:pt>
    <dgm:pt modelId="{E481B77B-7FEB-4A2C-8062-903CE567F8F6}" type="pres">
      <dgm:prSet presAssocID="{EC5A0801-A496-4603-B29E-59458A30211A}" presName="vert2" presStyleCnt="0"/>
      <dgm:spPr/>
    </dgm:pt>
    <dgm:pt modelId="{E0BC1318-4930-4F00-8450-6196ACC8575D}" type="pres">
      <dgm:prSet presAssocID="{EC5A0801-A496-4603-B29E-59458A30211A}" presName="thinLine2b" presStyleLbl="callout" presStyleIdx="2" presStyleCnt="5"/>
      <dgm:spPr/>
    </dgm:pt>
    <dgm:pt modelId="{6C02A02F-8568-4E4D-868D-F346FB25CD43}" type="pres">
      <dgm:prSet presAssocID="{EC5A0801-A496-4603-B29E-59458A30211A}" presName="vertSpace2b" presStyleCnt="0"/>
      <dgm:spPr/>
    </dgm:pt>
    <dgm:pt modelId="{6B93F9D5-43B2-BD45-9449-2FA62F3B007E}" type="pres">
      <dgm:prSet presAssocID="{76696768-FC20-7240-99D0-533D5A84A1F8}" presName="horz2" presStyleCnt="0"/>
      <dgm:spPr/>
    </dgm:pt>
    <dgm:pt modelId="{1A916EA5-2175-B042-B66B-D7416821FC09}" type="pres">
      <dgm:prSet presAssocID="{76696768-FC20-7240-99D0-533D5A84A1F8}" presName="horzSpace2" presStyleCnt="0"/>
      <dgm:spPr/>
    </dgm:pt>
    <dgm:pt modelId="{A720E785-93EF-154C-B589-F653205B42C8}" type="pres">
      <dgm:prSet presAssocID="{76696768-FC20-7240-99D0-533D5A84A1F8}" presName="tx2" presStyleLbl="revTx" presStyleIdx="4" presStyleCnt="6" custScaleX="269164"/>
      <dgm:spPr/>
    </dgm:pt>
    <dgm:pt modelId="{95DD7D6A-4C61-C748-A267-D32445207283}" type="pres">
      <dgm:prSet presAssocID="{76696768-FC20-7240-99D0-533D5A84A1F8}" presName="vert2" presStyleCnt="0"/>
      <dgm:spPr/>
    </dgm:pt>
    <dgm:pt modelId="{132C1145-536A-C047-8F00-D6DC9B13CD77}" type="pres">
      <dgm:prSet presAssocID="{76696768-FC20-7240-99D0-533D5A84A1F8}" presName="thinLine2b" presStyleLbl="callout" presStyleIdx="3" presStyleCnt="5"/>
      <dgm:spPr/>
    </dgm:pt>
    <dgm:pt modelId="{AB69ED08-E028-FF43-8707-A36F1CC24A58}" type="pres">
      <dgm:prSet presAssocID="{76696768-FC20-7240-99D0-533D5A84A1F8}" presName="vertSpace2b" presStyleCnt="0"/>
      <dgm:spPr/>
    </dgm:pt>
    <dgm:pt modelId="{DF5C5988-EDBF-F548-9F2A-DD6FD84D6B70}" type="pres">
      <dgm:prSet presAssocID="{E9678CBC-B596-1048-B1E1-F57530BDA1E4}" presName="horz2" presStyleCnt="0"/>
      <dgm:spPr/>
    </dgm:pt>
    <dgm:pt modelId="{19FF87A6-CE72-A949-BC21-BE23A5D4722F}" type="pres">
      <dgm:prSet presAssocID="{E9678CBC-B596-1048-B1E1-F57530BDA1E4}" presName="horzSpace2" presStyleCnt="0"/>
      <dgm:spPr/>
    </dgm:pt>
    <dgm:pt modelId="{5439384D-FFCE-734B-99FF-14B327D33ACC}" type="pres">
      <dgm:prSet presAssocID="{E9678CBC-B596-1048-B1E1-F57530BDA1E4}" presName="tx2" presStyleLbl="revTx" presStyleIdx="5" presStyleCnt="6" custScaleX="268391" custLinFactNeighborX="-1836" custLinFactNeighborY="1881"/>
      <dgm:spPr/>
    </dgm:pt>
    <dgm:pt modelId="{3FB1E0E2-EF7A-154E-9F44-DDCB68164D88}" type="pres">
      <dgm:prSet presAssocID="{E9678CBC-B596-1048-B1E1-F57530BDA1E4}" presName="vert2" presStyleCnt="0"/>
      <dgm:spPr/>
    </dgm:pt>
    <dgm:pt modelId="{EDA79A9E-1ACF-D841-B524-6233BC41149D}" type="pres">
      <dgm:prSet presAssocID="{E9678CBC-B596-1048-B1E1-F57530BDA1E4}" presName="thinLine2b" presStyleLbl="callout" presStyleIdx="4" presStyleCnt="5"/>
      <dgm:spPr/>
    </dgm:pt>
    <dgm:pt modelId="{B594A3F0-510C-B149-8B3B-C3C396289764}" type="pres">
      <dgm:prSet presAssocID="{E9678CBC-B596-1048-B1E1-F57530BDA1E4}" presName="vertSpace2b" presStyleCnt="0"/>
      <dgm:spPr/>
    </dgm:pt>
  </dgm:ptLst>
  <dgm:cxnLst>
    <dgm:cxn modelId="{B7A25310-CAD0-8F4F-A0EC-D3680B14ECE3}" type="presOf" srcId="{C9F887A1-4A51-5845-BD1A-6FF3E1301017}" destId="{CFD39820-33AE-8849-9DB1-EF01CCEDFEAB}" srcOrd="0" destOrd="0" presId="urn:microsoft.com/office/officeart/2008/layout/LinedList"/>
    <dgm:cxn modelId="{C7B11E3D-04EE-4D49-9D63-5B34D427C46E}" type="presOf" srcId="{76696768-FC20-7240-99D0-533D5A84A1F8}" destId="{A720E785-93EF-154C-B589-F653205B42C8}" srcOrd="0" destOrd="0" presId="urn:microsoft.com/office/officeart/2008/layout/LinedList"/>
    <dgm:cxn modelId="{33ECCE54-2BFF-044A-810E-68BD16CADF2C}" type="presOf" srcId="{9593D30A-4AF8-9F49-9912-030E60E5BDD7}" destId="{6B54118D-1F47-CB44-B975-655040AA4390}" srcOrd="0" destOrd="0" presId="urn:microsoft.com/office/officeart/2008/layout/LinedList"/>
    <dgm:cxn modelId="{D598B25C-8585-DD43-8293-69D9E5A2D81C}" srcId="{C9F887A1-4A51-5845-BD1A-6FF3E1301017}" destId="{76696768-FC20-7240-99D0-533D5A84A1F8}" srcOrd="3" destOrd="0" parTransId="{EEB2DD08-CCC3-A342-B14E-F2E32B4B8F33}" sibTransId="{6637AA4D-F74B-E948-B8A3-7117AE11670D}"/>
    <dgm:cxn modelId="{107DA685-9140-5A4A-AEFE-18292D1DA1E5}" srcId="{C9F887A1-4A51-5845-BD1A-6FF3E1301017}" destId="{E9678CBC-B596-1048-B1E1-F57530BDA1E4}" srcOrd="4" destOrd="0" parTransId="{9E36325B-CB02-9643-B75F-A93951FA03C2}" sibTransId="{0879A1FE-1365-8443-8A62-087994EDC3E4}"/>
    <dgm:cxn modelId="{BEB66986-5A08-FE4B-BBD9-494FA56AA50B}" type="presOf" srcId="{3959E19B-2673-D340-97B2-770EAA613BC7}" destId="{9835D48E-2209-A14F-9A0B-F7E79C719B67}" srcOrd="0" destOrd="0" presId="urn:microsoft.com/office/officeart/2008/layout/LinedList"/>
    <dgm:cxn modelId="{6411A58A-883C-CD47-BB62-5ECF4004F26E}" srcId="{C9F887A1-4A51-5845-BD1A-6FF3E1301017}" destId="{3959E19B-2673-D340-97B2-770EAA613BC7}" srcOrd="0" destOrd="0" parTransId="{76577826-958A-7F42-B4CB-A288D8597100}" sibTransId="{A5140BE2-60BD-CF40-AC06-5E9C947E80D3}"/>
    <dgm:cxn modelId="{5B74398E-C9EC-42DC-B61B-837140C76020}" type="presOf" srcId="{EC5A0801-A496-4603-B29E-59458A30211A}" destId="{365528DB-4F59-40E6-B677-AD9C6679AF99}" srcOrd="0" destOrd="0" presId="urn:microsoft.com/office/officeart/2008/layout/LinedList"/>
    <dgm:cxn modelId="{7021CBAA-8897-5046-96FF-EF323DCD864D}" srcId="{C9F887A1-4A51-5845-BD1A-6FF3E1301017}" destId="{5FB61B00-272D-A749-8B16-8D4612D82470}" srcOrd="1" destOrd="0" parTransId="{496F318B-9D6E-FE4B-886B-FFF70A7ADBC3}" sibTransId="{F8A91704-D2CC-334C-8187-62B3D4A6308A}"/>
    <dgm:cxn modelId="{F24608BB-172E-D748-9800-36482AADBC2D}" srcId="{9593D30A-4AF8-9F49-9912-030E60E5BDD7}" destId="{C9F887A1-4A51-5845-BD1A-6FF3E1301017}" srcOrd="0" destOrd="0" parTransId="{4CEAF094-BE1C-0449-9DC5-1B1EFD8D0DB9}" sibTransId="{3DFB579D-5B8D-4F45-BEB9-EB9A951240C8}"/>
    <dgm:cxn modelId="{63BC97D5-B547-B442-A9A4-3D7331E22D0B}" type="presOf" srcId="{5FB61B00-272D-A749-8B16-8D4612D82470}" destId="{3454FA33-4F16-5F45-85DB-D2FDFC7D97FA}" srcOrd="0" destOrd="0" presId="urn:microsoft.com/office/officeart/2008/layout/LinedList"/>
    <dgm:cxn modelId="{542178D9-D7BB-B741-B973-5E4DBB30CAEC}" type="presOf" srcId="{E9678CBC-B596-1048-B1E1-F57530BDA1E4}" destId="{5439384D-FFCE-734B-99FF-14B327D33ACC}" srcOrd="0" destOrd="0" presId="urn:microsoft.com/office/officeart/2008/layout/LinedList"/>
    <dgm:cxn modelId="{E7ADB5DE-3390-4C15-AC0A-8A5524CDDA34}" srcId="{C9F887A1-4A51-5845-BD1A-6FF3E1301017}" destId="{EC5A0801-A496-4603-B29E-59458A30211A}" srcOrd="2" destOrd="0" parTransId="{475083B2-7176-48D0-81B5-5AA032524ED1}" sibTransId="{8C0C0D18-FB6E-45FB-8F1B-3FA14C7A69D2}"/>
    <dgm:cxn modelId="{6762344A-E413-3E4D-A718-E96C41B29FE8}" type="presParOf" srcId="{6B54118D-1F47-CB44-B975-655040AA4390}" destId="{BA8F4FC3-6B6D-AB41-919D-8DE197C88644}" srcOrd="0" destOrd="0" presId="urn:microsoft.com/office/officeart/2008/layout/LinedList"/>
    <dgm:cxn modelId="{1DFA7FF2-47E7-034E-ACD5-CE7E1612D844}" type="presParOf" srcId="{6B54118D-1F47-CB44-B975-655040AA4390}" destId="{72084385-4C72-404B-A2FD-E399AB2EACF9}" srcOrd="1" destOrd="0" presId="urn:microsoft.com/office/officeart/2008/layout/LinedList"/>
    <dgm:cxn modelId="{BE68C510-F634-A24B-9123-64A62034DF95}" type="presParOf" srcId="{72084385-4C72-404B-A2FD-E399AB2EACF9}" destId="{CFD39820-33AE-8849-9DB1-EF01CCEDFEAB}" srcOrd="0" destOrd="0" presId="urn:microsoft.com/office/officeart/2008/layout/LinedList"/>
    <dgm:cxn modelId="{08AD2356-86A9-1F4D-9BEC-45A0E05FD850}" type="presParOf" srcId="{72084385-4C72-404B-A2FD-E399AB2EACF9}" destId="{F9C79C81-62F7-ED42-93A0-98B7EE9DCBA0}" srcOrd="1" destOrd="0" presId="urn:microsoft.com/office/officeart/2008/layout/LinedList"/>
    <dgm:cxn modelId="{CF3B95C9-395C-854C-8774-E08BB44EE67E}" type="presParOf" srcId="{F9C79C81-62F7-ED42-93A0-98B7EE9DCBA0}" destId="{569A175B-21E5-1045-93D9-8ED7F164C2D0}" srcOrd="0" destOrd="0" presId="urn:microsoft.com/office/officeart/2008/layout/LinedList"/>
    <dgm:cxn modelId="{D8E2D44E-0AFD-1D45-A82F-8C36DEF730F8}" type="presParOf" srcId="{F9C79C81-62F7-ED42-93A0-98B7EE9DCBA0}" destId="{32D2A72D-8C93-E348-B239-29BF54B4FD97}" srcOrd="1" destOrd="0" presId="urn:microsoft.com/office/officeart/2008/layout/LinedList"/>
    <dgm:cxn modelId="{3F93DA71-74CA-D44C-9691-C85E2873A479}" type="presParOf" srcId="{32D2A72D-8C93-E348-B239-29BF54B4FD97}" destId="{63B99B04-6975-024B-992F-F192CC6F3802}" srcOrd="0" destOrd="0" presId="urn:microsoft.com/office/officeart/2008/layout/LinedList"/>
    <dgm:cxn modelId="{135DE1CB-F7A6-6F47-8D0B-061BB780C53E}" type="presParOf" srcId="{32D2A72D-8C93-E348-B239-29BF54B4FD97}" destId="{9835D48E-2209-A14F-9A0B-F7E79C719B67}" srcOrd="1" destOrd="0" presId="urn:microsoft.com/office/officeart/2008/layout/LinedList"/>
    <dgm:cxn modelId="{484839D0-FDBF-C74B-AF36-7CB37994DC1D}" type="presParOf" srcId="{32D2A72D-8C93-E348-B239-29BF54B4FD97}" destId="{66D1B333-E34D-C943-8CD2-DD2595C97E5B}" srcOrd="2" destOrd="0" presId="urn:microsoft.com/office/officeart/2008/layout/LinedList"/>
    <dgm:cxn modelId="{B7C10719-40DA-F647-9F18-573C77CA7843}" type="presParOf" srcId="{F9C79C81-62F7-ED42-93A0-98B7EE9DCBA0}" destId="{C575E07F-87F4-4140-96B6-4760587BF692}" srcOrd="2" destOrd="0" presId="urn:microsoft.com/office/officeart/2008/layout/LinedList"/>
    <dgm:cxn modelId="{AF3CDE20-B774-BA49-BAF9-6F0A82EF009E}" type="presParOf" srcId="{F9C79C81-62F7-ED42-93A0-98B7EE9DCBA0}" destId="{F649BBB6-2C00-A341-A92E-16CD0D615A90}" srcOrd="3" destOrd="0" presId="urn:microsoft.com/office/officeart/2008/layout/LinedList"/>
    <dgm:cxn modelId="{A4268D45-ED8C-9C41-8CA1-A75AF4EADFAF}" type="presParOf" srcId="{F9C79C81-62F7-ED42-93A0-98B7EE9DCBA0}" destId="{06FB7E2D-6F5B-764F-8F58-3CF658A54928}" srcOrd="4" destOrd="0" presId="urn:microsoft.com/office/officeart/2008/layout/LinedList"/>
    <dgm:cxn modelId="{B537B6B2-F545-B44E-BC00-F22A53A3DF3B}" type="presParOf" srcId="{06FB7E2D-6F5B-764F-8F58-3CF658A54928}" destId="{5867ED8E-C6A3-1549-B864-E34D5F70B3C7}" srcOrd="0" destOrd="0" presId="urn:microsoft.com/office/officeart/2008/layout/LinedList"/>
    <dgm:cxn modelId="{ACBC39AC-6B40-1B42-A4BF-ACC74DB0A127}" type="presParOf" srcId="{06FB7E2D-6F5B-764F-8F58-3CF658A54928}" destId="{3454FA33-4F16-5F45-85DB-D2FDFC7D97FA}" srcOrd="1" destOrd="0" presId="urn:microsoft.com/office/officeart/2008/layout/LinedList"/>
    <dgm:cxn modelId="{15D8D16C-CA97-ED4A-8CF6-475B0C6289BA}" type="presParOf" srcId="{06FB7E2D-6F5B-764F-8F58-3CF658A54928}" destId="{2D6CFC1E-485D-D44B-986E-3E44A6F94E1A}" srcOrd="2" destOrd="0" presId="urn:microsoft.com/office/officeart/2008/layout/LinedList"/>
    <dgm:cxn modelId="{85A44A79-DB4A-7943-9851-D9D0A0A8717F}" type="presParOf" srcId="{F9C79C81-62F7-ED42-93A0-98B7EE9DCBA0}" destId="{5838A2FA-3CD5-2C46-9294-9A71B0FD0CF5}" srcOrd="5" destOrd="0" presId="urn:microsoft.com/office/officeart/2008/layout/LinedList"/>
    <dgm:cxn modelId="{CCCC0CE1-5A2D-6E42-9151-B7A33EB84071}" type="presParOf" srcId="{F9C79C81-62F7-ED42-93A0-98B7EE9DCBA0}" destId="{BF9663B4-C68A-B541-AE90-F14690D58C7C}" srcOrd="6" destOrd="0" presId="urn:microsoft.com/office/officeart/2008/layout/LinedList"/>
    <dgm:cxn modelId="{AF5E2DBB-0781-493E-9865-0A9EC0115D5A}" type="presParOf" srcId="{F9C79C81-62F7-ED42-93A0-98B7EE9DCBA0}" destId="{C64246D8-5C4F-4BA7-925D-814434B0DC9A}" srcOrd="7" destOrd="0" presId="urn:microsoft.com/office/officeart/2008/layout/LinedList"/>
    <dgm:cxn modelId="{BE4CAFF3-D7DB-435F-A274-A6B4E9DBE9C7}" type="presParOf" srcId="{C64246D8-5C4F-4BA7-925D-814434B0DC9A}" destId="{6969BC70-4727-4174-B388-75004F75C374}" srcOrd="0" destOrd="0" presId="urn:microsoft.com/office/officeart/2008/layout/LinedList"/>
    <dgm:cxn modelId="{264419CA-01C4-4ED1-A38B-963B59163774}" type="presParOf" srcId="{C64246D8-5C4F-4BA7-925D-814434B0DC9A}" destId="{365528DB-4F59-40E6-B677-AD9C6679AF99}" srcOrd="1" destOrd="0" presId="urn:microsoft.com/office/officeart/2008/layout/LinedList"/>
    <dgm:cxn modelId="{7C23A6E3-DF87-4FD4-89EF-0DA33C812B06}" type="presParOf" srcId="{C64246D8-5C4F-4BA7-925D-814434B0DC9A}" destId="{E481B77B-7FEB-4A2C-8062-903CE567F8F6}" srcOrd="2" destOrd="0" presId="urn:microsoft.com/office/officeart/2008/layout/LinedList"/>
    <dgm:cxn modelId="{0C020583-FBFF-4B95-9C66-B1F4F3FB2C9F}" type="presParOf" srcId="{F9C79C81-62F7-ED42-93A0-98B7EE9DCBA0}" destId="{E0BC1318-4930-4F00-8450-6196ACC8575D}" srcOrd="8" destOrd="0" presId="urn:microsoft.com/office/officeart/2008/layout/LinedList"/>
    <dgm:cxn modelId="{0652D4C0-1A88-4C1A-99F8-29F80764F097}" type="presParOf" srcId="{F9C79C81-62F7-ED42-93A0-98B7EE9DCBA0}" destId="{6C02A02F-8568-4E4D-868D-F346FB25CD43}" srcOrd="9" destOrd="0" presId="urn:microsoft.com/office/officeart/2008/layout/LinedList"/>
    <dgm:cxn modelId="{3FE1B8C7-413B-824F-AE5E-B1B928DCECF1}" type="presParOf" srcId="{F9C79C81-62F7-ED42-93A0-98B7EE9DCBA0}" destId="{6B93F9D5-43B2-BD45-9449-2FA62F3B007E}" srcOrd="10" destOrd="0" presId="urn:microsoft.com/office/officeart/2008/layout/LinedList"/>
    <dgm:cxn modelId="{3EA30F37-F767-B34E-B998-9B549B4093F7}" type="presParOf" srcId="{6B93F9D5-43B2-BD45-9449-2FA62F3B007E}" destId="{1A916EA5-2175-B042-B66B-D7416821FC09}" srcOrd="0" destOrd="0" presId="urn:microsoft.com/office/officeart/2008/layout/LinedList"/>
    <dgm:cxn modelId="{1032487C-C3C4-FD49-9679-101100200A9A}" type="presParOf" srcId="{6B93F9D5-43B2-BD45-9449-2FA62F3B007E}" destId="{A720E785-93EF-154C-B589-F653205B42C8}" srcOrd="1" destOrd="0" presId="urn:microsoft.com/office/officeart/2008/layout/LinedList"/>
    <dgm:cxn modelId="{403A9527-9D64-1842-BD23-7B591D4451AF}" type="presParOf" srcId="{6B93F9D5-43B2-BD45-9449-2FA62F3B007E}" destId="{95DD7D6A-4C61-C748-A267-D32445207283}" srcOrd="2" destOrd="0" presId="urn:microsoft.com/office/officeart/2008/layout/LinedList"/>
    <dgm:cxn modelId="{8C92B2BF-2477-9446-A7CB-A587353781E3}" type="presParOf" srcId="{F9C79C81-62F7-ED42-93A0-98B7EE9DCBA0}" destId="{132C1145-536A-C047-8F00-D6DC9B13CD77}" srcOrd="11" destOrd="0" presId="urn:microsoft.com/office/officeart/2008/layout/LinedList"/>
    <dgm:cxn modelId="{C8AEBA37-6696-8444-93B9-A0557CEA2D58}" type="presParOf" srcId="{F9C79C81-62F7-ED42-93A0-98B7EE9DCBA0}" destId="{AB69ED08-E028-FF43-8707-A36F1CC24A58}" srcOrd="12" destOrd="0" presId="urn:microsoft.com/office/officeart/2008/layout/LinedList"/>
    <dgm:cxn modelId="{CA18AA93-A02A-F046-8A51-C0289952504E}" type="presParOf" srcId="{F9C79C81-62F7-ED42-93A0-98B7EE9DCBA0}" destId="{DF5C5988-EDBF-F548-9F2A-DD6FD84D6B70}" srcOrd="13" destOrd="0" presId="urn:microsoft.com/office/officeart/2008/layout/LinedList"/>
    <dgm:cxn modelId="{655EE53B-BA38-5F42-BFB8-6B9734D126AE}" type="presParOf" srcId="{DF5C5988-EDBF-F548-9F2A-DD6FD84D6B70}" destId="{19FF87A6-CE72-A949-BC21-BE23A5D4722F}" srcOrd="0" destOrd="0" presId="urn:microsoft.com/office/officeart/2008/layout/LinedList"/>
    <dgm:cxn modelId="{86FB43EB-45CE-B04C-9808-D85E8B944291}" type="presParOf" srcId="{DF5C5988-EDBF-F548-9F2A-DD6FD84D6B70}" destId="{5439384D-FFCE-734B-99FF-14B327D33ACC}" srcOrd="1" destOrd="0" presId="urn:microsoft.com/office/officeart/2008/layout/LinedList"/>
    <dgm:cxn modelId="{C1727659-F1A1-034C-99E0-632E2030412F}" type="presParOf" srcId="{DF5C5988-EDBF-F548-9F2A-DD6FD84D6B70}" destId="{3FB1E0E2-EF7A-154E-9F44-DDCB68164D88}" srcOrd="2" destOrd="0" presId="urn:microsoft.com/office/officeart/2008/layout/LinedList"/>
    <dgm:cxn modelId="{0F6A8BE3-ADF8-B74F-AC7C-9421B6643E40}" type="presParOf" srcId="{F9C79C81-62F7-ED42-93A0-98B7EE9DCBA0}" destId="{EDA79A9E-1ACF-D841-B524-6233BC41149D}" srcOrd="14" destOrd="0" presId="urn:microsoft.com/office/officeart/2008/layout/LinedList"/>
    <dgm:cxn modelId="{ACF10B49-609B-5746-AE1D-0862EEBCD143}" type="presParOf" srcId="{F9C79C81-62F7-ED42-93A0-98B7EE9DCBA0}" destId="{B594A3F0-510C-B149-8B3B-C3C396289764}"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593D30A-4AF8-9F49-9912-030E60E5BDD7}"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GB"/>
        </a:p>
      </dgm:t>
    </dgm:pt>
    <dgm:pt modelId="{C9F887A1-4A51-5845-BD1A-6FF3E1301017}">
      <dgm:prSet custT="1"/>
      <dgm:spPr/>
      <dgm:t>
        <a:bodyPr/>
        <a:lstStyle/>
        <a:p>
          <a:pPr>
            <a:buFont typeface="Courier New" panose="02070309020205020404" pitchFamily="49" charset="0"/>
            <a:buChar char="o"/>
          </a:pPr>
          <a:endParaRPr lang="en-BE" sz="2400" b="0" dirty="0">
            <a:latin typeface="Montserrat" pitchFamily="2" charset="77"/>
          </a:endParaRPr>
        </a:p>
      </dgm:t>
    </dgm:pt>
    <dgm:pt modelId="{4CEAF094-BE1C-0449-9DC5-1B1EFD8D0DB9}" type="parTrans" cxnId="{F24608BB-172E-D748-9800-36482AADBC2D}">
      <dgm:prSet/>
      <dgm:spPr/>
      <dgm:t>
        <a:bodyPr/>
        <a:lstStyle/>
        <a:p>
          <a:endParaRPr lang="en-GB"/>
        </a:p>
      </dgm:t>
    </dgm:pt>
    <dgm:pt modelId="{3DFB579D-5B8D-4F45-BEB9-EB9A951240C8}" type="sibTrans" cxnId="{F24608BB-172E-D748-9800-36482AADBC2D}">
      <dgm:prSet/>
      <dgm:spPr/>
      <dgm:t>
        <a:bodyPr/>
        <a:lstStyle/>
        <a:p>
          <a:endParaRPr lang="en-GB"/>
        </a:p>
      </dgm:t>
    </dgm:pt>
    <dgm:pt modelId="{6B54118D-1F47-CB44-B975-655040AA4390}" type="pres">
      <dgm:prSet presAssocID="{9593D30A-4AF8-9F49-9912-030E60E5BDD7}" presName="vert0" presStyleCnt="0">
        <dgm:presLayoutVars>
          <dgm:dir/>
          <dgm:animOne val="branch"/>
          <dgm:animLvl val="lvl"/>
        </dgm:presLayoutVars>
      </dgm:prSet>
      <dgm:spPr/>
    </dgm:pt>
    <dgm:pt modelId="{BA8F4FC3-6B6D-AB41-919D-8DE197C88644}" type="pres">
      <dgm:prSet presAssocID="{C9F887A1-4A51-5845-BD1A-6FF3E1301017}" presName="thickLine" presStyleLbl="alignNode1" presStyleIdx="0" presStyleCnt="1"/>
      <dgm:spPr/>
    </dgm:pt>
    <dgm:pt modelId="{72084385-4C72-404B-A2FD-E399AB2EACF9}" type="pres">
      <dgm:prSet presAssocID="{C9F887A1-4A51-5845-BD1A-6FF3E1301017}" presName="horz1" presStyleCnt="0"/>
      <dgm:spPr/>
    </dgm:pt>
    <dgm:pt modelId="{CFD39820-33AE-8849-9DB1-EF01CCEDFEAB}" type="pres">
      <dgm:prSet presAssocID="{C9F887A1-4A51-5845-BD1A-6FF3E1301017}" presName="tx1" presStyleLbl="revTx" presStyleIdx="0" presStyleCnt="1" custScaleX="131159"/>
      <dgm:spPr/>
    </dgm:pt>
    <dgm:pt modelId="{F9C79C81-62F7-ED42-93A0-98B7EE9DCBA0}" type="pres">
      <dgm:prSet presAssocID="{C9F887A1-4A51-5845-BD1A-6FF3E1301017}" presName="vert1" presStyleCnt="0"/>
      <dgm:spPr/>
    </dgm:pt>
  </dgm:ptLst>
  <dgm:cxnLst>
    <dgm:cxn modelId="{33ECCE54-2BFF-044A-810E-68BD16CADF2C}" type="presOf" srcId="{9593D30A-4AF8-9F49-9912-030E60E5BDD7}" destId="{6B54118D-1F47-CB44-B975-655040AA4390}" srcOrd="0" destOrd="0" presId="urn:microsoft.com/office/officeart/2008/layout/LinedList"/>
    <dgm:cxn modelId="{F2628EB4-8EB1-554F-94C8-3159DA728EE9}" type="presOf" srcId="{C9F887A1-4A51-5845-BD1A-6FF3E1301017}" destId="{CFD39820-33AE-8849-9DB1-EF01CCEDFEAB}" srcOrd="0" destOrd="0" presId="urn:microsoft.com/office/officeart/2008/layout/LinedList"/>
    <dgm:cxn modelId="{F24608BB-172E-D748-9800-36482AADBC2D}" srcId="{9593D30A-4AF8-9F49-9912-030E60E5BDD7}" destId="{C9F887A1-4A51-5845-BD1A-6FF3E1301017}" srcOrd="0" destOrd="0" parTransId="{4CEAF094-BE1C-0449-9DC5-1B1EFD8D0DB9}" sibTransId="{3DFB579D-5B8D-4F45-BEB9-EB9A951240C8}"/>
    <dgm:cxn modelId="{97634F1A-ED53-A548-AF74-B2ECC5769482}" type="presParOf" srcId="{6B54118D-1F47-CB44-B975-655040AA4390}" destId="{BA8F4FC3-6B6D-AB41-919D-8DE197C88644}" srcOrd="0" destOrd="0" presId="urn:microsoft.com/office/officeart/2008/layout/LinedList"/>
    <dgm:cxn modelId="{742C37D3-0ED6-324F-A0F3-7DCB40B712BC}" type="presParOf" srcId="{6B54118D-1F47-CB44-B975-655040AA4390}" destId="{72084385-4C72-404B-A2FD-E399AB2EACF9}" srcOrd="1" destOrd="0" presId="urn:microsoft.com/office/officeart/2008/layout/LinedList"/>
    <dgm:cxn modelId="{3766C192-306F-2D47-AAAF-F2ADE7083067}" type="presParOf" srcId="{72084385-4C72-404B-A2FD-E399AB2EACF9}" destId="{CFD39820-33AE-8849-9DB1-EF01CCEDFEAB}" srcOrd="0" destOrd="0" presId="urn:microsoft.com/office/officeart/2008/layout/LinedList"/>
    <dgm:cxn modelId="{8CE7A6AE-D98D-C449-BA8A-D6BD3F01390A}" type="presParOf" srcId="{72084385-4C72-404B-A2FD-E399AB2EACF9}" destId="{F9C79C81-62F7-ED42-93A0-98B7EE9DCBA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93D30A-4AF8-9F49-9912-030E60E5BDD7}"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GB"/>
        </a:p>
      </dgm:t>
    </dgm:pt>
    <dgm:pt modelId="{A5739C86-4F25-5D4A-A5EA-2B80E0C3E5DA}">
      <dgm:prSet custT="1"/>
      <dgm:spPr/>
      <dgm:t>
        <a:bodyPr/>
        <a:lstStyle/>
        <a:p>
          <a:pPr algn="just"/>
          <a:r>
            <a:rPr lang="en-BE" sz="1400" u="none" kern="1200" dirty="0">
              <a:effectLst/>
              <a:latin typeface="Montserrat" pitchFamily="2" charset="77"/>
              <a:ea typeface="Calibri" panose="020F0502020204030204" pitchFamily="34" charset="0"/>
              <a:cs typeface="Times New Roman" panose="02020603050405020304" pitchFamily="18" charset="0"/>
            </a:rPr>
            <a:t>The European Climate Law forsees legally binding targets: </a:t>
          </a:r>
          <a:r>
            <a:rPr lang="en-GB" sz="14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climate neutrality by 2050 and the intermediate goal of lowering net greenhouse gas (GHG) emissions by at least 55% by 2030 compared to 1990</a:t>
          </a:r>
          <a:endParaRPr lang="en-BE" sz="14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gm:t>
    </dgm:pt>
    <dgm:pt modelId="{48501BEF-77BF-6D4D-B2E5-2DE08BA6396A}" type="parTrans" cxnId="{183BB3DB-9838-C840-A7A6-7C9102AA13D3}">
      <dgm:prSet/>
      <dgm:spPr/>
      <dgm:t>
        <a:bodyPr/>
        <a:lstStyle/>
        <a:p>
          <a:endParaRPr lang="en-GB"/>
        </a:p>
      </dgm:t>
    </dgm:pt>
    <dgm:pt modelId="{C1AC2B59-88C1-4242-8DDD-56809585D7DC}" type="sibTrans" cxnId="{183BB3DB-9838-C840-A7A6-7C9102AA13D3}">
      <dgm:prSet/>
      <dgm:spPr/>
      <dgm:t>
        <a:bodyPr/>
        <a:lstStyle/>
        <a:p>
          <a:endParaRPr lang="en-GB"/>
        </a:p>
      </dgm:t>
    </dgm:pt>
    <dgm:pt modelId="{255752AF-D49E-9B4E-87CA-DC3825502325}">
      <dgm:prSet custT="1"/>
      <dgm:spPr/>
      <dgm:t>
        <a:bodyPr/>
        <a:lstStyle/>
        <a:p>
          <a:pPr algn="just">
            <a:buFont typeface="Wingdings" pitchFamily="2" charset="2"/>
            <a:buChar char=""/>
          </a:pPr>
          <a:r>
            <a:rPr lang="en-GB" sz="1400" kern="1200" dirty="0">
              <a:latin typeface="Montserrat" pitchFamily="2" charset="77"/>
            </a:rPr>
            <a:t> </a:t>
          </a:r>
          <a:r>
            <a:rPr lang="en-GB" sz="14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Achieving these requires a 90% reduction in GHG in the transport sector</a:t>
          </a:r>
          <a:endParaRPr lang="en-BE" sz="14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gm:t>
    </dgm:pt>
    <dgm:pt modelId="{79C8984A-9508-7F46-9321-D554BE96356D}" type="parTrans" cxnId="{7404A04A-4AE0-0C44-BD52-36141089E6B1}">
      <dgm:prSet/>
      <dgm:spPr/>
      <dgm:t>
        <a:bodyPr/>
        <a:lstStyle/>
        <a:p>
          <a:endParaRPr lang="en-GB"/>
        </a:p>
      </dgm:t>
    </dgm:pt>
    <dgm:pt modelId="{31C3EC26-6A60-0444-9215-938BDBA446AE}" type="sibTrans" cxnId="{7404A04A-4AE0-0C44-BD52-36141089E6B1}">
      <dgm:prSet/>
      <dgm:spPr/>
      <dgm:t>
        <a:bodyPr/>
        <a:lstStyle/>
        <a:p>
          <a:endParaRPr lang="en-GB"/>
        </a:p>
      </dgm:t>
    </dgm:pt>
    <dgm:pt modelId="{0E00C087-668B-164B-8A24-84362F8EA484}">
      <dgm:prSet custT="1"/>
      <dgm:spPr/>
      <dgm:t>
        <a:bodyPr/>
        <a:lstStyle/>
        <a:p>
          <a:pPr algn="just">
            <a:buFont typeface="Wingdings" pitchFamily="2" charset="2"/>
            <a:buChar char=""/>
          </a:pPr>
          <a:r>
            <a:rPr lang="en-GB" sz="14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Within the context of the EGD, the European Commission presented its “</a:t>
          </a:r>
          <a:r>
            <a:rPr lang="en-GB" sz="1400" i="1"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Sustainable and Smart Mobility Strategy</a:t>
          </a:r>
          <a:r>
            <a:rPr lang="en-GB" sz="14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 together with an Action Plan</a:t>
          </a:r>
          <a:endParaRPr lang="en-BE" sz="14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gm:t>
    </dgm:pt>
    <dgm:pt modelId="{E9249EB9-9E50-D847-BCD2-91B6577868F5}" type="parTrans" cxnId="{4503A920-DAF1-BF48-A3DA-FE485C39AD82}">
      <dgm:prSet/>
      <dgm:spPr/>
      <dgm:t>
        <a:bodyPr/>
        <a:lstStyle/>
        <a:p>
          <a:endParaRPr lang="en-GB"/>
        </a:p>
      </dgm:t>
    </dgm:pt>
    <dgm:pt modelId="{74A5C23B-485D-FA42-A9C0-3A001B3784E6}" type="sibTrans" cxnId="{4503A920-DAF1-BF48-A3DA-FE485C39AD82}">
      <dgm:prSet/>
      <dgm:spPr/>
      <dgm:t>
        <a:bodyPr/>
        <a:lstStyle/>
        <a:p>
          <a:endParaRPr lang="en-GB"/>
        </a:p>
      </dgm:t>
    </dgm:pt>
    <dgm:pt modelId="{94A9027B-2F3F-404C-87C3-EA8767FD1893}">
      <dgm:prSet custT="1"/>
      <dgm:spPr/>
      <dgm:t>
        <a:bodyPr/>
        <a:lstStyle/>
        <a:p>
          <a:pPr algn="just">
            <a:buFont typeface="Wingdings" pitchFamily="2" charset="2"/>
            <a:buChar char=""/>
          </a:pPr>
          <a:r>
            <a:rPr lang="en-GB" sz="140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In August 2019, Regulation (EU) 2019/1242 entered into force, setting CO2 emission performance standards for new HDV</a:t>
          </a:r>
          <a:endParaRPr lang="en-BE" sz="140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gm:t>
    </dgm:pt>
    <dgm:pt modelId="{A91BBD9D-6628-0B41-8687-2C1D4AD66E68}" type="parTrans" cxnId="{62FED657-71B9-A949-9744-048DF3F571C6}">
      <dgm:prSet/>
      <dgm:spPr/>
      <dgm:t>
        <a:bodyPr/>
        <a:lstStyle/>
        <a:p>
          <a:endParaRPr lang="en-GB"/>
        </a:p>
      </dgm:t>
    </dgm:pt>
    <dgm:pt modelId="{2C94C199-FB5E-D849-B767-6A474EE68CD9}" type="sibTrans" cxnId="{62FED657-71B9-A949-9744-048DF3F571C6}">
      <dgm:prSet/>
      <dgm:spPr/>
      <dgm:t>
        <a:bodyPr/>
        <a:lstStyle/>
        <a:p>
          <a:endParaRPr lang="en-GB"/>
        </a:p>
      </dgm:t>
    </dgm:pt>
    <dgm:pt modelId="{14B20029-2288-E943-BB53-08788EF95123}">
      <dgm:prSet custT="1"/>
      <dgm:spPr/>
      <dgm:t>
        <a:bodyPr/>
        <a:lstStyle/>
        <a:p>
          <a:pPr algn="just"/>
          <a:r>
            <a:rPr lang="en-GB" sz="140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In January 2020, Regulation (EU) 2019/631 entered into force, setting CO2 emission performance standards for new passenger cars and vans LCV</a:t>
          </a:r>
          <a:endParaRPr lang="en-BE" sz="140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gm:t>
    </dgm:pt>
    <dgm:pt modelId="{9035C80C-6138-9541-8D25-208FE8A3174D}" type="parTrans" cxnId="{4ADA1BEB-7939-BA49-84D3-048A84A0C316}">
      <dgm:prSet/>
      <dgm:spPr/>
      <dgm:t>
        <a:bodyPr/>
        <a:lstStyle/>
        <a:p>
          <a:endParaRPr lang="en-GB"/>
        </a:p>
      </dgm:t>
    </dgm:pt>
    <dgm:pt modelId="{8F28E0E5-6523-ED42-89F3-4F365814C9EE}" type="sibTrans" cxnId="{4ADA1BEB-7939-BA49-84D3-048A84A0C316}">
      <dgm:prSet/>
      <dgm:spPr/>
      <dgm:t>
        <a:bodyPr/>
        <a:lstStyle/>
        <a:p>
          <a:endParaRPr lang="en-GB"/>
        </a:p>
      </dgm:t>
    </dgm:pt>
    <dgm:pt modelId="{D56367F0-C233-2648-84FC-5A77F8EA3E72}">
      <dgm:prSet custT="1"/>
      <dgm:spPr/>
      <dgm:t>
        <a:bodyPr/>
        <a:lstStyle/>
        <a:p>
          <a:pPr marL="0" lvl="0" indent="0" algn="just" defTabSz="755650">
            <a:lnSpc>
              <a:spcPct val="90000"/>
            </a:lnSpc>
            <a:spcBef>
              <a:spcPct val="0"/>
            </a:spcBef>
            <a:spcAft>
              <a:spcPct val="35000"/>
            </a:spcAft>
            <a:buNone/>
          </a:pPr>
          <a:r>
            <a:rPr lang="en-GB" sz="140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On April 2023, the European Parliament and the Council adopted Regulation (EU) 2023/851 to strengthen the CO2 emission performance standards for new LCV in line with the EU’s increased climate ambition</a:t>
          </a:r>
          <a:endParaRPr lang="en-BE" sz="140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gm:t>
    </dgm:pt>
    <dgm:pt modelId="{FED6021E-2B51-FF46-9AA0-0BA6BB9B6A40}" type="parTrans" cxnId="{0C2F520F-1DEB-4149-9BFC-1E37E5CC019A}">
      <dgm:prSet/>
      <dgm:spPr/>
      <dgm:t>
        <a:bodyPr/>
        <a:lstStyle/>
        <a:p>
          <a:endParaRPr lang="en-GB"/>
        </a:p>
      </dgm:t>
    </dgm:pt>
    <dgm:pt modelId="{14A62A27-97AC-7E47-B6E2-B13522029CBC}" type="sibTrans" cxnId="{0C2F520F-1DEB-4149-9BFC-1E37E5CC019A}">
      <dgm:prSet/>
      <dgm:spPr/>
      <dgm:t>
        <a:bodyPr/>
        <a:lstStyle/>
        <a:p>
          <a:endParaRPr lang="en-GB"/>
        </a:p>
      </dgm:t>
    </dgm:pt>
    <dgm:pt modelId="{6498275E-0ABC-934D-A345-94B3D7A30C6E}">
      <dgm:prSet custT="1"/>
      <dgm:spPr/>
      <dgm:t>
        <a:bodyPr/>
        <a:lstStyle/>
        <a:p>
          <a:pPr marL="0" lvl="0" indent="0" algn="just" defTabSz="755650">
            <a:lnSpc>
              <a:spcPct val="90000"/>
            </a:lnSpc>
            <a:spcBef>
              <a:spcPct val="0"/>
            </a:spcBef>
            <a:spcAft>
              <a:spcPct val="35000"/>
            </a:spcAft>
            <a:buNone/>
          </a:pPr>
          <a:r>
            <a:rPr lang="en-GB" sz="1400" b="1"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On 14 February 2023, the EC tabled a legislative proposal to revise Regulation (EU) 2019/1242 on heavy duty as well, especially to expand the scope of the Regulation (including urban buses, coaches, trailers and other types of lorries) and increase emission reduction targets (45 % from 2030, 65 % from 2035, and 90 % from 2040 onwards)</a:t>
          </a:r>
          <a:endParaRPr lang="en-BE" sz="1400" b="1"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gm:t>
    </dgm:pt>
    <dgm:pt modelId="{C7F8EFD2-21FA-1849-AB2E-D9BAE9CF9C8E}" type="parTrans" cxnId="{CA33660D-EF8F-9143-8C7A-B0C4C2AC6973}">
      <dgm:prSet/>
      <dgm:spPr/>
      <dgm:t>
        <a:bodyPr/>
        <a:lstStyle/>
        <a:p>
          <a:endParaRPr lang="en-GB"/>
        </a:p>
      </dgm:t>
    </dgm:pt>
    <dgm:pt modelId="{8E7EEDEE-0805-494A-A47A-2E54897E5126}" type="sibTrans" cxnId="{CA33660D-EF8F-9143-8C7A-B0C4C2AC6973}">
      <dgm:prSet/>
      <dgm:spPr/>
      <dgm:t>
        <a:bodyPr/>
        <a:lstStyle/>
        <a:p>
          <a:endParaRPr lang="en-GB"/>
        </a:p>
      </dgm:t>
    </dgm:pt>
    <dgm:pt modelId="{6B54118D-1F47-CB44-B975-655040AA4390}" type="pres">
      <dgm:prSet presAssocID="{9593D30A-4AF8-9F49-9912-030E60E5BDD7}" presName="vert0" presStyleCnt="0">
        <dgm:presLayoutVars>
          <dgm:dir/>
          <dgm:animOne val="branch"/>
          <dgm:animLvl val="lvl"/>
        </dgm:presLayoutVars>
      </dgm:prSet>
      <dgm:spPr/>
    </dgm:pt>
    <dgm:pt modelId="{71C339C0-F676-1445-8B9F-5384CD50EE8F}" type="pres">
      <dgm:prSet presAssocID="{A5739C86-4F25-5D4A-A5EA-2B80E0C3E5DA}" presName="thickLine" presStyleLbl="alignNode1" presStyleIdx="0" presStyleCnt="7"/>
      <dgm:spPr/>
    </dgm:pt>
    <dgm:pt modelId="{3A21B478-1288-DD46-8890-9D424675DF1F}" type="pres">
      <dgm:prSet presAssocID="{A5739C86-4F25-5D4A-A5EA-2B80E0C3E5DA}" presName="horz1" presStyleCnt="0"/>
      <dgm:spPr/>
    </dgm:pt>
    <dgm:pt modelId="{A7139C7A-9141-1F4C-978B-9E28FEBFD28A}" type="pres">
      <dgm:prSet presAssocID="{A5739C86-4F25-5D4A-A5EA-2B80E0C3E5DA}" presName="tx1" presStyleLbl="revTx" presStyleIdx="0" presStyleCnt="7"/>
      <dgm:spPr/>
    </dgm:pt>
    <dgm:pt modelId="{48750B4A-712A-7241-89D8-6DFAEFFFA767}" type="pres">
      <dgm:prSet presAssocID="{A5739C86-4F25-5D4A-A5EA-2B80E0C3E5DA}" presName="vert1" presStyleCnt="0"/>
      <dgm:spPr/>
    </dgm:pt>
    <dgm:pt modelId="{7705667D-70E8-634E-8F6E-D56CCAEF3BFE}" type="pres">
      <dgm:prSet presAssocID="{255752AF-D49E-9B4E-87CA-DC3825502325}" presName="thickLine" presStyleLbl="alignNode1" presStyleIdx="1" presStyleCnt="7"/>
      <dgm:spPr/>
    </dgm:pt>
    <dgm:pt modelId="{EB35C34D-F53C-8343-AF82-9423142B870B}" type="pres">
      <dgm:prSet presAssocID="{255752AF-D49E-9B4E-87CA-DC3825502325}" presName="horz1" presStyleCnt="0"/>
      <dgm:spPr/>
    </dgm:pt>
    <dgm:pt modelId="{5AC1D3DE-EDA8-1D4B-857F-1E01C91EAC30}" type="pres">
      <dgm:prSet presAssocID="{255752AF-D49E-9B4E-87CA-DC3825502325}" presName="tx1" presStyleLbl="revTx" presStyleIdx="1" presStyleCnt="7"/>
      <dgm:spPr/>
    </dgm:pt>
    <dgm:pt modelId="{041E108A-84D9-1E4B-835A-A59AFC23CA58}" type="pres">
      <dgm:prSet presAssocID="{255752AF-D49E-9B4E-87CA-DC3825502325}" presName="vert1" presStyleCnt="0"/>
      <dgm:spPr/>
    </dgm:pt>
    <dgm:pt modelId="{44CF0855-DBBA-6F44-A873-4354F57AFEBF}" type="pres">
      <dgm:prSet presAssocID="{0E00C087-668B-164B-8A24-84362F8EA484}" presName="thickLine" presStyleLbl="alignNode1" presStyleIdx="2" presStyleCnt="7"/>
      <dgm:spPr/>
    </dgm:pt>
    <dgm:pt modelId="{3B9BE9F8-1F82-134B-AA46-E872A53B16AC}" type="pres">
      <dgm:prSet presAssocID="{0E00C087-668B-164B-8A24-84362F8EA484}" presName="horz1" presStyleCnt="0"/>
      <dgm:spPr/>
    </dgm:pt>
    <dgm:pt modelId="{25EDE90C-434D-0347-8623-E643545A46B4}" type="pres">
      <dgm:prSet presAssocID="{0E00C087-668B-164B-8A24-84362F8EA484}" presName="tx1" presStyleLbl="revTx" presStyleIdx="2" presStyleCnt="7"/>
      <dgm:spPr/>
    </dgm:pt>
    <dgm:pt modelId="{5D06A87C-AFE0-E544-A812-F73663030D34}" type="pres">
      <dgm:prSet presAssocID="{0E00C087-668B-164B-8A24-84362F8EA484}" presName="vert1" presStyleCnt="0"/>
      <dgm:spPr/>
    </dgm:pt>
    <dgm:pt modelId="{D8170EB9-846D-0A4E-8426-58E85AEC6D4F}" type="pres">
      <dgm:prSet presAssocID="{94A9027B-2F3F-404C-87C3-EA8767FD1893}" presName="thickLine" presStyleLbl="alignNode1" presStyleIdx="3" presStyleCnt="7"/>
      <dgm:spPr/>
    </dgm:pt>
    <dgm:pt modelId="{40A6AC36-FB6A-E240-8ADB-585776659D2E}" type="pres">
      <dgm:prSet presAssocID="{94A9027B-2F3F-404C-87C3-EA8767FD1893}" presName="horz1" presStyleCnt="0"/>
      <dgm:spPr/>
    </dgm:pt>
    <dgm:pt modelId="{FE3DC550-C0A2-9944-AB68-16047D6E25C6}" type="pres">
      <dgm:prSet presAssocID="{94A9027B-2F3F-404C-87C3-EA8767FD1893}" presName="tx1" presStyleLbl="revTx" presStyleIdx="3" presStyleCnt="7"/>
      <dgm:spPr/>
    </dgm:pt>
    <dgm:pt modelId="{F38A4473-0997-C348-A9DB-322A39BD760A}" type="pres">
      <dgm:prSet presAssocID="{94A9027B-2F3F-404C-87C3-EA8767FD1893}" presName="vert1" presStyleCnt="0"/>
      <dgm:spPr/>
    </dgm:pt>
    <dgm:pt modelId="{D3990B6B-E23D-FC46-B67F-023A22E3BCFB}" type="pres">
      <dgm:prSet presAssocID="{14B20029-2288-E943-BB53-08788EF95123}" presName="thickLine" presStyleLbl="alignNode1" presStyleIdx="4" presStyleCnt="7"/>
      <dgm:spPr/>
    </dgm:pt>
    <dgm:pt modelId="{C2CD0643-D931-6140-ADFB-660A4B6A6C6C}" type="pres">
      <dgm:prSet presAssocID="{14B20029-2288-E943-BB53-08788EF95123}" presName="horz1" presStyleCnt="0"/>
      <dgm:spPr/>
    </dgm:pt>
    <dgm:pt modelId="{326D01A6-1C3A-714D-934E-3AF270865218}" type="pres">
      <dgm:prSet presAssocID="{14B20029-2288-E943-BB53-08788EF95123}" presName="tx1" presStyleLbl="revTx" presStyleIdx="4" presStyleCnt="7"/>
      <dgm:spPr/>
    </dgm:pt>
    <dgm:pt modelId="{54A9DAC0-EE90-0649-899A-1328F2A53E5E}" type="pres">
      <dgm:prSet presAssocID="{14B20029-2288-E943-BB53-08788EF95123}" presName="vert1" presStyleCnt="0"/>
      <dgm:spPr/>
    </dgm:pt>
    <dgm:pt modelId="{A89A3DD6-68BF-A648-B4D4-B425F6C8D14C}" type="pres">
      <dgm:prSet presAssocID="{D56367F0-C233-2648-84FC-5A77F8EA3E72}" presName="thickLine" presStyleLbl="alignNode1" presStyleIdx="5" presStyleCnt="7"/>
      <dgm:spPr/>
    </dgm:pt>
    <dgm:pt modelId="{441CDA17-530D-184D-BFE0-5D1FDDFC8324}" type="pres">
      <dgm:prSet presAssocID="{D56367F0-C233-2648-84FC-5A77F8EA3E72}" presName="horz1" presStyleCnt="0"/>
      <dgm:spPr/>
    </dgm:pt>
    <dgm:pt modelId="{3128F25B-0071-214D-9068-2F6A8A63DE0E}" type="pres">
      <dgm:prSet presAssocID="{D56367F0-C233-2648-84FC-5A77F8EA3E72}" presName="tx1" presStyleLbl="revTx" presStyleIdx="5" presStyleCnt="7"/>
      <dgm:spPr/>
    </dgm:pt>
    <dgm:pt modelId="{C0A9A5E5-3564-7549-9396-4819A7261FE9}" type="pres">
      <dgm:prSet presAssocID="{D56367F0-C233-2648-84FC-5A77F8EA3E72}" presName="vert1" presStyleCnt="0"/>
      <dgm:spPr/>
    </dgm:pt>
    <dgm:pt modelId="{FEB0E6C8-5093-4F41-9F78-D5E0C09A7C4F}" type="pres">
      <dgm:prSet presAssocID="{6498275E-0ABC-934D-A345-94B3D7A30C6E}" presName="thickLine" presStyleLbl="alignNode1" presStyleIdx="6" presStyleCnt="7"/>
      <dgm:spPr/>
    </dgm:pt>
    <dgm:pt modelId="{E352D94B-B7AB-4F42-B73F-200B19CBB6CC}" type="pres">
      <dgm:prSet presAssocID="{6498275E-0ABC-934D-A345-94B3D7A30C6E}" presName="horz1" presStyleCnt="0"/>
      <dgm:spPr/>
    </dgm:pt>
    <dgm:pt modelId="{9D608897-8072-BF48-8AE7-3444A26EFE51}" type="pres">
      <dgm:prSet presAssocID="{6498275E-0ABC-934D-A345-94B3D7A30C6E}" presName="tx1" presStyleLbl="revTx" presStyleIdx="6" presStyleCnt="7" custScaleY="127503"/>
      <dgm:spPr/>
    </dgm:pt>
    <dgm:pt modelId="{E12FAC2D-0B21-194E-BDCA-3A5641011761}" type="pres">
      <dgm:prSet presAssocID="{6498275E-0ABC-934D-A345-94B3D7A30C6E}" presName="vert1" presStyleCnt="0"/>
      <dgm:spPr/>
    </dgm:pt>
  </dgm:ptLst>
  <dgm:cxnLst>
    <dgm:cxn modelId="{CA33660D-EF8F-9143-8C7A-B0C4C2AC6973}" srcId="{9593D30A-4AF8-9F49-9912-030E60E5BDD7}" destId="{6498275E-0ABC-934D-A345-94B3D7A30C6E}" srcOrd="6" destOrd="0" parTransId="{C7F8EFD2-21FA-1849-AB2E-D9BAE9CF9C8E}" sibTransId="{8E7EEDEE-0805-494A-A47A-2E54897E5126}"/>
    <dgm:cxn modelId="{0C2F520F-1DEB-4149-9BFC-1E37E5CC019A}" srcId="{9593D30A-4AF8-9F49-9912-030E60E5BDD7}" destId="{D56367F0-C233-2648-84FC-5A77F8EA3E72}" srcOrd="5" destOrd="0" parTransId="{FED6021E-2B51-FF46-9AA0-0BA6BB9B6A40}" sibTransId="{14A62A27-97AC-7E47-B6E2-B13522029CBC}"/>
    <dgm:cxn modelId="{994B5D15-A7F5-054E-B18E-E6219C12C793}" type="presOf" srcId="{D56367F0-C233-2648-84FC-5A77F8EA3E72}" destId="{3128F25B-0071-214D-9068-2F6A8A63DE0E}" srcOrd="0" destOrd="0" presId="urn:microsoft.com/office/officeart/2008/layout/LinedList"/>
    <dgm:cxn modelId="{4503A920-DAF1-BF48-A3DA-FE485C39AD82}" srcId="{9593D30A-4AF8-9F49-9912-030E60E5BDD7}" destId="{0E00C087-668B-164B-8A24-84362F8EA484}" srcOrd="2" destOrd="0" parTransId="{E9249EB9-9E50-D847-BCD2-91B6577868F5}" sibTransId="{74A5C23B-485D-FA42-A9C0-3A001B3784E6}"/>
    <dgm:cxn modelId="{7404A04A-4AE0-0C44-BD52-36141089E6B1}" srcId="{9593D30A-4AF8-9F49-9912-030E60E5BDD7}" destId="{255752AF-D49E-9B4E-87CA-DC3825502325}" srcOrd="1" destOrd="0" parTransId="{79C8984A-9508-7F46-9321-D554BE96356D}" sibTransId="{31C3EC26-6A60-0444-9215-938BDBA446AE}"/>
    <dgm:cxn modelId="{33ECCE54-2BFF-044A-810E-68BD16CADF2C}" type="presOf" srcId="{9593D30A-4AF8-9F49-9912-030E60E5BDD7}" destId="{6B54118D-1F47-CB44-B975-655040AA4390}" srcOrd="0" destOrd="0" presId="urn:microsoft.com/office/officeart/2008/layout/LinedList"/>
    <dgm:cxn modelId="{62FED657-71B9-A949-9744-048DF3F571C6}" srcId="{9593D30A-4AF8-9F49-9912-030E60E5BDD7}" destId="{94A9027B-2F3F-404C-87C3-EA8767FD1893}" srcOrd="3" destOrd="0" parTransId="{A91BBD9D-6628-0B41-8687-2C1D4AD66E68}" sibTransId="{2C94C199-FB5E-D849-B767-6A474EE68CD9}"/>
    <dgm:cxn modelId="{D4C52966-DF56-6641-927C-A5F02619459B}" type="presOf" srcId="{6498275E-0ABC-934D-A345-94B3D7A30C6E}" destId="{9D608897-8072-BF48-8AE7-3444A26EFE51}" srcOrd="0" destOrd="0" presId="urn:microsoft.com/office/officeart/2008/layout/LinedList"/>
    <dgm:cxn modelId="{AE957A6E-CA2C-984A-A429-B6D8787F9D75}" type="presOf" srcId="{94A9027B-2F3F-404C-87C3-EA8767FD1893}" destId="{FE3DC550-C0A2-9944-AB68-16047D6E25C6}" srcOrd="0" destOrd="0" presId="urn:microsoft.com/office/officeart/2008/layout/LinedList"/>
    <dgm:cxn modelId="{9B108F74-8FB1-9A4E-8967-B2301F68F3EA}" type="presOf" srcId="{0E00C087-668B-164B-8A24-84362F8EA484}" destId="{25EDE90C-434D-0347-8623-E643545A46B4}" srcOrd="0" destOrd="0" presId="urn:microsoft.com/office/officeart/2008/layout/LinedList"/>
    <dgm:cxn modelId="{15F3BA98-D1BE-DC46-AA03-04E5181DA551}" type="presOf" srcId="{255752AF-D49E-9B4E-87CA-DC3825502325}" destId="{5AC1D3DE-EDA8-1D4B-857F-1E01C91EAC30}" srcOrd="0" destOrd="0" presId="urn:microsoft.com/office/officeart/2008/layout/LinedList"/>
    <dgm:cxn modelId="{006501DB-0626-3C4B-A6F0-5F7236516F84}" type="presOf" srcId="{A5739C86-4F25-5D4A-A5EA-2B80E0C3E5DA}" destId="{A7139C7A-9141-1F4C-978B-9E28FEBFD28A}" srcOrd="0" destOrd="0" presId="urn:microsoft.com/office/officeart/2008/layout/LinedList"/>
    <dgm:cxn modelId="{183BB3DB-9838-C840-A7A6-7C9102AA13D3}" srcId="{9593D30A-4AF8-9F49-9912-030E60E5BDD7}" destId="{A5739C86-4F25-5D4A-A5EA-2B80E0C3E5DA}" srcOrd="0" destOrd="0" parTransId="{48501BEF-77BF-6D4D-B2E5-2DE08BA6396A}" sibTransId="{C1AC2B59-88C1-4242-8DDD-56809585D7DC}"/>
    <dgm:cxn modelId="{4ADA1BEB-7939-BA49-84D3-048A84A0C316}" srcId="{9593D30A-4AF8-9F49-9912-030E60E5BDD7}" destId="{14B20029-2288-E943-BB53-08788EF95123}" srcOrd="4" destOrd="0" parTransId="{9035C80C-6138-9541-8D25-208FE8A3174D}" sibTransId="{8F28E0E5-6523-ED42-89F3-4F365814C9EE}"/>
    <dgm:cxn modelId="{A28A10F4-EE05-C147-91AD-FB82DB25F9B1}" type="presOf" srcId="{14B20029-2288-E943-BB53-08788EF95123}" destId="{326D01A6-1C3A-714D-934E-3AF270865218}" srcOrd="0" destOrd="0" presId="urn:microsoft.com/office/officeart/2008/layout/LinedList"/>
    <dgm:cxn modelId="{41FDDF0C-D4DE-FE45-B992-590188F3951F}" type="presParOf" srcId="{6B54118D-1F47-CB44-B975-655040AA4390}" destId="{71C339C0-F676-1445-8B9F-5384CD50EE8F}" srcOrd="0" destOrd="0" presId="urn:microsoft.com/office/officeart/2008/layout/LinedList"/>
    <dgm:cxn modelId="{C29A7F92-ED58-9F40-AF27-A3360D340657}" type="presParOf" srcId="{6B54118D-1F47-CB44-B975-655040AA4390}" destId="{3A21B478-1288-DD46-8890-9D424675DF1F}" srcOrd="1" destOrd="0" presId="urn:microsoft.com/office/officeart/2008/layout/LinedList"/>
    <dgm:cxn modelId="{E7158419-0227-4D42-AB55-48EC273BA39C}" type="presParOf" srcId="{3A21B478-1288-DD46-8890-9D424675DF1F}" destId="{A7139C7A-9141-1F4C-978B-9E28FEBFD28A}" srcOrd="0" destOrd="0" presId="urn:microsoft.com/office/officeart/2008/layout/LinedList"/>
    <dgm:cxn modelId="{C88E3C75-553C-6D4B-9D4A-20C106E4264B}" type="presParOf" srcId="{3A21B478-1288-DD46-8890-9D424675DF1F}" destId="{48750B4A-712A-7241-89D8-6DFAEFFFA767}" srcOrd="1" destOrd="0" presId="urn:microsoft.com/office/officeart/2008/layout/LinedList"/>
    <dgm:cxn modelId="{E3AA5277-DA8C-9B43-808C-004E007A448E}" type="presParOf" srcId="{6B54118D-1F47-CB44-B975-655040AA4390}" destId="{7705667D-70E8-634E-8F6E-D56CCAEF3BFE}" srcOrd="2" destOrd="0" presId="urn:microsoft.com/office/officeart/2008/layout/LinedList"/>
    <dgm:cxn modelId="{60C4D310-57A4-A541-9172-BD9EFDA23BD4}" type="presParOf" srcId="{6B54118D-1F47-CB44-B975-655040AA4390}" destId="{EB35C34D-F53C-8343-AF82-9423142B870B}" srcOrd="3" destOrd="0" presId="urn:microsoft.com/office/officeart/2008/layout/LinedList"/>
    <dgm:cxn modelId="{DD5FD901-8B92-5B40-AD8D-09EF3E9141D3}" type="presParOf" srcId="{EB35C34D-F53C-8343-AF82-9423142B870B}" destId="{5AC1D3DE-EDA8-1D4B-857F-1E01C91EAC30}" srcOrd="0" destOrd="0" presId="urn:microsoft.com/office/officeart/2008/layout/LinedList"/>
    <dgm:cxn modelId="{107110A9-443C-AF4F-B1AA-023920ABAEB4}" type="presParOf" srcId="{EB35C34D-F53C-8343-AF82-9423142B870B}" destId="{041E108A-84D9-1E4B-835A-A59AFC23CA58}" srcOrd="1" destOrd="0" presId="urn:microsoft.com/office/officeart/2008/layout/LinedList"/>
    <dgm:cxn modelId="{CEB8BE2C-E0F8-C847-BE09-F5C787D0F5BE}" type="presParOf" srcId="{6B54118D-1F47-CB44-B975-655040AA4390}" destId="{44CF0855-DBBA-6F44-A873-4354F57AFEBF}" srcOrd="4" destOrd="0" presId="urn:microsoft.com/office/officeart/2008/layout/LinedList"/>
    <dgm:cxn modelId="{D3FFB26F-84A4-BE48-AFCD-9DC70F38A3B4}" type="presParOf" srcId="{6B54118D-1F47-CB44-B975-655040AA4390}" destId="{3B9BE9F8-1F82-134B-AA46-E872A53B16AC}" srcOrd="5" destOrd="0" presId="urn:microsoft.com/office/officeart/2008/layout/LinedList"/>
    <dgm:cxn modelId="{2FD9F5BD-9056-F148-BD1D-41BFC303E9A9}" type="presParOf" srcId="{3B9BE9F8-1F82-134B-AA46-E872A53B16AC}" destId="{25EDE90C-434D-0347-8623-E643545A46B4}" srcOrd="0" destOrd="0" presId="urn:microsoft.com/office/officeart/2008/layout/LinedList"/>
    <dgm:cxn modelId="{86033C49-4521-CB4F-BEF5-8631DCD0152F}" type="presParOf" srcId="{3B9BE9F8-1F82-134B-AA46-E872A53B16AC}" destId="{5D06A87C-AFE0-E544-A812-F73663030D34}" srcOrd="1" destOrd="0" presId="urn:microsoft.com/office/officeart/2008/layout/LinedList"/>
    <dgm:cxn modelId="{F1F66A49-8C6C-4944-8D4E-A9FD3DC9E50E}" type="presParOf" srcId="{6B54118D-1F47-CB44-B975-655040AA4390}" destId="{D8170EB9-846D-0A4E-8426-58E85AEC6D4F}" srcOrd="6" destOrd="0" presId="urn:microsoft.com/office/officeart/2008/layout/LinedList"/>
    <dgm:cxn modelId="{84787C2A-AA2C-6B43-888E-FEF356E266E5}" type="presParOf" srcId="{6B54118D-1F47-CB44-B975-655040AA4390}" destId="{40A6AC36-FB6A-E240-8ADB-585776659D2E}" srcOrd="7" destOrd="0" presId="urn:microsoft.com/office/officeart/2008/layout/LinedList"/>
    <dgm:cxn modelId="{241BDC04-565B-1D40-AF7E-A99AB90CBE18}" type="presParOf" srcId="{40A6AC36-FB6A-E240-8ADB-585776659D2E}" destId="{FE3DC550-C0A2-9944-AB68-16047D6E25C6}" srcOrd="0" destOrd="0" presId="urn:microsoft.com/office/officeart/2008/layout/LinedList"/>
    <dgm:cxn modelId="{5BBBA9E6-2644-074C-8B71-4AC595785127}" type="presParOf" srcId="{40A6AC36-FB6A-E240-8ADB-585776659D2E}" destId="{F38A4473-0997-C348-A9DB-322A39BD760A}" srcOrd="1" destOrd="0" presId="urn:microsoft.com/office/officeart/2008/layout/LinedList"/>
    <dgm:cxn modelId="{708FEC92-1EB0-274B-89F6-7486CFFD3191}" type="presParOf" srcId="{6B54118D-1F47-CB44-B975-655040AA4390}" destId="{D3990B6B-E23D-FC46-B67F-023A22E3BCFB}" srcOrd="8" destOrd="0" presId="urn:microsoft.com/office/officeart/2008/layout/LinedList"/>
    <dgm:cxn modelId="{526AB279-653D-164E-A280-5951BEC87B0F}" type="presParOf" srcId="{6B54118D-1F47-CB44-B975-655040AA4390}" destId="{C2CD0643-D931-6140-ADFB-660A4B6A6C6C}" srcOrd="9" destOrd="0" presId="urn:microsoft.com/office/officeart/2008/layout/LinedList"/>
    <dgm:cxn modelId="{958A28FA-605D-B345-B8E9-8D238AA01198}" type="presParOf" srcId="{C2CD0643-D931-6140-ADFB-660A4B6A6C6C}" destId="{326D01A6-1C3A-714D-934E-3AF270865218}" srcOrd="0" destOrd="0" presId="urn:microsoft.com/office/officeart/2008/layout/LinedList"/>
    <dgm:cxn modelId="{BEF127D8-A705-B241-8356-5A3F72DB9358}" type="presParOf" srcId="{C2CD0643-D931-6140-ADFB-660A4B6A6C6C}" destId="{54A9DAC0-EE90-0649-899A-1328F2A53E5E}" srcOrd="1" destOrd="0" presId="urn:microsoft.com/office/officeart/2008/layout/LinedList"/>
    <dgm:cxn modelId="{5BCD2605-CDDC-534B-BD1E-B84F160772F4}" type="presParOf" srcId="{6B54118D-1F47-CB44-B975-655040AA4390}" destId="{A89A3DD6-68BF-A648-B4D4-B425F6C8D14C}" srcOrd="10" destOrd="0" presId="urn:microsoft.com/office/officeart/2008/layout/LinedList"/>
    <dgm:cxn modelId="{BE4FEF08-4CB3-6F4A-B752-8E0BC60D0118}" type="presParOf" srcId="{6B54118D-1F47-CB44-B975-655040AA4390}" destId="{441CDA17-530D-184D-BFE0-5D1FDDFC8324}" srcOrd="11" destOrd="0" presId="urn:microsoft.com/office/officeart/2008/layout/LinedList"/>
    <dgm:cxn modelId="{8C1F8FE0-4AED-C74D-B957-C77FFFDE5C28}" type="presParOf" srcId="{441CDA17-530D-184D-BFE0-5D1FDDFC8324}" destId="{3128F25B-0071-214D-9068-2F6A8A63DE0E}" srcOrd="0" destOrd="0" presId="urn:microsoft.com/office/officeart/2008/layout/LinedList"/>
    <dgm:cxn modelId="{E4B65F0A-BA17-1046-9CCF-429587005A0D}" type="presParOf" srcId="{441CDA17-530D-184D-BFE0-5D1FDDFC8324}" destId="{C0A9A5E5-3564-7549-9396-4819A7261FE9}" srcOrd="1" destOrd="0" presId="urn:microsoft.com/office/officeart/2008/layout/LinedList"/>
    <dgm:cxn modelId="{DA6F413E-C639-0543-89F4-22F63673BC72}" type="presParOf" srcId="{6B54118D-1F47-CB44-B975-655040AA4390}" destId="{FEB0E6C8-5093-4F41-9F78-D5E0C09A7C4F}" srcOrd="12" destOrd="0" presId="urn:microsoft.com/office/officeart/2008/layout/LinedList"/>
    <dgm:cxn modelId="{1D834923-BE6B-FF4B-9061-256394A30850}" type="presParOf" srcId="{6B54118D-1F47-CB44-B975-655040AA4390}" destId="{E352D94B-B7AB-4F42-B73F-200B19CBB6CC}" srcOrd="13" destOrd="0" presId="urn:microsoft.com/office/officeart/2008/layout/LinedList"/>
    <dgm:cxn modelId="{358B23AD-0C0F-524E-860B-42242D4577BC}" type="presParOf" srcId="{E352D94B-B7AB-4F42-B73F-200B19CBB6CC}" destId="{9D608897-8072-BF48-8AE7-3444A26EFE51}" srcOrd="0" destOrd="0" presId="urn:microsoft.com/office/officeart/2008/layout/LinedList"/>
    <dgm:cxn modelId="{9C82733A-3D12-3147-AD73-41ACC3B96104}" type="presParOf" srcId="{E352D94B-B7AB-4F42-B73F-200B19CBB6CC}" destId="{E12FAC2D-0B21-194E-BDCA-3A564101176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93D30A-4AF8-9F49-9912-030E60E5BDD7}"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GB"/>
        </a:p>
      </dgm:t>
    </dgm:pt>
    <dgm:pt modelId="{A5739C86-4F25-5D4A-A5EA-2B80E0C3E5DA}">
      <dgm:prSet custT="1"/>
      <dgm:spPr/>
      <dgm:t>
        <a:bodyPr/>
        <a:lstStyle/>
        <a:p>
          <a:r>
            <a:rPr lang="en-GB" sz="1700" u="none" dirty="0">
              <a:latin typeface="Montserrat" pitchFamily="2" charset="77"/>
            </a:rPr>
            <a:t>Backbone of economy: moving goods and people</a:t>
          </a:r>
          <a:endParaRPr lang="en-BE" sz="1700" u="none" dirty="0">
            <a:effectLst/>
            <a:latin typeface="Montserrat" pitchFamily="2" charset="77"/>
            <a:ea typeface="Calibri" panose="020F0502020204030204" pitchFamily="34" charset="0"/>
            <a:cs typeface="Times New Roman" panose="02020603050405020304" pitchFamily="18" charset="0"/>
          </a:endParaRPr>
        </a:p>
      </dgm:t>
    </dgm:pt>
    <dgm:pt modelId="{48501BEF-77BF-6D4D-B2E5-2DE08BA6396A}" type="parTrans" cxnId="{183BB3DB-9838-C840-A7A6-7C9102AA13D3}">
      <dgm:prSet/>
      <dgm:spPr/>
      <dgm:t>
        <a:bodyPr/>
        <a:lstStyle/>
        <a:p>
          <a:endParaRPr lang="en-GB"/>
        </a:p>
      </dgm:t>
    </dgm:pt>
    <dgm:pt modelId="{C1AC2B59-88C1-4242-8DDD-56809585D7DC}" type="sibTrans" cxnId="{183BB3DB-9838-C840-A7A6-7C9102AA13D3}">
      <dgm:prSet/>
      <dgm:spPr/>
      <dgm:t>
        <a:bodyPr/>
        <a:lstStyle/>
        <a:p>
          <a:endParaRPr lang="en-GB"/>
        </a:p>
      </dgm:t>
    </dgm:pt>
    <dgm:pt modelId="{418BFB0B-4245-E247-B1DE-91D855B43886}">
      <dgm:prSet custT="1"/>
      <dgm:spPr/>
      <dgm:t>
        <a:bodyPr/>
        <a:lstStyle/>
        <a:p>
          <a:r>
            <a:rPr lang="en-BE" sz="1700" u="none" dirty="0">
              <a:effectLst/>
              <a:latin typeface="Montserrat" pitchFamily="2" charset="77"/>
              <a:ea typeface="Calibri" panose="020F0502020204030204" pitchFamily="34" charset="0"/>
              <a:cs typeface="Times New Roman" panose="02020603050405020304" pitchFamily="18" charset="0"/>
            </a:rPr>
            <a:t>Cost- and price sensitive – key for competitiveness </a:t>
          </a:r>
        </a:p>
      </dgm:t>
    </dgm:pt>
    <dgm:pt modelId="{82A75582-844F-0041-A7EF-C86E5F8FB9C9}" type="parTrans" cxnId="{449AAE71-0BE6-1845-9439-14C1352DA59B}">
      <dgm:prSet/>
      <dgm:spPr/>
      <dgm:t>
        <a:bodyPr/>
        <a:lstStyle/>
        <a:p>
          <a:endParaRPr lang="en-GB"/>
        </a:p>
      </dgm:t>
    </dgm:pt>
    <dgm:pt modelId="{206A0211-74B3-8542-90B9-52F23C696640}" type="sibTrans" cxnId="{449AAE71-0BE6-1845-9439-14C1352DA59B}">
      <dgm:prSet/>
      <dgm:spPr/>
      <dgm:t>
        <a:bodyPr/>
        <a:lstStyle/>
        <a:p>
          <a:endParaRPr lang="en-GB"/>
        </a:p>
      </dgm:t>
    </dgm:pt>
    <dgm:pt modelId="{D47561E9-89FA-404F-88B0-C00BB6E66973}">
      <dgm:prSet custT="1"/>
      <dgm:spPr/>
      <dgm:t>
        <a:bodyPr/>
        <a:lstStyle/>
        <a:p>
          <a:pPr>
            <a:buFont typeface="Wingdings" pitchFamily="2" charset="2"/>
            <a:buChar char=""/>
          </a:pPr>
          <a:r>
            <a:rPr lang="en-GB" sz="1700" dirty="0">
              <a:latin typeface="Montserrat" pitchFamily="2" charset="77"/>
            </a:rPr>
            <a:t>HDV connect dispersed points, also in the urban areas</a:t>
          </a:r>
          <a:endParaRPr lang="en-BE" sz="1700" u="none" dirty="0">
            <a:effectLst/>
            <a:latin typeface="Montserrat" pitchFamily="2" charset="77"/>
            <a:ea typeface="Calibri" panose="020F0502020204030204" pitchFamily="34" charset="0"/>
            <a:cs typeface="Times New Roman" panose="02020603050405020304" pitchFamily="18" charset="0"/>
          </a:endParaRPr>
        </a:p>
      </dgm:t>
    </dgm:pt>
    <dgm:pt modelId="{6DD3CDBA-4F98-D94C-BE34-F32E78818430}" type="parTrans" cxnId="{DBDBD3CB-D775-6D45-B299-67276229D4E3}">
      <dgm:prSet/>
      <dgm:spPr/>
      <dgm:t>
        <a:bodyPr/>
        <a:lstStyle/>
        <a:p>
          <a:endParaRPr lang="en-GB"/>
        </a:p>
      </dgm:t>
    </dgm:pt>
    <dgm:pt modelId="{6277BA4D-B480-E14E-B46B-0B3C928F381B}" type="sibTrans" cxnId="{DBDBD3CB-D775-6D45-B299-67276229D4E3}">
      <dgm:prSet/>
      <dgm:spPr/>
      <dgm:t>
        <a:bodyPr/>
        <a:lstStyle/>
        <a:p>
          <a:endParaRPr lang="en-GB"/>
        </a:p>
      </dgm:t>
    </dgm:pt>
    <dgm:pt modelId="{255752AF-D49E-9B4E-87CA-DC3825502325}">
      <dgm:prSet custT="1"/>
      <dgm:spPr/>
      <dgm:t>
        <a:bodyPr/>
        <a:lstStyle/>
        <a:p>
          <a:pPr>
            <a:buFont typeface="Wingdings" pitchFamily="2" charset="2"/>
            <a:buChar char=""/>
          </a:pPr>
          <a:r>
            <a:rPr lang="en-GB" sz="1700" dirty="0">
              <a:latin typeface="Montserrat" pitchFamily="2" charset="77"/>
            </a:rPr>
            <a:t>Involved in all sectors of the economy</a:t>
          </a:r>
          <a:endParaRPr lang="en-BE" sz="1700" dirty="0">
            <a:latin typeface="Montserrat" pitchFamily="2" charset="77"/>
          </a:endParaRPr>
        </a:p>
      </dgm:t>
    </dgm:pt>
    <dgm:pt modelId="{79C8984A-9508-7F46-9321-D554BE96356D}" type="parTrans" cxnId="{7404A04A-4AE0-0C44-BD52-36141089E6B1}">
      <dgm:prSet/>
      <dgm:spPr/>
      <dgm:t>
        <a:bodyPr/>
        <a:lstStyle/>
        <a:p>
          <a:endParaRPr lang="en-GB"/>
        </a:p>
      </dgm:t>
    </dgm:pt>
    <dgm:pt modelId="{31C3EC26-6A60-0444-9215-938BDBA446AE}" type="sibTrans" cxnId="{7404A04A-4AE0-0C44-BD52-36141089E6B1}">
      <dgm:prSet/>
      <dgm:spPr/>
      <dgm:t>
        <a:bodyPr/>
        <a:lstStyle/>
        <a:p>
          <a:endParaRPr lang="en-GB"/>
        </a:p>
      </dgm:t>
    </dgm:pt>
    <dgm:pt modelId="{2EBF564A-4C2D-BD44-924F-1796D9D3A347}">
      <dgm:prSet custT="1"/>
      <dgm:spPr/>
      <dgm:t>
        <a:bodyPr/>
        <a:lstStyle/>
        <a:p>
          <a:r>
            <a:rPr lang="en-BE" sz="1700" u="none" dirty="0">
              <a:effectLst/>
              <a:latin typeface="Montserrat" pitchFamily="2" charset="77"/>
              <a:ea typeface="Calibri" panose="020F0502020204030204" pitchFamily="34" charset="0"/>
              <a:cs typeface="Times New Roman" panose="02020603050405020304" pitchFamily="18" charset="0"/>
            </a:rPr>
            <a:t>Limited alternative for HDV: railway and waterborne transport</a:t>
          </a:r>
        </a:p>
      </dgm:t>
    </dgm:pt>
    <dgm:pt modelId="{D4E6DDD0-90F8-B240-8CBC-B36F6A319CFF}" type="parTrans" cxnId="{A0C8F90D-8B46-F946-A041-63634A3841E2}">
      <dgm:prSet/>
      <dgm:spPr/>
      <dgm:t>
        <a:bodyPr/>
        <a:lstStyle/>
        <a:p>
          <a:endParaRPr lang="en-GB"/>
        </a:p>
      </dgm:t>
    </dgm:pt>
    <dgm:pt modelId="{DA1170B6-E020-7A42-98FE-43E4F50DD9FF}" type="sibTrans" cxnId="{A0C8F90D-8B46-F946-A041-63634A3841E2}">
      <dgm:prSet/>
      <dgm:spPr/>
      <dgm:t>
        <a:bodyPr/>
        <a:lstStyle/>
        <a:p>
          <a:endParaRPr lang="en-GB"/>
        </a:p>
      </dgm:t>
    </dgm:pt>
    <dgm:pt modelId="{0E00C087-668B-164B-8A24-84362F8EA484}">
      <dgm:prSet custT="1"/>
      <dgm:spPr/>
      <dgm:t>
        <a:bodyPr/>
        <a:lstStyle/>
        <a:p>
          <a:pPr>
            <a:buFont typeface="Wingdings" pitchFamily="2" charset="2"/>
            <a:buChar char=""/>
          </a:pPr>
          <a:r>
            <a:rPr lang="en-BE" sz="1700">
              <a:latin typeface="Montserrat" pitchFamily="2" charset="77"/>
            </a:rPr>
            <a:t>Highly energy-consuming </a:t>
          </a:r>
          <a:r>
            <a:rPr lang="en-BE" sz="1700" dirty="0">
              <a:latin typeface="Montserrat" pitchFamily="2" charset="77"/>
            </a:rPr>
            <a:t>and highly-emitting</a:t>
          </a:r>
        </a:p>
      </dgm:t>
    </dgm:pt>
    <dgm:pt modelId="{E9249EB9-9E50-D847-BCD2-91B6577868F5}" type="parTrans" cxnId="{4503A920-DAF1-BF48-A3DA-FE485C39AD82}">
      <dgm:prSet/>
      <dgm:spPr/>
      <dgm:t>
        <a:bodyPr/>
        <a:lstStyle/>
        <a:p>
          <a:endParaRPr lang="en-GB"/>
        </a:p>
      </dgm:t>
    </dgm:pt>
    <dgm:pt modelId="{74A5C23B-485D-FA42-A9C0-3A001B3784E6}" type="sibTrans" cxnId="{4503A920-DAF1-BF48-A3DA-FE485C39AD82}">
      <dgm:prSet/>
      <dgm:spPr/>
      <dgm:t>
        <a:bodyPr/>
        <a:lstStyle/>
        <a:p>
          <a:endParaRPr lang="en-GB"/>
        </a:p>
      </dgm:t>
    </dgm:pt>
    <dgm:pt modelId="{94A9027B-2F3F-404C-87C3-EA8767FD1893}">
      <dgm:prSet custT="1"/>
      <dgm:spPr/>
      <dgm:t>
        <a:bodyPr/>
        <a:lstStyle/>
        <a:p>
          <a:pPr>
            <a:buFont typeface="Wingdings" pitchFamily="2" charset="2"/>
            <a:buChar char=""/>
          </a:pPr>
          <a:r>
            <a:rPr lang="en-BE" sz="1700" dirty="0">
              <a:latin typeface="Montserrat" pitchFamily="2" charset="77"/>
            </a:rPr>
            <a:t>Cross-border, long-haul, moving people and goods: challenge for adapting the infrastructure </a:t>
          </a:r>
        </a:p>
      </dgm:t>
    </dgm:pt>
    <dgm:pt modelId="{A91BBD9D-6628-0B41-8687-2C1D4AD66E68}" type="parTrans" cxnId="{62FED657-71B9-A949-9744-048DF3F571C6}">
      <dgm:prSet/>
      <dgm:spPr/>
      <dgm:t>
        <a:bodyPr/>
        <a:lstStyle/>
        <a:p>
          <a:endParaRPr lang="en-GB"/>
        </a:p>
      </dgm:t>
    </dgm:pt>
    <dgm:pt modelId="{2C94C199-FB5E-D849-B767-6A474EE68CD9}" type="sibTrans" cxnId="{62FED657-71B9-A949-9744-048DF3F571C6}">
      <dgm:prSet/>
      <dgm:spPr/>
      <dgm:t>
        <a:bodyPr/>
        <a:lstStyle/>
        <a:p>
          <a:endParaRPr lang="en-GB"/>
        </a:p>
      </dgm:t>
    </dgm:pt>
    <dgm:pt modelId="{14B20029-2288-E943-BB53-08788EF95123}">
      <dgm:prSet custT="1"/>
      <dgm:spPr/>
      <dgm:t>
        <a:bodyPr/>
        <a:lstStyle/>
        <a:p>
          <a:pPr>
            <a:buFont typeface="Wingdings" pitchFamily="2" charset="2"/>
            <a:buChar char=""/>
          </a:pPr>
          <a:r>
            <a:rPr lang="en-BE" sz="1700" b="1" dirty="0">
              <a:latin typeface="Montserrat" pitchFamily="2" charset="77"/>
            </a:rPr>
            <a:t>Simple reproduction of policies for passenger cars is not t</a:t>
          </a:r>
          <a:r>
            <a:rPr lang="en-GB" sz="1700" b="1" dirty="0">
              <a:latin typeface="Montserrat" pitchFamily="2" charset="77"/>
            </a:rPr>
            <a:t>he</a:t>
          </a:r>
          <a:r>
            <a:rPr lang="en-BE" sz="1700" b="1" dirty="0">
              <a:latin typeface="Montserrat" pitchFamily="2" charset="77"/>
            </a:rPr>
            <a:t> way forward</a:t>
          </a:r>
        </a:p>
      </dgm:t>
    </dgm:pt>
    <dgm:pt modelId="{9035C80C-6138-9541-8D25-208FE8A3174D}" type="parTrans" cxnId="{4ADA1BEB-7939-BA49-84D3-048A84A0C316}">
      <dgm:prSet/>
      <dgm:spPr/>
      <dgm:t>
        <a:bodyPr/>
        <a:lstStyle/>
        <a:p>
          <a:endParaRPr lang="en-GB"/>
        </a:p>
      </dgm:t>
    </dgm:pt>
    <dgm:pt modelId="{8F28E0E5-6523-ED42-89F3-4F365814C9EE}" type="sibTrans" cxnId="{4ADA1BEB-7939-BA49-84D3-048A84A0C316}">
      <dgm:prSet/>
      <dgm:spPr/>
      <dgm:t>
        <a:bodyPr/>
        <a:lstStyle/>
        <a:p>
          <a:endParaRPr lang="en-GB"/>
        </a:p>
      </dgm:t>
    </dgm:pt>
    <dgm:pt modelId="{6B54118D-1F47-CB44-B975-655040AA4390}" type="pres">
      <dgm:prSet presAssocID="{9593D30A-4AF8-9F49-9912-030E60E5BDD7}" presName="vert0" presStyleCnt="0">
        <dgm:presLayoutVars>
          <dgm:dir/>
          <dgm:animOne val="branch"/>
          <dgm:animLvl val="lvl"/>
        </dgm:presLayoutVars>
      </dgm:prSet>
      <dgm:spPr/>
    </dgm:pt>
    <dgm:pt modelId="{71C339C0-F676-1445-8B9F-5384CD50EE8F}" type="pres">
      <dgm:prSet presAssocID="{A5739C86-4F25-5D4A-A5EA-2B80E0C3E5DA}" presName="thickLine" presStyleLbl="alignNode1" presStyleIdx="0" presStyleCnt="8"/>
      <dgm:spPr/>
    </dgm:pt>
    <dgm:pt modelId="{3A21B478-1288-DD46-8890-9D424675DF1F}" type="pres">
      <dgm:prSet presAssocID="{A5739C86-4F25-5D4A-A5EA-2B80E0C3E5DA}" presName="horz1" presStyleCnt="0"/>
      <dgm:spPr/>
    </dgm:pt>
    <dgm:pt modelId="{A7139C7A-9141-1F4C-978B-9E28FEBFD28A}" type="pres">
      <dgm:prSet presAssocID="{A5739C86-4F25-5D4A-A5EA-2B80E0C3E5DA}" presName="tx1" presStyleLbl="revTx" presStyleIdx="0" presStyleCnt="8"/>
      <dgm:spPr/>
    </dgm:pt>
    <dgm:pt modelId="{48750B4A-712A-7241-89D8-6DFAEFFFA767}" type="pres">
      <dgm:prSet presAssocID="{A5739C86-4F25-5D4A-A5EA-2B80E0C3E5DA}" presName="vert1" presStyleCnt="0"/>
      <dgm:spPr/>
    </dgm:pt>
    <dgm:pt modelId="{F36A4C11-BC8C-B542-8402-F86441BB629A}" type="pres">
      <dgm:prSet presAssocID="{418BFB0B-4245-E247-B1DE-91D855B43886}" presName="thickLine" presStyleLbl="alignNode1" presStyleIdx="1" presStyleCnt="8"/>
      <dgm:spPr/>
    </dgm:pt>
    <dgm:pt modelId="{05BC703A-1A4D-144E-B70B-D2DA54C8DECE}" type="pres">
      <dgm:prSet presAssocID="{418BFB0B-4245-E247-B1DE-91D855B43886}" presName="horz1" presStyleCnt="0"/>
      <dgm:spPr/>
    </dgm:pt>
    <dgm:pt modelId="{406653FE-4B95-184D-9E76-FE434AB5B395}" type="pres">
      <dgm:prSet presAssocID="{418BFB0B-4245-E247-B1DE-91D855B43886}" presName="tx1" presStyleLbl="revTx" presStyleIdx="1" presStyleCnt="8"/>
      <dgm:spPr/>
    </dgm:pt>
    <dgm:pt modelId="{716DD29A-858D-914B-9AF4-ED05C6C11C46}" type="pres">
      <dgm:prSet presAssocID="{418BFB0B-4245-E247-B1DE-91D855B43886}" presName="vert1" presStyleCnt="0"/>
      <dgm:spPr/>
    </dgm:pt>
    <dgm:pt modelId="{F5F2A25A-C414-8C41-870C-4555380CB36B}" type="pres">
      <dgm:prSet presAssocID="{2EBF564A-4C2D-BD44-924F-1796D9D3A347}" presName="thickLine" presStyleLbl="alignNode1" presStyleIdx="2" presStyleCnt="8"/>
      <dgm:spPr/>
    </dgm:pt>
    <dgm:pt modelId="{DEFD75DD-03D3-4D45-B825-1160324179C8}" type="pres">
      <dgm:prSet presAssocID="{2EBF564A-4C2D-BD44-924F-1796D9D3A347}" presName="horz1" presStyleCnt="0"/>
      <dgm:spPr/>
    </dgm:pt>
    <dgm:pt modelId="{82DE2465-D65A-7B44-AFA1-AB9CD519B660}" type="pres">
      <dgm:prSet presAssocID="{2EBF564A-4C2D-BD44-924F-1796D9D3A347}" presName="tx1" presStyleLbl="revTx" presStyleIdx="2" presStyleCnt="8"/>
      <dgm:spPr/>
    </dgm:pt>
    <dgm:pt modelId="{A0AB5647-9C19-EA42-A034-7AAF25F85458}" type="pres">
      <dgm:prSet presAssocID="{2EBF564A-4C2D-BD44-924F-1796D9D3A347}" presName="vert1" presStyleCnt="0"/>
      <dgm:spPr/>
    </dgm:pt>
    <dgm:pt modelId="{30C1E3D8-26D2-5C41-96BD-7D56F90D3BC9}" type="pres">
      <dgm:prSet presAssocID="{D47561E9-89FA-404F-88B0-C00BB6E66973}" presName="thickLine" presStyleLbl="alignNode1" presStyleIdx="3" presStyleCnt="8"/>
      <dgm:spPr/>
    </dgm:pt>
    <dgm:pt modelId="{640FE8E0-F6F5-4344-A055-A44531D11097}" type="pres">
      <dgm:prSet presAssocID="{D47561E9-89FA-404F-88B0-C00BB6E66973}" presName="horz1" presStyleCnt="0"/>
      <dgm:spPr/>
    </dgm:pt>
    <dgm:pt modelId="{18EB2E16-7C82-CE46-B09A-D5BFE1037670}" type="pres">
      <dgm:prSet presAssocID="{D47561E9-89FA-404F-88B0-C00BB6E66973}" presName="tx1" presStyleLbl="revTx" presStyleIdx="3" presStyleCnt="8"/>
      <dgm:spPr/>
    </dgm:pt>
    <dgm:pt modelId="{9FEB798B-93E4-5C47-A329-4E15DDE846AE}" type="pres">
      <dgm:prSet presAssocID="{D47561E9-89FA-404F-88B0-C00BB6E66973}" presName="vert1" presStyleCnt="0"/>
      <dgm:spPr/>
    </dgm:pt>
    <dgm:pt modelId="{7705667D-70E8-634E-8F6E-D56CCAEF3BFE}" type="pres">
      <dgm:prSet presAssocID="{255752AF-D49E-9B4E-87CA-DC3825502325}" presName="thickLine" presStyleLbl="alignNode1" presStyleIdx="4" presStyleCnt="8"/>
      <dgm:spPr/>
    </dgm:pt>
    <dgm:pt modelId="{EB35C34D-F53C-8343-AF82-9423142B870B}" type="pres">
      <dgm:prSet presAssocID="{255752AF-D49E-9B4E-87CA-DC3825502325}" presName="horz1" presStyleCnt="0"/>
      <dgm:spPr/>
    </dgm:pt>
    <dgm:pt modelId="{5AC1D3DE-EDA8-1D4B-857F-1E01C91EAC30}" type="pres">
      <dgm:prSet presAssocID="{255752AF-D49E-9B4E-87CA-DC3825502325}" presName="tx1" presStyleLbl="revTx" presStyleIdx="4" presStyleCnt="8"/>
      <dgm:spPr/>
    </dgm:pt>
    <dgm:pt modelId="{041E108A-84D9-1E4B-835A-A59AFC23CA58}" type="pres">
      <dgm:prSet presAssocID="{255752AF-D49E-9B4E-87CA-DC3825502325}" presName="vert1" presStyleCnt="0"/>
      <dgm:spPr/>
    </dgm:pt>
    <dgm:pt modelId="{44CF0855-DBBA-6F44-A873-4354F57AFEBF}" type="pres">
      <dgm:prSet presAssocID="{0E00C087-668B-164B-8A24-84362F8EA484}" presName="thickLine" presStyleLbl="alignNode1" presStyleIdx="5" presStyleCnt="8"/>
      <dgm:spPr/>
    </dgm:pt>
    <dgm:pt modelId="{3B9BE9F8-1F82-134B-AA46-E872A53B16AC}" type="pres">
      <dgm:prSet presAssocID="{0E00C087-668B-164B-8A24-84362F8EA484}" presName="horz1" presStyleCnt="0"/>
      <dgm:spPr/>
    </dgm:pt>
    <dgm:pt modelId="{25EDE90C-434D-0347-8623-E643545A46B4}" type="pres">
      <dgm:prSet presAssocID="{0E00C087-668B-164B-8A24-84362F8EA484}" presName="tx1" presStyleLbl="revTx" presStyleIdx="5" presStyleCnt="8"/>
      <dgm:spPr/>
    </dgm:pt>
    <dgm:pt modelId="{5D06A87C-AFE0-E544-A812-F73663030D34}" type="pres">
      <dgm:prSet presAssocID="{0E00C087-668B-164B-8A24-84362F8EA484}" presName="vert1" presStyleCnt="0"/>
      <dgm:spPr/>
    </dgm:pt>
    <dgm:pt modelId="{D8170EB9-846D-0A4E-8426-58E85AEC6D4F}" type="pres">
      <dgm:prSet presAssocID="{94A9027B-2F3F-404C-87C3-EA8767FD1893}" presName="thickLine" presStyleLbl="alignNode1" presStyleIdx="6" presStyleCnt="8"/>
      <dgm:spPr/>
    </dgm:pt>
    <dgm:pt modelId="{40A6AC36-FB6A-E240-8ADB-585776659D2E}" type="pres">
      <dgm:prSet presAssocID="{94A9027B-2F3F-404C-87C3-EA8767FD1893}" presName="horz1" presStyleCnt="0"/>
      <dgm:spPr/>
    </dgm:pt>
    <dgm:pt modelId="{FE3DC550-C0A2-9944-AB68-16047D6E25C6}" type="pres">
      <dgm:prSet presAssocID="{94A9027B-2F3F-404C-87C3-EA8767FD1893}" presName="tx1" presStyleLbl="revTx" presStyleIdx="6" presStyleCnt="8"/>
      <dgm:spPr/>
    </dgm:pt>
    <dgm:pt modelId="{F38A4473-0997-C348-A9DB-322A39BD760A}" type="pres">
      <dgm:prSet presAssocID="{94A9027B-2F3F-404C-87C3-EA8767FD1893}" presName="vert1" presStyleCnt="0"/>
      <dgm:spPr/>
    </dgm:pt>
    <dgm:pt modelId="{D3990B6B-E23D-FC46-B67F-023A22E3BCFB}" type="pres">
      <dgm:prSet presAssocID="{14B20029-2288-E943-BB53-08788EF95123}" presName="thickLine" presStyleLbl="alignNode1" presStyleIdx="7" presStyleCnt="8"/>
      <dgm:spPr/>
    </dgm:pt>
    <dgm:pt modelId="{C2CD0643-D931-6140-ADFB-660A4B6A6C6C}" type="pres">
      <dgm:prSet presAssocID="{14B20029-2288-E943-BB53-08788EF95123}" presName="horz1" presStyleCnt="0"/>
      <dgm:spPr/>
    </dgm:pt>
    <dgm:pt modelId="{326D01A6-1C3A-714D-934E-3AF270865218}" type="pres">
      <dgm:prSet presAssocID="{14B20029-2288-E943-BB53-08788EF95123}" presName="tx1" presStyleLbl="revTx" presStyleIdx="7" presStyleCnt="8"/>
      <dgm:spPr/>
    </dgm:pt>
    <dgm:pt modelId="{54A9DAC0-EE90-0649-899A-1328F2A53E5E}" type="pres">
      <dgm:prSet presAssocID="{14B20029-2288-E943-BB53-08788EF95123}" presName="vert1" presStyleCnt="0"/>
      <dgm:spPr/>
    </dgm:pt>
  </dgm:ptLst>
  <dgm:cxnLst>
    <dgm:cxn modelId="{A0C8F90D-8B46-F946-A041-63634A3841E2}" srcId="{9593D30A-4AF8-9F49-9912-030E60E5BDD7}" destId="{2EBF564A-4C2D-BD44-924F-1796D9D3A347}" srcOrd="2" destOrd="0" parTransId="{D4E6DDD0-90F8-B240-8CBC-B36F6A319CFF}" sibTransId="{DA1170B6-E020-7A42-98FE-43E4F50DD9FF}"/>
    <dgm:cxn modelId="{4503A920-DAF1-BF48-A3DA-FE485C39AD82}" srcId="{9593D30A-4AF8-9F49-9912-030E60E5BDD7}" destId="{0E00C087-668B-164B-8A24-84362F8EA484}" srcOrd="5" destOrd="0" parTransId="{E9249EB9-9E50-D847-BCD2-91B6577868F5}" sibTransId="{74A5C23B-485D-FA42-A9C0-3A001B3784E6}"/>
    <dgm:cxn modelId="{7404A04A-4AE0-0C44-BD52-36141089E6B1}" srcId="{9593D30A-4AF8-9F49-9912-030E60E5BDD7}" destId="{255752AF-D49E-9B4E-87CA-DC3825502325}" srcOrd="4" destOrd="0" parTransId="{79C8984A-9508-7F46-9321-D554BE96356D}" sibTransId="{31C3EC26-6A60-0444-9215-938BDBA446AE}"/>
    <dgm:cxn modelId="{33ECCE54-2BFF-044A-810E-68BD16CADF2C}" type="presOf" srcId="{9593D30A-4AF8-9F49-9912-030E60E5BDD7}" destId="{6B54118D-1F47-CB44-B975-655040AA4390}" srcOrd="0" destOrd="0" presId="urn:microsoft.com/office/officeart/2008/layout/LinedList"/>
    <dgm:cxn modelId="{62FED657-71B9-A949-9744-048DF3F571C6}" srcId="{9593D30A-4AF8-9F49-9912-030E60E5BDD7}" destId="{94A9027B-2F3F-404C-87C3-EA8767FD1893}" srcOrd="6" destOrd="0" parTransId="{A91BBD9D-6628-0B41-8687-2C1D4AD66E68}" sibTransId="{2C94C199-FB5E-D849-B767-6A474EE68CD9}"/>
    <dgm:cxn modelId="{AE957A6E-CA2C-984A-A429-B6D8787F9D75}" type="presOf" srcId="{94A9027B-2F3F-404C-87C3-EA8767FD1893}" destId="{FE3DC550-C0A2-9944-AB68-16047D6E25C6}" srcOrd="0" destOrd="0" presId="urn:microsoft.com/office/officeart/2008/layout/LinedList"/>
    <dgm:cxn modelId="{449AAE71-0BE6-1845-9439-14C1352DA59B}" srcId="{9593D30A-4AF8-9F49-9912-030E60E5BDD7}" destId="{418BFB0B-4245-E247-B1DE-91D855B43886}" srcOrd="1" destOrd="0" parTransId="{82A75582-844F-0041-A7EF-C86E5F8FB9C9}" sibTransId="{206A0211-74B3-8542-90B9-52F23C696640}"/>
    <dgm:cxn modelId="{9B108F74-8FB1-9A4E-8967-B2301F68F3EA}" type="presOf" srcId="{0E00C087-668B-164B-8A24-84362F8EA484}" destId="{25EDE90C-434D-0347-8623-E643545A46B4}" srcOrd="0" destOrd="0" presId="urn:microsoft.com/office/officeart/2008/layout/LinedList"/>
    <dgm:cxn modelId="{F8F20C78-5784-1349-A291-8FF84CE6BF54}" type="presOf" srcId="{418BFB0B-4245-E247-B1DE-91D855B43886}" destId="{406653FE-4B95-184D-9E76-FE434AB5B395}" srcOrd="0" destOrd="0" presId="urn:microsoft.com/office/officeart/2008/layout/LinedList"/>
    <dgm:cxn modelId="{15F3BA98-D1BE-DC46-AA03-04E5181DA551}" type="presOf" srcId="{255752AF-D49E-9B4E-87CA-DC3825502325}" destId="{5AC1D3DE-EDA8-1D4B-857F-1E01C91EAC30}" srcOrd="0" destOrd="0" presId="urn:microsoft.com/office/officeart/2008/layout/LinedList"/>
    <dgm:cxn modelId="{0B8324AC-AEDC-B74D-8F54-D8B4039C4C87}" type="presOf" srcId="{D47561E9-89FA-404F-88B0-C00BB6E66973}" destId="{18EB2E16-7C82-CE46-B09A-D5BFE1037670}" srcOrd="0" destOrd="0" presId="urn:microsoft.com/office/officeart/2008/layout/LinedList"/>
    <dgm:cxn modelId="{DBDBD3CB-D775-6D45-B299-67276229D4E3}" srcId="{9593D30A-4AF8-9F49-9912-030E60E5BDD7}" destId="{D47561E9-89FA-404F-88B0-C00BB6E66973}" srcOrd="3" destOrd="0" parTransId="{6DD3CDBA-4F98-D94C-BE34-F32E78818430}" sibTransId="{6277BA4D-B480-E14E-B46B-0B3C928F381B}"/>
    <dgm:cxn modelId="{006501DB-0626-3C4B-A6F0-5F7236516F84}" type="presOf" srcId="{A5739C86-4F25-5D4A-A5EA-2B80E0C3E5DA}" destId="{A7139C7A-9141-1F4C-978B-9E28FEBFD28A}" srcOrd="0" destOrd="0" presId="urn:microsoft.com/office/officeart/2008/layout/LinedList"/>
    <dgm:cxn modelId="{183BB3DB-9838-C840-A7A6-7C9102AA13D3}" srcId="{9593D30A-4AF8-9F49-9912-030E60E5BDD7}" destId="{A5739C86-4F25-5D4A-A5EA-2B80E0C3E5DA}" srcOrd="0" destOrd="0" parTransId="{48501BEF-77BF-6D4D-B2E5-2DE08BA6396A}" sibTransId="{C1AC2B59-88C1-4242-8DDD-56809585D7DC}"/>
    <dgm:cxn modelId="{4ADA1BEB-7939-BA49-84D3-048A84A0C316}" srcId="{9593D30A-4AF8-9F49-9912-030E60E5BDD7}" destId="{14B20029-2288-E943-BB53-08788EF95123}" srcOrd="7" destOrd="0" parTransId="{9035C80C-6138-9541-8D25-208FE8A3174D}" sibTransId="{8F28E0E5-6523-ED42-89F3-4F365814C9EE}"/>
    <dgm:cxn modelId="{A28A10F4-EE05-C147-91AD-FB82DB25F9B1}" type="presOf" srcId="{14B20029-2288-E943-BB53-08788EF95123}" destId="{326D01A6-1C3A-714D-934E-3AF270865218}" srcOrd="0" destOrd="0" presId="urn:microsoft.com/office/officeart/2008/layout/LinedList"/>
    <dgm:cxn modelId="{A82028F7-50A8-E142-BE32-F7118F2BE50E}" type="presOf" srcId="{2EBF564A-4C2D-BD44-924F-1796D9D3A347}" destId="{82DE2465-D65A-7B44-AFA1-AB9CD519B660}" srcOrd="0" destOrd="0" presId="urn:microsoft.com/office/officeart/2008/layout/LinedList"/>
    <dgm:cxn modelId="{41FDDF0C-D4DE-FE45-B992-590188F3951F}" type="presParOf" srcId="{6B54118D-1F47-CB44-B975-655040AA4390}" destId="{71C339C0-F676-1445-8B9F-5384CD50EE8F}" srcOrd="0" destOrd="0" presId="urn:microsoft.com/office/officeart/2008/layout/LinedList"/>
    <dgm:cxn modelId="{C29A7F92-ED58-9F40-AF27-A3360D340657}" type="presParOf" srcId="{6B54118D-1F47-CB44-B975-655040AA4390}" destId="{3A21B478-1288-DD46-8890-9D424675DF1F}" srcOrd="1" destOrd="0" presId="urn:microsoft.com/office/officeart/2008/layout/LinedList"/>
    <dgm:cxn modelId="{E7158419-0227-4D42-AB55-48EC273BA39C}" type="presParOf" srcId="{3A21B478-1288-DD46-8890-9D424675DF1F}" destId="{A7139C7A-9141-1F4C-978B-9E28FEBFD28A}" srcOrd="0" destOrd="0" presId="urn:microsoft.com/office/officeart/2008/layout/LinedList"/>
    <dgm:cxn modelId="{C88E3C75-553C-6D4B-9D4A-20C106E4264B}" type="presParOf" srcId="{3A21B478-1288-DD46-8890-9D424675DF1F}" destId="{48750B4A-712A-7241-89D8-6DFAEFFFA767}" srcOrd="1" destOrd="0" presId="urn:microsoft.com/office/officeart/2008/layout/LinedList"/>
    <dgm:cxn modelId="{F06A8DB6-80C1-DB4A-BF17-3B78BEEA1EBD}" type="presParOf" srcId="{6B54118D-1F47-CB44-B975-655040AA4390}" destId="{F36A4C11-BC8C-B542-8402-F86441BB629A}" srcOrd="2" destOrd="0" presId="urn:microsoft.com/office/officeart/2008/layout/LinedList"/>
    <dgm:cxn modelId="{9866A7D1-7703-7845-9537-A2EAD7B35D28}" type="presParOf" srcId="{6B54118D-1F47-CB44-B975-655040AA4390}" destId="{05BC703A-1A4D-144E-B70B-D2DA54C8DECE}" srcOrd="3" destOrd="0" presId="urn:microsoft.com/office/officeart/2008/layout/LinedList"/>
    <dgm:cxn modelId="{63145A71-3A43-8C41-9B4C-C9CCED9B4A32}" type="presParOf" srcId="{05BC703A-1A4D-144E-B70B-D2DA54C8DECE}" destId="{406653FE-4B95-184D-9E76-FE434AB5B395}" srcOrd="0" destOrd="0" presId="urn:microsoft.com/office/officeart/2008/layout/LinedList"/>
    <dgm:cxn modelId="{4CD30D1F-0472-8646-B96D-343A004C1B9A}" type="presParOf" srcId="{05BC703A-1A4D-144E-B70B-D2DA54C8DECE}" destId="{716DD29A-858D-914B-9AF4-ED05C6C11C46}" srcOrd="1" destOrd="0" presId="urn:microsoft.com/office/officeart/2008/layout/LinedList"/>
    <dgm:cxn modelId="{8C84EA67-5DC1-FB43-80BB-EDCB70E9E4F2}" type="presParOf" srcId="{6B54118D-1F47-CB44-B975-655040AA4390}" destId="{F5F2A25A-C414-8C41-870C-4555380CB36B}" srcOrd="4" destOrd="0" presId="urn:microsoft.com/office/officeart/2008/layout/LinedList"/>
    <dgm:cxn modelId="{69841F07-C8E6-334A-9C9D-1D883E34A174}" type="presParOf" srcId="{6B54118D-1F47-CB44-B975-655040AA4390}" destId="{DEFD75DD-03D3-4D45-B825-1160324179C8}" srcOrd="5" destOrd="0" presId="urn:microsoft.com/office/officeart/2008/layout/LinedList"/>
    <dgm:cxn modelId="{0E56D952-6CD7-5B4E-AD2E-70F7D754D54C}" type="presParOf" srcId="{DEFD75DD-03D3-4D45-B825-1160324179C8}" destId="{82DE2465-D65A-7B44-AFA1-AB9CD519B660}" srcOrd="0" destOrd="0" presId="urn:microsoft.com/office/officeart/2008/layout/LinedList"/>
    <dgm:cxn modelId="{2FF09C03-D098-2744-8E8D-3916EFE5D321}" type="presParOf" srcId="{DEFD75DD-03D3-4D45-B825-1160324179C8}" destId="{A0AB5647-9C19-EA42-A034-7AAF25F85458}" srcOrd="1" destOrd="0" presId="urn:microsoft.com/office/officeart/2008/layout/LinedList"/>
    <dgm:cxn modelId="{1473BD5C-F1D8-F94A-AD7F-BDA726E7DDCF}" type="presParOf" srcId="{6B54118D-1F47-CB44-B975-655040AA4390}" destId="{30C1E3D8-26D2-5C41-96BD-7D56F90D3BC9}" srcOrd="6" destOrd="0" presId="urn:microsoft.com/office/officeart/2008/layout/LinedList"/>
    <dgm:cxn modelId="{99753C5E-1A7C-7246-BCD1-7201649A7CC8}" type="presParOf" srcId="{6B54118D-1F47-CB44-B975-655040AA4390}" destId="{640FE8E0-F6F5-4344-A055-A44531D11097}" srcOrd="7" destOrd="0" presId="urn:microsoft.com/office/officeart/2008/layout/LinedList"/>
    <dgm:cxn modelId="{CE19F34A-7ED0-AE4B-8D40-25071AB581D4}" type="presParOf" srcId="{640FE8E0-F6F5-4344-A055-A44531D11097}" destId="{18EB2E16-7C82-CE46-B09A-D5BFE1037670}" srcOrd="0" destOrd="0" presId="urn:microsoft.com/office/officeart/2008/layout/LinedList"/>
    <dgm:cxn modelId="{9C51DCA8-4B9E-5247-89F8-780FC549C778}" type="presParOf" srcId="{640FE8E0-F6F5-4344-A055-A44531D11097}" destId="{9FEB798B-93E4-5C47-A329-4E15DDE846AE}" srcOrd="1" destOrd="0" presId="urn:microsoft.com/office/officeart/2008/layout/LinedList"/>
    <dgm:cxn modelId="{E3AA5277-DA8C-9B43-808C-004E007A448E}" type="presParOf" srcId="{6B54118D-1F47-CB44-B975-655040AA4390}" destId="{7705667D-70E8-634E-8F6E-D56CCAEF3BFE}" srcOrd="8" destOrd="0" presId="urn:microsoft.com/office/officeart/2008/layout/LinedList"/>
    <dgm:cxn modelId="{60C4D310-57A4-A541-9172-BD9EFDA23BD4}" type="presParOf" srcId="{6B54118D-1F47-CB44-B975-655040AA4390}" destId="{EB35C34D-F53C-8343-AF82-9423142B870B}" srcOrd="9" destOrd="0" presId="urn:microsoft.com/office/officeart/2008/layout/LinedList"/>
    <dgm:cxn modelId="{DD5FD901-8B92-5B40-AD8D-09EF3E9141D3}" type="presParOf" srcId="{EB35C34D-F53C-8343-AF82-9423142B870B}" destId="{5AC1D3DE-EDA8-1D4B-857F-1E01C91EAC30}" srcOrd="0" destOrd="0" presId="urn:microsoft.com/office/officeart/2008/layout/LinedList"/>
    <dgm:cxn modelId="{107110A9-443C-AF4F-B1AA-023920ABAEB4}" type="presParOf" srcId="{EB35C34D-F53C-8343-AF82-9423142B870B}" destId="{041E108A-84D9-1E4B-835A-A59AFC23CA58}" srcOrd="1" destOrd="0" presId="urn:microsoft.com/office/officeart/2008/layout/LinedList"/>
    <dgm:cxn modelId="{CEB8BE2C-E0F8-C847-BE09-F5C787D0F5BE}" type="presParOf" srcId="{6B54118D-1F47-CB44-B975-655040AA4390}" destId="{44CF0855-DBBA-6F44-A873-4354F57AFEBF}" srcOrd="10" destOrd="0" presId="urn:microsoft.com/office/officeart/2008/layout/LinedList"/>
    <dgm:cxn modelId="{D3FFB26F-84A4-BE48-AFCD-9DC70F38A3B4}" type="presParOf" srcId="{6B54118D-1F47-CB44-B975-655040AA4390}" destId="{3B9BE9F8-1F82-134B-AA46-E872A53B16AC}" srcOrd="11" destOrd="0" presId="urn:microsoft.com/office/officeart/2008/layout/LinedList"/>
    <dgm:cxn modelId="{2FD9F5BD-9056-F148-BD1D-41BFC303E9A9}" type="presParOf" srcId="{3B9BE9F8-1F82-134B-AA46-E872A53B16AC}" destId="{25EDE90C-434D-0347-8623-E643545A46B4}" srcOrd="0" destOrd="0" presId="urn:microsoft.com/office/officeart/2008/layout/LinedList"/>
    <dgm:cxn modelId="{86033C49-4521-CB4F-BEF5-8631DCD0152F}" type="presParOf" srcId="{3B9BE9F8-1F82-134B-AA46-E872A53B16AC}" destId="{5D06A87C-AFE0-E544-A812-F73663030D34}" srcOrd="1" destOrd="0" presId="urn:microsoft.com/office/officeart/2008/layout/LinedList"/>
    <dgm:cxn modelId="{F1F66A49-8C6C-4944-8D4E-A9FD3DC9E50E}" type="presParOf" srcId="{6B54118D-1F47-CB44-B975-655040AA4390}" destId="{D8170EB9-846D-0A4E-8426-58E85AEC6D4F}" srcOrd="12" destOrd="0" presId="urn:microsoft.com/office/officeart/2008/layout/LinedList"/>
    <dgm:cxn modelId="{84787C2A-AA2C-6B43-888E-FEF356E266E5}" type="presParOf" srcId="{6B54118D-1F47-CB44-B975-655040AA4390}" destId="{40A6AC36-FB6A-E240-8ADB-585776659D2E}" srcOrd="13" destOrd="0" presId="urn:microsoft.com/office/officeart/2008/layout/LinedList"/>
    <dgm:cxn modelId="{241BDC04-565B-1D40-AF7E-A99AB90CBE18}" type="presParOf" srcId="{40A6AC36-FB6A-E240-8ADB-585776659D2E}" destId="{FE3DC550-C0A2-9944-AB68-16047D6E25C6}" srcOrd="0" destOrd="0" presId="urn:microsoft.com/office/officeart/2008/layout/LinedList"/>
    <dgm:cxn modelId="{5BBBA9E6-2644-074C-8B71-4AC595785127}" type="presParOf" srcId="{40A6AC36-FB6A-E240-8ADB-585776659D2E}" destId="{F38A4473-0997-C348-A9DB-322A39BD760A}" srcOrd="1" destOrd="0" presId="urn:microsoft.com/office/officeart/2008/layout/LinedList"/>
    <dgm:cxn modelId="{708FEC92-1EB0-274B-89F6-7486CFFD3191}" type="presParOf" srcId="{6B54118D-1F47-CB44-B975-655040AA4390}" destId="{D3990B6B-E23D-FC46-B67F-023A22E3BCFB}" srcOrd="14" destOrd="0" presId="urn:microsoft.com/office/officeart/2008/layout/LinedList"/>
    <dgm:cxn modelId="{526AB279-653D-164E-A280-5951BEC87B0F}" type="presParOf" srcId="{6B54118D-1F47-CB44-B975-655040AA4390}" destId="{C2CD0643-D931-6140-ADFB-660A4B6A6C6C}" srcOrd="15" destOrd="0" presId="urn:microsoft.com/office/officeart/2008/layout/LinedList"/>
    <dgm:cxn modelId="{958A28FA-605D-B345-B8E9-8D238AA01198}" type="presParOf" srcId="{C2CD0643-D931-6140-ADFB-660A4B6A6C6C}" destId="{326D01A6-1C3A-714D-934E-3AF270865218}" srcOrd="0" destOrd="0" presId="urn:microsoft.com/office/officeart/2008/layout/LinedList"/>
    <dgm:cxn modelId="{BEF127D8-A705-B241-8356-5A3F72DB9358}" type="presParOf" srcId="{C2CD0643-D931-6140-ADFB-660A4B6A6C6C}" destId="{54A9DAC0-EE90-0649-899A-1328F2A53E5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93D30A-4AF8-9F49-9912-030E60E5BDD7}"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GB"/>
        </a:p>
      </dgm:t>
    </dgm:pt>
    <dgm:pt modelId="{F1BC5A4A-2C42-7C4A-BA12-C788040A9542}">
      <dgm:prSet custT="1"/>
      <dgm:spPr/>
      <dgm:t>
        <a:bodyPr/>
        <a:lstStyle/>
        <a:p>
          <a:pPr marL="0" marR="0" lvl="0" indent="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BE" sz="2200" u="none" dirty="0">
              <a:effectLst/>
              <a:latin typeface="Montserrat" pitchFamily="2" charset="77"/>
              <a:ea typeface="Calibri" panose="020F0502020204030204" pitchFamily="34" charset="0"/>
              <a:cs typeface="Times New Roman" panose="02020603050405020304" pitchFamily="18" charset="0"/>
            </a:rPr>
            <a:t>Any emissions generated or abated during the production of the vehicle or fuels are unaccounted for</a:t>
          </a:r>
        </a:p>
      </dgm:t>
    </dgm:pt>
    <dgm:pt modelId="{CA42ABE2-6915-2B42-AFD1-470B87FCF4E8}" type="parTrans" cxnId="{69304E1C-D657-3A4A-85D8-0885341BE37A}">
      <dgm:prSet/>
      <dgm:spPr/>
      <dgm:t>
        <a:bodyPr/>
        <a:lstStyle/>
        <a:p>
          <a:endParaRPr lang="en-GB"/>
        </a:p>
      </dgm:t>
    </dgm:pt>
    <dgm:pt modelId="{A943329D-C97E-9043-BA79-6179D0A188CA}" type="sibTrans" cxnId="{69304E1C-D657-3A4A-85D8-0885341BE37A}">
      <dgm:prSet/>
      <dgm:spPr/>
      <dgm:t>
        <a:bodyPr/>
        <a:lstStyle/>
        <a:p>
          <a:endParaRPr lang="en-GB"/>
        </a:p>
      </dgm:t>
    </dgm:pt>
    <dgm:pt modelId="{A5739C86-4F25-5D4A-A5EA-2B80E0C3E5DA}">
      <dgm:prSet custT="1"/>
      <dgm:spPr/>
      <dgm:t>
        <a:bodyPr/>
        <a:lstStyle/>
        <a:p>
          <a:r>
            <a:rPr lang="en-BE" sz="2200" b="1" u="none" dirty="0">
              <a:effectLst/>
              <a:latin typeface="Montserrat" pitchFamily="2" charset="77"/>
              <a:ea typeface="Calibri" panose="020F0502020204030204" pitchFamily="34" charset="0"/>
              <a:cs typeface="Times New Roman" panose="02020603050405020304" pitchFamily="18" charset="0"/>
            </a:rPr>
            <a:t>Limits to the TtW approach</a:t>
          </a:r>
        </a:p>
      </dgm:t>
    </dgm:pt>
    <dgm:pt modelId="{48501BEF-77BF-6D4D-B2E5-2DE08BA6396A}" type="parTrans" cxnId="{183BB3DB-9838-C840-A7A6-7C9102AA13D3}">
      <dgm:prSet/>
      <dgm:spPr/>
      <dgm:t>
        <a:bodyPr/>
        <a:lstStyle/>
        <a:p>
          <a:endParaRPr lang="en-GB"/>
        </a:p>
      </dgm:t>
    </dgm:pt>
    <dgm:pt modelId="{C1AC2B59-88C1-4242-8DDD-56809585D7DC}" type="sibTrans" cxnId="{183BB3DB-9838-C840-A7A6-7C9102AA13D3}">
      <dgm:prSet/>
      <dgm:spPr/>
      <dgm:t>
        <a:bodyPr/>
        <a:lstStyle/>
        <a:p>
          <a:endParaRPr lang="en-GB"/>
        </a:p>
      </dgm:t>
    </dgm:pt>
    <dgm:pt modelId="{9C4956C2-72F9-4944-8519-A7C103FAF875}">
      <dgm:prSet custT="1"/>
      <dgm:spPr/>
      <dgm:t>
        <a:bodyPr/>
        <a:lstStyle/>
        <a:p>
          <a:pPr algn="just"/>
          <a:r>
            <a:rPr lang="en-BE" sz="2200" b="1" u="none" dirty="0">
              <a:effectLst/>
              <a:latin typeface="Montserrat" pitchFamily="2" charset="77"/>
              <a:ea typeface="Calibri" panose="020F0502020204030204" pitchFamily="34" charset="0"/>
              <a:cs typeface="Times New Roman" panose="02020603050405020304" pitchFamily="18" charset="0"/>
            </a:rPr>
            <a:t>Without</a:t>
          </a:r>
          <a:r>
            <a:rPr lang="en-BE" sz="2200" b="1" u="none" baseline="0" dirty="0">
              <a:effectLst/>
              <a:latin typeface="Montserrat" pitchFamily="2" charset="77"/>
              <a:ea typeface="Calibri" panose="020F0502020204030204" pitchFamily="34" charset="0"/>
              <a:cs typeface="Times New Roman" panose="02020603050405020304" pitchFamily="18" charset="0"/>
            </a:rPr>
            <a:t> a full and well-perfomed LCA approach, the proposed regulation blinds itself to all upstream production emissions; the potential of future ICE vehicles to reduce CO2 emissions through renewable fuels is entirely missed</a:t>
          </a:r>
          <a:endParaRPr lang="en-BE" sz="2200" u="none" dirty="0">
            <a:effectLst/>
            <a:latin typeface="Montserrat" pitchFamily="2" charset="77"/>
            <a:ea typeface="Calibri" panose="020F0502020204030204" pitchFamily="34" charset="0"/>
            <a:cs typeface="Times New Roman" panose="02020603050405020304" pitchFamily="18" charset="0"/>
          </a:endParaRPr>
        </a:p>
      </dgm:t>
    </dgm:pt>
    <dgm:pt modelId="{057776C3-197A-BB4F-8148-7B2E5E594389}" type="parTrans" cxnId="{748E0915-9E30-FC46-B827-00F03EF5B169}">
      <dgm:prSet/>
      <dgm:spPr/>
      <dgm:t>
        <a:bodyPr/>
        <a:lstStyle/>
        <a:p>
          <a:endParaRPr lang="en-GB"/>
        </a:p>
      </dgm:t>
    </dgm:pt>
    <dgm:pt modelId="{FCDA20E9-6118-1144-8310-C1431645E06E}" type="sibTrans" cxnId="{748E0915-9E30-FC46-B827-00F03EF5B169}">
      <dgm:prSet/>
      <dgm:spPr/>
      <dgm:t>
        <a:bodyPr/>
        <a:lstStyle/>
        <a:p>
          <a:endParaRPr lang="en-GB"/>
        </a:p>
      </dgm:t>
    </dgm:pt>
    <dgm:pt modelId="{978CDBBC-965A-8E4A-BE6C-85CFB86F7D2F}">
      <dgm:prSet custT="1"/>
      <dgm:spPr/>
      <dgm:t>
        <a:bodyPr/>
        <a:lstStyle/>
        <a:p>
          <a:pPr marL="0" marR="0" lvl="0" indent="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BE" sz="2200" u="none" dirty="0">
              <a:effectLst/>
              <a:latin typeface="Montserrat" pitchFamily="2" charset="77"/>
              <a:ea typeface="Calibri" panose="020F0502020204030204" pitchFamily="34" charset="0"/>
              <a:cs typeface="Times New Roman" panose="02020603050405020304" pitchFamily="18" charset="0"/>
            </a:rPr>
            <a:t>Emissions from energy production and distribution are unaccounted for in this specific regulation</a:t>
          </a:r>
        </a:p>
      </dgm:t>
    </dgm:pt>
    <dgm:pt modelId="{1D9553AB-1F76-5B4A-B81C-BAEB22536950}" type="parTrans" cxnId="{E0216B23-AFB9-8243-8536-2D0A20EC24D8}">
      <dgm:prSet/>
      <dgm:spPr/>
      <dgm:t>
        <a:bodyPr/>
        <a:lstStyle/>
        <a:p>
          <a:endParaRPr lang="en-GB"/>
        </a:p>
      </dgm:t>
    </dgm:pt>
    <dgm:pt modelId="{1A6CE81E-C348-0746-9860-7A20E5BEF2E8}" type="sibTrans" cxnId="{E0216B23-AFB9-8243-8536-2D0A20EC24D8}">
      <dgm:prSet/>
      <dgm:spPr/>
      <dgm:t>
        <a:bodyPr/>
        <a:lstStyle/>
        <a:p>
          <a:endParaRPr lang="en-GB"/>
        </a:p>
      </dgm:t>
    </dgm:pt>
    <dgm:pt modelId="{6B54118D-1F47-CB44-B975-655040AA4390}" type="pres">
      <dgm:prSet presAssocID="{9593D30A-4AF8-9F49-9912-030E60E5BDD7}" presName="vert0" presStyleCnt="0">
        <dgm:presLayoutVars>
          <dgm:dir/>
          <dgm:animOne val="branch"/>
          <dgm:animLvl val="lvl"/>
        </dgm:presLayoutVars>
      </dgm:prSet>
      <dgm:spPr/>
    </dgm:pt>
    <dgm:pt modelId="{71C339C0-F676-1445-8B9F-5384CD50EE8F}" type="pres">
      <dgm:prSet presAssocID="{A5739C86-4F25-5D4A-A5EA-2B80E0C3E5DA}" presName="thickLine" presStyleLbl="alignNode1" presStyleIdx="0" presStyleCnt="1"/>
      <dgm:spPr/>
    </dgm:pt>
    <dgm:pt modelId="{3A21B478-1288-DD46-8890-9D424675DF1F}" type="pres">
      <dgm:prSet presAssocID="{A5739C86-4F25-5D4A-A5EA-2B80E0C3E5DA}" presName="horz1" presStyleCnt="0"/>
      <dgm:spPr/>
    </dgm:pt>
    <dgm:pt modelId="{A7139C7A-9141-1F4C-978B-9E28FEBFD28A}" type="pres">
      <dgm:prSet presAssocID="{A5739C86-4F25-5D4A-A5EA-2B80E0C3E5DA}" presName="tx1" presStyleLbl="revTx" presStyleIdx="0" presStyleCnt="4" custScaleX="122423"/>
      <dgm:spPr/>
    </dgm:pt>
    <dgm:pt modelId="{48750B4A-712A-7241-89D8-6DFAEFFFA767}" type="pres">
      <dgm:prSet presAssocID="{A5739C86-4F25-5D4A-A5EA-2B80E0C3E5DA}" presName="vert1" presStyleCnt="0"/>
      <dgm:spPr/>
    </dgm:pt>
    <dgm:pt modelId="{11A2E0FD-079E-194E-BA55-BF09E5AA18C5}" type="pres">
      <dgm:prSet presAssocID="{F1BC5A4A-2C42-7C4A-BA12-C788040A9542}" presName="vertSpace2a" presStyleCnt="0"/>
      <dgm:spPr/>
    </dgm:pt>
    <dgm:pt modelId="{35073590-AB98-2E4A-B0B1-3DAD87C76C35}" type="pres">
      <dgm:prSet presAssocID="{F1BC5A4A-2C42-7C4A-BA12-C788040A9542}" presName="horz2" presStyleCnt="0"/>
      <dgm:spPr/>
    </dgm:pt>
    <dgm:pt modelId="{9BDD63F9-0D27-FB48-8720-457FD8238400}" type="pres">
      <dgm:prSet presAssocID="{F1BC5A4A-2C42-7C4A-BA12-C788040A9542}" presName="horzSpace2" presStyleCnt="0"/>
      <dgm:spPr/>
    </dgm:pt>
    <dgm:pt modelId="{DABDBBE2-F528-4D4F-8F2F-91FEA9FA37C2}" type="pres">
      <dgm:prSet presAssocID="{F1BC5A4A-2C42-7C4A-BA12-C788040A9542}" presName="tx2" presStyleLbl="revTx" presStyleIdx="1" presStyleCnt="4" custScaleY="208329"/>
      <dgm:spPr/>
    </dgm:pt>
    <dgm:pt modelId="{4AB3D541-A1A4-A347-8F73-C8D7708DB27E}" type="pres">
      <dgm:prSet presAssocID="{F1BC5A4A-2C42-7C4A-BA12-C788040A9542}" presName="vert2" presStyleCnt="0"/>
      <dgm:spPr/>
    </dgm:pt>
    <dgm:pt modelId="{D1533974-EAD7-2E47-855C-A144D2204841}" type="pres">
      <dgm:prSet presAssocID="{F1BC5A4A-2C42-7C4A-BA12-C788040A9542}" presName="thinLine2b" presStyleLbl="callout" presStyleIdx="0" presStyleCnt="3"/>
      <dgm:spPr/>
    </dgm:pt>
    <dgm:pt modelId="{BA59AA15-7AD5-FE41-B0B0-B4500CF5C585}" type="pres">
      <dgm:prSet presAssocID="{F1BC5A4A-2C42-7C4A-BA12-C788040A9542}" presName="vertSpace2b" presStyleCnt="0"/>
      <dgm:spPr/>
    </dgm:pt>
    <dgm:pt modelId="{A4866D99-6796-0D46-AF54-3D0742F78BD2}" type="pres">
      <dgm:prSet presAssocID="{978CDBBC-965A-8E4A-BE6C-85CFB86F7D2F}" presName="horz2" presStyleCnt="0"/>
      <dgm:spPr/>
    </dgm:pt>
    <dgm:pt modelId="{B6734D0D-EA7B-6247-A751-775B1139E537}" type="pres">
      <dgm:prSet presAssocID="{978CDBBC-965A-8E4A-BE6C-85CFB86F7D2F}" presName="horzSpace2" presStyleCnt="0"/>
      <dgm:spPr/>
    </dgm:pt>
    <dgm:pt modelId="{F4F2EE49-3194-AC45-A038-F0CC7A7D4049}" type="pres">
      <dgm:prSet presAssocID="{978CDBBC-965A-8E4A-BE6C-85CFB86F7D2F}" presName="tx2" presStyleLbl="revTx" presStyleIdx="2" presStyleCnt="4" custScaleY="161174"/>
      <dgm:spPr/>
    </dgm:pt>
    <dgm:pt modelId="{3E14216E-43E7-8A47-A206-560CB0BE53D9}" type="pres">
      <dgm:prSet presAssocID="{978CDBBC-965A-8E4A-BE6C-85CFB86F7D2F}" presName="vert2" presStyleCnt="0"/>
      <dgm:spPr/>
    </dgm:pt>
    <dgm:pt modelId="{7610CB4B-743B-D340-BC21-F8563AF34070}" type="pres">
      <dgm:prSet presAssocID="{978CDBBC-965A-8E4A-BE6C-85CFB86F7D2F}" presName="thinLine2b" presStyleLbl="callout" presStyleIdx="1" presStyleCnt="3"/>
      <dgm:spPr/>
    </dgm:pt>
    <dgm:pt modelId="{9949B4CE-8694-284A-90E9-FA465A38C441}" type="pres">
      <dgm:prSet presAssocID="{978CDBBC-965A-8E4A-BE6C-85CFB86F7D2F}" presName="vertSpace2b" presStyleCnt="0"/>
      <dgm:spPr/>
    </dgm:pt>
    <dgm:pt modelId="{20255CF2-CE0E-B24E-BA99-BE3DE00E9465}" type="pres">
      <dgm:prSet presAssocID="{9C4956C2-72F9-4944-8519-A7C103FAF875}" presName="horz2" presStyleCnt="0"/>
      <dgm:spPr/>
    </dgm:pt>
    <dgm:pt modelId="{6244849C-BC43-0A4E-BA48-E02704E0AE59}" type="pres">
      <dgm:prSet presAssocID="{9C4956C2-72F9-4944-8519-A7C103FAF875}" presName="horzSpace2" presStyleCnt="0"/>
      <dgm:spPr/>
    </dgm:pt>
    <dgm:pt modelId="{837B47BE-210F-A74A-98A4-53A75028873A}" type="pres">
      <dgm:prSet presAssocID="{9C4956C2-72F9-4944-8519-A7C103FAF875}" presName="tx2" presStyleLbl="revTx" presStyleIdx="3" presStyleCnt="4" custScaleY="302533" custLinFactNeighborX="-102" custLinFactNeighborY="40374"/>
      <dgm:spPr/>
    </dgm:pt>
    <dgm:pt modelId="{FA36BDF8-EE76-F448-B041-D29197DE7D4C}" type="pres">
      <dgm:prSet presAssocID="{9C4956C2-72F9-4944-8519-A7C103FAF875}" presName="vert2" presStyleCnt="0"/>
      <dgm:spPr/>
    </dgm:pt>
    <dgm:pt modelId="{95C9AD77-A78B-2C46-A778-4958E3C49EF7}" type="pres">
      <dgm:prSet presAssocID="{9C4956C2-72F9-4944-8519-A7C103FAF875}" presName="thinLine2b" presStyleLbl="callout" presStyleIdx="2" presStyleCnt="3"/>
      <dgm:spPr/>
    </dgm:pt>
    <dgm:pt modelId="{7056042A-DBA3-254B-AA8C-DBD78F203641}" type="pres">
      <dgm:prSet presAssocID="{9C4956C2-72F9-4944-8519-A7C103FAF875}" presName="vertSpace2b" presStyleCnt="0"/>
      <dgm:spPr/>
    </dgm:pt>
  </dgm:ptLst>
  <dgm:cxnLst>
    <dgm:cxn modelId="{DB98830A-5179-6D4B-AC7A-910912CA1DD8}" type="presOf" srcId="{978CDBBC-965A-8E4A-BE6C-85CFB86F7D2F}" destId="{F4F2EE49-3194-AC45-A038-F0CC7A7D4049}" srcOrd="0" destOrd="0" presId="urn:microsoft.com/office/officeart/2008/layout/LinedList"/>
    <dgm:cxn modelId="{748E0915-9E30-FC46-B827-00F03EF5B169}" srcId="{A5739C86-4F25-5D4A-A5EA-2B80E0C3E5DA}" destId="{9C4956C2-72F9-4944-8519-A7C103FAF875}" srcOrd="2" destOrd="0" parTransId="{057776C3-197A-BB4F-8148-7B2E5E594389}" sibTransId="{FCDA20E9-6118-1144-8310-C1431645E06E}"/>
    <dgm:cxn modelId="{69304E1C-D657-3A4A-85D8-0885341BE37A}" srcId="{A5739C86-4F25-5D4A-A5EA-2B80E0C3E5DA}" destId="{F1BC5A4A-2C42-7C4A-BA12-C788040A9542}" srcOrd="0" destOrd="0" parTransId="{CA42ABE2-6915-2B42-AFD1-470B87FCF4E8}" sibTransId="{A943329D-C97E-9043-BA79-6179D0A188CA}"/>
    <dgm:cxn modelId="{F240CC20-8852-5949-A5BC-63BF81FEA21E}" type="presOf" srcId="{F1BC5A4A-2C42-7C4A-BA12-C788040A9542}" destId="{DABDBBE2-F528-4D4F-8F2F-91FEA9FA37C2}" srcOrd="0" destOrd="0" presId="urn:microsoft.com/office/officeart/2008/layout/LinedList"/>
    <dgm:cxn modelId="{E0216B23-AFB9-8243-8536-2D0A20EC24D8}" srcId="{A5739C86-4F25-5D4A-A5EA-2B80E0C3E5DA}" destId="{978CDBBC-965A-8E4A-BE6C-85CFB86F7D2F}" srcOrd="1" destOrd="0" parTransId="{1D9553AB-1F76-5B4A-B81C-BAEB22536950}" sibTransId="{1A6CE81E-C348-0746-9860-7A20E5BEF2E8}"/>
    <dgm:cxn modelId="{33ECCE54-2BFF-044A-810E-68BD16CADF2C}" type="presOf" srcId="{9593D30A-4AF8-9F49-9912-030E60E5BDD7}" destId="{6B54118D-1F47-CB44-B975-655040AA4390}" srcOrd="0" destOrd="0" presId="urn:microsoft.com/office/officeart/2008/layout/LinedList"/>
    <dgm:cxn modelId="{41AB4691-E020-5848-BA31-F919D5EA709B}" type="presOf" srcId="{9C4956C2-72F9-4944-8519-A7C103FAF875}" destId="{837B47BE-210F-A74A-98A4-53A75028873A}" srcOrd="0" destOrd="0" presId="urn:microsoft.com/office/officeart/2008/layout/LinedList"/>
    <dgm:cxn modelId="{523963DA-2EA3-7C41-B29D-8B6BCCE89BDC}" type="presOf" srcId="{A5739C86-4F25-5D4A-A5EA-2B80E0C3E5DA}" destId="{A7139C7A-9141-1F4C-978B-9E28FEBFD28A}" srcOrd="0" destOrd="0" presId="urn:microsoft.com/office/officeart/2008/layout/LinedList"/>
    <dgm:cxn modelId="{183BB3DB-9838-C840-A7A6-7C9102AA13D3}" srcId="{9593D30A-4AF8-9F49-9912-030E60E5BDD7}" destId="{A5739C86-4F25-5D4A-A5EA-2B80E0C3E5DA}" srcOrd="0" destOrd="0" parTransId="{48501BEF-77BF-6D4D-B2E5-2DE08BA6396A}" sibTransId="{C1AC2B59-88C1-4242-8DDD-56809585D7DC}"/>
    <dgm:cxn modelId="{5C1A992B-52B0-A940-B72B-A4DC03CCEA4B}" type="presParOf" srcId="{6B54118D-1F47-CB44-B975-655040AA4390}" destId="{71C339C0-F676-1445-8B9F-5384CD50EE8F}" srcOrd="0" destOrd="0" presId="urn:microsoft.com/office/officeart/2008/layout/LinedList"/>
    <dgm:cxn modelId="{E9BFA442-4CD6-D241-905F-19CB588D3509}" type="presParOf" srcId="{6B54118D-1F47-CB44-B975-655040AA4390}" destId="{3A21B478-1288-DD46-8890-9D424675DF1F}" srcOrd="1" destOrd="0" presId="urn:microsoft.com/office/officeart/2008/layout/LinedList"/>
    <dgm:cxn modelId="{ED8A3858-B91B-F749-9FF6-9B33496DA958}" type="presParOf" srcId="{3A21B478-1288-DD46-8890-9D424675DF1F}" destId="{A7139C7A-9141-1F4C-978B-9E28FEBFD28A}" srcOrd="0" destOrd="0" presId="urn:microsoft.com/office/officeart/2008/layout/LinedList"/>
    <dgm:cxn modelId="{AE133BE9-BD4D-1D4F-B9C7-92E60C29171A}" type="presParOf" srcId="{3A21B478-1288-DD46-8890-9D424675DF1F}" destId="{48750B4A-712A-7241-89D8-6DFAEFFFA767}" srcOrd="1" destOrd="0" presId="urn:microsoft.com/office/officeart/2008/layout/LinedList"/>
    <dgm:cxn modelId="{0AC059C3-B6DC-C744-B5CC-F02B30493104}" type="presParOf" srcId="{48750B4A-712A-7241-89D8-6DFAEFFFA767}" destId="{11A2E0FD-079E-194E-BA55-BF09E5AA18C5}" srcOrd="0" destOrd="0" presId="urn:microsoft.com/office/officeart/2008/layout/LinedList"/>
    <dgm:cxn modelId="{A9F96188-200A-E142-9285-2748B41E8B15}" type="presParOf" srcId="{48750B4A-712A-7241-89D8-6DFAEFFFA767}" destId="{35073590-AB98-2E4A-B0B1-3DAD87C76C35}" srcOrd="1" destOrd="0" presId="urn:microsoft.com/office/officeart/2008/layout/LinedList"/>
    <dgm:cxn modelId="{068D78AF-166B-DB46-A107-9543D69A7906}" type="presParOf" srcId="{35073590-AB98-2E4A-B0B1-3DAD87C76C35}" destId="{9BDD63F9-0D27-FB48-8720-457FD8238400}" srcOrd="0" destOrd="0" presId="urn:microsoft.com/office/officeart/2008/layout/LinedList"/>
    <dgm:cxn modelId="{C2EA50FB-E019-BC43-8D87-1D7BF14239F7}" type="presParOf" srcId="{35073590-AB98-2E4A-B0B1-3DAD87C76C35}" destId="{DABDBBE2-F528-4D4F-8F2F-91FEA9FA37C2}" srcOrd="1" destOrd="0" presId="urn:microsoft.com/office/officeart/2008/layout/LinedList"/>
    <dgm:cxn modelId="{0525EA2A-8DD9-504E-8EB3-BB3B6192D791}" type="presParOf" srcId="{35073590-AB98-2E4A-B0B1-3DAD87C76C35}" destId="{4AB3D541-A1A4-A347-8F73-C8D7708DB27E}" srcOrd="2" destOrd="0" presId="urn:microsoft.com/office/officeart/2008/layout/LinedList"/>
    <dgm:cxn modelId="{02D743B2-C606-9C47-AFB3-D5357C4ABFD2}" type="presParOf" srcId="{48750B4A-712A-7241-89D8-6DFAEFFFA767}" destId="{D1533974-EAD7-2E47-855C-A144D2204841}" srcOrd="2" destOrd="0" presId="urn:microsoft.com/office/officeart/2008/layout/LinedList"/>
    <dgm:cxn modelId="{E6C863B2-0DD1-204C-87D1-87EF3CB1BF5F}" type="presParOf" srcId="{48750B4A-712A-7241-89D8-6DFAEFFFA767}" destId="{BA59AA15-7AD5-FE41-B0B0-B4500CF5C585}" srcOrd="3" destOrd="0" presId="urn:microsoft.com/office/officeart/2008/layout/LinedList"/>
    <dgm:cxn modelId="{91CF65D6-FCAA-D149-B181-69940D471F06}" type="presParOf" srcId="{48750B4A-712A-7241-89D8-6DFAEFFFA767}" destId="{A4866D99-6796-0D46-AF54-3D0742F78BD2}" srcOrd="4" destOrd="0" presId="urn:microsoft.com/office/officeart/2008/layout/LinedList"/>
    <dgm:cxn modelId="{747DD5B0-27A1-D140-9234-6E924D3A656E}" type="presParOf" srcId="{A4866D99-6796-0D46-AF54-3D0742F78BD2}" destId="{B6734D0D-EA7B-6247-A751-775B1139E537}" srcOrd="0" destOrd="0" presId="urn:microsoft.com/office/officeart/2008/layout/LinedList"/>
    <dgm:cxn modelId="{A29D5F89-F638-D747-84B8-EC22C8952B35}" type="presParOf" srcId="{A4866D99-6796-0D46-AF54-3D0742F78BD2}" destId="{F4F2EE49-3194-AC45-A038-F0CC7A7D4049}" srcOrd="1" destOrd="0" presId="urn:microsoft.com/office/officeart/2008/layout/LinedList"/>
    <dgm:cxn modelId="{17111C99-9BB6-384F-95CC-9718F846C667}" type="presParOf" srcId="{A4866D99-6796-0D46-AF54-3D0742F78BD2}" destId="{3E14216E-43E7-8A47-A206-560CB0BE53D9}" srcOrd="2" destOrd="0" presId="urn:microsoft.com/office/officeart/2008/layout/LinedList"/>
    <dgm:cxn modelId="{66A6DBA3-87AA-1544-AC6C-0C1D84155185}" type="presParOf" srcId="{48750B4A-712A-7241-89D8-6DFAEFFFA767}" destId="{7610CB4B-743B-D340-BC21-F8563AF34070}" srcOrd="5" destOrd="0" presId="urn:microsoft.com/office/officeart/2008/layout/LinedList"/>
    <dgm:cxn modelId="{ED481B15-4A49-DD4E-8E15-5707CDF40EBB}" type="presParOf" srcId="{48750B4A-712A-7241-89D8-6DFAEFFFA767}" destId="{9949B4CE-8694-284A-90E9-FA465A38C441}" srcOrd="6" destOrd="0" presId="urn:microsoft.com/office/officeart/2008/layout/LinedList"/>
    <dgm:cxn modelId="{C1091FC3-46DE-0846-95B6-9F2D074CD943}" type="presParOf" srcId="{48750B4A-712A-7241-89D8-6DFAEFFFA767}" destId="{20255CF2-CE0E-B24E-BA99-BE3DE00E9465}" srcOrd="7" destOrd="0" presId="urn:microsoft.com/office/officeart/2008/layout/LinedList"/>
    <dgm:cxn modelId="{DCB01499-F8CC-9F4C-97A8-7B740E708FED}" type="presParOf" srcId="{20255CF2-CE0E-B24E-BA99-BE3DE00E9465}" destId="{6244849C-BC43-0A4E-BA48-E02704E0AE59}" srcOrd="0" destOrd="0" presId="urn:microsoft.com/office/officeart/2008/layout/LinedList"/>
    <dgm:cxn modelId="{E7B7539A-65A3-3443-9627-93494D1F897E}" type="presParOf" srcId="{20255CF2-CE0E-B24E-BA99-BE3DE00E9465}" destId="{837B47BE-210F-A74A-98A4-53A75028873A}" srcOrd="1" destOrd="0" presId="urn:microsoft.com/office/officeart/2008/layout/LinedList"/>
    <dgm:cxn modelId="{A3A618BC-716E-684C-94E2-45438513F3EF}" type="presParOf" srcId="{20255CF2-CE0E-B24E-BA99-BE3DE00E9465}" destId="{FA36BDF8-EE76-F448-B041-D29197DE7D4C}" srcOrd="2" destOrd="0" presId="urn:microsoft.com/office/officeart/2008/layout/LinedList"/>
    <dgm:cxn modelId="{D6FCB4DE-5347-4342-AF60-EF385490623F}" type="presParOf" srcId="{48750B4A-712A-7241-89D8-6DFAEFFFA767}" destId="{95C9AD77-A78B-2C46-A778-4958E3C49EF7}" srcOrd="8" destOrd="0" presId="urn:microsoft.com/office/officeart/2008/layout/LinedList"/>
    <dgm:cxn modelId="{2D6D0560-C47C-2547-981D-91549CF11929}" type="presParOf" srcId="{48750B4A-712A-7241-89D8-6DFAEFFFA767}" destId="{7056042A-DBA3-254B-AA8C-DBD78F203641}" srcOrd="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93D30A-4AF8-9F49-9912-030E60E5BDD7}"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GB"/>
        </a:p>
      </dgm:t>
    </dgm:pt>
    <dgm:pt modelId="{F1BC5A4A-2C42-7C4A-BA12-C788040A9542}">
      <dgm:prSet custT="1"/>
      <dgm:spPr/>
      <dgm:t>
        <a:bodyPr/>
        <a:lstStyle/>
        <a:p>
          <a:pPr algn="just"/>
          <a:r>
            <a:rPr lang="en-BE" sz="2200" u="none" dirty="0">
              <a:effectLst/>
              <a:latin typeface="Montserrat" pitchFamily="2" charset="77"/>
              <a:ea typeface="Calibri" panose="020F0502020204030204" pitchFamily="34" charset="0"/>
              <a:cs typeface="Times New Roman" panose="02020603050405020304" pitchFamily="18" charset="0"/>
            </a:rPr>
            <a:t>The proposed wholesale shift towards ZEV changes the paradigm from one of internal supply to produce vehicles to external supply with China as the main producer of batteries and battery materials</a:t>
          </a:r>
        </a:p>
      </dgm:t>
    </dgm:pt>
    <dgm:pt modelId="{CA42ABE2-6915-2B42-AFD1-470B87FCF4E8}" type="parTrans" cxnId="{69304E1C-D657-3A4A-85D8-0885341BE37A}">
      <dgm:prSet/>
      <dgm:spPr/>
      <dgm:t>
        <a:bodyPr/>
        <a:lstStyle/>
        <a:p>
          <a:endParaRPr lang="en-GB"/>
        </a:p>
      </dgm:t>
    </dgm:pt>
    <dgm:pt modelId="{A943329D-C97E-9043-BA79-6179D0A188CA}" type="sibTrans" cxnId="{69304E1C-D657-3A4A-85D8-0885341BE37A}">
      <dgm:prSet/>
      <dgm:spPr/>
      <dgm:t>
        <a:bodyPr/>
        <a:lstStyle/>
        <a:p>
          <a:endParaRPr lang="en-GB"/>
        </a:p>
      </dgm:t>
    </dgm:pt>
    <dgm:pt modelId="{A5739C86-4F25-5D4A-A5EA-2B80E0C3E5DA}">
      <dgm:prSet custT="1"/>
      <dgm:spPr/>
      <dgm:t>
        <a:bodyPr/>
        <a:lstStyle/>
        <a:p>
          <a:pPr algn="l"/>
          <a:r>
            <a:rPr lang="en-BE" sz="2200" b="1" u="none" dirty="0">
              <a:effectLst/>
              <a:latin typeface="Montserrat" pitchFamily="2" charset="77"/>
              <a:ea typeface="Calibri" panose="020F0502020204030204" pitchFamily="34" charset="0"/>
              <a:cs typeface="Times New Roman" panose="02020603050405020304" pitchFamily="18" charset="0"/>
            </a:rPr>
            <a:t>(Lack of) Resilience of the proposed pathway</a:t>
          </a:r>
        </a:p>
      </dgm:t>
    </dgm:pt>
    <dgm:pt modelId="{48501BEF-77BF-6D4D-B2E5-2DE08BA6396A}" type="parTrans" cxnId="{183BB3DB-9838-C840-A7A6-7C9102AA13D3}">
      <dgm:prSet/>
      <dgm:spPr/>
      <dgm:t>
        <a:bodyPr/>
        <a:lstStyle/>
        <a:p>
          <a:endParaRPr lang="en-GB"/>
        </a:p>
      </dgm:t>
    </dgm:pt>
    <dgm:pt modelId="{C1AC2B59-88C1-4242-8DDD-56809585D7DC}" type="sibTrans" cxnId="{183BB3DB-9838-C840-A7A6-7C9102AA13D3}">
      <dgm:prSet/>
      <dgm:spPr/>
      <dgm:t>
        <a:bodyPr/>
        <a:lstStyle/>
        <a:p>
          <a:endParaRPr lang="en-GB"/>
        </a:p>
      </dgm:t>
    </dgm:pt>
    <dgm:pt modelId="{5EC19A6C-E72C-9A41-BF45-5E377349B541}">
      <dgm:prSet custT="1"/>
      <dgm:spPr/>
      <dgm:t>
        <a:bodyPr/>
        <a:lstStyle/>
        <a:p>
          <a:r>
            <a:rPr lang="en-GB" sz="2200" b="0" i="0" u="none" dirty="0">
              <a:effectLst/>
              <a:latin typeface="Montserrat" pitchFamily="2" charset="77"/>
              <a:ea typeface="Calibri" panose="020F0502020204030204" pitchFamily="34" charset="0"/>
              <a:cs typeface="Times New Roman" panose="02020603050405020304" pitchFamily="18" charset="0"/>
            </a:rPr>
            <a:t>Potential risks of supply restrictions</a:t>
          </a:r>
          <a:endParaRPr lang="en-BE" sz="2200" u="none" dirty="0">
            <a:effectLst/>
            <a:latin typeface="Montserrat" pitchFamily="2" charset="77"/>
            <a:ea typeface="Calibri" panose="020F0502020204030204" pitchFamily="34" charset="0"/>
            <a:cs typeface="Times New Roman" panose="02020603050405020304" pitchFamily="18" charset="0"/>
          </a:endParaRPr>
        </a:p>
      </dgm:t>
    </dgm:pt>
    <dgm:pt modelId="{5FD8EA64-CCA1-CF46-A5F2-E9C6BF5EAFDF}" type="parTrans" cxnId="{B2570A05-8236-FC4F-A49E-37B7A37BBA13}">
      <dgm:prSet/>
      <dgm:spPr/>
      <dgm:t>
        <a:bodyPr/>
        <a:lstStyle/>
        <a:p>
          <a:endParaRPr lang="en-GB"/>
        </a:p>
      </dgm:t>
    </dgm:pt>
    <dgm:pt modelId="{DDE231B2-29CB-7448-829F-63EB919F792A}" type="sibTrans" cxnId="{B2570A05-8236-FC4F-A49E-37B7A37BBA13}">
      <dgm:prSet/>
      <dgm:spPr/>
      <dgm:t>
        <a:bodyPr/>
        <a:lstStyle/>
        <a:p>
          <a:endParaRPr lang="en-GB"/>
        </a:p>
      </dgm:t>
    </dgm:pt>
    <dgm:pt modelId="{5AB754D6-D965-CB40-8B3D-C171CE4AA485}">
      <dgm:prSet custT="1"/>
      <dgm:spPr/>
      <dgm:t>
        <a:bodyPr/>
        <a:lstStyle/>
        <a:p>
          <a:r>
            <a:rPr lang="en-GB" sz="2200" b="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TCO does not take into consideration any infrastructure costs or power network upgrade costs</a:t>
          </a:r>
          <a:endParaRPr lang="en-BE" sz="2200" b="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gm:t>
    </dgm:pt>
    <dgm:pt modelId="{184AC028-7D07-094B-A7F6-953861C007AE}" type="parTrans" cxnId="{DF786490-A501-E64D-8D74-6CDA13AEC39A}">
      <dgm:prSet/>
      <dgm:spPr/>
      <dgm:t>
        <a:bodyPr/>
        <a:lstStyle/>
        <a:p>
          <a:endParaRPr lang="en-GB"/>
        </a:p>
      </dgm:t>
    </dgm:pt>
    <dgm:pt modelId="{7CA4EB66-AAA8-8945-A45C-9FC0F20E9445}" type="sibTrans" cxnId="{DF786490-A501-E64D-8D74-6CDA13AEC39A}">
      <dgm:prSet/>
      <dgm:spPr/>
      <dgm:t>
        <a:bodyPr/>
        <a:lstStyle/>
        <a:p>
          <a:endParaRPr lang="en-GB"/>
        </a:p>
      </dgm:t>
    </dgm:pt>
    <dgm:pt modelId="{8AC666E6-849A-1E45-91D2-E228CB836BED}">
      <dgm:prSet custT="1"/>
      <dgm:spPr/>
      <dgm:t>
        <a:bodyPr/>
        <a:lstStyle/>
        <a:p>
          <a:pPr marL="0" lvl="0" indent="0" algn="just" defTabSz="977900">
            <a:lnSpc>
              <a:spcPct val="90000"/>
            </a:lnSpc>
            <a:spcBef>
              <a:spcPct val="0"/>
            </a:spcBef>
            <a:spcAft>
              <a:spcPct val="35000"/>
            </a:spcAft>
            <a:buNone/>
          </a:pPr>
          <a:r>
            <a:rPr lang="en-GB" sz="2200" b="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If operators cannot afford to purchase ZEVs in the volumes required, the targets will be at risk</a:t>
          </a:r>
          <a:endParaRPr lang="en-BE" sz="2200" b="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gm:t>
    </dgm:pt>
    <dgm:pt modelId="{4B5813DA-5DB0-F648-931A-A8958EF3B33D}" type="parTrans" cxnId="{9233F630-DD1B-F540-B93E-825C0F356827}">
      <dgm:prSet/>
      <dgm:spPr/>
      <dgm:t>
        <a:bodyPr/>
        <a:lstStyle/>
        <a:p>
          <a:endParaRPr lang="en-GB"/>
        </a:p>
      </dgm:t>
    </dgm:pt>
    <dgm:pt modelId="{AE95FADF-CF8F-544F-8C2C-15851083B9A9}" type="sibTrans" cxnId="{9233F630-DD1B-F540-B93E-825C0F356827}">
      <dgm:prSet/>
      <dgm:spPr/>
      <dgm:t>
        <a:bodyPr/>
        <a:lstStyle/>
        <a:p>
          <a:endParaRPr lang="en-GB"/>
        </a:p>
      </dgm:t>
    </dgm:pt>
    <dgm:pt modelId="{6B54118D-1F47-CB44-B975-655040AA4390}" type="pres">
      <dgm:prSet presAssocID="{9593D30A-4AF8-9F49-9912-030E60E5BDD7}" presName="vert0" presStyleCnt="0">
        <dgm:presLayoutVars>
          <dgm:dir/>
          <dgm:animOne val="branch"/>
          <dgm:animLvl val="lvl"/>
        </dgm:presLayoutVars>
      </dgm:prSet>
      <dgm:spPr/>
    </dgm:pt>
    <dgm:pt modelId="{71C339C0-F676-1445-8B9F-5384CD50EE8F}" type="pres">
      <dgm:prSet presAssocID="{A5739C86-4F25-5D4A-A5EA-2B80E0C3E5DA}" presName="thickLine" presStyleLbl="alignNode1" presStyleIdx="0" presStyleCnt="1"/>
      <dgm:spPr/>
    </dgm:pt>
    <dgm:pt modelId="{3A21B478-1288-DD46-8890-9D424675DF1F}" type="pres">
      <dgm:prSet presAssocID="{A5739C86-4F25-5D4A-A5EA-2B80E0C3E5DA}" presName="horz1" presStyleCnt="0"/>
      <dgm:spPr/>
    </dgm:pt>
    <dgm:pt modelId="{A7139C7A-9141-1F4C-978B-9E28FEBFD28A}" type="pres">
      <dgm:prSet presAssocID="{A5739C86-4F25-5D4A-A5EA-2B80E0C3E5DA}" presName="tx1" presStyleLbl="revTx" presStyleIdx="0" presStyleCnt="5" custScaleX="122423"/>
      <dgm:spPr/>
    </dgm:pt>
    <dgm:pt modelId="{48750B4A-712A-7241-89D8-6DFAEFFFA767}" type="pres">
      <dgm:prSet presAssocID="{A5739C86-4F25-5D4A-A5EA-2B80E0C3E5DA}" presName="vert1" presStyleCnt="0"/>
      <dgm:spPr/>
    </dgm:pt>
    <dgm:pt modelId="{11A2E0FD-079E-194E-BA55-BF09E5AA18C5}" type="pres">
      <dgm:prSet presAssocID="{F1BC5A4A-2C42-7C4A-BA12-C788040A9542}" presName="vertSpace2a" presStyleCnt="0"/>
      <dgm:spPr/>
    </dgm:pt>
    <dgm:pt modelId="{35073590-AB98-2E4A-B0B1-3DAD87C76C35}" type="pres">
      <dgm:prSet presAssocID="{F1BC5A4A-2C42-7C4A-BA12-C788040A9542}" presName="horz2" presStyleCnt="0"/>
      <dgm:spPr/>
    </dgm:pt>
    <dgm:pt modelId="{9BDD63F9-0D27-FB48-8720-457FD8238400}" type="pres">
      <dgm:prSet presAssocID="{F1BC5A4A-2C42-7C4A-BA12-C788040A9542}" presName="horzSpace2" presStyleCnt="0"/>
      <dgm:spPr/>
    </dgm:pt>
    <dgm:pt modelId="{DABDBBE2-F528-4D4F-8F2F-91FEA9FA37C2}" type="pres">
      <dgm:prSet presAssocID="{F1BC5A4A-2C42-7C4A-BA12-C788040A9542}" presName="tx2" presStyleLbl="revTx" presStyleIdx="1" presStyleCnt="5" custScaleX="161619" custScaleY="203346"/>
      <dgm:spPr/>
    </dgm:pt>
    <dgm:pt modelId="{4AB3D541-A1A4-A347-8F73-C8D7708DB27E}" type="pres">
      <dgm:prSet presAssocID="{F1BC5A4A-2C42-7C4A-BA12-C788040A9542}" presName="vert2" presStyleCnt="0"/>
      <dgm:spPr/>
    </dgm:pt>
    <dgm:pt modelId="{D1533974-EAD7-2E47-855C-A144D2204841}" type="pres">
      <dgm:prSet presAssocID="{F1BC5A4A-2C42-7C4A-BA12-C788040A9542}" presName="thinLine2b" presStyleLbl="callout" presStyleIdx="0" presStyleCnt="4"/>
      <dgm:spPr/>
    </dgm:pt>
    <dgm:pt modelId="{BA59AA15-7AD5-FE41-B0B0-B4500CF5C585}" type="pres">
      <dgm:prSet presAssocID="{F1BC5A4A-2C42-7C4A-BA12-C788040A9542}" presName="vertSpace2b" presStyleCnt="0"/>
      <dgm:spPr/>
    </dgm:pt>
    <dgm:pt modelId="{5EBABDB3-426F-8A4F-AA6A-0EB97C482F02}" type="pres">
      <dgm:prSet presAssocID="{5EC19A6C-E72C-9A41-BF45-5E377349B541}" presName="horz2" presStyleCnt="0"/>
      <dgm:spPr/>
    </dgm:pt>
    <dgm:pt modelId="{AE68D137-364F-FC46-A577-C70422632F5C}" type="pres">
      <dgm:prSet presAssocID="{5EC19A6C-E72C-9A41-BF45-5E377349B541}" presName="horzSpace2" presStyleCnt="0"/>
      <dgm:spPr/>
    </dgm:pt>
    <dgm:pt modelId="{EC336C35-081E-F747-A4EF-E01F2C4DA104}" type="pres">
      <dgm:prSet presAssocID="{5EC19A6C-E72C-9A41-BF45-5E377349B541}" presName="tx2" presStyleLbl="revTx" presStyleIdx="2" presStyleCnt="5"/>
      <dgm:spPr/>
    </dgm:pt>
    <dgm:pt modelId="{D170D7A1-AD14-5542-ADA0-163BE4511E44}" type="pres">
      <dgm:prSet presAssocID="{5EC19A6C-E72C-9A41-BF45-5E377349B541}" presName="vert2" presStyleCnt="0"/>
      <dgm:spPr/>
    </dgm:pt>
    <dgm:pt modelId="{929AB004-E3EC-3047-A3E3-18FD6B382C8F}" type="pres">
      <dgm:prSet presAssocID="{5EC19A6C-E72C-9A41-BF45-5E377349B541}" presName="thinLine2b" presStyleLbl="callout" presStyleIdx="1" presStyleCnt="4"/>
      <dgm:spPr/>
    </dgm:pt>
    <dgm:pt modelId="{62C1553D-AFCF-0E4C-9C00-8F86C6130B6C}" type="pres">
      <dgm:prSet presAssocID="{5EC19A6C-E72C-9A41-BF45-5E377349B541}" presName="vertSpace2b" presStyleCnt="0"/>
      <dgm:spPr/>
    </dgm:pt>
    <dgm:pt modelId="{F496CF26-E99A-4A4B-8ECB-7D62CCC69CAF}" type="pres">
      <dgm:prSet presAssocID="{5AB754D6-D965-CB40-8B3D-C171CE4AA485}" presName="horz2" presStyleCnt="0"/>
      <dgm:spPr/>
    </dgm:pt>
    <dgm:pt modelId="{21E19D74-FA38-9F45-8A50-2E76287FB110}" type="pres">
      <dgm:prSet presAssocID="{5AB754D6-D965-CB40-8B3D-C171CE4AA485}" presName="horzSpace2" presStyleCnt="0"/>
      <dgm:spPr/>
    </dgm:pt>
    <dgm:pt modelId="{52E6F4A6-A916-8A49-8E29-072E10ED8E78}" type="pres">
      <dgm:prSet presAssocID="{5AB754D6-D965-CB40-8B3D-C171CE4AA485}" presName="tx2" presStyleLbl="revTx" presStyleIdx="3" presStyleCnt="5" custScaleX="159116"/>
      <dgm:spPr/>
    </dgm:pt>
    <dgm:pt modelId="{C1CC3B7D-1A3B-434C-AF04-54B5B6CF6B07}" type="pres">
      <dgm:prSet presAssocID="{5AB754D6-D965-CB40-8B3D-C171CE4AA485}" presName="vert2" presStyleCnt="0"/>
      <dgm:spPr/>
    </dgm:pt>
    <dgm:pt modelId="{2C19260C-10C7-0445-85A6-09A18DA8750B}" type="pres">
      <dgm:prSet presAssocID="{5AB754D6-D965-CB40-8B3D-C171CE4AA485}" presName="thinLine2b" presStyleLbl="callout" presStyleIdx="2" presStyleCnt="4"/>
      <dgm:spPr/>
    </dgm:pt>
    <dgm:pt modelId="{3A9B321F-8CE2-9C47-81B0-80295CF64FFA}" type="pres">
      <dgm:prSet presAssocID="{5AB754D6-D965-CB40-8B3D-C171CE4AA485}" presName="vertSpace2b" presStyleCnt="0"/>
      <dgm:spPr/>
    </dgm:pt>
    <dgm:pt modelId="{3FBB19E3-3CF1-6C4F-91D2-D009843DDEA4}" type="pres">
      <dgm:prSet presAssocID="{8AC666E6-849A-1E45-91D2-E228CB836BED}" presName="horz2" presStyleCnt="0"/>
      <dgm:spPr/>
    </dgm:pt>
    <dgm:pt modelId="{4A4319EC-51CC-C34D-8C8A-DE099DE06F87}" type="pres">
      <dgm:prSet presAssocID="{8AC666E6-849A-1E45-91D2-E228CB836BED}" presName="horzSpace2" presStyleCnt="0"/>
      <dgm:spPr/>
    </dgm:pt>
    <dgm:pt modelId="{FB40F615-FEFC-AC4D-9C52-6CDAEA734057}" type="pres">
      <dgm:prSet presAssocID="{8AC666E6-849A-1E45-91D2-E228CB836BED}" presName="tx2" presStyleLbl="revTx" presStyleIdx="4" presStyleCnt="5" custScaleX="160088"/>
      <dgm:spPr/>
    </dgm:pt>
    <dgm:pt modelId="{E8FD0822-824E-874F-8779-6690A602BDA3}" type="pres">
      <dgm:prSet presAssocID="{8AC666E6-849A-1E45-91D2-E228CB836BED}" presName="vert2" presStyleCnt="0"/>
      <dgm:spPr/>
    </dgm:pt>
    <dgm:pt modelId="{5AC94E72-932B-9649-A6E2-9CCC81E4C99C}" type="pres">
      <dgm:prSet presAssocID="{8AC666E6-849A-1E45-91D2-E228CB836BED}" presName="thinLine2b" presStyleLbl="callout" presStyleIdx="3" presStyleCnt="4"/>
      <dgm:spPr/>
    </dgm:pt>
    <dgm:pt modelId="{41AD748D-CEAE-AE4E-A164-982FE91588F9}" type="pres">
      <dgm:prSet presAssocID="{8AC666E6-849A-1E45-91D2-E228CB836BED}" presName="vertSpace2b" presStyleCnt="0"/>
      <dgm:spPr/>
    </dgm:pt>
  </dgm:ptLst>
  <dgm:cxnLst>
    <dgm:cxn modelId="{B2570A05-8236-FC4F-A49E-37B7A37BBA13}" srcId="{A5739C86-4F25-5D4A-A5EA-2B80E0C3E5DA}" destId="{5EC19A6C-E72C-9A41-BF45-5E377349B541}" srcOrd="1" destOrd="0" parTransId="{5FD8EA64-CCA1-CF46-A5F2-E9C6BF5EAFDF}" sibTransId="{DDE231B2-29CB-7448-829F-63EB919F792A}"/>
    <dgm:cxn modelId="{73146E0C-CA33-2C48-97FD-B62458E371B7}" type="presOf" srcId="{8AC666E6-849A-1E45-91D2-E228CB836BED}" destId="{FB40F615-FEFC-AC4D-9C52-6CDAEA734057}" srcOrd="0" destOrd="0" presId="urn:microsoft.com/office/officeart/2008/layout/LinedList"/>
    <dgm:cxn modelId="{69304E1C-D657-3A4A-85D8-0885341BE37A}" srcId="{A5739C86-4F25-5D4A-A5EA-2B80E0C3E5DA}" destId="{F1BC5A4A-2C42-7C4A-BA12-C788040A9542}" srcOrd="0" destOrd="0" parTransId="{CA42ABE2-6915-2B42-AFD1-470B87FCF4E8}" sibTransId="{A943329D-C97E-9043-BA79-6179D0A188CA}"/>
    <dgm:cxn modelId="{9233F630-DD1B-F540-B93E-825C0F356827}" srcId="{A5739C86-4F25-5D4A-A5EA-2B80E0C3E5DA}" destId="{8AC666E6-849A-1E45-91D2-E228CB836BED}" srcOrd="3" destOrd="0" parTransId="{4B5813DA-5DB0-F648-931A-A8958EF3B33D}" sibTransId="{AE95FADF-CF8F-544F-8C2C-15851083B9A9}"/>
    <dgm:cxn modelId="{96369046-69DC-404E-A09C-6DA59A0F169B}" type="presOf" srcId="{A5739C86-4F25-5D4A-A5EA-2B80E0C3E5DA}" destId="{A7139C7A-9141-1F4C-978B-9E28FEBFD28A}" srcOrd="0" destOrd="0" presId="urn:microsoft.com/office/officeart/2008/layout/LinedList"/>
    <dgm:cxn modelId="{9F027752-0CF9-D844-83BB-98BA8808577C}" type="presOf" srcId="{5AB754D6-D965-CB40-8B3D-C171CE4AA485}" destId="{52E6F4A6-A916-8A49-8E29-072E10ED8E78}" srcOrd="0" destOrd="0" presId="urn:microsoft.com/office/officeart/2008/layout/LinedList"/>
    <dgm:cxn modelId="{33ECCE54-2BFF-044A-810E-68BD16CADF2C}" type="presOf" srcId="{9593D30A-4AF8-9F49-9912-030E60E5BDD7}" destId="{6B54118D-1F47-CB44-B975-655040AA4390}" srcOrd="0" destOrd="0" presId="urn:microsoft.com/office/officeart/2008/layout/LinedList"/>
    <dgm:cxn modelId="{DF786490-A501-E64D-8D74-6CDA13AEC39A}" srcId="{A5739C86-4F25-5D4A-A5EA-2B80E0C3E5DA}" destId="{5AB754D6-D965-CB40-8B3D-C171CE4AA485}" srcOrd="2" destOrd="0" parTransId="{184AC028-7D07-094B-A7F6-953861C007AE}" sibTransId="{7CA4EB66-AAA8-8945-A45C-9FC0F20E9445}"/>
    <dgm:cxn modelId="{1C564B92-4530-454A-83DC-FDB9414B1761}" type="presOf" srcId="{F1BC5A4A-2C42-7C4A-BA12-C788040A9542}" destId="{DABDBBE2-F528-4D4F-8F2F-91FEA9FA37C2}" srcOrd="0" destOrd="0" presId="urn:microsoft.com/office/officeart/2008/layout/LinedList"/>
    <dgm:cxn modelId="{EE7574CE-281B-464E-9708-10B724D2C853}" type="presOf" srcId="{5EC19A6C-E72C-9A41-BF45-5E377349B541}" destId="{EC336C35-081E-F747-A4EF-E01F2C4DA104}" srcOrd="0" destOrd="0" presId="urn:microsoft.com/office/officeart/2008/layout/LinedList"/>
    <dgm:cxn modelId="{183BB3DB-9838-C840-A7A6-7C9102AA13D3}" srcId="{9593D30A-4AF8-9F49-9912-030E60E5BDD7}" destId="{A5739C86-4F25-5D4A-A5EA-2B80E0C3E5DA}" srcOrd="0" destOrd="0" parTransId="{48501BEF-77BF-6D4D-B2E5-2DE08BA6396A}" sibTransId="{C1AC2B59-88C1-4242-8DDD-56809585D7DC}"/>
    <dgm:cxn modelId="{FC41070D-274A-A442-829D-1549676E10A7}" type="presParOf" srcId="{6B54118D-1F47-CB44-B975-655040AA4390}" destId="{71C339C0-F676-1445-8B9F-5384CD50EE8F}" srcOrd="0" destOrd="0" presId="urn:microsoft.com/office/officeart/2008/layout/LinedList"/>
    <dgm:cxn modelId="{10A414AD-C2E0-F249-A62E-D4B7FC97F7C2}" type="presParOf" srcId="{6B54118D-1F47-CB44-B975-655040AA4390}" destId="{3A21B478-1288-DD46-8890-9D424675DF1F}" srcOrd="1" destOrd="0" presId="urn:microsoft.com/office/officeart/2008/layout/LinedList"/>
    <dgm:cxn modelId="{743C258F-FC3E-C34C-9A47-B9340608D17B}" type="presParOf" srcId="{3A21B478-1288-DD46-8890-9D424675DF1F}" destId="{A7139C7A-9141-1F4C-978B-9E28FEBFD28A}" srcOrd="0" destOrd="0" presId="urn:microsoft.com/office/officeart/2008/layout/LinedList"/>
    <dgm:cxn modelId="{20998926-FF25-F449-87BA-66E20893EC25}" type="presParOf" srcId="{3A21B478-1288-DD46-8890-9D424675DF1F}" destId="{48750B4A-712A-7241-89D8-6DFAEFFFA767}" srcOrd="1" destOrd="0" presId="urn:microsoft.com/office/officeart/2008/layout/LinedList"/>
    <dgm:cxn modelId="{E47D1D91-2B07-DF4F-A95A-3F2D563FBD65}" type="presParOf" srcId="{48750B4A-712A-7241-89D8-6DFAEFFFA767}" destId="{11A2E0FD-079E-194E-BA55-BF09E5AA18C5}" srcOrd="0" destOrd="0" presId="urn:microsoft.com/office/officeart/2008/layout/LinedList"/>
    <dgm:cxn modelId="{187D9D8A-F502-A547-A563-2A4EBF45DB28}" type="presParOf" srcId="{48750B4A-712A-7241-89D8-6DFAEFFFA767}" destId="{35073590-AB98-2E4A-B0B1-3DAD87C76C35}" srcOrd="1" destOrd="0" presId="urn:microsoft.com/office/officeart/2008/layout/LinedList"/>
    <dgm:cxn modelId="{8E59DFFF-CA3D-8641-9653-AA218FEDDA2A}" type="presParOf" srcId="{35073590-AB98-2E4A-B0B1-3DAD87C76C35}" destId="{9BDD63F9-0D27-FB48-8720-457FD8238400}" srcOrd="0" destOrd="0" presId="urn:microsoft.com/office/officeart/2008/layout/LinedList"/>
    <dgm:cxn modelId="{717864E9-4B8C-084B-B115-CB5489F83C2A}" type="presParOf" srcId="{35073590-AB98-2E4A-B0B1-3DAD87C76C35}" destId="{DABDBBE2-F528-4D4F-8F2F-91FEA9FA37C2}" srcOrd="1" destOrd="0" presId="urn:microsoft.com/office/officeart/2008/layout/LinedList"/>
    <dgm:cxn modelId="{6EB14BA5-D2A3-B049-B0E8-B748FD7F4AB7}" type="presParOf" srcId="{35073590-AB98-2E4A-B0B1-3DAD87C76C35}" destId="{4AB3D541-A1A4-A347-8F73-C8D7708DB27E}" srcOrd="2" destOrd="0" presId="urn:microsoft.com/office/officeart/2008/layout/LinedList"/>
    <dgm:cxn modelId="{3A72B6BC-4772-EC42-824F-FCCEC0379306}" type="presParOf" srcId="{48750B4A-712A-7241-89D8-6DFAEFFFA767}" destId="{D1533974-EAD7-2E47-855C-A144D2204841}" srcOrd="2" destOrd="0" presId="urn:microsoft.com/office/officeart/2008/layout/LinedList"/>
    <dgm:cxn modelId="{C9A5EE5F-01D9-EB4E-9F9E-ABAFF5A8F864}" type="presParOf" srcId="{48750B4A-712A-7241-89D8-6DFAEFFFA767}" destId="{BA59AA15-7AD5-FE41-B0B0-B4500CF5C585}" srcOrd="3" destOrd="0" presId="urn:microsoft.com/office/officeart/2008/layout/LinedList"/>
    <dgm:cxn modelId="{6EE4FBC0-E3FD-9F46-A29B-E0A2DCFD08A5}" type="presParOf" srcId="{48750B4A-712A-7241-89D8-6DFAEFFFA767}" destId="{5EBABDB3-426F-8A4F-AA6A-0EB97C482F02}" srcOrd="4" destOrd="0" presId="urn:microsoft.com/office/officeart/2008/layout/LinedList"/>
    <dgm:cxn modelId="{5803FB94-D93C-2047-B5C7-C5F6A1E1C8FE}" type="presParOf" srcId="{5EBABDB3-426F-8A4F-AA6A-0EB97C482F02}" destId="{AE68D137-364F-FC46-A577-C70422632F5C}" srcOrd="0" destOrd="0" presId="urn:microsoft.com/office/officeart/2008/layout/LinedList"/>
    <dgm:cxn modelId="{A884A7E1-72E5-5A4A-9919-3994A1955DF6}" type="presParOf" srcId="{5EBABDB3-426F-8A4F-AA6A-0EB97C482F02}" destId="{EC336C35-081E-F747-A4EF-E01F2C4DA104}" srcOrd="1" destOrd="0" presId="urn:microsoft.com/office/officeart/2008/layout/LinedList"/>
    <dgm:cxn modelId="{FDD019C5-9000-4443-BA92-A3A57289B303}" type="presParOf" srcId="{5EBABDB3-426F-8A4F-AA6A-0EB97C482F02}" destId="{D170D7A1-AD14-5542-ADA0-163BE4511E44}" srcOrd="2" destOrd="0" presId="urn:microsoft.com/office/officeart/2008/layout/LinedList"/>
    <dgm:cxn modelId="{CB0CFB4E-3AA7-0147-91F2-62AF1457D077}" type="presParOf" srcId="{48750B4A-712A-7241-89D8-6DFAEFFFA767}" destId="{929AB004-E3EC-3047-A3E3-18FD6B382C8F}" srcOrd="5" destOrd="0" presId="urn:microsoft.com/office/officeart/2008/layout/LinedList"/>
    <dgm:cxn modelId="{873FB4D1-5D81-AA42-AA7E-7B10E9C7038B}" type="presParOf" srcId="{48750B4A-712A-7241-89D8-6DFAEFFFA767}" destId="{62C1553D-AFCF-0E4C-9C00-8F86C6130B6C}" srcOrd="6" destOrd="0" presId="urn:microsoft.com/office/officeart/2008/layout/LinedList"/>
    <dgm:cxn modelId="{680FC575-FA4D-904D-9B67-77038286DFE2}" type="presParOf" srcId="{48750B4A-712A-7241-89D8-6DFAEFFFA767}" destId="{F496CF26-E99A-4A4B-8ECB-7D62CCC69CAF}" srcOrd="7" destOrd="0" presId="urn:microsoft.com/office/officeart/2008/layout/LinedList"/>
    <dgm:cxn modelId="{18071326-7FCB-5F4A-AD6A-87099CD8340A}" type="presParOf" srcId="{F496CF26-E99A-4A4B-8ECB-7D62CCC69CAF}" destId="{21E19D74-FA38-9F45-8A50-2E76287FB110}" srcOrd="0" destOrd="0" presId="urn:microsoft.com/office/officeart/2008/layout/LinedList"/>
    <dgm:cxn modelId="{4EC054A5-F050-514D-9A78-05491BD266E9}" type="presParOf" srcId="{F496CF26-E99A-4A4B-8ECB-7D62CCC69CAF}" destId="{52E6F4A6-A916-8A49-8E29-072E10ED8E78}" srcOrd="1" destOrd="0" presId="urn:microsoft.com/office/officeart/2008/layout/LinedList"/>
    <dgm:cxn modelId="{7BF47616-BBD9-7D41-8D49-F7A2A7B47152}" type="presParOf" srcId="{F496CF26-E99A-4A4B-8ECB-7D62CCC69CAF}" destId="{C1CC3B7D-1A3B-434C-AF04-54B5B6CF6B07}" srcOrd="2" destOrd="0" presId="urn:microsoft.com/office/officeart/2008/layout/LinedList"/>
    <dgm:cxn modelId="{D0BBE7DF-70F6-FE4F-81F3-40A673586E39}" type="presParOf" srcId="{48750B4A-712A-7241-89D8-6DFAEFFFA767}" destId="{2C19260C-10C7-0445-85A6-09A18DA8750B}" srcOrd="8" destOrd="0" presId="urn:microsoft.com/office/officeart/2008/layout/LinedList"/>
    <dgm:cxn modelId="{B47C5ED3-C3D9-E04F-8701-8EE0E11EFF9E}" type="presParOf" srcId="{48750B4A-712A-7241-89D8-6DFAEFFFA767}" destId="{3A9B321F-8CE2-9C47-81B0-80295CF64FFA}" srcOrd="9" destOrd="0" presId="urn:microsoft.com/office/officeart/2008/layout/LinedList"/>
    <dgm:cxn modelId="{864D5250-F880-584B-A27B-E466419510EF}" type="presParOf" srcId="{48750B4A-712A-7241-89D8-6DFAEFFFA767}" destId="{3FBB19E3-3CF1-6C4F-91D2-D009843DDEA4}" srcOrd="10" destOrd="0" presId="urn:microsoft.com/office/officeart/2008/layout/LinedList"/>
    <dgm:cxn modelId="{28197EB2-5FF2-D347-9855-7C777C25A017}" type="presParOf" srcId="{3FBB19E3-3CF1-6C4F-91D2-D009843DDEA4}" destId="{4A4319EC-51CC-C34D-8C8A-DE099DE06F87}" srcOrd="0" destOrd="0" presId="urn:microsoft.com/office/officeart/2008/layout/LinedList"/>
    <dgm:cxn modelId="{9252F628-875B-0D44-B50B-24557454FD09}" type="presParOf" srcId="{3FBB19E3-3CF1-6C4F-91D2-D009843DDEA4}" destId="{FB40F615-FEFC-AC4D-9C52-6CDAEA734057}" srcOrd="1" destOrd="0" presId="urn:microsoft.com/office/officeart/2008/layout/LinedList"/>
    <dgm:cxn modelId="{F1738184-AD87-1542-AE5D-8FAF115B508D}" type="presParOf" srcId="{3FBB19E3-3CF1-6C4F-91D2-D009843DDEA4}" destId="{E8FD0822-824E-874F-8779-6690A602BDA3}" srcOrd="2" destOrd="0" presId="urn:microsoft.com/office/officeart/2008/layout/LinedList"/>
    <dgm:cxn modelId="{062B484D-6782-DE45-AE78-A62A883BD387}" type="presParOf" srcId="{48750B4A-712A-7241-89D8-6DFAEFFFA767}" destId="{5AC94E72-932B-9649-A6E2-9CCC81E4C99C}" srcOrd="11" destOrd="0" presId="urn:microsoft.com/office/officeart/2008/layout/LinedList"/>
    <dgm:cxn modelId="{2667910C-C020-D149-A295-4943B46CB8C8}" type="presParOf" srcId="{48750B4A-712A-7241-89D8-6DFAEFFFA767}" destId="{41AD748D-CEAE-AE4E-A164-982FE91588F9}" srcOrd="12"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93D30A-4AF8-9F49-9912-030E60E5BDD7}"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GB"/>
        </a:p>
      </dgm:t>
    </dgm:pt>
    <dgm:pt modelId="{F1BC5A4A-2C42-7C4A-BA12-C788040A9542}">
      <dgm:prSet custT="1"/>
      <dgm:spPr/>
      <dgm:t>
        <a:bodyPr/>
        <a:lstStyle/>
        <a:p>
          <a:pPr algn="just"/>
          <a:r>
            <a:rPr lang="en-GB" sz="2200" b="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Any rise in operational expenses would inevitably trickle down to the end consumer through increased product costs</a:t>
          </a:r>
          <a:endParaRPr lang="en-BE" sz="2200" b="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gm:t>
    </dgm:pt>
    <dgm:pt modelId="{CA42ABE2-6915-2B42-AFD1-470B87FCF4E8}" type="parTrans" cxnId="{69304E1C-D657-3A4A-85D8-0885341BE37A}">
      <dgm:prSet/>
      <dgm:spPr/>
      <dgm:t>
        <a:bodyPr/>
        <a:lstStyle/>
        <a:p>
          <a:endParaRPr lang="en-GB"/>
        </a:p>
      </dgm:t>
    </dgm:pt>
    <dgm:pt modelId="{A943329D-C97E-9043-BA79-6179D0A188CA}" type="sibTrans" cxnId="{69304E1C-D657-3A4A-85D8-0885341BE37A}">
      <dgm:prSet/>
      <dgm:spPr/>
      <dgm:t>
        <a:bodyPr/>
        <a:lstStyle/>
        <a:p>
          <a:endParaRPr lang="en-GB"/>
        </a:p>
      </dgm:t>
    </dgm:pt>
    <dgm:pt modelId="{A5739C86-4F25-5D4A-A5EA-2B80E0C3E5DA}">
      <dgm:prSet custT="1"/>
      <dgm:spPr/>
      <dgm:t>
        <a:bodyPr/>
        <a:lstStyle/>
        <a:p>
          <a:pPr algn="l"/>
          <a:r>
            <a:rPr lang="en-BE" sz="2200" b="1" u="none" dirty="0">
              <a:effectLst/>
              <a:latin typeface="Montserrat" pitchFamily="2" charset="77"/>
              <a:ea typeface="Calibri" panose="020F0502020204030204" pitchFamily="34" charset="0"/>
              <a:cs typeface="Times New Roman" panose="02020603050405020304" pitchFamily="18" charset="0"/>
            </a:rPr>
            <a:t>Societal impacts</a:t>
          </a:r>
        </a:p>
      </dgm:t>
    </dgm:pt>
    <dgm:pt modelId="{48501BEF-77BF-6D4D-B2E5-2DE08BA6396A}" type="parTrans" cxnId="{183BB3DB-9838-C840-A7A6-7C9102AA13D3}">
      <dgm:prSet/>
      <dgm:spPr/>
      <dgm:t>
        <a:bodyPr/>
        <a:lstStyle/>
        <a:p>
          <a:endParaRPr lang="en-GB"/>
        </a:p>
      </dgm:t>
    </dgm:pt>
    <dgm:pt modelId="{C1AC2B59-88C1-4242-8DDD-56809585D7DC}" type="sibTrans" cxnId="{183BB3DB-9838-C840-A7A6-7C9102AA13D3}">
      <dgm:prSet/>
      <dgm:spPr/>
      <dgm:t>
        <a:bodyPr/>
        <a:lstStyle/>
        <a:p>
          <a:endParaRPr lang="en-GB"/>
        </a:p>
      </dgm:t>
    </dgm:pt>
    <dgm:pt modelId="{5EC19A6C-E72C-9A41-BF45-5E377349B541}">
      <dgm:prSet custT="1"/>
      <dgm:spPr/>
      <dgm:t>
        <a:bodyPr/>
        <a:lstStyle/>
        <a:p>
          <a:pPr algn="just"/>
          <a:r>
            <a:rPr lang="en-GB" sz="2200" b="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The interplay of factors such as the cost of electricity and the availability of essential raw materials could exert an influential sway over TCO</a:t>
          </a:r>
          <a:endParaRPr lang="en-BE" sz="2200" b="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gm:t>
    </dgm:pt>
    <dgm:pt modelId="{5FD8EA64-CCA1-CF46-A5F2-E9C6BF5EAFDF}" type="parTrans" cxnId="{B2570A05-8236-FC4F-A49E-37B7A37BBA13}">
      <dgm:prSet/>
      <dgm:spPr/>
      <dgm:t>
        <a:bodyPr/>
        <a:lstStyle/>
        <a:p>
          <a:endParaRPr lang="en-GB"/>
        </a:p>
      </dgm:t>
    </dgm:pt>
    <dgm:pt modelId="{DDE231B2-29CB-7448-829F-63EB919F792A}" type="sibTrans" cxnId="{B2570A05-8236-FC4F-A49E-37B7A37BBA13}">
      <dgm:prSet/>
      <dgm:spPr/>
      <dgm:t>
        <a:bodyPr/>
        <a:lstStyle/>
        <a:p>
          <a:endParaRPr lang="en-GB"/>
        </a:p>
      </dgm:t>
    </dgm:pt>
    <dgm:pt modelId="{8AC666E6-849A-1E45-91D2-E228CB836BED}">
      <dgm:prSet custT="1"/>
      <dgm:spPr/>
      <dgm:t>
        <a:bodyPr/>
        <a:lstStyle/>
        <a:p>
          <a:pPr marL="0" lvl="0" indent="0" algn="just" defTabSz="977900">
            <a:lnSpc>
              <a:spcPct val="90000"/>
            </a:lnSpc>
            <a:spcBef>
              <a:spcPct val="0"/>
            </a:spcBef>
            <a:spcAft>
              <a:spcPct val="35000"/>
            </a:spcAft>
            <a:buNone/>
          </a:pPr>
          <a:r>
            <a:rPr lang="en-GB" sz="2200" b="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Shifting toward electrification might disrupt this established value chain risking employment in the sector</a:t>
          </a:r>
        </a:p>
      </dgm:t>
    </dgm:pt>
    <dgm:pt modelId="{4B5813DA-5DB0-F648-931A-A8958EF3B33D}" type="parTrans" cxnId="{9233F630-DD1B-F540-B93E-825C0F356827}">
      <dgm:prSet/>
      <dgm:spPr/>
      <dgm:t>
        <a:bodyPr/>
        <a:lstStyle/>
        <a:p>
          <a:endParaRPr lang="en-GB"/>
        </a:p>
      </dgm:t>
    </dgm:pt>
    <dgm:pt modelId="{AE95FADF-CF8F-544F-8C2C-15851083B9A9}" type="sibTrans" cxnId="{9233F630-DD1B-F540-B93E-825C0F356827}">
      <dgm:prSet/>
      <dgm:spPr/>
      <dgm:t>
        <a:bodyPr/>
        <a:lstStyle/>
        <a:p>
          <a:endParaRPr lang="en-GB"/>
        </a:p>
      </dgm:t>
    </dgm:pt>
    <dgm:pt modelId="{5959B13E-72A5-FC47-90A4-E8074AF0E1F1}">
      <dgm:prSet custT="1"/>
      <dgm:spPr/>
      <dgm:t>
        <a:bodyPr/>
        <a:lstStyle/>
        <a:p>
          <a:pPr marL="0" lvl="0" indent="0" algn="just" defTabSz="977900">
            <a:lnSpc>
              <a:spcPct val="90000"/>
            </a:lnSpc>
            <a:spcBef>
              <a:spcPct val="0"/>
            </a:spcBef>
            <a:spcAft>
              <a:spcPct val="35000"/>
            </a:spcAft>
          </a:pPr>
          <a:r>
            <a:rPr lang="en-GB" sz="2200" b="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Competition for Renewable Energy across all sectors could lead to price increase impacting marginalised communities</a:t>
          </a:r>
          <a:endParaRPr lang="en-BE" sz="2200" b="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gm:t>
    </dgm:pt>
    <dgm:pt modelId="{074F49CB-1B6A-DE4D-949C-57020AA19402}" type="parTrans" cxnId="{E832EFD6-8E67-4948-A4D6-FBC6988F792A}">
      <dgm:prSet/>
      <dgm:spPr/>
      <dgm:t>
        <a:bodyPr/>
        <a:lstStyle/>
        <a:p>
          <a:endParaRPr lang="en-GB"/>
        </a:p>
      </dgm:t>
    </dgm:pt>
    <dgm:pt modelId="{E9AA8F1E-3D4D-8144-86E6-C7FE147470D0}" type="sibTrans" cxnId="{E832EFD6-8E67-4948-A4D6-FBC6988F792A}">
      <dgm:prSet/>
      <dgm:spPr/>
      <dgm:t>
        <a:bodyPr/>
        <a:lstStyle/>
        <a:p>
          <a:endParaRPr lang="en-GB"/>
        </a:p>
      </dgm:t>
    </dgm:pt>
    <dgm:pt modelId="{6B54118D-1F47-CB44-B975-655040AA4390}" type="pres">
      <dgm:prSet presAssocID="{9593D30A-4AF8-9F49-9912-030E60E5BDD7}" presName="vert0" presStyleCnt="0">
        <dgm:presLayoutVars>
          <dgm:dir/>
          <dgm:animOne val="branch"/>
          <dgm:animLvl val="lvl"/>
        </dgm:presLayoutVars>
      </dgm:prSet>
      <dgm:spPr/>
    </dgm:pt>
    <dgm:pt modelId="{71C339C0-F676-1445-8B9F-5384CD50EE8F}" type="pres">
      <dgm:prSet presAssocID="{A5739C86-4F25-5D4A-A5EA-2B80E0C3E5DA}" presName="thickLine" presStyleLbl="alignNode1" presStyleIdx="0" presStyleCnt="1"/>
      <dgm:spPr/>
    </dgm:pt>
    <dgm:pt modelId="{3A21B478-1288-DD46-8890-9D424675DF1F}" type="pres">
      <dgm:prSet presAssocID="{A5739C86-4F25-5D4A-A5EA-2B80E0C3E5DA}" presName="horz1" presStyleCnt="0"/>
      <dgm:spPr/>
    </dgm:pt>
    <dgm:pt modelId="{A7139C7A-9141-1F4C-978B-9E28FEBFD28A}" type="pres">
      <dgm:prSet presAssocID="{A5739C86-4F25-5D4A-A5EA-2B80E0C3E5DA}" presName="tx1" presStyleLbl="revTx" presStyleIdx="0" presStyleCnt="5" custScaleX="152874"/>
      <dgm:spPr/>
    </dgm:pt>
    <dgm:pt modelId="{48750B4A-712A-7241-89D8-6DFAEFFFA767}" type="pres">
      <dgm:prSet presAssocID="{A5739C86-4F25-5D4A-A5EA-2B80E0C3E5DA}" presName="vert1" presStyleCnt="0"/>
      <dgm:spPr/>
    </dgm:pt>
    <dgm:pt modelId="{11A2E0FD-079E-194E-BA55-BF09E5AA18C5}" type="pres">
      <dgm:prSet presAssocID="{F1BC5A4A-2C42-7C4A-BA12-C788040A9542}" presName="vertSpace2a" presStyleCnt="0"/>
      <dgm:spPr/>
    </dgm:pt>
    <dgm:pt modelId="{35073590-AB98-2E4A-B0B1-3DAD87C76C35}" type="pres">
      <dgm:prSet presAssocID="{F1BC5A4A-2C42-7C4A-BA12-C788040A9542}" presName="horz2" presStyleCnt="0"/>
      <dgm:spPr/>
    </dgm:pt>
    <dgm:pt modelId="{9BDD63F9-0D27-FB48-8720-457FD8238400}" type="pres">
      <dgm:prSet presAssocID="{F1BC5A4A-2C42-7C4A-BA12-C788040A9542}" presName="horzSpace2" presStyleCnt="0"/>
      <dgm:spPr/>
    </dgm:pt>
    <dgm:pt modelId="{DABDBBE2-F528-4D4F-8F2F-91FEA9FA37C2}" type="pres">
      <dgm:prSet presAssocID="{F1BC5A4A-2C42-7C4A-BA12-C788040A9542}" presName="tx2" presStyleLbl="revTx" presStyleIdx="1" presStyleCnt="5" custScaleX="223277" custScaleY="100575"/>
      <dgm:spPr/>
    </dgm:pt>
    <dgm:pt modelId="{4AB3D541-A1A4-A347-8F73-C8D7708DB27E}" type="pres">
      <dgm:prSet presAssocID="{F1BC5A4A-2C42-7C4A-BA12-C788040A9542}" presName="vert2" presStyleCnt="0"/>
      <dgm:spPr/>
    </dgm:pt>
    <dgm:pt modelId="{D1533974-EAD7-2E47-855C-A144D2204841}" type="pres">
      <dgm:prSet presAssocID="{F1BC5A4A-2C42-7C4A-BA12-C788040A9542}" presName="thinLine2b" presStyleLbl="callout" presStyleIdx="0" presStyleCnt="4"/>
      <dgm:spPr/>
    </dgm:pt>
    <dgm:pt modelId="{BA59AA15-7AD5-FE41-B0B0-B4500CF5C585}" type="pres">
      <dgm:prSet presAssocID="{F1BC5A4A-2C42-7C4A-BA12-C788040A9542}" presName="vertSpace2b" presStyleCnt="0"/>
      <dgm:spPr/>
    </dgm:pt>
    <dgm:pt modelId="{5EBABDB3-426F-8A4F-AA6A-0EB97C482F02}" type="pres">
      <dgm:prSet presAssocID="{5EC19A6C-E72C-9A41-BF45-5E377349B541}" presName="horz2" presStyleCnt="0"/>
      <dgm:spPr/>
    </dgm:pt>
    <dgm:pt modelId="{AE68D137-364F-FC46-A577-C70422632F5C}" type="pres">
      <dgm:prSet presAssocID="{5EC19A6C-E72C-9A41-BF45-5E377349B541}" presName="horzSpace2" presStyleCnt="0"/>
      <dgm:spPr/>
    </dgm:pt>
    <dgm:pt modelId="{EC336C35-081E-F747-A4EF-E01F2C4DA104}" type="pres">
      <dgm:prSet presAssocID="{5EC19A6C-E72C-9A41-BF45-5E377349B541}" presName="tx2" presStyleLbl="revTx" presStyleIdx="2" presStyleCnt="5" custScaleX="223878"/>
      <dgm:spPr/>
    </dgm:pt>
    <dgm:pt modelId="{D170D7A1-AD14-5542-ADA0-163BE4511E44}" type="pres">
      <dgm:prSet presAssocID="{5EC19A6C-E72C-9A41-BF45-5E377349B541}" presName="vert2" presStyleCnt="0"/>
      <dgm:spPr/>
    </dgm:pt>
    <dgm:pt modelId="{929AB004-E3EC-3047-A3E3-18FD6B382C8F}" type="pres">
      <dgm:prSet presAssocID="{5EC19A6C-E72C-9A41-BF45-5E377349B541}" presName="thinLine2b" presStyleLbl="callout" presStyleIdx="1" presStyleCnt="4"/>
      <dgm:spPr/>
    </dgm:pt>
    <dgm:pt modelId="{62C1553D-AFCF-0E4C-9C00-8F86C6130B6C}" type="pres">
      <dgm:prSet presAssocID="{5EC19A6C-E72C-9A41-BF45-5E377349B541}" presName="vertSpace2b" presStyleCnt="0"/>
      <dgm:spPr/>
    </dgm:pt>
    <dgm:pt modelId="{3FBB19E3-3CF1-6C4F-91D2-D009843DDEA4}" type="pres">
      <dgm:prSet presAssocID="{8AC666E6-849A-1E45-91D2-E228CB836BED}" presName="horz2" presStyleCnt="0"/>
      <dgm:spPr/>
    </dgm:pt>
    <dgm:pt modelId="{4A4319EC-51CC-C34D-8C8A-DE099DE06F87}" type="pres">
      <dgm:prSet presAssocID="{8AC666E6-849A-1E45-91D2-E228CB836BED}" presName="horzSpace2" presStyleCnt="0"/>
      <dgm:spPr/>
    </dgm:pt>
    <dgm:pt modelId="{FB40F615-FEFC-AC4D-9C52-6CDAEA734057}" type="pres">
      <dgm:prSet presAssocID="{8AC666E6-849A-1E45-91D2-E228CB836BED}" presName="tx2" presStyleLbl="revTx" presStyleIdx="3" presStyleCnt="5" custScaleX="223838"/>
      <dgm:spPr/>
    </dgm:pt>
    <dgm:pt modelId="{E8FD0822-824E-874F-8779-6690A602BDA3}" type="pres">
      <dgm:prSet presAssocID="{8AC666E6-849A-1E45-91D2-E228CB836BED}" presName="vert2" presStyleCnt="0"/>
      <dgm:spPr/>
    </dgm:pt>
    <dgm:pt modelId="{5AC94E72-932B-9649-A6E2-9CCC81E4C99C}" type="pres">
      <dgm:prSet presAssocID="{8AC666E6-849A-1E45-91D2-E228CB836BED}" presName="thinLine2b" presStyleLbl="callout" presStyleIdx="2" presStyleCnt="4"/>
      <dgm:spPr/>
    </dgm:pt>
    <dgm:pt modelId="{41AD748D-CEAE-AE4E-A164-982FE91588F9}" type="pres">
      <dgm:prSet presAssocID="{8AC666E6-849A-1E45-91D2-E228CB836BED}" presName="vertSpace2b" presStyleCnt="0"/>
      <dgm:spPr/>
    </dgm:pt>
    <dgm:pt modelId="{0443B965-2819-9A45-8857-84CB1F912951}" type="pres">
      <dgm:prSet presAssocID="{5959B13E-72A5-FC47-90A4-E8074AF0E1F1}" presName="horz2" presStyleCnt="0"/>
      <dgm:spPr/>
    </dgm:pt>
    <dgm:pt modelId="{3802E059-23F2-894C-A496-F04881C6A3C1}" type="pres">
      <dgm:prSet presAssocID="{5959B13E-72A5-FC47-90A4-E8074AF0E1F1}" presName="horzSpace2" presStyleCnt="0"/>
      <dgm:spPr/>
    </dgm:pt>
    <dgm:pt modelId="{7487A371-AB64-7040-8222-BBE29BEA688C}" type="pres">
      <dgm:prSet presAssocID="{5959B13E-72A5-FC47-90A4-E8074AF0E1F1}" presName="tx2" presStyleLbl="revTx" presStyleIdx="4" presStyleCnt="5" custScaleX="224729" custScaleY="72368"/>
      <dgm:spPr/>
    </dgm:pt>
    <dgm:pt modelId="{35DDB8E0-5417-0D4A-93CA-1A3EF226CB1A}" type="pres">
      <dgm:prSet presAssocID="{5959B13E-72A5-FC47-90A4-E8074AF0E1F1}" presName="vert2" presStyleCnt="0"/>
      <dgm:spPr/>
    </dgm:pt>
    <dgm:pt modelId="{C408B6FB-AC80-BE41-826F-0827D2B351FB}" type="pres">
      <dgm:prSet presAssocID="{5959B13E-72A5-FC47-90A4-E8074AF0E1F1}" presName="thinLine2b" presStyleLbl="callout" presStyleIdx="3" presStyleCnt="4"/>
      <dgm:spPr/>
    </dgm:pt>
    <dgm:pt modelId="{C473399C-19F8-0F40-8991-88B19B413C9A}" type="pres">
      <dgm:prSet presAssocID="{5959B13E-72A5-FC47-90A4-E8074AF0E1F1}" presName="vertSpace2b" presStyleCnt="0"/>
      <dgm:spPr/>
    </dgm:pt>
  </dgm:ptLst>
  <dgm:cxnLst>
    <dgm:cxn modelId="{B2570A05-8236-FC4F-A49E-37B7A37BBA13}" srcId="{A5739C86-4F25-5D4A-A5EA-2B80E0C3E5DA}" destId="{5EC19A6C-E72C-9A41-BF45-5E377349B541}" srcOrd="1" destOrd="0" parTransId="{5FD8EA64-CCA1-CF46-A5F2-E9C6BF5EAFDF}" sibTransId="{DDE231B2-29CB-7448-829F-63EB919F792A}"/>
    <dgm:cxn modelId="{4BB3F30B-32F2-7F48-AFD2-E9107863B04B}" type="presOf" srcId="{5EC19A6C-E72C-9A41-BF45-5E377349B541}" destId="{EC336C35-081E-F747-A4EF-E01F2C4DA104}" srcOrd="0" destOrd="0" presId="urn:microsoft.com/office/officeart/2008/layout/LinedList"/>
    <dgm:cxn modelId="{69304E1C-D657-3A4A-85D8-0885341BE37A}" srcId="{A5739C86-4F25-5D4A-A5EA-2B80E0C3E5DA}" destId="{F1BC5A4A-2C42-7C4A-BA12-C788040A9542}" srcOrd="0" destOrd="0" parTransId="{CA42ABE2-6915-2B42-AFD1-470B87FCF4E8}" sibTransId="{A943329D-C97E-9043-BA79-6179D0A188CA}"/>
    <dgm:cxn modelId="{C80A601C-C4AF-D942-BE7F-8ED90B7473A5}" type="presOf" srcId="{A5739C86-4F25-5D4A-A5EA-2B80E0C3E5DA}" destId="{A7139C7A-9141-1F4C-978B-9E28FEBFD28A}" srcOrd="0" destOrd="0" presId="urn:microsoft.com/office/officeart/2008/layout/LinedList"/>
    <dgm:cxn modelId="{9233F630-DD1B-F540-B93E-825C0F356827}" srcId="{A5739C86-4F25-5D4A-A5EA-2B80E0C3E5DA}" destId="{8AC666E6-849A-1E45-91D2-E228CB836BED}" srcOrd="2" destOrd="0" parTransId="{4B5813DA-5DB0-F648-931A-A8958EF3B33D}" sibTransId="{AE95FADF-CF8F-544F-8C2C-15851083B9A9}"/>
    <dgm:cxn modelId="{5A33313B-D628-8743-B4AB-2829062DA3C2}" type="presOf" srcId="{5959B13E-72A5-FC47-90A4-E8074AF0E1F1}" destId="{7487A371-AB64-7040-8222-BBE29BEA688C}" srcOrd="0" destOrd="0" presId="urn:microsoft.com/office/officeart/2008/layout/LinedList"/>
    <dgm:cxn modelId="{33ECCE54-2BFF-044A-810E-68BD16CADF2C}" type="presOf" srcId="{9593D30A-4AF8-9F49-9912-030E60E5BDD7}" destId="{6B54118D-1F47-CB44-B975-655040AA4390}" srcOrd="0" destOrd="0" presId="urn:microsoft.com/office/officeart/2008/layout/LinedList"/>
    <dgm:cxn modelId="{DE20B25C-181A-124C-BDA2-390A06C73ACE}" type="presOf" srcId="{8AC666E6-849A-1E45-91D2-E228CB836BED}" destId="{FB40F615-FEFC-AC4D-9C52-6CDAEA734057}" srcOrd="0" destOrd="0" presId="urn:microsoft.com/office/officeart/2008/layout/LinedList"/>
    <dgm:cxn modelId="{E91F77B0-8E2F-3B44-BCEC-72EAF093B25A}" type="presOf" srcId="{F1BC5A4A-2C42-7C4A-BA12-C788040A9542}" destId="{DABDBBE2-F528-4D4F-8F2F-91FEA9FA37C2}" srcOrd="0" destOrd="0" presId="urn:microsoft.com/office/officeart/2008/layout/LinedList"/>
    <dgm:cxn modelId="{E832EFD6-8E67-4948-A4D6-FBC6988F792A}" srcId="{A5739C86-4F25-5D4A-A5EA-2B80E0C3E5DA}" destId="{5959B13E-72A5-FC47-90A4-E8074AF0E1F1}" srcOrd="3" destOrd="0" parTransId="{074F49CB-1B6A-DE4D-949C-57020AA19402}" sibTransId="{E9AA8F1E-3D4D-8144-86E6-C7FE147470D0}"/>
    <dgm:cxn modelId="{183BB3DB-9838-C840-A7A6-7C9102AA13D3}" srcId="{9593D30A-4AF8-9F49-9912-030E60E5BDD7}" destId="{A5739C86-4F25-5D4A-A5EA-2B80E0C3E5DA}" srcOrd="0" destOrd="0" parTransId="{48501BEF-77BF-6D4D-B2E5-2DE08BA6396A}" sibTransId="{C1AC2B59-88C1-4242-8DDD-56809585D7DC}"/>
    <dgm:cxn modelId="{FC41070D-274A-A442-829D-1549676E10A7}" type="presParOf" srcId="{6B54118D-1F47-CB44-B975-655040AA4390}" destId="{71C339C0-F676-1445-8B9F-5384CD50EE8F}" srcOrd="0" destOrd="0" presId="urn:microsoft.com/office/officeart/2008/layout/LinedList"/>
    <dgm:cxn modelId="{10A414AD-C2E0-F249-A62E-D4B7FC97F7C2}" type="presParOf" srcId="{6B54118D-1F47-CB44-B975-655040AA4390}" destId="{3A21B478-1288-DD46-8890-9D424675DF1F}" srcOrd="1" destOrd="0" presId="urn:microsoft.com/office/officeart/2008/layout/LinedList"/>
    <dgm:cxn modelId="{74787EBA-7FF6-B044-8F8D-14B55D04929F}" type="presParOf" srcId="{3A21B478-1288-DD46-8890-9D424675DF1F}" destId="{A7139C7A-9141-1F4C-978B-9E28FEBFD28A}" srcOrd="0" destOrd="0" presId="urn:microsoft.com/office/officeart/2008/layout/LinedList"/>
    <dgm:cxn modelId="{804ED691-1EA6-D140-9F69-26389C24AD2B}" type="presParOf" srcId="{3A21B478-1288-DD46-8890-9D424675DF1F}" destId="{48750B4A-712A-7241-89D8-6DFAEFFFA767}" srcOrd="1" destOrd="0" presId="urn:microsoft.com/office/officeart/2008/layout/LinedList"/>
    <dgm:cxn modelId="{AD430463-1AA7-B644-B05A-87D6F8FE79B9}" type="presParOf" srcId="{48750B4A-712A-7241-89D8-6DFAEFFFA767}" destId="{11A2E0FD-079E-194E-BA55-BF09E5AA18C5}" srcOrd="0" destOrd="0" presId="urn:microsoft.com/office/officeart/2008/layout/LinedList"/>
    <dgm:cxn modelId="{0E1A4233-FA75-114C-824D-428A75F6A0E7}" type="presParOf" srcId="{48750B4A-712A-7241-89D8-6DFAEFFFA767}" destId="{35073590-AB98-2E4A-B0B1-3DAD87C76C35}" srcOrd="1" destOrd="0" presId="urn:microsoft.com/office/officeart/2008/layout/LinedList"/>
    <dgm:cxn modelId="{D237ED60-8EBB-A947-B621-AB9FC46C03A8}" type="presParOf" srcId="{35073590-AB98-2E4A-B0B1-3DAD87C76C35}" destId="{9BDD63F9-0D27-FB48-8720-457FD8238400}" srcOrd="0" destOrd="0" presId="urn:microsoft.com/office/officeart/2008/layout/LinedList"/>
    <dgm:cxn modelId="{C1876370-910C-9045-8806-CDBD7DB39821}" type="presParOf" srcId="{35073590-AB98-2E4A-B0B1-3DAD87C76C35}" destId="{DABDBBE2-F528-4D4F-8F2F-91FEA9FA37C2}" srcOrd="1" destOrd="0" presId="urn:microsoft.com/office/officeart/2008/layout/LinedList"/>
    <dgm:cxn modelId="{132C61BC-BAE6-034F-AA48-78DB23D25455}" type="presParOf" srcId="{35073590-AB98-2E4A-B0B1-3DAD87C76C35}" destId="{4AB3D541-A1A4-A347-8F73-C8D7708DB27E}" srcOrd="2" destOrd="0" presId="urn:microsoft.com/office/officeart/2008/layout/LinedList"/>
    <dgm:cxn modelId="{556C4CB0-9344-524A-9E31-E2B1AD8B14CA}" type="presParOf" srcId="{48750B4A-712A-7241-89D8-6DFAEFFFA767}" destId="{D1533974-EAD7-2E47-855C-A144D2204841}" srcOrd="2" destOrd="0" presId="urn:microsoft.com/office/officeart/2008/layout/LinedList"/>
    <dgm:cxn modelId="{350BDECC-DA14-E34F-BF44-70E1E109CE5F}" type="presParOf" srcId="{48750B4A-712A-7241-89D8-6DFAEFFFA767}" destId="{BA59AA15-7AD5-FE41-B0B0-B4500CF5C585}" srcOrd="3" destOrd="0" presId="urn:microsoft.com/office/officeart/2008/layout/LinedList"/>
    <dgm:cxn modelId="{7FEF5EA7-077D-2646-8FFB-C4B7E998EC95}" type="presParOf" srcId="{48750B4A-712A-7241-89D8-6DFAEFFFA767}" destId="{5EBABDB3-426F-8A4F-AA6A-0EB97C482F02}" srcOrd="4" destOrd="0" presId="urn:microsoft.com/office/officeart/2008/layout/LinedList"/>
    <dgm:cxn modelId="{B78508DF-A349-9147-B557-F9831D68F429}" type="presParOf" srcId="{5EBABDB3-426F-8A4F-AA6A-0EB97C482F02}" destId="{AE68D137-364F-FC46-A577-C70422632F5C}" srcOrd="0" destOrd="0" presId="urn:microsoft.com/office/officeart/2008/layout/LinedList"/>
    <dgm:cxn modelId="{71587CC2-C0E0-5441-A136-290E527EB4B2}" type="presParOf" srcId="{5EBABDB3-426F-8A4F-AA6A-0EB97C482F02}" destId="{EC336C35-081E-F747-A4EF-E01F2C4DA104}" srcOrd="1" destOrd="0" presId="urn:microsoft.com/office/officeart/2008/layout/LinedList"/>
    <dgm:cxn modelId="{1348EF78-0AC3-6B4E-9D6C-B2BFAC6AC18C}" type="presParOf" srcId="{5EBABDB3-426F-8A4F-AA6A-0EB97C482F02}" destId="{D170D7A1-AD14-5542-ADA0-163BE4511E44}" srcOrd="2" destOrd="0" presId="urn:microsoft.com/office/officeart/2008/layout/LinedList"/>
    <dgm:cxn modelId="{F7CFE64B-6922-FD4C-AEEB-463EDCDA8546}" type="presParOf" srcId="{48750B4A-712A-7241-89D8-6DFAEFFFA767}" destId="{929AB004-E3EC-3047-A3E3-18FD6B382C8F}" srcOrd="5" destOrd="0" presId="urn:microsoft.com/office/officeart/2008/layout/LinedList"/>
    <dgm:cxn modelId="{C9B54BD3-87BA-D84A-8C46-6DDEFD3BD5C9}" type="presParOf" srcId="{48750B4A-712A-7241-89D8-6DFAEFFFA767}" destId="{62C1553D-AFCF-0E4C-9C00-8F86C6130B6C}" srcOrd="6" destOrd="0" presId="urn:microsoft.com/office/officeart/2008/layout/LinedList"/>
    <dgm:cxn modelId="{BA3549F2-0B3E-5847-B816-27E1A73A3E40}" type="presParOf" srcId="{48750B4A-712A-7241-89D8-6DFAEFFFA767}" destId="{3FBB19E3-3CF1-6C4F-91D2-D009843DDEA4}" srcOrd="7" destOrd="0" presId="urn:microsoft.com/office/officeart/2008/layout/LinedList"/>
    <dgm:cxn modelId="{DC542B6B-104B-A843-ADE7-4FB62B97FA8B}" type="presParOf" srcId="{3FBB19E3-3CF1-6C4F-91D2-D009843DDEA4}" destId="{4A4319EC-51CC-C34D-8C8A-DE099DE06F87}" srcOrd="0" destOrd="0" presId="urn:microsoft.com/office/officeart/2008/layout/LinedList"/>
    <dgm:cxn modelId="{4C153439-A7B0-0C4E-92CD-90FBB6154644}" type="presParOf" srcId="{3FBB19E3-3CF1-6C4F-91D2-D009843DDEA4}" destId="{FB40F615-FEFC-AC4D-9C52-6CDAEA734057}" srcOrd="1" destOrd="0" presId="urn:microsoft.com/office/officeart/2008/layout/LinedList"/>
    <dgm:cxn modelId="{E30DD593-3F05-2B41-A04E-5AAFFEEDD700}" type="presParOf" srcId="{3FBB19E3-3CF1-6C4F-91D2-D009843DDEA4}" destId="{E8FD0822-824E-874F-8779-6690A602BDA3}" srcOrd="2" destOrd="0" presId="urn:microsoft.com/office/officeart/2008/layout/LinedList"/>
    <dgm:cxn modelId="{18C958F5-B383-414A-80C7-2FF0BA9F2D5B}" type="presParOf" srcId="{48750B4A-712A-7241-89D8-6DFAEFFFA767}" destId="{5AC94E72-932B-9649-A6E2-9CCC81E4C99C}" srcOrd="8" destOrd="0" presId="urn:microsoft.com/office/officeart/2008/layout/LinedList"/>
    <dgm:cxn modelId="{8F1489EE-E066-CD4A-841A-7DA209FDF082}" type="presParOf" srcId="{48750B4A-712A-7241-89D8-6DFAEFFFA767}" destId="{41AD748D-CEAE-AE4E-A164-982FE91588F9}" srcOrd="9" destOrd="0" presId="urn:microsoft.com/office/officeart/2008/layout/LinedList"/>
    <dgm:cxn modelId="{32D767E8-7267-444D-AC2B-F289C66513B6}" type="presParOf" srcId="{48750B4A-712A-7241-89D8-6DFAEFFFA767}" destId="{0443B965-2819-9A45-8857-84CB1F912951}" srcOrd="10" destOrd="0" presId="urn:microsoft.com/office/officeart/2008/layout/LinedList"/>
    <dgm:cxn modelId="{4D7FABF3-2323-CA4D-B9AA-9FCF8DBF8FC8}" type="presParOf" srcId="{0443B965-2819-9A45-8857-84CB1F912951}" destId="{3802E059-23F2-894C-A496-F04881C6A3C1}" srcOrd="0" destOrd="0" presId="urn:microsoft.com/office/officeart/2008/layout/LinedList"/>
    <dgm:cxn modelId="{7D5ABDBE-D4DD-0442-B256-D67870F4FF5D}" type="presParOf" srcId="{0443B965-2819-9A45-8857-84CB1F912951}" destId="{7487A371-AB64-7040-8222-BBE29BEA688C}" srcOrd="1" destOrd="0" presId="urn:microsoft.com/office/officeart/2008/layout/LinedList"/>
    <dgm:cxn modelId="{34FBBF45-94DC-174A-985D-21B8048EBCBE}" type="presParOf" srcId="{0443B965-2819-9A45-8857-84CB1F912951}" destId="{35DDB8E0-5417-0D4A-93CA-1A3EF226CB1A}" srcOrd="2" destOrd="0" presId="urn:microsoft.com/office/officeart/2008/layout/LinedList"/>
    <dgm:cxn modelId="{66205A41-75B1-A24A-8667-CD034A9557CA}" type="presParOf" srcId="{48750B4A-712A-7241-89D8-6DFAEFFFA767}" destId="{C408B6FB-AC80-BE41-826F-0827D2B351FB}" srcOrd="11" destOrd="0" presId="urn:microsoft.com/office/officeart/2008/layout/LinedList"/>
    <dgm:cxn modelId="{437C3A27-81F2-4B40-B1F4-3A96F99A9230}" type="presParOf" srcId="{48750B4A-712A-7241-89D8-6DFAEFFFA767}" destId="{C473399C-19F8-0F40-8991-88B19B413C9A}" srcOrd="12"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93D30A-4AF8-9F49-9912-030E60E5BDD7}"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GB"/>
        </a:p>
      </dgm:t>
    </dgm:pt>
    <dgm:pt modelId="{F1BC5A4A-2C42-7C4A-BA12-C788040A9542}">
      <dgm:prSet custT="1"/>
      <dgm:spPr/>
      <dgm:t>
        <a:bodyPr/>
        <a:lstStyle/>
        <a:p>
          <a:pPr marL="0" lvl="0" indent="0" algn="just" defTabSz="977900">
            <a:lnSpc>
              <a:spcPct val="90000"/>
            </a:lnSpc>
            <a:spcBef>
              <a:spcPct val="0"/>
            </a:spcBef>
            <a:spcAft>
              <a:spcPct val="35000"/>
            </a:spcAft>
            <a:buNone/>
          </a:pPr>
          <a:r>
            <a:rPr lang="en-GB" sz="22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The extensive reach of HDVs and their cross-border nature adds complexity to the setting up of a coherent charging infrastructure network</a:t>
          </a:r>
          <a:endParaRPr lang="en-BE" sz="22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gm:t>
    </dgm:pt>
    <dgm:pt modelId="{CA42ABE2-6915-2B42-AFD1-470B87FCF4E8}" type="parTrans" cxnId="{69304E1C-D657-3A4A-85D8-0885341BE37A}">
      <dgm:prSet/>
      <dgm:spPr/>
      <dgm:t>
        <a:bodyPr/>
        <a:lstStyle/>
        <a:p>
          <a:endParaRPr lang="en-GB"/>
        </a:p>
      </dgm:t>
    </dgm:pt>
    <dgm:pt modelId="{A943329D-C97E-9043-BA79-6179D0A188CA}" type="sibTrans" cxnId="{69304E1C-D657-3A4A-85D8-0885341BE37A}">
      <dgm:prSet/>
      <dgm:spPr/>
      <dgm:t>
        <a:bodyPr/>
        <a:lstStyle/>
        <a:p>
          <a:endParaRPr lang="en-GB"/>
        </a:p>
      </dgm:t>
    </dgm:pt>
    <dgm:pt modelId="{A5739C86-4F25-5D4A-A5EA-2B80E0C3E5DA}">
      <dgm:prSet custT="1"/>
      <dgm:spPr/>
      <dgm:t>
        <a:bodyPr/>
        <a:lstStyle/>
        <a:p>
          <a:pPr algn="l"/>
          <a:r>
            <a:rPr lang="en-BE" sz="2200" b="1" u="none" dirty="0">
              <a:effectLst/>
              <a:latin typeface="Montserrat" pitchFamily="2" charset="77"/>
              <a:ea typeface="Calibri" panose="020F0502020204030204" pitchFamily="34" charset="0"/>
              <a:cs typeface="Times New Roman" panose="02020603050405020304" pitchFamily="18" charset="0"/>
            </a:rPr>
            <a:t>Enabling conditions identified as the mains gap for the proposed pathway</a:t>
          </a:r>
        </a:p>
      </dgm:t>
    </dgm:pt>
    <dgm:pt modelId="{48501BEF-77BF-6D4D-B2E5-2DE08BA6396A}" type="parTrans" cxnId="{183BB3DB-9838-C840-A7A6-7C9102AA13D3}">
      <dgm:prSet/>
      <dgm:spPr/>
      <dgm:t>
        <a:bodyPr/>
        <a:lstStyle/>
        <a:p>
          <a:endParaRPr lang="en-GB"/>
        </a:p>
      </dgm:t>
    </dgm:pt>
    <dgm:pt modelId="{C1AC2B59-88C1-4242-8DDD-56809585D7DC}" type="sibTrans" cxnId="{183BB3DB-9838-C840-A7A6-7C9102AA13D3}">
      <dgm:prSet/>
      <dgm:spPr/>
      <dgm:t>
        <a:bodyPr/>
        <a:lstStyle/>
        <a:p>
          <a:endParaRPr lang="en-GB"/>
        </a:p>
      </dgm:t>
    </dgm:pt>
    <dgm:pt modelId="{5EC19A6C-E72C-9A41-BF45-5E377349B541}">
      <dgm:prSet custT="1"/>
      <dgm:spPr/>
      <dgm:t>
        <a:bodyPr/>
        <a:lstStyle/>
        <a:p>
          <a:pPr marL="0" lvl="0" indent="0" algn="just" defTabSz="977900">
            <a:lnSpc>
              <a:spcPct val="90000"/>
            </a:lnSpc>
            <a:spcBef>
              <a:spcPct val="0"/>
            </a:spcBef>
            <a:spcAft>
              <a:spcPct val="35000"/>
            </a:spcAft>
            <a:buNone/>
          </a:pPr>
          <a:r>
            <a:rPr lang="en-GB" sz="22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Access to a stable and resilient electricity grid is paramount, necessitating substantial investments in grid upgrades and expansion to accommodate the augmented demand resulting from widespread electrification</a:t>
          </a:r>
          <a:endParaRPr lang="en-BE" sz="22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gm:t>
    </dgm:pt>
    <dgm:pt modelId="{5FD8EA64-CCA1-CF46-A5F2-E9C6BF5EAFDF}" type="parTrans" cxnId="{B2570A05-8236-FC4F-A49E-37B7A37BBA13}">
      <dgm:prSet/>
      <dgm:spPr/>
      <dgm:t>
        <a:bodyPr/>
        <a:lstStyle/>
        <a:p>
          <a:endParaRPr lang="en-GB"/>
        </a:p>
      </dgm:t>
    </dgm:pt>
    <dgm:pt modelId="{DDE231B2-29CB-7448-829F-63EB919F792A}" type="sibTrans" cxnId="{B2570A05-8236-FC4F-A49E-37B7A37BBA13}">
      <dgm:prSet/>
      <dgm:spPr/>
      <dgm:t>
        <a:bodyPr/>
        <a:lstStyle/>
        <a:p>
          <a:endParaRPr lang="en-GB"/>
        </a:p>
      </dgm:t>
    </dgm:pt>
    <dgm:pt modelId="{EB8DAE91-C4BB-1D44-8F08-32B91B5A123D}">
      <dgm:prSet custT="1"/>
      <dgm:spPr/>
      <dgm:t>
        <a:bodyPr/>
        <a:lstStyle/>
        <a:p>
          <a:pPr marL="0" lvl="0" indent="0" algn="just" defTabSz="977900">
            <a:lnSpc>
              <a:spcPct val="90000"/>
            </a:lnSpc>
            <a:spcBef>
              <a:spcPct val="0"/>
            </a:spcBef>
            <a:spcAft>
              <a:spcPct val="35000"/>
            </a:spcAft>
            <a:buNone/>
          </a:pPr>
          <a:r>
            <a:rPr lang="en-GB" sz="22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Regulatory processes and permitting procedures must be streamlined across EU member states to expedite the rollout of charging stations and refuelling points</a:t>
          </a:r>
          <a:endParaRPr lang="en-BE" sz="22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gm:t>
    </dgm:pt>
    <dgm:pt modelId="{AA0E51CE-2336-C24E-9B65-4993710C9CA8}" type="parTrans" cxnId="{BA578BED-90A7-9E45-A98B-23CAE93ABFFC}">
      <dgm:prSet/>
      <dgm:spPr/>
      <dgm:t>
        <a:bodyPr/>
        <a:lstStyle/>
        <a:p>
          <a:endParaRPr lang="en-GB"/>
        </a:p>
      </dgm:t>
    </dgm:pt>
    <dgm:pt modelId="{24C3FAAC-FF99-344A-8D3A-DBF031A24D18}" type="sibTrans" cxnId="{BA578BED-90A7-9E45-A98B-23CAE93ABFFC}">
      <dgm:prSet/>
      <dgm:spPr/>
      <dgm:t>
        <a:bodyPr/>
        <a:lstStyle/>
        <a:p>
          <a:endParaRPr lang="en-GB"/>
        </a:p>
      </dgm:t>
    </dgm:pt>
    <dgm:pt modelId="{6B54118D-1F47-CB44-B975-655040AA4390}" type="pres">
      <dgm:prSet presAssocID="{9593D30A-4AF8-9F49-9912-030E60E5BDD7}" presName="vert0" presStyleCnt="0">
        <dgm:presLayoutVars>
          <dgm:dir/>
          <dgm:animOne val="branch"/>
          <dgm:animLvl val="lvl"/>
        </dgm:presLayoutVars>
      </dgm:prSet>
      <dgm:spPr/>
    </dgm:pt>
    <dgm:pt modelId="{71C339C0-F676-1445-8B9F-5384CD50EE8F}" type="pres">
      <dgm:prSet presAssocID="{A5739C86-4F25-5D4A-A5EA-2B80E0C3E5DA}" presName="thickLine" presStyleLbl="alignNode1" presStyleIdx="0" presStyleCnt="1"/>
      <dgm:spPr/>
    </dgm:pt>
    <dgm:pt modelId="{3A21B478-1288-DD46-8890-9D424675DF1F}" type="pres">
      <dgm:prSet presAssocID="{A5739C86-4F25-5D4A-A5EA-2B80E0C3E5DA}" presName="horz1" presStyleCnt="0"/>
      <dgm:spPr/>
    </dgm:pt>
    <dgm:pt modelId="{A7139C7A-9141-1F4C-978B-9E28FEBFD28A}" type="pres">
      <dgm:prSet presAssocID="{A5739C86-4F25-5D4A-A5EA-2B80E0C3E5DA}" presName="tx1" presStyleLbl="revTx" presStyleIdx="0" presStyleCnt="4" custScaleX="672679"/>
      <dgm:spPr/>
    </dgm:pt>
    <dgm:pt modelId="{48750B4A-712A-7241-89D8-6DFAEFFFA767}" type="pres">
      <dgm:prSet presAssocID="{A5739C86-4F25-5D4A-A5EA-2B80E0C3E5DA}" presName="vert1" presStyleCnt="0"/>
      <dgm:spPr/>
    </dgm:pt>
    <dgm:pt modelId="{11A2E0FD-079E-194E-BA55-BF09E5AA18C5}" type="pres">
      <dgm:prSet presAssocID="{F1BC5A4A-2C42-7C4A-BA12-C788040A9542}" presName="vertSpace2a" presStyleCnt="0"/>
      <dgm:spPr/>
    </dgm:pt>
    <dgm:pt modelId="{35073590-AB98-2E4A-B0B1-3DAD87C76C35}" type="pres">
      <dgm:prSet presAssocID="{F1BC5A4A-2C42-7C4A-BA12-C788040A9542}" presName="horz2" presStyleCnt="0"/>
      <dgm:spPr/>
    </dgm:pt>
    <dgm:pt modelId="{9BDD63F9-0D27-FB48-8720-457FD8238400}" type="pres">
      <dgm:prSet presAssocID="{F1BC5A4A-2C42-7C4A-BA12-C788040A9542}" presName="horzSpace2" presStyleCnt="0"/>
      <dgm:spPr/>
    </dgm:pt>
    <dgm:pt modelId="{DABDBBE2-F528-4D4F-8F2F-91FEA9FA37C2}" type="pres">
      <dgm:prSet presAssocID="{F1BC5A4A-2C42-7C4A-BA12-C788040A9542}" presName="tx2" presStyleLbl="revTx" presStyleIdx="1" presStyleCnt="4" custScaleX="509082" custScaleY="100575"/>
      <dgm:spPr/>
    </dgm:pt>
    <dgm:pt modelId="{4AB3D541-A1A4-A347-8F73-C8D7708DB27E}" type="pres">
      <dgm:prSet presAssocID="{F1BC5A4A-2C42-7C4A-BA12-C788040A9542}" presName="vert2" presStyleCnt="0"/>
      <dgm:spPr/>
    </dgm:pt>
    <dgm:pt modelId="{D1533974-EAD7-2E47-855C-A144D2204841}" type="pres">
      <dgm:prSet presAssocID="{F1BC5A4A-2C42-7C4A-BA12-C788040A9542}" presName="thinLine2b" presStyleLbl="callout" presStyleIdx="0" presStyleCnt="3"/>
      <dgm:spPr/>
    </dgm:pt>
    <dgm:pt modelId="{BA59AA15-7AD5-FE41-B0B0-B4500CF5C585}" type="pres">
      <dgm:prSet presAssocID="{F1BC5A4A-2C42-7C4A-BA12-C788040A9542}" presName="vertSpace2b" presStyleCnt="0"/>
      <dgm:spPr/>
    </dgm:pt>
    <dgm:pt modelId="{5EBABDB3-426F-8A4F-AA6A-0EB97C482F02}" type="pres">
      <dgm:prSet presAssocID="{5EC19A6C-E72C-9A41-BF45-5E377349B541}" presName="horz2" presStyleCnt="0"/>
      <dgm:spPr/>
    </dgm:pt>
    <dgm:pt modelId="{AE68D137-364F-FC46-A577-C70422632F5C}" type="pres">
      <dgm:prSet presAssocID="{5EC19A6C-E72C-9A41-BF45-5E377349B541}" presName="horzSpace2" presStyleCnt="0"/>
      <dgm:spPr/>
    </dgm:pt>
    <dgm:pt modelId="{EC336C35-081E-F747-A4EF-E01F2C4DA104}" type="pres">
      <dgm:prSet presAssocID="{5EC19A6C-E72C-9A41-BF45-5E377349B541}" presName="tx2" presStyleLbl="revTx" presStyleIdx="2" presStyleCnt="4" custScaleX="499389" custScaleY="162968"/>
      <dgm:spPr/>
    </dgm:pt>
    <dgm:pt modelId="{D170D7A1-AD14-5542-ADA0-163BE4511E44}" type="pres">
      <dgm:prSet presAssocID="{5EC19A6C-E72C-9A41-BF45-5E377349B541}" presName="vert2" presStyleCnt="0"/>
      <dgm:spPr/>
    </dgm:pt>
    <dgm:pt modelId="{929AB004-E3EC-3047-A3E3-18FD6B382C8F}" type="pres">
      <dgm:prSet presAssocID="{5EC19A6C-E72C-9A41-BF45-5E377349B541}" presName="thinLine2b" presStyleLbl="callout" presStyleIdx="1" presStyleCnt="3"/>
      <dgm:spPr/>
    </dgm:pt>
    <dgm:pt modelId="{62C1553D-AFCF-0E4C-9C00-8F86C6130B6C}" type="pres">
      <dgm:prSet presAssocID="{5EC19A6C-E72C-9A41-BF45-5E377349B541}" presName="vertSpace2b" presStyleCnt="0"/>
      <dgm:spPr/>
    </dgm:pt>
    <dgm:pt modelId="{A7AD7CE0-D183-674D-9C83-701F5F03CE8A}" type="pres">
      <dgm:prSet presAssocID="{EB8DAE91-C4BB-1D44-8F08-32B91B5A123D}" presName="horz2" presStyleCnt="0"/>
      <dgm:spPr/>
    </dgm:pt>
    <dgm:pt modelId="{14C5E8B9-8234-F540-83D2-FD2A8329B0E5}" type="pres">
      <dgm:prSet presAssocID="{EB8DAE91-C4BB-1D44-8F08-32B91B5A123D}" presName="horzSpace2" presStyleCnt="0"/>
      <dgm:spPr/>
    </dgm:pt>
    <dgm:pt modelId="{46BB9BE5-F8A9-C941-A8B6-78D40ED19C1A}" type="pres">
      <dgm:prSet presAssocID="{EB8DAE91-C4BB-1D44-8F08-32B91B5A123D}" presName="tx2" presStyleLbl="revTx" presStyleIdx="3" presStyleCnt="4" custScaleX="488970" custScaleY="138278"/>
      <dgm:spPr/>
    </dgm:pt>
    <dgm:pt modelId="{C3FE388E-720A-E84D-8D33-7D6433B4B5EA}" type="pres">
      <dgm:prSet presAssocID="{EB8DAE91-C4BB-1D44-8F08-32B91B5A123D}" presName="vert2" presStyleCnt="0"/>
      <dgm:spPr/>
    </dgm:pt>
    <dgm:pt modelId="{4610A5F5-C0CC-E44D-8C09-8FAC02F23978}" type="pres">
      <dgm:prSet presAssocID="{EB8DAE91-C4BB-1D44-8F08-32B91B5A123D}" presName="thinLine2b" presStyleLbl="callout" presStyleIdx="2" presStyleCnt="3"/>
      <dgm:spPr/>
    </dgm:pt>
    <dgm:pt modelId="{619725C6-8F77-704C-A955-DF5868F86D93}" type="pres">
      <dgm:prSet presAssocID="{EB8DAE91-C4BB-1D44-8F08-32B91B5A123D}" presName="vertSpace2b" presStyleCnt="0"/>
      <dgm:spPr/>
    </dgm:pt>
  </dgm:ptLst>
  <dgm:cxnLst>
    <dgm:cxn modelId="{B2570A05-8236-FC4F-A49E-37B7A37BBA13}" srcId="{A5739C86-4F25-5D4A-A5EA-2B80E0C3E5DA}" destId="{5EC19A6C-E72C-9A41-BF45-5E377349B541}" srcOrd="1" destOrd="0" parTransId="{5FD8EA64-CCA1-CF46-A5F2-E9C6BF5EAFDF}" sibTransId="{DDE231B2-29CB-7448-829F-63EB919F792A}"/>
    <dgm:cxn modelId="{9AC73108-551E-F143-9E20-ADEC24ADA5BE}" type="presOf" srcId="{EB8DAE91-C4BB-1D44-8F08-32B91B5A123D}" destId="{46BB9BE5-F8A9-C941-A8B6-78D40ED19C1A}" srcOrd="0" destOrd="0" presId="urn:microsoft.com/office/officeart/2008/layout/LinedList"/>
    <dgm:cxn modelId="{4BB3F30B-32F2-7F48-AFD2-E9107863B04B}" type="presOf" srcId="{5EC19A6C-E72C-9A41-BF45-5E377349B541}" destId="{EC336C35-081E-F747-A4EF-E01F2C4DA104}" srcOrd="0" destOrd="0" presId="urn:microsoft.com/office/officeart/2008/layout/LinedList"/>
    <dgm:cxn modelId="{69304E1C-D657-3A4A-85D8-0885341BE37A}" srcId="{A5739C86-4F25-5D4A-A5EA-2B80E0C3E5DA}" destId="{F1BC5A4A-2C42-7C4A-BA12-C788040A9542}" srcOrd="0" destOrd="0" parTransId="{CA42ABE2-6915-2B42-AFD1-470B87FCF4E8}" sibTransId="{A943329D-C97E-9043-BA79-6179D0A188CA}"/>
    <dgm:cxn modelId="{C80A601C-C4AF-D942-BE7F-8ED90B7473A5}" type="presOf" srcId="{A5739C86-4F25-5D4A-A5EA-2B80E0C3E5DA}" destId="{A7139C7A-9141-1F4C-978B-9E28FEBFD28A}" srcOrd="0" destOrd="0" presId="urn:microsoft.com/office/officeart/2008/layout/LinedList"/>
    <dgm:cxn modelId="{33ECCE54-2BFF-044A-810E-68BD16CADF2C}" type="presOf" srcId="{9593D30A-4AF8-9F49-9912-030E60E5BDD7}" destId="{6B54118D-1F47-CB44-B975-655040AA4390}" srcOrd="0" destOrd="0" presId="urn:microsoft.com/office/officeart/2008/layout/LinedList"/>
    <dgm:cxn modelId="{E91F77B0-8E2F-3B44-BCEC-72EAF093B25A}" type="presOf" srcId="{F1BC5A4A-2C42-7C4A-BA12-C788040A9542}" destId="{DABDBBE2-F528-4D4F-8F2F-91FEA9FA37C2}" srcOrd="0" destOrd="0" presId="urn:microsoft.com/office/officeart/2008/layout/LinedList"/>
    <dgm:cxn modelId="{183BB3DB-9838-C840-A7A6-7C9102AA13D3}" srcId="{9593D30A-4AF8-9F49-9912-030E60E5BDD7}" destId="{A5739C86-4F25-5D4A-A5EA-2B80E0C3E5DA}" srcOrd="0" destOrd="0" parTransId="{48501BEF-77BF-6D4D-B2E5-2DE08BA6396A}" sibTransId="{C1AC2B59-88C1-4242-8DDD-56809585D7DC}"/>
    <dgm:cxn modelId="{BA578BED-90A7-9E45-A98B-23CAE93ABFFC}" srcId="{A5739C86-4F25-5D4A-A5EA-2B80E0C3E5DA}" destId="{EB8DAE91-C4BB-1D44-8F08-32B91B5A123D}" srcOrd="2" destOrd="0" parTransId="{AA0E51CE-2336-C24E-9B65-4993710C9CA8}" sibTransId="{24C3FAAC-FF99-344A-8D3A-DBF031A24D18}"/>
    <dgm:cxn modelId="{FC41070D-274A-A442-829D-1549676E10A7}" type="presParOf" srcId="{6B54118D-1F47-CB44-B975-655040AA4390}" destId="{71C339C0-F676-1445-8B9F-5384CD50EE8F}" srcOrd="0" destOrd="0" presId="urn:microsoft.com/office/officeart/2008/layout/LinedList"/>
    <dgm:cxn modelId="{10A414AD-C2E0-F249-A62E-D4B7FC97F7C2}" type="presParOf" srcId="{6B54118D-1F47-CB44-B975-655040AA4390}" destId="{3A21B478-1288-DD46-8890-9D424675DF1F}" srcOrd="1" destOrd="0" presId="urn:microsoft.com/office/officeart/2008/layout/LinedList"/>
    <dgm:cxn modelId="{74787EBA-7FF6-B044-8F8D-14B55D04929F}" type="presParOf" srcId="{3A21B478-1288-DD46-8890-9D424675DF1F}" destId="{A7139C7A-9141-1F4C-978B-9E28FEBFD28A}" srcOrd="0" destOrd="0" presId="urn:microsoft.com/office/officeart/2008/layout/LinedList"/>
    <dgm:cxn modelId="{804ED691-1EA6-D140-9F69-26389C24AD2B}" type="presParOf" srcId="{3A21B478-1288-DD46-8890-9D424675DF1F}" destId="{48750B4A-712A-7241-89D8-6DFAEFFFA767}" srcOrd="1" destOrd="0" presId="urn:microsoft.com/office/officeart/2008/layout/LinedList"/>
    <dgm:cxn modelId="{AD430463-1AA7-B644-B05A-87D6F8FE79B9}" type="presParOf" srcId="{48750B4A-712A-7241-89D8-6DFAEFFFA767}" destId="{11A2E0FD-079E-194E-BA55-BF09E5AA18C5}" srcOrd="0" destOrd="0" presId="urn:microsoft.com/office/officeart/2008/layout/LinedList"/>
    <dgm:cxn modelId="{0E1A4233-FA75-114C-824D-428A75F6A0E7}" type="presParOf" srcId="{48750B4A-712A-7241-89D8-6DFAEFFFA767}" destId="{35073590-AB98-2E4A-B0B1-3DAD87C76C35}" srcOrd="1" destOrd="0" presId="urn:microsoft.com/office/officeart/2008/layout/LinedList"/>
    <dgm:cxn modelId="{D237ED60-8EBB-A947-B621-AB9FC46C03A8}" type="presParOf" srcId="{35073590-AB98-2E4A-B0B1-3DAD87C76C35}" destId="{9BDD63F9-0D27-FB48-8720-457FD8238400}" srcOrd="0" destOrd="0" presId="urn:microsoft.com/office/officeart/2008/layout/LinedList"/>
    <dgm:cxn modelId="{C1876370-910C-9045-8806-CDBD7DB39821}" type="presParOf" srcId="{35073590-AB98-2E4A-B0B1-3DAD87C76C35}" destId="{DABDBBE2-F528-4D4F-8F2F-91FEA9FA37C2}" srcOrd="1" destOrd="0" presId="urn:microsoft.com/office/officeart/2008/layout/LinedList"/>
    <dgm:cxn modelId="{132C61BC-BAE6-034F-AA48-78DB23D25455}" type="presParOf" srcId="{35073590-AB98-2E4A-B0B1-3DAD87C76C35}" destId="{4AB3D541-A1A4-A347-8F73-C8D7708DB27E}" srcOrd="2" destOrd="0" presId="urn:microsoft.com/office/officeart/2008/layout/LinedList"/>
    <dgm:cxn modelId="{556C4CB0-9344-524A-9E31-E2B1AD8B14CA}" type="presParOf" srcId="{48750B4A-712A-7241-89D8-6DFAEFFFA767}" destId="{D1533974-EAD7-2E47-855C-A144D2204841}" srcOrd="2" destOrd="0" presId="urn:microsoft.com/office/officeart/2008/layout/LinedList"/>
    <dgm:cxn modelId="{350BDECC-DA14-E34F-BF44-70E1E109CE5F}" type="presParOf" srcId="{48750B4A-712A-7241-89D8-6DFAEFFFA767}" destId="{BA59AA15-7AD5-FE41-B0B0-B4500CF5C585}" srcOrd="3" destOrd="0" presId="urn:microsoft.com/office/officeart/2008/layout/LinedList"/>
    <dgm:cxn modelId="{7FEF5EA7-077D-2646-8FFB-C4B7E998EC95}" type="presParOf" srcId="{48750B4A-712A-7241-89D8-6DFAEFFFA767}" destId="{5EBABDB3-426F-8A4F-AA6A-0EB97C482F02}" srcOrd="4" destOrd="0" presId="urn:microsoft.com/office/officeart/2008/layout/LinedList"/>
    <dgm:cxn modelId="{B78508DF-A349-9147-B557-F9831D68F429}" type="presParOf" srcId="{5EBABDB3-426F-8A4F-AA6A-0EB97C482F02}" destId="{AE68D137-364F-FC46-A577-C70422632F5C}" srcOrd="0" destOrd="0" presId="urn:microsoft.com/office/officeart/2008/layout/LinedList"/>
    <dgm:cxn modelId="{71587CC2-C0E0-5441-A136-290E527EB4B2}" type="presParOf" srcId="{5EBABDB3-426F-8A4F-AA6A-0EB97C482F02}" destId="{EC336C35-081E-F747-A4EF-E01F2C4DA104}" srcOrd="1" destOrd="0" presId="urn:microsoft.com/office/officeart/2008/layout/LinedList"/>
    <dgm:cxn modelId="{1348EF78-0AC3-6B4E-9D6C-B2BFAC6AC18C}" type="presParOf" srcId="{5EBABDB3-426F-8A4F-AA6A-0EB97C482F02}" destId="{D170D7A1-AD14-5542-ADA0-163BE4511E44}" srcOrd="2" destOrd="0" presId="urn:microsoft.com/office/officeart/2008/layout/LinedList"/>
    <dgm:cxn modelId="{F7CFE64B-6922-FD4C-AEEB-463EDCDA8546}" type="presParOf" srcId="{48750B4A-712A-7241-89D8-6DFAEFFFA767}" destId="{929AB004-E3EC-3047-A3E3-18FD6B382C8F}" srcOrd="5" destOrd="0" presId="urn:microsoft.com/office/officeart/2008/layout/LinedList"/>
    <dgm:cxn modelId="{C9B54BD3-87BA-D84A-8C46-6DDEFD3BD5C9}" type="presParOf" srcId="{48750B4A-712A-7241-89D8-6DFAEFFFA767}" destId="{62C1553D-AFCF-0E4C-9C00-8F86C6130B6C}" srcOrd="6" destOrd="0" presId="urn:microsoft.com/office/officeart/2008/layout/LinedList"/>
    <dgm:cxn modelId="{F7B82837-AC8C-4B49-B8AB-7137134FF4F8}" type="presParOf" srcId="{48750B4A-712A-7241-89D8-6DFAEFFFA767}" destId="{A7AD7CE0-D183-674D-9C83-701F5F03CE8A}" srcOrd="7" destOrd="0" presId="urn:microsoft.com/office/officeart/2008/layout/LinedList"/>
    <dgm:cxn modelId="{4ABDE30D-836B-9149-B7D6-5E9B8A0ACB0F}" type="presParOf" srcId="{A7AD7CE0-D183-674D-9C83-701F5F03CE8A}" destId="{14C5E8B9-8234-F540-83D2-FD2A8329B0E5}" srcOrd="0" destOrd="0" presId="urn:microsoft.com/office/officeart/2008/layout/LinedList"/>
    <dgm:cxn modelId="{7709C072-9CE7-DB4B-90BE-ADEAE7DABA00}" type="presParOf" srcId="{A7AD7CE0-D183-674D-9C83-701F5F03CE8A}" destId="{46BB9BE5-F8A9-C941-A8B6-78D40ED19C1A}" srcOrd="1" destOrd="0" presId="urn:microsoft.com/office/officeart/2008/layout/LinedList"/>
    <dgm:cxn modelId="{5A1849CE-4C2F-5443-9D01-211F4BFA2EF2}" type="presParOf" srcId="{A7AD7CE0-D183-674D-9C83-701F5F03CE8A}" destId="{C3FE388E-720A-E84D-8D33-7D6433B4B5EA}" srcOrd="2" destOrd="0" presId="urn:microsoft.com/office/officeart/2008/layout/LinedList"/>
    <dgm:cxn modelId="{0B541DC4-7327-2548-BA14-8A655301FC1A}" type="presParOf" srcId="{48750B4A-712A-7241-89D8-6DFAEFFFA767}" destId="{4610A5F5-C0CC-E44D-8C09-8FAC02F23978}" srcOrd="8" destOrd="0" presId="urn:microsoft.com/office/officeart/2008/layout/LinedList"/>
    <dgm:cxn modelId="{796680B5-8D55-8746-8BF1-DA6AB525BE9B}" type="presParOf" srcId="{48750B4A-712A-7241-89D8-6DFAEFFFA767}" destId="{619725C6-8F77-704C-A955-DF5868F86D93}" srcOrd="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93D30A-4AF8-9F49-9912-030E60E5BDD7}"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GB"/>
        </a:p>
      </dgm:t>
    </dgm:pt>
    <dgm:pt modelId="{F1BC5A4A-2C42-7C4A-BA12-C788040A9542}">
      <dgm:prSet custT="1"/>
      <dgm:spPr/>
      <dgm:t>
        <a:bodyPr/>
        <a:lstStyle/>
        <a:p>
          <a:pPr marL="0" lvl="0" indent="0" algn="just" defTabSz="977900">
            <a:lnSpc>
              <a:spcPct val="90000"/>
            </a:lnSpc>
            <a:spcBef>
              <a:spcPct val="0"/>
            </a:spcBef>
            <a:spcAft>
              <a:spcPct val="35000"/>
            </a:spcAft>
            <a:buNone/>
          </a:pPr>
          <a:r>
            <a:rPr lang="en-GB" sz="2000" kern="1200" dirty="0">
              <a:solidFill>
                <a:prstClr val="black">
                  <a:hueOff val="0"/>
                  <a:satOff val="0"/>
                  <a:lumOff val="0"/>
                  <a:alphaOff val="0"/>
                </a:prstClr>
              </a:solidFill>
              <a:latin typeface="Montserrat" pitchFamily="2" charset="77"/>
              <a:ea typeface="+mn-ea"/>
              <a:cs typeface="+mn-cs"/>
            </a:rPr>
            <a:t>The proposed approach fails to meet the technology neutrality principle</a:t>
          </a:r>
          <a:endParaRPr lang="en-BE" sz="20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gm:t>
    </dgm:pt>
    <dgm:pt modelId="{CA42ABE2-6915-2B42-AFD1-470B87FCF4E8}" type="parTrans" cxnId="{69304E1C-D657-3A4A-85D8-0885341BE37A}">
      <dgm:prSet/>
      <dgm:spPr/>
      <dgm:t>
        <a:bodyPr/>
        <a:lstStyle/>
        <a:p>
          <a:endParaRPr lang="en-GB"/>
        </a:p>
      </dgm:t>
    </dgm:pt>
    <dgm:pt modelId="{A943329D-C97E-9043-BA79-6179D0A188CA}" type="sibTrans" cxnId="{69304E1C-D657-3A4A-85D8-0885341BE37A}">
      <dgm:prSet/>
      <dgm:spPr/>
      <dgm:t>
        <a:bodyPr/>
        <a:lstStyle/>
        <a:p>
          <a:endParaRPr lang="en-GB"/>
        </a:p>
      </dgm:t>
    </dgm:pt>
    <dgm:pt modelId="{A5739C86-4F25-5D4A-A5EA-2B80E0C3E5DA}">
      <dgm:prSet custT="1"/>
      <dgm:spPr/>
      <dgm:t>
        <a:bodyPr/>
        <a:lstStyle/>
        <a:p>
          <a:pPr algn="l"/>
          <a:r>
            <a:rPr lang="en-BE" sz="2200" b="1" u="none" dirty="0">
              <a:effectLst/>
              <a:latin typeface="Montserrat" pitchFamily="2" charset="77"/>
              <a:ea typeface="Calibri" panose="020F0502020204030204" pitchFamily="34" charset="0"/>
              <a:cs typeface="Times New Roman" panose="02020603050405020304" pitchFamily="18" charset="0"/>
            </a:rPr>
            <a:t>Technology neutrality of the proposed approach?</a:t>
          </a:r>
        </a:p>
      </dgm:t>
    </dgm:pt>
    <dgm:pt modelId="{48501BEF-77BF-6D4D-B2E5-2DE08BA6396A}" type="parTrans" cxnId="{183BB3DB-9838-C840-A7A6-7C9102AA13D3}">
      <dgm:prSet/>
      <dgm:spPr/>
      <dgm:t>
        <a:bodyPr/>
        <a:lstStyle/>
        <a:p>
          <a:endParaRPr lang="en-GB"/>
        </a:p>
      </dgm:t>
    </dgm:pt>
    <dgm:pt modelId="{C1AC2B59-88C1-4242-8DDD-56809585D7DC}" type="sibTrans" cxnId="{183BB3DB-9838-C840-A7A6-7C9102AA13D3}">
      <dgm:prSet/>
      <dgm:spPr/>
      <dgm:t>
        <a:bodyPr/>
        <a:lstStyle/>
        <a:p>
          <a:endParaRPr lang="en-GB"/>
        </a:p>
      </dgm:t>
    </dgm:pt>
    <dgm:pt modelId="{E334DC41-76A2-B548-93ED-F95C73FBF578}">
      <dgm:prSet custT="1"/>
      <dgm:spPr/>
      <dgm:t>
        <a:bodyPr/>
        <a:lstStyle/>
        <a:p>
          <a:pPr marL="0" lvl="0" indent="0" algn="just" defTabSz="977900">
            <a:lnSpc>
              <a:spcPct val="90000"/>
            </a:lnSpc>
            <a:spcBef>
              <a:spcPct val="0"/>
            </a:spcBef>
            <a:spcAft>
              <a:spcPct val="35000"/>
            </a:spcAft>
          </a:pPr>
          <a:r>
            <a:rPr lang="en-GB" sz="2000" kern="1200" dirty="0">
              <a:solidFill>
                <a:prstClr val="black">
                  <a:hueOff val="0"/>
                  <a:satOff val="0"/>
                  <a:lumOff val="0"/>
                  <a:alphaOff val="0"/>
                </a:prstClr>
              </a:solidFill>
              <a:latin typeface="Montserrat" pitchFamily="2" charset="77"/>
              <a:ea typeface="+mn-ea"/>
              <a:cs typeface="+mn-cs"/>
            </a:rPr>
            <a:t>The regulation effectively outlaws climate friendly technology solutions utilising renewable combustion fuels which do not contribute to global warming</a:t>
          </a:r>
          <a:endParaRPr lang="en-BE" sz="20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gm:t>
    </dgm:pt>
    <dgm:pt modelId="{6C093782-B914-B942-B5FE-2333D405B61C}" type="parTrans" cxnId="{976CBE15-EBC7-434E-B813-FA2F7F74B99E}">
      <dgm:prSet/>
      <dgm:spPr/>
      <dgm:t>
        <a:bodyPr/>
        <a:lstStyle/>
        <a:p>
          <a:endParaRPr lang="en-GB"/>
        </a:p>
      </dgm:t>
    </dgm:pt>
    <dgm:pt modelId="{12E4E283-85E1-864F-96D1-918B9A6A474C}" type="sibTrans" cxnId="{976CBE15-EBC7-434E-B813-FA2F7F74B99E}">
      <dgm:prSet/>
      <dgm:spPr/>
      <dgm:t>
        <a:bodyPr/>
        <a:lstStyle/>
        <a:p>
          <a:endParaRPr lang="en-GB"/>
        </a:p>
      </dgm:t>
    </dgm:pt>
    <dgm:pt modelId="{1A7FD081-A496-864F-957B-198BE3F0598E}">
      <dgm:prSet custT="1"/>
      <dgm:spPr/>
      <dgm:t>
        <a:bodyPr/>
        <a:lstStyle/>
        <a:p>
          <a:pPr marL="0" lvl="0" indent="0" algn="just" defTabSz="977900">
            <a:lnSpc>
              <a:spcPct val="90000"/>
            </a:lnSpc>
            <a:spcBef>
              <a:spcPct val="0"/>
            </a:spcBef>
            <a:spcAft>
              <a:spcPct val="35000"/>
            </a:spcAft>
          </a:pPr>
          <a:r>
            <a:rPr lang="en-BE" sz="20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The pathway is dependet on multiple enabling conditions which all must be met before the targets can be achieved – high risk of failure and no safety net</a:t>
          </a:r>
        </a:p>
      </dgm:t>
    </dgm:pt>
    <dgm:pt modelId="{91B2E21F-8A8A-EE43-8B03-88BB2F70F6FB}" type="parTrans" cxnId="{A0C2AA9C-8048-824B-A383-004BD47DA5C8}">
      <dgm:prSet/>
      <dgm:spPr/>
      <dgm:t>
        <a:bodyPr/>
        <a:lstStyle/>
        <a:p>
          <a:endParaRPr lang="en-GB"/>
        </a:p>
      </dgm:t>
    </dgm:pt>
    <dgm:pt modelId="{601B3B30-1AEE-3240-B636-BE275626680A}" type="sibTrans" cxnId="{A0C2AA9C-8048-824B-A383-004BD47DA5C8}">
      <dgm:prSet/>
      <dgm:spPr/>
      <dgm:t>
        <a:bodyPr/>
        <a:lstStyle/>
        <a:p>
          <a:endParaRPr lang="en-GB"/>
        </a:p>
      </dgm:t>
    </dgm:pt>
    <dgm:pt modelId="{6B54118D-1F47-CB44-B975-655040AA4390}" type="pres">
      <dgm:prSet presAssocID="{9593D30A-4AF8-9F49-9912-030E60E5BDD7}" presName="vert0" presStyleCnt="0">
        <dgm:presLayoutVars>
          <dgm:dir/>
          <dgm:animOne val="branch"/>
          <dgm:animLvl val="lvl"/>
        </dgm:presLayoutVars>
      </dgm:prSet>
      <dgm:spPr/>
    </dgm:pt>
    <dgm:pt modelId="{71C339C0-F676-1445-8B9F-5384CD50EE8F}" type="pres">
      <dgm:prSet presAssocID="{A5739C86-4F25-5D4A-A5EA-2B80E0C3E5DA}" presName="thickLine" presStyleLbl="alignNode1" presStyleIdx="0" presStyleCnt="1"/>
      <dgm:spPr/>
    </dgm:pt>
    <dgm:pt modelId="{3A21B478-1288-DD46-8890-9D424675DF1F}" type="pres">
      <dgm:prSet presAssocID="{A5739C86-4F25-5D4A-A5EA-2B80E0C3E5DA}" presName="horz1" presStyleCnt="0"/>
      <dgm:spPr/>
    </dgm:pt>
    <dgm:pt modelId="{A7139C7A-9141-1F4C-978B-9E28FEBFD28A}" type="pres">
      <dgm:prSet presAssocID="{A5739C86-4F25-5D4A-A5EA-2B80E0C3E5DA}" presName="tx1" presStyleLbl="revTx" presStyleIdx="0" presStyleCnt="4" custScaleX="672679"/>
      <dgm:spPr/>
    </dgm:pt>
    <dgm:pt modelId="{48750B4A-712A-7241-89D8-6DFAEFFFA767}" type="pres">
      <dgm:prSet presAssocID="{A5739C86-4F25-5D4A-A5EA-2B80E0C3E5DA}" presName="vert1" presStyleCnt="0"/>
      <dgm:spPr/>
    </dgm:pt>
    <dgm:pt modelId="{11A2E0FD-079E-194E-BA55-BF09E5AA18C5}" type="pres">
      <dgm:prSet presAssocID="{F1BC5A4A-2C42-7C4A-BA12-C788040A9542}" presName="vertSpace2a" presStyleCnt="0"/>
      <dgm:spPr/>
    </dgm:pt>
    <dgm:pt modelId="{35073590-AB98-2E4A-B0B1-3DAD87C76C35}" type="pres">
      <dgm:prSet presAssocID="{F1BC5A4A-2C42-7C4A-BA12-C788040A9542}" presName="horz2" presStyleCnt="0"/>
      <dgm:spPr/>
    </dgm:pt>
    <dgm:pt modelId="{9BDD63F9-0D27-FB48-8720-457FD8238400}" type="pres">
      <dgm:prSet presAssocID="{F1BC5A4A-2C42-7C4A-BA12-C788040A9542}" presName="horzSpace2" presStyleCnt="0"/>
      <dgm:spPr/>
    </dgm:pt>
    <dgm:pt modelId="{DABDBBE2-F528-4D4F-8F2F-91FEA9FA37C2}" type="pres">
      <dgm:prSet presAssocID="{F1BC5A4A-2C42-7C4A-BA12-C788040A9542}" presName="tx2" presStyleLbl="revTx" presStyleIdx="1" presStyleCnt="4" custScaleX="539345" custScaleY="17826"/>
      <dgm:spPr/>
    </dgm:pt>
    <dgm:pt modelId="{4AB3D541-A1A4-A347-8F73-C8D7708DB27E}" type="pres">
      <dgm:prSet presAssocID="{F1BC5A4A-2C42-7C4A-BA12-C788040A9542}" presName="vert2" presStyleCnt="0"/>
      <dgm:spPr/>
    </dgm:pt>
    <dgm:pt modelId="{D1533974-EAD7-2E47-855C-A144D2204841}" type="pres">
      <dgm:prSet presAssocID="{F1BC5A4A-2C42-7C4A-BA12-C788040A9542}" presName="thinLine2b" presStyleLbl="callout" presStyleIdx="0" presStyleCnt="3"/>
      <dgm:spPr/>
    </dgm:pt>
    <dgm:pt modelId="{BA59AA15-7AD5-FE41-B0B0-B4500CF5C585}" type="pres">
      <dgm:prSet presAssocID="{F1BC5A4A-2C42-7C4A-BA12-C788040A9542}" presName="vertSpace2b" presStyleCnt="0"/>
      <dgm:spPr/>
    </dgm:pt>
    <dgm:pt modelId="{F0EFA6D3-07E8-F449-A83D-CBA73A8AE8B8}" type="pres">
      <dgm:prSet presAssocID="{E334DC41-76A2-B548-93ED-F95C73FBF578}" presName="horz2" presStyleCnt="0"/>
      <dgm:spPr/>
    </dgm:pt>
    <dgm:pt modelId="{603097E0-5DB2-5F4F-91AB-69F603823B13}" type="pres">
      <dgm:prSet presAssocID="{E334DC41-76A2-B548-93ED-F95C73FBF578}" presName="horzSpace2" presStyleCnt="0"/>
      <dgm:spPr/>
    </dgm:pt>
    <dgm:pt modelId="{8353D802-2F15-6047-BA03-AB4BD4D28FA4}" type="pres">
      <dgm:prSet presAssocID="{E334DC41-76A2-B548-93ED-F95C73FBF578}" presName="tx2" presStyleLbl="revTx" presStyleIdx="2" presStyleCnt="4" custScaleX="543480" custScaleY="19340"/>
      <dgm:spPr/>
    </dgm:pt>
    <dgm:pt modelId="{47098695-0032-5743-BED9-9A66D20D24C6}" type="pres">
      <dgm:prSet presAssocID="{E334DC41-76A2-B548-93ED-F95C73FBF578}" presName="vert2" presStyleCnt="0"/>
      <dgm:spPr/>
    </dgm:pt>
    <dgm:pt modelId="{54CB5EBE-CDCB-1B4C-90F0-60CCF91C59C8}" type="pres">
      <dgm:prSet presAssocID="{E334DC41-76A2-B548-93ED-F95C73FBF578}" presName="thinLine2b" presStyleLbl="callout" presStyleIdx="1" presStyleCnt="3"/>
      <dgm:spPr/>
    </dgm:pt>
    <dgm:pt modelId="{57C56209-ED8B-9B4D-A9ED-CBF2BCB66FA1}" type="pres">
      <dgm:prSet presAssocID="{E334DC41-76A2-B548-93ED-F95C73FBF578}" presName="vertSpace2b" presStyleCnt="0"/>
      <dgm:spPr/>
    </dgm:pt>
    <dgm:pt modelId="{C19FE394-C050-F24D-80D6-7E9A46C555BD}" type="pres">
      <dgm:prSet presAssocID="{1A7FD081-A496-864F-957B-198BE3F0598E}" presName="horz2" presStyleCnt="0"/>
      <dgm:spPr/>
    </dgm:pt>
    <dgm:pt modelId="{8C81A8C1-A2BB-8F41-ADEA-1B6C4D947557}" type="pres">
      <dgm:prSet presAssocID="{1A7FD081-A496-864F-957B-198BE3F0598E}" presName="horzSpace2" presStyleCnt="0"/>
      <dgm:spPr/>
    </dgm:pt>
    <dgm:pt modelId="{E755C85F-B980-AA4C-A949-6D281C3D3CEE}" type="pres">
      <dgm:prSet presAssocID="{1A7FD081-A496-864F-957B-198BE3F0598E}" presName="tx2" presStyleLbl="revTx" presStyleIdx="3" presStyleCnt="4" custScaleX="532764" custScaleY="27377" custLinFactNeighborX="2646" custLinFactNeighborY="1088"/>
      <dgm:spPr/>
    </dgm:pt>
    <dgm:pt modelId="{4DD2D16E-6BD0-FD47-AD58-4772A2E1EC74}" type="pres">
      <dgm:prSet presAssocID="{1A7FD081-A496-864F-957B-198BE3F0598E}" presName="vert2" presStyleCnt="0"/>
      <dgm:spPr/>
    </dgm:pt>
    <dgm:pt modelId="{255FA6E4-4A3B-6042-BD24-00F589EC5B5F}" type="pres">
      <dgm:prSet presAssocID="{1A7FD081-A496-864F-957B-198BE3F0598E}" presName="thinLine2b" presStyleLbl="callout" presStyleIdx="2" presStyleCnt="3"/>
      <dgm:spPr/>
    </dgm:pt>
    <dgm:pt modelId="{5C6B022A-9D6F-4648-A17C-F9000081381E}" type="pres">
      <dgm:prSet presAssocID="{1A7FD081-A496-864F-957B-198BE3F0598E}" presName="vertSpace2b" presStyleCnt="0"/>
      <dgm:spPr/>
    </dgm:pt>
  </dgm:ptLst>
  <dgm:cxnLst>
    <dgm:cxn modelId="{976CBE15-EBC7-434E-B813-FA2F7F74B99E}" srcId="{A5739C86-4F25-5D4A-A5EA-2B80E0C3E5DA}" destId="{E334DC41-76A2-B548-93ED-F95C73FBF578}" srcOrd="1" destOrd="0" parTransId="{6C093782-B914-B942-B5FE-2333D405B61C}" sibTransId="{12E4E283-85E1-864F-96D1-918B9A6A474C}"/>
    <dgm:cxn modelId="{69304E1C-D657-3A4A-85D8-0885341BE37A}" srcId="{A5739C86-4F25-5D4A-A5EA-2B80E0C3E5DA}" destId="{F1BC5A4A-2C42-7C4A-BA12-C788040A9542}" srcOrd="0" destOrd="0" parTransId="{CA42ABE2-6915-2B42-AFD1-470B87FCF4E8}" sibTransId="{A943329D-C97E-9043-BA79-6179D0A188CA}"/>
    <dgm:cxn modelId="{C80A601C-C4AF-D942-BE7F-8ED90B7473A5}" type="presOf" srcId="{A5739C86-4F25-5D4A-A5EA-2B80E0C3E5DA}" destId="{A7139C7A-9141-1F4C-978B-9E28FEBFD28A}" srcOrd="0" destOrd="0" presId="urn:microsoft.com/office/officeart/2008/layout/LinedList"/>
    <dgm:cxn modelId="{33ECCE54-2BFF-044A-810E-68BD16CADF2C}" type="presOf" srcId="{9593D30A-4AF8-9F49-9912-030E60E5BDD7}" destId="{6B54118D-1F47-CB44-B975-655040AA4390}" srcOrd="0" destOrd="0" presId="urn:microsoft.com/office/officeart/2008/layout/LinedList"/>
    <dgm:cxn modelId="{A0C2AA9C-8048-824B-A383-004BD47DA5C8}" srcId="{A5739C86-4F25-5D4A-A5EA-2B80E0C3E5DA}" destId="{1A7FD081-A496-864F-957B-198BE3F0598E}" srcOrd="2" destOrd="0" parTransId="{91B2E21F-8A8A-EE43-8B03-88BB2F70F6FB}" sibTransId="{601B3B30-1AEE-3240-B636-BE275626680A}"/>
    <dgm:cxn modelId="{E91F77B0-8E2F-3B44-BCEC-72EAF093B25A}" type="presOf" srcId="{F1BC5A4A-2C42-7C4A-BA12-C788040A9542}" destId="{DABDBBE2-F528-4D4F-8F2F-91FEA9FA37C2}" srcOrd="0" destOrd="0" presId="urn:microsoft.com/office/officeart/2008/layout/LinedList"/>
    <dgm:cxn modelId="{572C78B2-1CD3-9C48-8938-6EBBF4C03AEB}" type="presOf" srcId="{1A7FD081-A496-864F-957B-198BE3F0598E}" destId="{E755C85F-B980-AA4C-A949-6D281C3D3CEE}" srcOrd="0" destOrd="0" presId="urn:microsoft.com/office/officeart/2008/layout/LinedList"/>
    <dgm:cxn modelId="{183BB3DB-9838-C840-A7A6-7C9102AA13D3}" srcId="{9593D30A-4AF8-9F49-9912-030E60E5BDD7}" destId="{A5739C86-4F25-5D4A-A5EA-2B80E0C3E5DA}" srcOrd="0" destOrd="0" parTransId="{48501BEF-77BF-6D4D-B2E5-2DE08BA6396A}" sibTransId="{C1AC2B59-88C1-4242-8DDD-56809585D7DC}"/>
    <dgm:cxn modelId="{B043F8FE-52DD-6442-8495-E4B2608DB2EB}" type="presOf" srcId="{E334DC41-76A2-B548-93ED-F95C73FBF578}" destId="{8353D802-2F15-6047-BA03-AB4BD4D28FA4}" srcOrd="0" destOrd="0" presId="urn:microsoft.com/office/officeart/2008/layout/LinedList"/>
    <dgm:cxn modelId="{FC41070D-274A-A442-829D-1549676E10A7}" type="presParOf" srcId="{6B54118D-1F47-CB44-B975-655040AA4390}" destId="{71C339C0-F676-1445-8B9F-5384CD50EE8F}" srcOrd="0" destOrd="0" presId="urn:microsoft.com/office/officeart/2008/layout/LinedList"/>
    <dgm:cxn modelId="{10A414AD-C2E0-F249-A62E-D4B7FC97F7C2}" type="presParOf" srcId="{6B54118D-1F47-CB44-B975-655040AA4390}" destId="{3A21B478-1288-DD46-8890-9D424675DF1F}" srcOrd="1" destOrd="0" presId="urn:microsoft.com/office/officeart/2008/layout/LinedList"/>
    <dgm:cxn modelId="{74787EBA-7FF6-B044-8F8D-14B55D04929F}" type="presParOf" srcId="{3A21B478-1288-DD46-8890-9D424675DF1F}" destId="{A7139C7A-9141-1F4C-978B-9E28FEBFD28A}" srcOrd="0" destOrd="0" presId="urn:microsoft.com/office/officeart/2008/layout/LinedList"/>
    <dgm:cxn modelId="{804ED691-1EA6-D140-9F69-26389C24AD2B}" type="presParOf" srcId="{3A21B478-1288-DD46-8890-9D424675DF1F}" destId="{48750B4A-712A-7241-89D8-6DFAEFFFA767}" srcOrd="1" destOrd="0" presId="urn:microsoft.com/office/officeart/2008/layout/LinedList"/>
    <dgm:cxn modelId="{AD430463-1AA7-B644-B05A-87D6F8FE79B9}" type="presParOf" srcId="{48750B4A-712A-7241-89D8-6DFAEFFFA767}" destId="{11A2E0FD-079E-194E-BA55-BF09E5AA18C5}" srcOrd="0" destOrd="0" presId="urn:microsoft.com/office/officeart/2008/layout/LinedList"/>
    <dgm:cxn modelId="{0E1A4233-FA75-114C-824D-428A75F6A0E7}" type="presParOf" srcId="{48750B4A-712A-7241-89D8-6DFAEFFFA767}" destId="{35073590-AB98-2E4A-B0B1-3DAD87C76C35}" srcOrd="1" destOrd="0" presId="urn:microsoft.com/office/officeart/2008/layout/LinedList"/>
    <dgm:cxn modelId="{D237ED60-8EBB-A947-B621-AB9FC46C03A8}" type="presParOf" srcId="{35073590-AB98-2E4A-B0B1-3DAD87C76C35}" destId="{9BDD63F9-0D27-FB48-8720-457FD8238400}" srcOrd="0" destOrd="0" presId="urn:microsoft.com/office/officeart/2008/layout/LinedList"/>
    <dgm:cxn modelId="{C1876370-910C-9045-8806-CDBD7DB39821}" type="presParOf" srcId="{35073590-AB98-2E4A-B0B1-3DAD87C76C35}" destId="{DABDBBE2-F528-4D4F-8F2F-91FEA9FA37C2}" srcOrd="1" destOrd="0" presId="urn:microsoft.com/office/officeart/2008/layout/LinedList"/>
    <dgm:cxn modelId="{132C61BC-BAE6-034F-AA48-78DB23D25455}" type="presParOf" srcId="{35073590-AB98-2E4A-B0B1-3DAD87C76C35}" destId="{4AB3D541-A1A4-A347-8F73-C8D7708DB27E}" srcOrd="2" destOrd="0" presId="urn:microsoft.com/office/officeart/2008/layout/LinedList"/>
    <dgm:cxn modelId="{556C4CB0-9344-524A-9E31-E2B1AD8B14CA}" type="presParOf" srcId="{48750B4A-712A-7241-89D8-6DFAEFFFA767}" destId="{D1533974-EAD7-2E47-855C-A144D2204841}" srcOrd="2" destOrd="0" presId="urn:microsoft.com/office/officeart/2008/layout/LinedList"/>
    <dgm:cxn modelId="{350BDECC-DA14-E34F-BF44-70E1E109CE5F}" type="presParOf" srcId="{48750B4A-712A-7241-89D8-6DFAEFFFA767}" destId="{BA59AA15-7AD5-FE41-B0B0-B4500CF5C585}" srcOrd="3" destOrd="0" presId="urn:microsoft.com/office/officeart/2008/layout/LinedList"/>
    <dgm:cxn modelId="{E98F344C-F7E5-E646-84B1-B1DF84A8F8EB}" type="presParOf" srcId="{48750B4A-712A-7241-89D8-6DFAEFFFA767}" destId="{F0EFA6D3-07E8-F449-A83D-CBA73A8AE8B8}" srcOrd="4" destOrd="0" presId="urn:microsoft.com/office/officeart/2008/layout/LinedList"/>
    <dgm:cxn modelId="{91B874FE-7853-9F4E-8B6D-05665984EBA6}" type="presParOf" srcId="{F0EFA6D3-07E8-F449-A83D-CBA73A8AE8B8}" destId="{603097E0-5DB2-5F4F-91AB-69F603823B13}" srcOrd="0" destOrd="0" presId="urn:microsoft.com/office/officeart/2008/layout/LinedList"/>
    <dgm:cxn modelId="{7E8BDBE2-1928-E34E-A2E7-017B5D8D4223}" type="presParOf" srcId="{F0EFA6D3-07E8-F449-A83D-CBA73A8AE8B8}" destId="{8353D802-2F15-6047-BA03-AB4BD4D28FA4}" srcOrd="1" destOrd="0" presId="urn:microsoft.com/office/officeart/2008/layout/LinedList"/>
    <dgm:cxn modelId="{0C2BF351-2FCC-6143-A974-B2DFE6F00060}" type="presParOf" srcId="{F0EFA6D3-07E8-F449-A83D-CBA73A8AE8B8}" destId="{47098695-0032-5743-BED9-9A66D20D24C6}" srcOrd="2" destOrd="0" presId="urn:microsoft.com/office/officeart/2008/layout/LinedList"/>
    <dgm:cxn modelId="{94AC4489-574C-0543-9FD6-F3622BD22298}" type="presParOf" srcId="{48750B4A-712A-7241-89D8-6DFAEFFFA767}" destId="{54CB5EBE-CDCB-1B4C-90F0-60CCF91C59C8}" srcOrd="5" destOrd="0" presId="urn:microsoft.com/office/officeart/2008/layout/LinedList"/>
    <dgm:cxn modelId="{4E0DFF8F-FD4C-F642-A3C3-2B9EA003E738}" type="presParOf" srcId="{48750B4A-712A-7241-89D8-6DFAEFFFA767}" destId="{57C56209-ED8B-9B4D-A9ED-CBF2BCB66FA1}" srcOrd="6" destOrd="0" presId="urn:microsoft.com/office/officeart/2008/layout/LinedList"/>
    <dgm:cxn modelId="{ECA0F2BC-445B-E04B-94BE-B73188DEB418}" type="presParOf" srcId="{48750B4A-712A-7241-89D8-6DFAEFFFA767}" destId="{C19FE394-C050-F24D-80D6-7E9A46C555BD}" srcOrd="7" destOrd="0" presId="urn:microsoft.com/office/officeart/2008/layout/LinedList"/>
    <dgm:cxn modelId="{6AA55CDB-6708-A84E-936A-9741E1659A78}" type="presParOf" srcId="{C19FE394-C050-F24D-80D6-7E9A46C555BD}" destId="{8C81A8C1-A2BB-8F41-ADEA-1B6C4D947557}" srcOrd="0" destOrd="0" presId="urn:microsoft.com/office/officeart/2008/layout/LinedList"/>
    <dgm:cxn modelId="{69BDC9DA-194E-9542-A2C9-D88284D09426}" type="presParOf" srcId="{C19FE394-C050-F24D-80D6-7E9A46C555BD}" destId="{E755C85F-B980-AA4C-A949-6D281C3D3CEE}" srcOrd="1" destOrd="0" presId="urn:microsoft.com/office/officeart/2008/layout/LinedList"/>
    <dgm:cxn modelId="{66E614A8-8468-C441-8B99-755C2B7928EA}" type="presParOf" srcId="{C19FE394-C050-F24D-80D6-7E9A46C555BD}" destId="{4DD2D16E-6BD0-FD47-AD58-4772A2E1EC74}" srcOrd="2" destOrd="0" presId="urn:microsoft.com/office/officeart/2008/layout/LinedList"/>
    <dgm:cxn modelId="{DBBE76DD-5574-C34C-8D34-9C40EDEC197D}" type="presParOf" srcId="{48750B4A-712A-7241-89D8-6DFAEFFFA767}" destId="{255FA6E4-4A3B-6042-BD24-00F589EC5B5F}" srcOrd="8" destOrd="0" presId="urn:microsoft.com/office/officeart/2008/layout/LinedList"/>
    <dgm:cxn modelId="{FB8EB1F4-77E9-4543-951B-B0FCD396BC0C}" type="presParOf" srcId="{48750B4A-712A-7241-89D8-6DFAEFFFA767}" destId="{5C6B022A-9D6F-4648-A17C-F9000081381E}" srcOrd="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93D30A-4AF8-9F49-9912-030E60E5BDD7}"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GB"/>
        </a:p>
      </dgm:t>
    </dgm:pt>
    <dgm:pt modelId="{F1BC5A4A-2C42-7C4A-BA12-C788040A9542}">
      <dgm:prSet custT="1"/>
      <dgm:spPr/>
      <dgm:t>
        <a:bodyPr/>
        <a:lstStyle/>
        <a:p>
          <a:pPr marL="0" lvl="0" indent="0" algn="just" defTabSz="977900">
            <a:lnSpc>
              <a:spcPct val="90000"/>
            </a:lnSpc>
            <a:spcBef>
              <a:spcPct val="0"/>
            </a:spcBef>
            <a:spcAft>
              <a:spcPct val="35000"/>
            </a:spcAft>
            <a:buNone/>
          </a:pPr>
          <a:r>
            <a:rPr lang="en-GB" sz="2000" kern="1200" dirty="0">
              <a:solidFill>
                <a:prstClr val="black">
                  <a:hueOff val="0"/>
                  <a:satOff val="0"/>
                  <a:lumOff val="0"/>
                  <a:alphaOff val="0"/>
                </a:prstClr>
              </a:solidFill>
              <a:latin typeface="Montserrat" pitchFamily="2" charset="77"/>
              <a:ea typeface="+mn-ea"/>
              <a:cs typeface="+mn-cs"/>
            </a:rPr>
            <a:t>The imposition of a technical solution can often be met with resistance for political or ideological reasons</a:t>
          </a:r>
          <a:endParaRPr lang="en-BE" sz="20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gm:t>
    </dgm:pt>
    <dgm:pt modelId="{CA42ABE2-6915-2B42-AFD1-470B87FCF4E8}" type="parTrans" cxnId="{69304E1C-D657-3A4A-85D8-0885341BE37A}">
      <dgm:prSet/>
      <dgm:spPr/>
      <dgm:t>
        <a:bodyPr/>
        <a:lstStyle/>
        <a:p>
          <a:endParaRPr lang="en-GB"/>
        </a:p>
      </dgm:t>
    </dgm:pt>
    <dgm:pt modelId="{A943329D-C97E-9043-BA79-6179D0A188CA}" type="sibTrans" cxnId="{69304E1C-D657-3A4A-85D8-0885341BE37A}">
      <dgm:prSet/>
      <dgm:spPr/>
      <dgm:t>
        <a:bodyPr/>
        <a:lstStyle/>
        <a:p>
          <a:endParaRPr lang="en-GB"/>
        </a:p>
      </dgm:t>
    </dgm:pt>
    <dgm:pt modelId="{A5739C86-4F25-5D4A-A5EA-2B80E0C3E5DA}">
      <dgm:prSet custT="1"/>
      <dgm:spPr/>
      <dgm:t>
        <a:bodyPr/>
        <a:lstStyle/>
        <a:p>
          <a:pPr algn="l"/>
          <a:r>
            <a:rPr lang="en-BE" sz="2200" b="1" u="none" dirty="0">
              <a:effectLst/>
              <a:latin typeface="Montserrat" pitchFamily="2" charset="77"/>
              <a:ea typeface="Calibri" panose="020F0502020204030204" pitchFamily="34" charset="0"/>
              <a:cs typeface="Times New Roman" panose="02020603050405020304" pitchFamily="18" charset="0"/>
            </a:rPr>
            <a:t>The risks, gaps and challenges of the proposed pathway</a:t>
          </a:r>
        </a:p>
      </dgm:t>
    </dgm:pt>
    <dgm:pt modelId="{48501BEF-77BF-6D4D-B2E5-2DE08BA6396A}" type="parTrans" cxnId="{183BB3DB-9838-C840-A7A6-7C9102AA13D3}">
      <dgm:prSet/>
      <dgm:spPr/>
      <dgm:t>
        <a:bodyPr/>
        <a:lstStyle/>
        <a:p>
          <a:endParaRPr lang="en-GB"/>
        </a:p>
      </dgm:t>
    </dgm:pt>
    <dgm:pt modelId="{C1AC2B59-88C1-4242-8DDD-56809585D7DC}" type="sibTrans" cxnId="{183BB3DB-9838-C840-A7A6-7C9102AA13D3}">
      <dgm:prSet/>
      <dgm:spPr/>
      <dgm:t>
        <a:bodyPr/>
        <a:lstStyle/>
        <a:p>
          <a:endParaRPr lang="en-GB"/>
        </a:p>
      </dgm:t>
    </dgm:pt>
    <dgm:pt modelId="{5EC19A6C-E72C-9A41-BF45-5E377349B541}">
      <dgm:prSet custT="1"/>
      <dgm:spPr/>
      <dgm:t>
        <a:bodyPr/>
        <a:lstStyle/>
        <a:p>
          <a:pPr marL="0" lvl="0" indent="0" algn="just" defTabSz="977900">
            <a:lnSpc>
              <a:spcPct val="90000"/>
            </a:lnSpc>
            <a:spcBef>
              <a:spcPct val="0"/>
            </a:spcBef>
            <a:spcAft>
              <a:spcPct val="35000"/>
            </a:spcAft>
            <a:buNone/>
          </a:pPr>
          <a:r>
            <a:rPr lang="en-GB" sz="2000" kern="1200" dirty="0">
              <a:solidFill>
                <a:prstClr val="black">
                  <a:hueOff val="0"/>
                  <a:satOff val="0"/>
                  <a:lumOff val="0"/>
                  <a:alphaOff val="0"/>
                </a:prstClr>
              </a:solidFill>
              <a:latin typeface="Montserrat" pitchFamily="2" charset="77"/>
              <a:ea typeface="+mn-ea"/>
              <a:cs typeface="+mn-cs"/>
            </a:rPr>
            <a:t>Some operators planning to switch to renewable fuels in the future could be forced to remain with diesel if the regulatory framework does not accommodate this approach</a:t>
          </a:r>
          <a:endParaRPr lang="en-BE" sz="20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gm:t>
    </dgm:pt>
    <dgm:pt modelId="{5FD8EA64-CCA1-CF46-A5F2-E9C6BF5EAFDF}" type="parTrans" cxnId="{B2570A05-8236-FC4F-A49E-37B7A37BBA13}">
      <dgm:prSet/>
      <dgm:spPr/>
      <dgm:t>
        <a:bodyPr/>
        <a:lstStyle/>
        <a:p>
          <a:endParaRPr lang="en-GB"/>
        </a:p>
      </dgm:t>
    </dgm:pt>
    <dgm:pt modelId="{DDE231B2-29CB-7448-829F-63EB919F792A}" type="sibTrans" cxnId="{B2570A05-8236-FC4F-A49E-37B7A37BBA13}">
      <dgm:prSet/>
      <dgm:spPr/>
      <dgm:t>
        <a:bodyPr/>
        <a:lstStyle/>
        <a:p>
          <a:endParaRPr lang="en-GB"/>
        </a:p>
      </dgm:t>
    </dgm:pt>
    <dgm:pt modelId="{EB8DAE91-C4BB-1D44-8F08-32B91B5A123D}">
      <dgm:prSet custT="1"/>
      <dgm:spPr/>
      <dgm:t>
        <a:bodyPr/>
        <a:lstStyle/>
        <a:p>
          <a:pPr marL="0" lvl="0" indent="0" algn="just" defTabSz="977900">
            <a:lnSpc>
              <a:spcPct val="90000"/>
            </a:lnSpc>
            <a:spcBef>
              <a:spcPct val="0"/>
            </a:spcBef>
            <a:spcAft>
              <a:spcPct val="35000"/>
            </a:spcAft>
            <a:buNone/>
          </a:pPr>
          <a:r>
            <a:rPr lang="en-GB" sz="2000" kern="1200" dirty="0">
              <a:solidFill>
                <a:prstClr val="black">
                  <a:hueOff val="0"/>
                  <a:satOff val="0"/>
                  <a:lumOff val="0"/>
                  <a:alphaOff val="0"/>
                </a:prstClr>
              </a:solidFill>
              <a:latin typeface="Montserrat" pitchFamily="2" charset="77"/>
              <a:ea typeface="+mn-ea"/>
              <a:cs typeface="+mn-cs"/>
            </a:rPr>
            <a:t>Renewable fuels will be required for other sectors like aviation and shipping and by not allowing these fuels in road transport the investment required for these other sectors is also at risk</a:t>
          </a:r>
          <a:endParaRPr lang="en-BE" sz="20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gm:t>
    </dgm:pt>
    <dgm:pt modelId="{AA0E51CE-2336-C24E-9B65-4993710C9CA8}" type="parTrans" cxnId="{BA578BED-90A7-9E45-A98B-23CAE93ABFFC}">
      <dgm:prSet/>
      <dgm:spPr/>
      <dgm:t>
        <a:bodyPr/>
        <a:lstStyle/>
        <a:p>
          <a:endParaRPr lang="en-GB"/>
        </a:p>
      </dgm:t>
    </dgm:pt>
    <dgm:pt modelId="{24C3FAAC-FF99-344A-8D3A-DBF031A24D18}" type="sibTrans" cxnId="{BA578BED-90A7-9E45-A98B-23CAE93ABFFC}">
      <dgm:prSet/>
      <dgm:spPr/>
      <dgm:t>
        <a:bodyPr/>
        <a:lstStyle/>
        <a:p>
          <a:endParaRPr lang="en-GB"/>
        </a:p>
      </dgm:t>
    </dgm:pt>
    <dgm:pt modelId="{E334DC41-76A2-B548-93ED-F95C73FBF578}">
      <dgm:prSet custT="1"/>
      <dgm:spPr/>
      <dgm:t>
        <a:bodyPr/>
        <a:lstStyle/>
        <a:p>
          <a:pPr marL="0" lvl="0" indent="0" algn="just" defTabSz="977900">
            <a:lnSpc>
              <a:spcPct val="90000"/>
            </a:lnSpc>
            <a:spcBef>
              <a:spcPct val="0"/>
            </a:spcBef>
            <a:spcAft>
              <a:spcPct val="35000"/>
            </a:spcAft>
          </a:pPr>
          <a:r>
            <a:rPr lang="en-GB" sz="2000" kern="1200" dirty="0">
              <a:solidFill>
                <a:prstClr val="black">
                  <a:hueOff val="0"/>
                  <a:satOff val="0"/>
                  <a:lumOff val="0"/>
                  <a:alphaOff val="0"/>
                </a:prstClr>
              </a:solidFill>
              <a:latin typeface="Montserrat" pitchFamily="2" charset="77"/>
              <a:ea typeface="+mn-ea"/>
              <a:cs typeface="+mn-cs"/>
            </a:rPr>
            <a:t>With parallel pathways for renewable combustion fuels and electrification the decarbonisation target is much more likely to be achieved</a:t>
          </a:r>
          <a:endParaRPr lang="en-BE" sz="20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gm:t>
    </dgm:pt>
    <dgm:pt modelId="{6C093782-B914-B942-B5FE-2333D405B61C}" type="parTrans" cxnId="{976CBE15-EBC7-434E-B813-FA2F7F74B99E}">
      <dgm:prSet/>
      <dgm:spPr/>
      <dgm:t>
        <a:bodyPr/>
        <a:lstStyle/>
        <a:p>
          <a:endParaRPr lang="en-GB"/>
        </a:p>
      </dgm:t>
    </dgm:pt>
    <dgm:pt modelId="{12E4E283-85E1-864F-96D1-918B9A6A474C}" type="sibTrans" cxnId="{976CBE15-EBC7-434E-B813-FA2F7F74B99E}">
      <dgm:prSet/>
      <dgm:spPr/>
      <dgm:t>
        <a:bodyPr/>
        <a:lstStyle/>
        <a:p>
          <a:endParaRPr lang="en-GB"/>
        </a:p>
      </dgm:t>
    </dgm:pt>
    <dgm:pt modelId="{6B54118D-1F47-CB44-B975-655040AA4390}" type="pres">
      <dgm:prSet presAssocID="{9593D30A-4AF8-9F49-9912-030E60E5BDD7}" presName="vert0" presStyleCnt="0">
        <dgm:presLayoutVars>
          <dgm:dir/>
          <dgm:animOne val="branch"/>
          <dgm:animLvl val="lvl"/>
        </dgm:presLayoutVars>
      </dgm:prSet>
      <dgm:spPr/>
    </dgm:pt>
    <dgm:pt modelId="{71C339C0-F676-1445-8B9F-5384CD50EE8F}" type="pres">
      <dgm:prSet presAssocID="{A5739C86-4F25-5D4A-A5EA-2B80E0C3E5DA}" presName="thickLine" presStyleLbl="alignNode1" presStyleIdx="0" presStyleCnt="1"/>
      <dgm:spPr/>
    </dgm:pt>
    <dgm:pt modelId="{3A21B478-1288-DD46-8890-9D424675DF1F}" type="pres">
      <dgm:prSet presAssocID="{A5739C86-4F25-5D4A-A5EA-2B80E0C3E5DA}" presName="horz1" presStyleCnt="0"/>
      <dgm:spPr/>
    </dgm:pt>
    <dgm:pt modelId="{A7139C7A-9141-1F4C-978B-9E28FEBFD28A}" type="pres">
      <dgm:prSet presAssocID="{A5739C86-4F25-5D4A-A5EA-2B80E0C3E5DA}" presName="tx1" presStyleLbl="revTx" presStyleIdx="0" presStyleCnt="5" custScaleX="672679"/>
      <dgm:spPr/>
    </dgm:pt>
    <dgm:pt modelId="{48750B4A-712A-7241-89D8-6DFAEFFFA767}" type="pres">
      <dgm:prSet presAssocID="{A5739C86-4F25-5D4A-A5EA-2B80E0C3E5DA}" presName="vert1" presStyleCnt="0"/>
      <dgm:spPr/>
    </dgm:pt>
    <dgm:pt modelId="{11A2E0FD-079E-194E-BA55-BF09E5AA18C5}" type="pres">
      <dgm:prSet presAssocID="{F1BC5A4A-2C42-7C4A-BA12-C788040A9542}" presName="vertSpace2a" presStyleCnt="0"/>
      <dgm:spPr/>
    </dgm:pt>
    <dgm:pt modelId="{35073590-AB98-2E4A-B0B1-3DAD87C76C35}" type="pres">
      <dgm:prSet presAssocID="{F1BC5A4A-2C42-7C4A-BA12-C788040A9542}" presName="horz2" presStyleCnt="0"/>
      <dgm:spPr/>
    </dgm:pt>
    <dgm:pt modelId="{9BDD63F9-0D27-FB48-8720-457FD8238400}" type="pres">
      <dgm:prSet presAssocID="{F1BC5A4A-2C42-7C4A-BA12-C788040A9542}" presName="horzSpace2" presStyleCnt="0"/>
      <dgm:spPr/>
    </dgm:pt>
    <dgm:pt modelId="{DABDBBE2-F528-4D4F-8F2F-91FEA9FA37C2}" type="pres">
      <dgm:prSet presAssocID="{F1BC5A4A-2C42-7C4A-BA12-C788040A9542}" presName="tx2" presStyleLbl="revTx" presStyleIdx="1" presStyleCnt="5" custScaleX="539345" custScaleY="100575"/>
      <dgm:spPr/>
    </dgm:pt>
    <dgm:pt modelId="{4AB3D541-A1A4-A347-8F73-C8D7708DB27E}" type="pres">
      <dgm:prSet presAssocID="{F1BC5A4A-2C42-7C4A-BA12-C788040A9542}" presName="vert2" presStyleCnt="0"/>
      <dgm:spPr/>
    </dgm:pt>
    <dgm:pt modelId="{D1533974-EAD7-2E47-855C-A144D2204841}" type="pres">
      <dgm:prSet presAssocID="{F1BC5A4A-2C42-7C4A-BA12-C788040A9542}" presName="thinLine2b" presStyleLbl="callout" presStyleIdx="0" presStyleCnt="4"/>
      <dgm:spPr/>
    </dgm:pt>
    <dgm:pt modelId="{BA59AA15-7AD5-FE41-B0B0-B4500CF5C585}" type="pres">
      <dgm:prSet presAssocID="{F1BC5A4A-2C42-7C4A-BA12-C788040A9542}" presName="vertSpace2b" presStyleCnt="0"/>
      <dgm:spPr/>
    </dgm:pt>
    <dgm:pt modelId="{5EBABDB3-426F-8A4F-AA6A-0EB97C482F02}" type="pres">
      <dgm:prSet presAssocID="{5EC19A6C-E72C-9A41-BF45-5E377349B541}" presName="horz2" presStyleCnt="0"/>
      <dgm:spPr/>
    </dgm:pt>
    <dgm:pt modelId="{AE68D137-364F-FC46-A577-C70422632F5C}" type="pres">
      <dgm:prSet presAssocID="{5EC19A6C-E72C-9A41-BF45-5E377349B541}" presName="horzSpace2" presStyleCnt="0"/>
      <dgm:spPr/>
    </dgm:pt>
    <dgm:pt modelId="{EC336C35-081E-F747-A4EF-E01F2C4DA104}" type="pres">
      <dgm:prSet presAssocID="{5EC19A6C-E72C-9A41-BF45-5E377349B541}" presName="tx2" presStyleLbl="revTx" presStyleIdx="2" presStyleCnt="5" custScaleX="539203" custScaleY="117446"/>
      <dgm:spPr/>
    </dgm:pt>
    <dgm:pt modelId="{D170D7A1-AD14-5542-ADA0-163BE4511E44}" type="pres">
      <dgm:prSet presAssocID="{5EC19A6C-E72C-9A41-BF45-5E377349B541}" presName="vert2" presStyleCnt="0"/>
      <dgm:spPr/>
    </dgm:pt>
    <dgm:pt modelId="{929AB004-E3EC-3047-A3E3-18FD6B382C8F}" type="pres">
      <dgm:prSet presAssocID="{5EC19A6C-E72C-9A41-BF45-5E377349B541}" presName="thinLine2b" presStyleLbl="callout" presStyleIdx="1" presStyleCnt="4"/>
      <dgm:spPr/>
    </dgm:pt>
    <dgm:pt modelId="{62C1553D-AFCF-0E4C-9C00-8F86C6130B6C}" type="pres">
      <dgm:prSet presAssocID="{5EC19A6C-E72C-9A41-BF45-5E377349B541}" presName="vertSpace2b" presStyleCnt="0"/>
      <dgm:spPr/>
    </dgm:pt>
    <dgm:pt modelId="{A7AD7CE0-D183-674D-9C83-701F5F03CE8A}" type="pres">
      <dgm:prSet presAssocID="{EB8DAE91-C4BB-1D44-8F08-32B91B5A123D}" presName="horz2" presStyleCnt="0"/>
      <dgm:spPr/>
    </dgm:pt>
    <dgm:pt modelId="{14C5E8B9-8234-F540-83D2-FD2A8329B0E5}" type="pres">
      <dgm:prSet presAssocID="{EB8DAE91-C4BB-1D44-8F08-32B91B5A123D}" presName="horzSpace2" presStyleCnt="0"/>
      <dgm:spPr/>
    </dgm:pt>
    <dgm:pt modelId="{46BB9BE5-F8A9-C941-A8B6-78D40ED19C1A}" type="pres">
      <dgm:prSet presAssocID="{EB8DAE91-C4BB-1D44-8F08-32B91B5A123D}" presName="tx2" presStyleLbl="revTx" presStyleIdx="3" presStyleCnt="5" custScaleX="542668" custScaleY="138278"/>
      <dgm:spPr/>
    </dgm:pt>
    <dgm:pt modelId="{C3FE388E-720A-E84D-8D33-7D6433B4B5EA}" type="pres">
      <dgm:prSet presAssocID="{EB8DAE91-C4BB-1D44-8F08-32B91B5A123D}" presName="vert2" presStyleCnt="0"/>
      <dgm:spPr/>
    </dgm:pt>
    <dgm:pt modelId="{4610A5F5-C0CC-E44D-8C09-8FAC02F23978}" type="pres">
      <dgm:prSet presAssocID="{EB8DAE91-C4BB-1D44-8F08-32B91B5A123D}" presName="thinLine2b" presStyleLbl="callout" presStyleIdx="2" presStyleCnt="4"/>
      <dgm:spPr/>
    </dgm:pt>
    <dgm:pt modelId="{619725C6-8F77-704C-A955-DF5868F86D93}" type="pres">
      <dgm:prSet presAssocID="{EB8DAE91-C4BB-1D44-8F08-32B91B5A123D}" presName="vertSpace2b" presStyleCnt="0"/>
      <dgm:spPr/>
    </dgm:pt>
    <dgm:pt modelId="{F0EFA6D3-07E8-F449-A83D-CBA73A8AE8B8}" type="pres">
      <dgm:prSet presAssocID="{E334DC41-76A2-B548-93ED-F95C73FBF578}" presName="horz2" presStyleCnt="0"/>
      <dgm:spPr/>
    </dgm:pt>
    <dgm:pt modelId="{603097E0-5DB2-5F4F-91AB-69F603823B13}" type="pres">
      <dgm:prSet presAssocID="{E334DC41-76A2-B548-93ED-F95C73FBF578}" presName="horzSpace2" presStyleCnt="0"/>
      <dgm:spPr/>
    </dgm:pt>
    <dgm:pt modelId="{8353D802-2F15-6047-BA03-AB4BD4D28FA4}" type="pres">
      <dgm:prSet presAssocID="{E334DC41-76A2-B548-93ED-F95C73FBF578}" presName="tx2" presStyleLbl="revTx" presStyleIdx="4" presStyleCnt="5" custScaleX="543480"/>
      <dgm:spPr/>
    </dgm:pt>
    <dgm:pt modelId="{47098695-0032-5743-BED9-9A66D20D24C6}" type="pres">
      <dgm:prSet presAssocID="{E334DC41-76A2-B548-93ED-F95C73FBF578}" presName="vert2" presStyleCnt="0"/>
      <dgm:spPr/>
    </dgm:pt>
    <dgm:pt modelId="{54CB5EBE-CDCB-1B4C-90F0-60CCF91C59C8}" type="pres">
      <dgm:prSet presAssocID="{E334DC41-76A2-B548-93ED-F95C73FBF578}" presName="thinLine2b" presStyleLbl="callout" presStyleIdx="3" presStyleCnt="4"/>
      <dgm:spPr/>
    </dgm:pt>
    <dgm:pt modelId="{57C56209-ED8B-9B4D-A9ED-CBF2BCB66FA1}" type="pres">
      <dgm:prSet presAssocID="{E334DC41-76A2-B548-93ED-F95C73FBF578}" presName="vertSpace2b" presStyleCnt="0"/>
      <dgm:spPr/>
    </dgm:pt>
  </dgm:ptLst>
  <dgm:cxnLst>
    <dgm:cxn modelId="{B2570A05-8236-FC4F-A49E-37B7A37BBA13}" srcId="{A5739C86-4F25-5D4A-A5EA-2B80E0C3E5DA}" destId="{5EC19A6C-E72C-9A41-BF45-5E377349B541}" srcOrd="1" destOrd="0" parTransId="{5FD8EA64-CCA1-CF46-A5F2-E9C6BF5EAFDF}" sibTransId="{DDE231B2-29CB-7448-829F-63EB919F792A}"/>
    <dgm:cxn modelId="{9AC73108-551E-F143-9E20-ADEC24ADA5BE}" type="presOf" srcId="{EB8DAE91-C4BB-1D44-8F08-32B91B5A123D}" destId="{46BB9BE5-F8A9-C941-A8B6-78D40ED19C1A}" srcOrd="0" destOrd="0" presId="urn:microsoft.com/office/officeart/2008/layout/LinedList"/>
    <dgm:cxn modelId="{4BB3F30B-32F2-7F48-AFD2-E9107863B04B}" type="presOf" srcId="{5EC19A6C-E72C-9A41-BF45-5E377349B541}" destId="{EC336C35-081E-F747-A4EF-E01F2C4DA104}" srcOrd="0" destOrd="0" presId="urn:microsoft.com/office/officeart/2008/layout/LinedList"/>
    <dgm:cxn modelId="{976CBE15-EBC7-434E-B813-FA2F7F74B99E}" srcId="{A5739C86-4F25-5D4A-A5EA-2B80E0C3E5DA}" destId="{E334DC41-76A2-B548-93ED-F95C73FBF578}" srcOrd="3" destOrd="0" parTransId="{6C093782-B914-B942-B5FE-2333D405B61C}" sibTransId="{12E4E283-85E1-864F-96D1-918B9A6A474C}"/>
    <dgm:cxn modelId="{69304E1C-D657-3A4A-85D8-0885341BE37A}" srcId="{A5739C86-4F25-5D4A-A5EA-2B80E0C3E5DA}" destId="{F1BC5A4A-2C42-7C4A-BA12-C788040A9542}" srcOrd="0" destOrd="0" parTransId="{CA42ABE2-6915-2B42-AFD1-470B87FCF4E8}" sibTransId="{A943329D-C97E-9043-BA79-6179D0A188CA}"/>
    <dgm:cxn modelId="{C80A601C-C4AF-D942-BE7F-8ED90B7473A5}" type="presOf" srcId="{A5739C86-4F25-5D4A-A5EA-2B80E0C3E5DA}" destId="{A7139C7A-9141-1F4C-978B-9E28FEBFD28A}" srcOrd="0" destOrd="0" presId="urn:microsoft.com/office/officeart/2008/layout/LinedList"/>
    <dgm:cxn modelId="{33ECCE54-2BFF-044A-810E-68BD16CADF2C}" type="presOf" srcId="{9593D30A-4AF8-9F49-9912-030E60E5BDD7}" destId="{6B54118D-1F47-CB44-B975-655040AA4390}" srcOrd="0" destOrd="0" presId="urn:microsoft.com/office/officeart/2008/layout/LinedList"/>
    <dgm:cxn modelId="{E91F77B0-8E2F-3B44-BCEC-72EAF093B25A}" type="presOf" srcId="{F1BC5A4A-2C42-7C4A-BA12-C788040A9542}" destId="{DABDBBE2-F528-4D4F-8F2F-91FEA9FA37C2}" srcOrd="0" destOrd="0" presId="urn:microsoft.com/office/officeart/2008/layout/LinedList"/>
    <dgm:cxn modelId="{183BB3DB-9838-C840-A7A6-7C9102AA13D3}" srcId="{9593D30A-4AF8-9F49-9912-030E60E5BDD7}" destId="{A5739C86-4F25-5D4A-A5EA-2B80E0C3E5DA}" srcOrd="0" destOrd="0" parTransId="{48501BEF-77BF-6D4D-B2E5-2DE08BA6396A}" sibTransId="{C1AC2B59-88C1-4242-8DDD-56809585D7DC}"/>
    <dgm:cxn modelId="{BA578BED-90A7-9E45-A98B-23CAE93ABFFC}" srcId="{A5739C86-4F25-5D4A-A5EA-2B80E0C3E5DA}" destId="{EB8DAE91-C4BB-1D44-8F08-32B91B5A123D}" srcOrd="2" destOrd="0" parTransId="{AA0E51CE-2336-C24E-9B65-4993710C9CA8}" sibTransId="{24C3FAAC-FF99-344A-8D3A-DBF031A24D18}"/>
    <dgm:cxn modelId="{B043F8FE-52DD-6442-8495-E4B2608DB2EB}" type="presOf" srcId="{E334DC41-76A2-B548-93ED-F95C73FBF578}" destId="{8353D802-2F15-6047-BA03-AB4BD4D28FA4}" srcOrd="0" destOrd="0" presId="urn:microsoft.com/office/officeart/2008/layout/LinedList"/>
    <dgm:cxn modelId="{FC41070D-274A-A442-829D-1549676E10A7}" type="presParOf" srcId="{6B54118D-1F47-CB44-B975-655040AA4390}" destId="{71C339C0-F676-1445-8B9F-5384CD50EE8F}" srcOrd="0" destOrd="0" presId="urn:microsoft.com/office/officeart/2008/layout/LinedList"/>
    <dgm:cxn modelId="{10A414AD-C2E0-F249-A62E-D4B7FC97F7C2}" type="presParOf" srcId="{6B54118D-1F47-CB44-B975-655040AA4390}" destId="{3A21B478-1288-DD46-8890-9D424675DF1F}" srcOrd="1" destOrd="0" presId="urn:microsoft.com/office/officeart/2008/layout/LinedList"/>
    <dgm:cxn modelId="{74787EBA-7FF6-B044-8F8D-14B55D04929F}" type="presParOf" srcId="{3A21B478-1288-DD46-8890-9D424675DF1F}" destId="{A7139C7A-9141-1F4C-978B-9E28FEBFD28A}" srcOrd="0" destOrd="0" presId="urn:microsoft.com/office/officeart/2008/layout/LinedList"/>
    <dgm:cxn modelId="{804ED691-1EA6-D140-9F69-26389C24AD2B}" type="presParOf" srcId="{3A21B478-1288-DD46-8890-9D424675DF1F}" destId="{48750B4A-712A-7241-89D8-6DFAEFFFA767}" srcOrd="1" destOrd="0" presId="urn:microsoft.com/office/officeart/2008/layout/LinedList"/>
    <dgm:cxn modelId="{AD430463-1AA7-B644-B05A-87D6F8FE79B9}" type="presParOf" srcId="{48750B4A-712A-7241-89D8-6DFAEFFFA767}" destId="{11A2E0FD-079E-194E-BA55-BF09E5AA18C5}" srcOrd="0" destOrd="0" presId="urn:microsoft.com/office/officeart/2008/layout/LinedList"/>
    <dgm:cxn modelId="{0E1A4233-FA75-114C-824D-428A75F6A0E7}" type="presParOf" srcId="{48750B4A-712A-7241-89D8-6DFAEFFFA767}" destId="{35073590-AB98-2E4A-B0B1-3DAD87C76C35}" srcOrd="1" destOrd="0" presId="urn:microsoft.com/office/officeart/2008/layout/LinedList"/>
    <dgm:cxn modelId="{D237ED60-8EBB-A947-B621-AB9FC46C03A8}" type="presParOf" srcId="{35073590-AB98-2E4A-B0B1-3DAD87C76C35}" destId="{9BDD63F9-0D27-FB48-8720-457FD8238400}" srcOrd="0" destOrd="0" presId="urn:microsoft.com/office/officeart/2008/layout/LinedList"/>
    <dgm:cxn modelId="{C1876370-910C-9045-8806-CDBD7DB39821}" type="presParOf" srcId="{35073590-AB98-2E4A-B0B1-3DAD87C76C35}" destId="{DABDBBE2-F528-4D4F-8F2F-91FEA9FA37C2}" srcOrd="1" destOrd="0" presId="urn:microsoft.com/office/officeart/2008/layout/LinedList"/>
    <dgm:cxn modelId="{132C61BC-BAE6-034F-AA48-78DB23D25455}" type="presParOf" srcId="{35073590-AB98-2E4A-B0B1-3DAD87C76C35}" destId="{4AB3D541-A1A4-A347-8F73-C8D7708DB27E}" srcOrd="2" destOrd="0" presId="urn:microsoft.com/office/officeart/2008/layout/LinedList"/>
    <dgm:cxn modelId="{556C4CB0-9344-524A-9E31-E2B1AD8B14CA}" type="presParOf" srcId="{48750B4A-712A-7241-89D8-6DFAEFFFA767}" destId="{D1533974-EAD7-2E47-855C-A144D2204841}" srcOrd="2" destOrd="0" presId="urn:microsoft.com/office/officeart/2008/layout/LinedList"/>
    <dgm:cxn modelId="{350BDECC-DA14-E34F-BF44-70E1E109CE5F}" type="presParOf" srcId="{48750B4A-712A-7241-89D8-6DFAEFFFA767}" destId="{BA59AA15-7AD5-FE41-B0B0-B4500CF5C585}" srcOrd="3" destOrd="0" presId="urn:microsoft.com/office/officeart/2008/layout/LinedList"/>
    <dgm:cxn modelId="{7FEF5EA7-077D-2646-8FFB-C4B7E998EC95}" type="presParOf" srcId="{48750B4A-712A-7241-89D8-6DFAEFFFA767}" destId="{5EBABDB3-426F-8A4F-AA6A-0EB97C482F02}" srcOrd="4" destOrd="0" presId="urn:microsoft.com/office/officeart/2008/layout/LinedList"/>
    <dgm:cxn modelId="{B78508DF-A349-9147-B557-F9831D68F429}" type="presParOf" srcId="{5EBABDB3-426F-8A4F-AA6A-0EB97C482F02}" destId="{AE68D137-364F-FC46-A577-C70422632F5C}" srcOrd="0" destOrd="0" presId="urn:microsoft.com/office/officeart/2008/layout/LinedList"/>
    <dgm:cxn modelId="{71587CC2-C0E0-5441-A136-290E527EB4B2}" type="presParOf" srcId="{5EBABDB3-426F-8A4F-AA6A-0EB97C482F02}" destId="{EC336C35-081E-F747-A4EF-E01F2C4DA104}" srcOrd="1" destOrd="0" presId="urn:microsoft.com/office/officeart/2008/layout/LinedList"/>
    <dgm:cxn modelId="{1348EF78-0AC3-6B4E-9D6C-B2BFAC6AC18C}" type="presParOf" srcId="{5EBABDB3-426F-8A4F-AA6A-0EB97C482F02}" destId="{D170D7A1-AD14-5542-ADA0-163BE4511E44}" srcOrd="2" destOrd="0" presId="urn:microsoft.com/office/officeart/2008/layout/LinedList"/>
    <dgm:cxn modelId="{F7CFE64B-6922-FD4C-AEEB-463EDCDA8546}" type="presParOf" srcId="{48750B4A-712A-7241-89D8-6DFAEFFFA767}" destId="{929AB004-E3EC-3047-A3E3-18FD6B382C8F}" srcOrd="5" destOrd="0" presId="urn:microsoft.com/office/officeart/2008/layout/LinedList"/>
    <dgm:cxn modelId="{C9B54BD3-87BA-D84A-8C46-6DDEFD3BD5C9}" type="presParOf" srcId="{48750B4A-712A-7241-89D8-6DFAEFFFA767}" destId="{62C1553D-AFCF-0E4C-9C00-8F86C6130B6C}" srcOrd="6" destOrd="0" presId="urn:microsoft.com/office/officeart/2008/layout/LinedList"/>
    <dgm:cxn modelId="{F7B82837-AC8C-4B49-B8AB-7137134FF4F8}" type="presParOf" srcId="{48750B4A-712A-7241-89D8-6DFAEFFFA767}" destId="{A7AD7CE0-D183-674D-9C83-701F5F03CE8A}" srcOrd="7" destOrd="0" presId="urn:microsoft.com/office/officeart/2008/layout/LinedList"/>
    <dgm:cxn modelId="{4ABDE30D-836B-9149-B7D6-5E9B8A0ACB0F}" type="presParOf" srcId="{A7AD7CE0-D183-674D-9C83-701F5F03CE8A}" destId="{14C5E8B9-8234-F540-83D2-FD2A8329B0E5}" srcOrd="0" destOrd="0" presId="urn:microsoft.com/office/officeart/2008/layout/LinedList"/>
    <dgm:cxn modelId="{7709C072-9CE7-DB4B-90BE-ADEAE7DABA00}" type="presParOf" srcId="{A7AD7CE0-D183-674D-9C83-701F5F03CE8A}" destId="{46BB9BE5-F8A9-C941-A8B6-78D40ED19C1A}" srcOrd="1" destOrd="0" presId="urn:microsoft.com/office/officeart/2008/layout/LinedList"/>
    <dgm:cxn modelId="{5A1849CE-4C2F-5443-9D01-211F4BFA2EF2}" type="presParOf" srcId="{A7AD7CE0-D183-674D-9C83-701F5F03CE8A}" destId="{C3FE388E-720A-E84D-8D33-7D6433B4B5EA}" srcOrd="2" destOrd="0" presId="urn:microsoft.com/office/officeart/2008/layout/LinedList"/>
    <dgm:cxn modelId="{0B541DC4-7327-2548-BA14-8A655301FC1A}" type="presParOf" srcId="{48750B4A-712A-7241-89D8-6DFAEFFFA767}" destId="{4610A5F5-C0CC-E44D-8C09-8FAC02F23978}" srcOrd="8" destOrd="0" presId="urn:microsoft.com/office/officeart/2008/layout/LinedList"/>
    <dgm:cxn modelId="{796680B5-8D55-8746-8BF1-DA6AB525BE9B}" type="presParOf" srcId="{48750B4A-712A-7241-89D8-6DFAEFFFA767}" destId="{619725C6-8F77-704C-A955-DF5868F86D93}" srcOrd="9" destOrd="0" presId="urn:microsoft.com/office/officeart/2008/layout/LinedList"/>
    <dgm:cxn modelId="{E98F344C-F7E5-E646-84B1-B1DF84A8F8EB}" type="presParOf" srcId="{48750B4A-712A-7241-89D8-6DFAEFFFA767}" destId="{F0EFA6D3-07E8-F449-A83D-CBA73A8AE8B8}" srcOrd="10" destOrd="0" presId="urn:microsoft.com/office/officeart/2008/layout/LinedList"/>
    <dgm:cxn modelId="{91B874FE-7853-9F4E-8B6D-05665984EBA6}" type="presParOf" srcId="{F0EFA6D3-07E8-F449-A83D-CBA73A8AE8B8}" destId="{603097E0-5DB2-5F4F-91AB-69F603823B13}" srcOrd="0" destOrd="0" presId="urn:microsoft.com/office/officeart/2008/layout/LinedList"/>
    <dgm:cxn modelId="{7E8BDBE2-1928-E34E-A2E7-017B5D8D4223}" type="presParOf" srcId="{F0EFA6D3-07E8-F449-A83D-CBA73A8AE8B8}" destId="{8353D802-2F15-6047-BA03-AB4BD4D28FA4}" srcOrd="1" destOrd="0" presId="urn:microsoft.com/office/officeart/2008/layout/LinedList"/>
    <dgm:cxn modelId="{0C2BF351-2FCC-6143-A974-B2DFE6F00060}" type="presParOf" srcId="{F0EFA6D3-07E8-F449-A83D-CBA73A8AE8B8}" destId="{47098695-0032-5743-BED9-9A66D20D24C6}" srcOrd="2" destOrd="0" presId="urn:microsoft.com/office/officeart/2008/layout/LinedList"/>
    <dgm:cxn modelId="{94AC4489-574C-0543-9FD6-F3622BD22298}" type="presParOf" srcId="{48750B4A-712A-7241-89D8-6DFAEFFFA767}" destId="{54CB5EBE-CDCB-1B4C-90F0-60CCF91C59C8}" srcOrd="11" destOrd="0" presId="urn:microsoft.com/office/officeart/2008/layout/LinedList"/>
    <dgm:cxn modelId="{4E0DFF8F-FD4C-F642-A3C3-2B9EA003E738}" type="presParOf" srcId="{48750B4A-712A-7241-89D8-6DFAEFFFA767}" destId="{57C56209-ED8B-9B4D-A9ED-CBF2BCB66FA1}" srcOrd="12"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51520-8A37-4A45-A1E6-E3DE081D683E}">
      <dsp:nvSpPr>
        <dsp:cNvPr id="0" name=""/>
        <dsp:cNvSpPr/>
      </dsp:nvSpPr>
      <dsp:spPr>
        <a:xfrm>
          <a:off x="0" y="105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04AC83-561C-894C-8035-C9BDD99190B1}">
      <dsp:nvSpPr>
        <dsp:cNvPr id="0" name=""/>
        <dsp:cNvSpPr/>
      </dsp:nvSpPr>
      <dsp:spPr>
        <a:xfrm>
          <a:off x="0" y="1050"/>
          <a:ext cx="10515600" cy="787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GB" sz="2400" kern="1200" dirty="0">
              <a:latin typeface="Montserrat" pitchFamily="2" charset="77"/>
            </a:rPr>
            <a:t>1. Legislative background and HDV sector idiosyncrasies</a:t>
          </a:r>
        </a:p>
        <a:p>
          <a:pPr marL="0" lvl="0" indent="0" algn="ctr" defTabSz="1066800">
            <a:lnSpc>
              <a:spcPct val="90000"/>
            </a:lnSpc>
            <a:spcBef>
              <a:spcPct val="0"/>
            </a:spcBef>
            <a:spcAft>
              <a:spcPct val="35000"/>
            </a:spcAft>
            <a:buNone/>
          </a:pPr>
          <a:endParaRPr lang="en-GB" sz="1500" kern="1200" dirty="0">
            <a:latin typeface="Montserrat" pitchFamily="2" charset="77"/>
          </a:endParaRPr>
        </a:p>
      </dsp:txBody>
      <dsp:txXfrm>
        <a:off x="0" y="1050"/>
        <a:ext cx="10515600" cy="787413"/>
      </dsp:txXfrm>
    </dsp:sp>
    <dsp:sp modelId="{3D54CF2E-1D64-4247-B33D-813078417B81}">
      <dsp:nvSpPr>
        <dsp:cNvPr id="0" name=""/>
        <dsp:cNvSpPr/>
      </dsp:nvSpPr>
      <dsp:spPr>
        <a:xfrm>
          <a:off x="0" y="78846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646558-CBFC-4E41-9101-F42F3F443F01}">
      <dsp:nvSpPr>
        <dsp:cNvPr id="0" name=""/>
        <dsp:cNvSpPr/>
      </dsp:nvSpPr>
      <dsp:spPr>
        <a:xfrm>
          <a:off x="0" y="788463"/>
          <a:ext cx="10515600" cy="899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GB" sz="2400" kern="1200" dirty="0">
              <a:latin typeface="Montserrat" pitchFamily="2" charset="77"/>
            </a:rPr>
            <a:t>2. Gaps in the CO2 standards for HDVs identified in the 1</a:t>
          </a:r>
          <a:r>
            <a:rPr lang="en-GB" sz="2400" kern="1200" baseline="30000" dirty="0">
              <a:latin typeface="Montserrat" pitchFamily="2" charset="77"/>
            </a:rPr>
            <a:t>st</a:t>
          </a:r>
          <a:r>
            <a:rPr lang="en-GB" sz="2400" kern="1200" dirty="0">
              <a:latin typeface="Montserrat" pitchFamily="2" charset="77"/>
            </a:rPr>
            <a:t> report</a:t>
          </a:r>
        </a:p>
        <a:p>
          <a:pPr marL="0" lvl="0" indent="0" algn="ctr" defTabSz="1066800">
            <a:lnSpc>
              <a:spcPct val="90000"/>
            </a:lnSpc>
            <a:spcBef>
              <a:spcPct val="0"/>
            </a:spcBef>
            <a:spcAft>
              <a:spcPct val="35000"/>
            </a:spcAft>
            <a:buNone/>
          </a:pPr>
          <a:endParaRPr lang="en-GB" sz="1600" kern="1200" dirty="0">
            <a:latin typeface="Montserrat" pitchFamily="2" charset="77"/>
          </a:endParaRPr>
        </a:p>
        <a:p>
          <a:pPr marL="0" lvl="0" indent="0" algn="ctr" defTabSz="1066800">
            <a:lnSpc>
              <a:spcPct val="90000"/>
            </a:lnSpc>
            <a:spcBef>
              <a:spcPct val="0"/>
            </a:spcBef>
            <a:spcAft>
              <a:spcPct val="35000"/>
            </a:spcAft>
            <a:buNone/>
          </a:pPr>
          <a:endParaRPr lang="en-GB" sz="2400" kern="1200" dirty="0">
            <a:latin typeface="Montserrat" pitchFamily="2" charset="77"/>
          </a:endParaRPr>
        </a:p>
      </dsp:txBody>
      <dsp:txXfrm>
        <a:off x="0" y="788463"/>
        <a:ext cx="10515600" cy="899479"/>
      </dsp:txXfrm>
    </dsp:sp>
    <dsp:sp modelId="{1A17C53A-7598-BF4B-8D62-BDD0F8936EA5}">
      <dsp:nvSpPr>
        <dsp:cNvPr id="0" name=""/>
        <dsp:cNvSpPr/>
      </dsp:nvSpPr>
      <dsp:spPr>
        <a:xfrm>
          <a:off x="0" y="168794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DE1796-7CAA-F94D-B58C-8C2DDCC33636}">
      <dsp:nvSpPr>
        <dsp:cNvPr id="0" name=""/>
        <dsp:cNvSpPr/>
      </dsp:nvSpPr>
      <dsp:spPr>
        <a:xfrm>
          <a:off x="0" y="1687943"/>
          <a:ext cx="10515600" cy="81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GB" sz="2400" kern="1200" dirty="0">
              <a:latin typeface="Montserrat" pitchFamily="2" charset="77"/>
            </a:rPr>
            <a:t>3. Technology neutrality versus a technology mandate approach</a:t>
          </a:r>
        </a:p>
      </dsp:txBody>
      <dsp:txXfrm>
        <a:off x="0" y="1687943"/>
        <a:ext cx="10515600" cy="815820"/>
      </dsp:txXfrm>
    </dsp:sp>
    <dsp:sp modelId="{DBE2085B-CC8E-1D40-B3CC-F507C2E00242}">
      <dsp:nvSpPr>
        <dsp:cNvPr id="0" name=""/>
        <dsp:cNvSpPr/>
      </dsp:nvSpPr>
      <dsp:spPr>
        <a:xfrm>
          <a:off x="0" y="250376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47D9C6-16EC-D847-B6D7-87ACD862B090}">
      <dsp:nvSpPr>
        <dsp:cNvPr id="0" name=""/>
        <dsp:cNvSpPr/>
      </dsp:nvSpPr>
      <dsp:spPr>
        <a:xfrm>
          <a:off x="0" y="2503763"/>
          <a:ext cx="10515600" cy="1384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GB" sz="2400" kern="1200" dirty="0">
              <a:latin typeface="Montserrat" pitchFamily="2" charset="77"/>
            </a:rPr>
            <a:t>4. Electrification of the heavy-duty transport sector</a:t>
          </a:r>
        </a:p>
      </dsp:txBody>
      <dsp:txXfrm>
        <a:off x="0" y="2503763"/>
        <a:ext cx="10515600" cy="13843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4E9FA-DB00-1843-BE43-9B1D8A1F0B5B}">
      <dsp:nvSpPr>
        <dsp:cNvPr id="0" name=""/>
        <dsp:cNvSpPr/>
      </dsp:nvSpPr>
      <dsp:spPr>
        <a:xfrm>
          <a:off x="0" y="0"/>
          <a:ext cx="1116418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C9412B-24FB-5F46-B28F-F981E3699298}">
      <dsp:nvSpPr>
        <dsp:cNvPr id="0" name=""/>
        <dsp:cNvSpPr/>
      </dsp:nvSpPr>
      <dsp:spPr>
        <a:xfrm>
          <a:off x="0" y="0"/>
          <a:ext cx="909270" cy="4881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Cambria" panose="02040503050406030204" pitchFamily="18" charset="0"/>
            <a:buNone/>
          </a:pPr>
          <a:endParaRPr lang="en-BE" sz="2400" b="0" u="none" kern="1200" dirty="0">
            <a:latin typeface="Montserrat" pitchFamily="2" charset="77"/>
          </a:endParaRPr>
        </a:p>
      </dsp:txBody>
      <dsp:txXfrm>
        <a:off x="0" y="0"/>
        <a:ext cx="909270" cy="4881838"/>
      </dsp:txXfrm>
    </dsp:sp>
    <dsp:sp modelId="{B40000B1-63E4-D848-A325-30D3E1FB24D6}">
      <dsp:nvSpPr>
        <dsp:cNvPr id="0" name=""/>
        <dsp:cNvSpPr/>
      </dsp:nvSpPr>
      <dsp:spPr>
        <a:xfrm>
          <a:off x="977465" y="131104"/>
          <a:ext cx="10176574" cy="1497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1066800">
            <a:lnSpc>
              <a:spcPct val="90000"/>
            </a:lnSpc>
            <a:spcBef>
              <a:spcPct val="0"/>
            </a:spcBef>
            <a:spcAft>
              <a:spcPct val="35000"/>
            </a:spcAft>
            <a:buNone/>
          </a:pPr>
          <a:r>
            <a:rPr lang="en-GB" sz="2200" kern="1200" dirty="0">
              <a:solidFill>
                <a:prstClr val="black">
                  <a:hueOff val="0"/>
                  <a:satOff val="0"/>
                  <a:lumOff val="0"/>
                  <a:alphaOff val="0"/>
                </a:prstClr>
              </a:solidFill>
              <a:latin typeface="Montserrat" pitchFamily="2" charset="77"/>
              <a:ea typeface="+mn-ea"/>
              <a:cs typeface="+mn-cs"/>
            </a:rPr>
            <a:t>Only by using an LCA approach can CO2 reductions be measured effectively against targets and only this approach observes the technology neutrality principle</a:t>
          </a:r>
          <a:endParaRPr lang="en-BE" sz="2200" kern="1200" dirty="0">
            <a:solidFill>
              <a:prstClr val="black">
                <a:hueOff val="0"/>
                <a:satOff val="0"/>
                <a:lumOff val="0"/>
                <a:alphaOff val="0"/>
              </a:prstClr>
            </a:solidFill>
            <a:latin typeface="Montserrat" pitchFamily="2" charset="77"/>
            <a:ea typeface="+mn-ea"/>
            <a:cs typeface="+mn-cs"/>
          </a:endParaRPr>
        </a:p>
      </dsp:txBody>
      <dsp:txXfrm>
        <a:off x="977465" y="131104"/>
        <a:ext cx="10176574" cy="1497208"/>
      </dsp:txXfrm>
    </dsp:sp>
    <dsp:sp modelId="{E94E8E90-DE66-9A45-B15D-647A8CAC4706}">
      <dsp:nvSpPr>
        <dsp:cNvPr id="0" name=""/>
        <dsp:cNvSpPr/>
      </dsp:nvSpPr>
      <dsp:spPr>
        <a:xfrm>
          <a:off x="909270" y="1628312"/>
          <a:ext cx="363708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BAD7FD-F91F-2B46-A279-64246EBA01EB}">
      <dsp:nvSpPr>
        <dsp:cNvPr id="0" name=""/>
        <dsp:cNvSpPr/>
      </dsp:nvSpPr>
      <dsp:spPr>
        <a:xfrm>
          <a:off x="977465" y="1759416"/>
          <a:ext cx="10110407" cy="1277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1066800">
            <a:lnSpc>
              <a:spcPct val="90000"/>
            </a:lnSpc>
            <a:spcBef>
              <a:spcPct val="0"/>
            </a:spcBef>
            <a:spcAft>
              <a:spcPct val="35000"/>
            </a:spcAft>
            <a:buNone/>
          </a:pPr>
          <a:r>
            <a:rPr lang="en-GB" sz="2200" kern="1200" dirty="0">
              <a:solidFill>
                <a:prstClr val="black">
                  <a:hueOff val="0"/>
                  <a:satOff val="0"/>
                  <a:lumOff val="0"/>
                  <a:alphaOff val="0"/>
                </a:prstClr>
              </a:solidFill>
              <a:latin typeface="Montserrat" pitchFamily="2" charset="77"/>
              <a:ea typeface="+mn-ea"/>
              <a:cs typeface="+mn-cs"/>
            </a:rPr>
            <a:t>Solution: broaden the definition of ZEVs to incorporate renewable fuelled vehicles</a:t>
          </a:r>
          <a:endParaRPr lang="en-BE" sz="2200" kern="1200" dirty="0">
            <a:solidFill>
              <a:prstClr val="black">
                <a:hueOff val="0"/>
                <a:satOff val="0"/>
                <a:lumOff val="0"/>
                <a:alphaOff val="0"/>
              </a:prstClr>
            </a:solidFill>
            <a:latin typeface="Montserrat" pitchFamily="2" charset="77"/>
            <a:ea typeface="+mn-ea"/>
            <a:cs typeface="+mn-cs"/>
          </a:endParaRPr>
        </a:p>
      </dsp:txBody>
      <dsp:txXfrm>
        <a:off x="977465" y="1759416"/>
        <a:ext cx="10110407" cy="1277792"/>
      </dsp:txXfrm>
    </dsp:sp>
    <dsp:sp modelId="{E529F01F-77BE-1140-A440-04A67BF135A5}">
      <dsp:nvSpPr>
        <dsp:cNvPr id="0" name=""/>
        <dsp:cNvSpPr/>
      </dsp:nvSpPr>
      <dsp:spPr>
        <a:xfrm>
          <a:off x="909270" y="3037208"/>
          <a:ext cx="363708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C0A6CC-26F1-3245-B4C6-69CEEECEA746}">
      <dsp:nvSpPr>
        <dsp:cNvPr id="0" name=""/>
        <dsp:cNvSpPr/>
      </dsp:nvSpPr>
      <dsp:spPr>
        <a:xfrm>
          <a:off x="977465" y="3168312"/>
          <a:ext cx="10136067" cy="1574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1066800">
            <a:lnSpc>
              <a:spcPct val="90000"/>
            </a:lnSpc>
            <a:spcBef>
              <a:spcPct val="0"/>
            </a:spcBef>
            <a:spcAft>
              <a:spcPct val="35000"/>
            </a:spcAft>
            <a:buNone/>
          </a:pPr>
          <a:r>
            <a:rPr lang="en-GB" sz="2200" kern="1200" dirty="0">
              <a:solidFill>
                <a:prstClr val="black">
                  <a:hueOff val="0"/>
                  <a:satOff val="0"/>
                  <a:lumOff val="0"/>
                  <a:alphaOff val="0"/>
                </a:prstClr>
              </a:solidFill>
              <a:latin typeface="Montserrat" pitchFamily="2" charset="77"/>
              <a:ea typeface="+mn-ea"/>
              <a:cs typeface="+mn-cs"/>
            </a:rPr>
            <a:t>Alternative: to adopt a well-designed carbon correction factor to account for the carbon reduction potential of renewable fuelled vehicles</a:t>
          </a:r>
          <a:endParaRPr lang="en-BE" sz="2200" kern="1200" dirty="0">
            <a:solidFill>
              <a:prstClr val="black">
                <a:hueOff val="0"/>
                <a:satOff val="0"/>
                <a:lumOff val="0"/>
                <a:alphaOff val="0"/>
              </a:prstClr>
            </a:solidFill>
            <a:latin typeface="Montserrat" pitchFamily="2" charset="77"/>
            <a:ea typeface="+mn-ea"/>
            <a:cs typeface="+mn-cs"/>
          </a:endParaRPr>
        </a:p>
      </dsp:txBody>
      <dsp:txXfrm>
        <a:off x="977465" y="3168312"/>
        <a:ext cx="10136067" cy="1574297"/>
      </dsp:txXfrm>
    </dsp:sp>
    <dsp:sp modelId="{77D6470F-D587-F740-AFE6-16039935F60C}">
      <dsp:nvSpPr>
        <dsp:cNvPr id="0" name=""/>
        <dsp:cNvSpPr/>
      </dsp:nvSpPr>
      <dsp:spPr>
        <a:xfrm>
          <a:off x="909270" y="4742610"/>
          <a:ext cx="363708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51223-B469-FF40-8A3F-2EF87E2DCB7F}">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075030-62E6-0546-9342-014CE4A1004A}">
      <dsp:nvSpPr>
        <dsp:cNvPr id="0" name=""/>
        <dsp:cNvSpPr/>
      </dsp:nvSpPr>
      <dsp:spPr>
        <a:xfrm>
          <a:off x="0" y="0"/>
          <a:ext cx="2824689"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ourier New" panose="02070309020205020404" pitchFamily="49" charset="0"/>
            <a:buNone/>
          </a:pPr>
          <a:r>
            <a:rPr lang="en-US" sz="1800" b="1" kern="1200" dirty="0">
              <a:latin typeface="Montserrat" pitchFamily="2" charset="77"/>
            </a:rPr>
            <a:t>Charging infrastructure deployment for zero-emission vehicles</a:t>
          </a:r>
          <a:endParaRPr lang="en-GB" sz="1800" b="1" i="0" u="none" strike="noStrike" kern="1200" dirty="0">
            <a:solidFill>
              <a:srgbClr val="333333"/>
            </a:solidFill>
            <a:effectLst/>
            <a:latin typeface="Montserrat" pitchFamily="2" charset="77"/>
          </a:endParaRPr>
        </a:p>
      </dsp:txBody>
      <dsp:txXfrm>
        <a:off x="0" y="0"/>
        <a:ext cx="2824689" cy="4351338"/>
      </dsp:txXfrm>
    </dsp:sp>
    <dsp:sp modelId="{33B49DDF-6191-9743-B1CB-9DA729CC6E83}">
      <dsp:nvSpPr>
        <dsp:cNvPr id="0" name=""/>
        <dsp:cNvSpPr/>
      </dsp:nvSpPr>
      <dsp:spPr>
        <a:xfrm>
          <a:off x="2968713" y="51151"/>
          <a:ext cx="7537292"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Font typeface="Courier New" panose="02070309020205020404" pitchFamily="49" charset="0"/>
            <a:buNone/>
          </a:pPr>
          <a:r>
            <a:rPr lang="en-GB" sz="1800" kern="1200" dirty="0">
              <a:latin typeface="Montserrat" pitchFamily="2" charset="77"/>
            </a:rPr>
            <a:t>Charging is a new industry in its own right and must grow in parallel to BEV growth</a:t>
          </a:r>
          <a:endParaRPr lang="en-BE" sz="1800" kern="1200" dirty="0">
            <a:latin typeface="Montserrat" pitchFamily="2" charset="77"/>
          </a:endParaRPr>
        </a:p>
      </dsp:txBody>
      <dsp:txXfrm>
        <a:off x="2968713" y="51151"/>
        <a:ext cx="7537292" cy="1023031"/>
      </dsp:txXfrm>
    </dsp:sp>
    <dsp:sp modelId="{C01E1803-29AE-F248-985A-1F615A1BA416}">
      <dsp:nvSpPr>
        <dsp:cNvPr id="0" name=""/>
        <dsp:cNvSpPr/>
      </dsp:nvSpPr>
      <dsp:spPr>
        <a:xfrm>
          <a:off x="2824689" y="1074183"/>
          <a:ext cx="76813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501AD7-7E06-6A41-9F15-DB1A0E28CFCE}">
      <dsp:nvSpPr>
        <dsp:cNvPr id="0" name=""/>
        <dsp:cNvSpPr/>
      </dsp:nvSpPr>
      <dsp:spPr>
        <a:xfrm>
          <a:off x="2968713" y="1125335"/>
          <a:ext cx="7537292"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Symbol" pitchFamily="2" charset="2"/>
            <a:buNone/>
          </a:pPr>
          <a:r>
            <a:rPr lang="en-GB" sz="1800" kern="1200" dirty="0">
              <a:latin typeface="Montserrat" pitchFamily="2" charset="77"/>
            </a:rPr>
            <a:t>Charging must be profitable and cannot grow faster than BEV adoption and BEV adoption cannot grow faster than charging infrastructure</a:t>
          </a:r>
          <a:endParaRPr lang="en-BE" sz="1800" kern="1200" dirty="0">
            <a:latin typeface="Montserrat" pitchFamily="2" charset="77"/>
          </a:endParaRPr>
        </a:p>
      </dsp:txBody>
      <dsp:txXfrm>
        <a:off x="2968713" y="1125335"/>
        <a:ext cx="7537292" cy="1023031"/>
      </dsp:txXfrm>
    </dsp:sp>
    <dsp:sp modelId="{621C7E5F-09D8-D24F-BCCF-6B7481FA86D7}">
      <dsp:nvSpPr>
        <dsp:cNvPr id="0" name=""/>
        <dsp:cNvSpPr/>
      </dsp:nvSpPr>
      <dsp:spPr>
        <a:xfrm>
          <a:off x="2824689" y="2148366"/>
          <a:ext cx="76813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0A9FD0-C5DA-9A44-8751-0C21CC2C7B46}">
      <dsp:nvSpPr>
        <dsp:cNvPr id="0" name=""/>
        <dsp:cNvSpPr/>
      </dsp:nvSpPr>
      <dsp:spPr>
        <a:xfrm>
          <a:off x="2968713" y="2199518"/>
          <a:ext cx="7537292"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Font typeface="Courier New" panose="02070309020205020404" pitchFamily="49" charset="0"/>
            <a:buNone/>
          </a:pPr>
          <a:r>
            <a:rPr lang="en-GB" sz="1800" kern="1200" dirty="0">
              <a:latin typeface="Montserrat" pitchFamily="2" charset="77"/>
            </a:rPr>
            <a:t>Charging must develop in all MS to allow cross border transport</a:t>
          </a:r>
          <a:endParaRPr lang="en-BE" sz="1800" kern="1200" dirty="0">
            <a:latin typeface="Montserrat" pitchFamily="2" charset="77"/>
          </a:endParaRPr>
        </a:p>
      </dsp:txBody>
      <dsp:txXfrm>
        <a:off x="2968713" y="2199518"/>
        <a:ext cx="7537292" cy="1023031"/>
      </dsp:txXfrm>
    </dsp:sp>
    <dsp:sp modelId="{2A48504D-D364-734F-8061-90F580FE19B4}">
      <dsp:nvSpPr>
        <dsp:cNvPr id="0" name=""/>
        <dsp:cNvSpPr/>
      </dsp:nvSpPr>
      <dsp:spPr>
        <a:xfrm>
          <a:off x="2824689" y="3222550"/>
          <a:ext cx="76813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D5A930-C387-BC44-AE24-4CDC1C13B4CC}">
      <dsp:nvSpPr>
        <dsp:cNvPr id="0" name=""/>
        <dsp:cNvSpPr/>
      </dsp:nvSpPr>
      <dsp:spPr>
        <a:xfrm>
          <a:off x="2968713" y="3273701"/>
          <a:ext cx="7537292"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Font typeface="Courier New" panose="02070309020205020404" pitchFamily="49" charset="0"/>
            <a:buNone/>
          </a:pPr>
          <a:r>
            <a:rPr lang="en-GB" sz="1800" kern="1200" dirty="0">
              <a:latin typeface="Montserrat" pitchFamily="2" charset="77"/>
            </a:rPr>
            <a:t>Charging outside of the EU must be available to enable continued cross border trade</a:t>
          </a:r>
          <a:endParaRPr lang="en-BE" sz="1800" kern="1200" dirty="0">
            <a:latin typeface="Montserrat" pitchFamily="2" charset="77"/>
          </a:endParaRPr>
        </a:p>
      </dsp:txBody>
      <dsp:txXfrm>
        <a:off x="2968713" y="3273701"/>
        <a:ext cx="7537292" cy="1023031"/>
      </dsp:txXfrm>
    </dsp:sp>
    <dsp:sp modelId="{35D3B2BF-6B6F-414A-AC5B-41D6F601F6B7}">
      <dsp:nvSpPr>
        <dsp:cNvPr id="0" name=""/>
        <dsp:cNvSpPr/>
      </dsp:nvSpPr>
      <dsp:spPr>
        <a:xfrm>
          <a:off x="2824689" y="4296733"/>
          <a:ext cx="76813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51223-B469-FF40-8A3F-2EF87E2DCB7F}">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075030-62E6-0546-9342-014CE4A1004A}">
      <dsp:nvSpPr>
        <dsp:cNvPr id="0" name=""/>
        <dsp:cNvSpPr/>
      </dsp:nvSpPr>
      <dsp:spPr>
        <a:xfrm>
          <a:off x="0" y="2124"/>
          <a:ext cx="2824689" cy="434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ourier New" panose="02070309020205020404" pitchFamily="49" charset="0"/>
            <a:buNone/>
          </a:pPr>
          <a:r>
            <a:rPr lang="en-US" sz="1800" b="1" kern="1200" dirty="0">
              <a:latin typeface="Montserrat" pitchFamily="2" charset="77"/>
            </a:rPr>
            <a:t>HDV-related charging needs in 2030, 2035, 2040 and onward</a:t>
          </a:r>
          <a:endParaRPr lang="en-GB" sz="1800" b="1" i="0" u="none" strike="noStrike" kern="1200" dirty="0">
            <a:solidFill>
              <a:srgbClr val="333333"/>
            </a:solidFill>
            <a:effectLst/>
            <a:latin typeface="Montserrat" pitchFamily="2" charset="77"/>
          </a:endParaRPr>
        </a:p>
      </dsp:txBody>
      <dsp:txXfrm>
        <a:off x="0" y="2124"/>
        <a:ext cx="2824689" cy="4347088"/>
      </dsp:txXfrm>
    </dsp:sp>
    <dsp:sp modelId="{33B49DDF-6191-9743-B1CB-9DA729CC6E83}">
      <dsp:nvSpPr>
        <dsp:cNvPr id="0" name=""/>
        <dsp:cNvSpPr/>
      </dsp:nvSpPr>
      <dsp:spPr>
        <a:xfrm>
          <a:off x="2968713" y="43090"/>
          <a:ext cx="7537292" cy="81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Font typeface="Courier New" panose="02070309020205020404" pitchFamily="49" charset="0"/>
            <a:buNone/>
          </a:pPr>
          <a:r>
            <a:rPr lang="en-GB" sz="1800" kern="1200" dirty="0">
              <a:latin typeface="Montserrat" pitchFamily="2" charset="77"/>
            </a:rPr>
            <a:t>Charging for up to 40,000 vehicle must be in place by 2025 and for up to 520,000 by 2030</a:t>
          </a:r>
          <a:endParaRPr lang="en-BE" sz="1800" kern="1200" dirty="0">
            <a:latin typeface="Montserrat" pitchFamily="2" charset="77"/>
          </a:endParaRPr>
        </a:p>
      </dsp:txBody>
      <dsp:txXfrm>
        <a:off x="2968713" y="43090"/>
        <a:ext cx="7537292" cy="819324"/>
      </dsp:txXfrm>
    </dsp:sp>
    <dsp:sp modelId="{C01E1803-29AE-F248-985A-1F615A1BA416}">
      <dsp:nvSpPr>
        <dsp:cNvPr id="0" name=""/>
        <dsp:cNvSpPr/>
      </dsp:nvSpPr>
      <dsp:spPr>
        <a:xfrm>
          <a:off x="2824689" y="862415"/>
          <a:ext cx="76813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501AD7-7E06-6A41-9F15-DB1A0E28CFCE}">
      <dsp:nvSpPr>
        <dsp:cNvPr id="0" name=""/>
        <dsp:cNvSpPr/>
      </dsp:nvSpPr>
      <dsp:spPr>
        <a:xfrm>
          <a:off x="2968713" y="903381"/>
          <a:ext cx="7537292" cy="81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Font typeface="Symbol" pitchFamily="2" charset="2"/>
            <a:buNone/>
          </a:pPr>
          <a:r>
            <a:rPr lang="en-GB" sz="1800" kern="1200" dirty="0">
              <a:latin typeface="Montserrat" pitchFamily="2" charset="77"/>
            </a:rPr>
            <a:t>Charging infrastructure requires width to cover all geographical areas and it requires depth to cover the energy demands in high traffic areas</a:t>
          </a:r>
          <a:endParaRPr lang="en-BE" sz="1800" kern="1200" dirty="0">
            <a:latin typeface="Montserrat" pitchFamily="2" charset="77"/>
          </a:endParaRPr>
        </a:p>
      </dsp:txBody>
      <dsp:txXfrm>
        <a:off x="2968713" y="903381"/>
        <a:ext cx="7537292" cy="819324"/>
      </dsp:txXfrm>
    </dsp:sp>
    <dsp:sp modelId="{621C7E5F-09D8-D24F-BCCF-6B7481FA86D7}">
      <dsp:nvSpPr>
        <dsp:cNvPr id="0" name=""/>
        <dsp:cNvSpPr/>
      </dsp:nvSpPr>
      <dsp:spPr>
        <a:xfrm>
          <a:off x="2824689" y="1722705"/>
          <a:ext cx="76813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0A9FD0-C5DA-9A44-8751-0C21CC2C7B46}">
      <dsp:nvSpPr>
        <dsp:cNvPr id="0" name=""/>
        <dsp:cNvSpPr/>
      </dsp:nvSpPr>
      <dsp:spPr>
        <a:xfrm>
          <a:off x="2968713" y="1763671"/>
          <a:ext cx="7537292" cy="81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Font typeface="Courier New" panose="02070309020205020404" pitchFamily="49" charset="0"/>
            <a:buNone/>
          </a:pPr>
          <a:r>
            <a:rPr lang="en-GB" sz="1800" kern="1200" dirty="0">
              <a:latin typeface="Montserrat" pitchFamily="2" charset="77"/>
            </a:rPr>
            <a:t>ACEA predict 10-15,000 chargers required by 2025 and 40-50,00 by 2030</a:t>
          </a:r>
          <a:endParaRPr lang="en-BE" sz="1800" kern="1200" dirty="0">
            <a:latin typeface="Montserrat" pitchFamily="2" charset="77"/>
          </a:endParaRPr>
        </a:p>
      </dsp:txBody>
      <dsp:txXfrm>
        <a:off x="2968713" y="1763671"/>
        <a:ext cx="7537292" cy="819324"/>
      </dsp:txXfrm>
    </dsp:sp>
    <dsp:sp modelId="{2A48504D-D364-734F-8061-90F580FE19B4}">
      <dsp:nvSpPr>
        <dsp:cNvPr id="0" name=""/>
        <dsp:cNvSpPr/>
      </dsp:nvSpPr>
      <dsp:spPr>
        <a:xfrm>
          <a:off x="2824689" y="2582996"/>
          <a:ext cx="76813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D5A930-C387-BC44-AE24-4CDC1C13B4CC}">
      <dsp:nvSpPr>
        <dsp:cNvPr id="0" name=""/>
        <dsp:cNvSpPr/>
      </dsp:nvSpPr>
      <dsp:spPr>
        <a:xfrm>
          <a:off x="2968713" y="2623962"/>
          <a:ext cx="7537292" cy="81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Font typeface="Courier New" panose="02070309020205020404" pitchFamily="49" charset="0"/>
            <a:buNone/>
          </a:pPr>
          <a:r>
            <a:rPr lang="en-GB" sz="1800" kern="1200" dirty="0">
              <a:latin typeface="Montserrat" pitchFamily="2" charset="77"/>
            </a:rPr>
            <a:t>Chargers should be 350+kW to allow rapid charging and avoid delays and queues</a:t>
          </a:r>
          <a:endParaRPr lang="en-BE" sz="1800" kern="1200" dirty="0">
            <a:latin typeface="Montserrat" pitchFamily="2" charset="77"/>
          </a:endParaRPr>
        </a:p>
      </dsp:txBody>
      <dsp:txXfrm>
        <a:off x="2968713" y="2623962"/>
        <a:ext cx="7537292" cy="819324"/>
      </dsp:txXfrm>
    </dsp:sp>
    <dsp:sp modelId="{35D3B2BF-6B6F-414A-AC5B-41D6F601F6B7}">
      <dsp:nvSpPr>
        <dsp:cNvPr id="0" name=""/>
        <dsp:cNvSpPr/>
      </dsp:nvSpPr>
      <dsp:spPr>
        <a:xfrm>
          <a:off x="2824689" y="3443286"/>
          <a:ext cx="76813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231FF0-49AC-9A43-BAD8-ABB7B2615D6A}">
      <dsp:nvSpPr>
        <dsp:cNvPr id="0" name=""/>
        <dsp:cNvSpPr/>
      </dsp:nvSpPr>
      <dsp:spPr>
        <a:xfrm>
          <a:off x="2968713" y="3484253"/>
          <a:ext cx="7537292" cy="81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GB" sz="1800" kern="1200" dirty="0">
              <a:solidFill>
                <a:prstClr val="black">
                  <a:hueOff val="0"/>
                  <a:satOff val="0"/>
                  <a:lumOff val="0"/>
                  <a:alphaOff val="0"/>
                </a:prstClr>
              </a:solidFill>
              <a:latin typeface="Montserrat" pitchFamily="2" charset="77"/>
              <a:ea typeface="+mn-ea"/>
              <a:cs typeface="+mn-cs"/>
            </a:rPr>
            <a:t>T&amp;E suggest the number required is lower to allow charging companies to be profitable</a:t>
          </a:r>
        </a:p>
      </dsp:txBody>
      <dsp:txXfrm>
        <a:off x="2968713" y="3484253"/>
        <a:ext cx="7537292" cy="819324"/>
      </dsp:txXfrm>
    </dsp:sp>
    <dsp:sp modelId="{FA752D4E-E852-FB40-8F47-AB55E5A7333C}">
      <dsp:nvSpPr>
        <dsp:cNvPr id="0" name=""/>
        <dsp:cNvSpPr/>
      </dsp:nvSpPr>
      <dsp:spPr>
        <a:xfrm>
          <a:off x="2824689" y="4303577"/>
          <a:ext cx="76813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51223-B469-FF40-8A3F-2EF87E2DCB7F}">
      <dsp:nvSpPr>
        <dsp:cNvPr id="0" name=""/>
        <dsp:cNvSpPr/>
      </dsp:nvSpPr>
      <dsp:spPr>
        <a:xfrm>
          <a:off x="0" y="223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075030-62E6-0546-9342-014CE4A1004A}">
      <dsp:nvSpPr>
        <dsp:cNvPr id="0" name=""/>
        <dsp:cNvSpPr/>
      </dsp:nvSpPr>
      <dsp:spPr>
        <a:xfrm>
          <a:off x="0" y="2235"/>
          <a:ext cx="2824689" cy="4573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ourier New" panose="02070309020205020404" pitchFamily="49" charset="0"/>
            <a:buNone/>
          </a:pPr>
          <a:r>
            <a:rPr lang="en-US" sz="1800" b="1" kern="1200" dirty="0">
              <a:latin typeface="Montserrat" pitchFamily="2" charset="77"/>
            </a:rPr>
            <a:t>Charging infrastructure deployment (AFIR and TEN-T)</a:t>
          </a:r>
          <a:endParaRPr lang="en-GB" sz="1800" b="1" i="0" u="none" strike="noStrike" kern="1200" dirty="0">
            <a:solidFill>
              <a:srgbClr val="333333"/>
            </a:solidFill>
            <a:effectLst/>
            <a:latin typeface="Montserrat" pitchFamily="2" charset="77"/>
          </a:endParaRPr>
        </a:p>
      </dsp:txBody>
      <dsp:txXfrm>
        <a:off x="0" y="2235"/>
        <a:ext cx="2824689" cy="4573495"/>
      </dsp:txXfrm>
    </dsp:sp>
    <dsp:sp modelId="{33B49DDF-6191-9743-B1CB-9DA729CC6E83}">
      <dsp:nvSpPr>
        <dsp:cNvPr id="0" name=""/>
        <dsp:cNvSpPr/>
      </dsp:nvSpPr>
      <dsp:spPr>
        <a:xfrm>
          <a:off x="2968713" y="46619"/>
          <a:ext cx="7537292" cy="887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Font typeface="Courier New" panose="02070309020205020404" pitchFamily="49" charset="0"/>
            <a:buNone/>
          </a:pPr>
          <a:r>
            <a:rPr lang="en-GB" sz="1800" kern="1200" dirty="0">
              <a:latin typeface="Montserrat" pitchFamily="2" charset="77"/>
            </a:rPr>
            <a:t>AFIR targets around 4,000 charging locations across the EU with minimum distances between locations</a:t>
          </a:r>
          <a:endParaRPr lang="en-BE" sz="1800" kern="1200" dirty="0">
            <a:latin typeface="Montserrat" pitchFamily="2" charset="77"/>
          </a:endParaRPr>
        </a:p>
      </dsp:txBody>
      <dsp:txXfrm>
        <a:off x="2968713" y="46619"/>
        <a:ext cx="7537292" cy="887677"/>
      </dsp:txXfrm>
    </dsp:sp>
    <dsp:sp modelId="{C01E1803-29AE-F248-985A-1F615A1BA416}">
      <dsp:nvSpPr>
        <dsp:cNvPr id="0" name=""/>
        <dsp:cNvSpPr/>
      </dsp:nvSpPr>
      <dsp:spPr>
        <a:xfrm>
          <a:off x="2824689" y="934297"/>
          <a:ext cx="76813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501AD7-7E06-6A41-9F15-DB1A0E28CFCE}">
      <dsp:nvSpPr>
        <dsp:cNvPr id="0" name=""/>
        <dsp:cNvSpPr/>
      </dsp:nvSpPr>
      <dsp:spPr>
        <a:xfrm>
          <a:off x="2968713" y="978681"/>
          <a:ext cx="7537292" cy="753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Symbol" pitchFamily="2" charset="2"/>
            <a:buNone/>
          </a:pPr>
          <a:r>
            <a:rPr lang="en-GB" sz="1800" kern="1200" dirty="0">
              <a:latin typeface="Montserrat" pitchFamily="2" charset="77"/>
            </a:rPr>
            <a:t>MS with high transit routes are also setting their own minimum requirements</a:t>
          </a:r>
          <a:endParaRPr lang="en-BE" sz="1800" kern="1200" dirty="0">
            <a:latin typeface="Montserrat" pitchFamily="2" charset="77"/>
          </a:endParaRPr>
        </a:p>
      </dsp:txBody>
      <dsp:txXfrm>
        <a:off x="2968713" y="978681"/>
        <a:ext cx="7537292" cy="753558"/>
      </dsp:txXfrm>
    </dsp:sp>
    <dsp:sp modelId="{621C7E5F-09D8-D24F-BCCF-6B7481FA86D7}">
      <dsp:nvSpPr>
        <dsp:cNvPr id="0" name=""/>
        <dsp:cNvSpPr/>
      </dsp:nvSpPr>
      <dsp:spPr>
        <a:xfrm>
          <a:off x="2824689" y="1732239"/>
          <a:ext cx="76813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0A9FD0-C5DA-9A44-8751-0C21CC2C7B46}">
      <dsp:nvSpPr>
        <dsp:cNvPr id="0" name=""/>
        <dsp:cNvSpPr/>
      </dsp:nvSpPr>
      <dsp:spPr>
        <a:xfrm>
          <a:off x="2968713" y="1776623"/>
          <a:ext cx="7537292" cy="887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Font typeface="Courier New" panose="02070309020205020404" pitchFamily="49" charset="0"/>
            <a:buNone/>
          </a:pPr>
          <a:r>
            <a:rPr lang="en-GB" sz="1800" kern="1200" dirty="0">
              <a:latin typeface="Montserrat" pitchFamily="2" charset="77"/>
            </a:rPr>
            <a:t>Locational challenges exist to accommodate the AFIR charger frequency target – permitting and land availability are potential risks to deployment</a:t>
          </a:r>
          <a:endParaRPr lang="en-BE" sz="1800" kern="1200" dirty="0">
            <a:latin typeface="Montserrat" pitchFamily="2" charset="77"/>
          </a:endParaRPr>
        </a:p>
      </dsp:txBody>
      <dsp:txXfrm>
        <a:off x="2968713" y="1776623"/>
        <a:ext cx="7537292" cy="887677"/>
      </dsp:txXfrm>
    </dsp:sp>
    <dsp:sp modelId="{2A48504D-D364-734F-8061-90F580FE19B4}">
      <dsp:nvSpPr>
        <dsp:cNvPr id="0" name=""/>
        <dsp:cNvSpPr/>
      </dsp:nvSpPr>
      <dsp:spPr>
        <a:xfrm>
          <a:off x="2824689" y="2664301"/>
          <a:ext cx="76813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D5A930-C387-BC44-AE24-4CDC1C13B4CC}">
      <dsp:nvSpPr>
        <dsp:cNvPr id="0" name=""/>
        <dsp:cNvSpPr/>
      </dsp:nvSpPr>
      <dsp:spPr>
        <a:xfrm>
          <a:off x="2968713" y="2708685"/>
          <a:ext cx="7537292" cy="887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Font typeface="Courier New" panose="02070309020205020404" pitchFamily="49" charset="0"/>
            <a:buNone/>
          </a:pPr>
          <a:r>
            <a:rPr lang="en-GB" sz="1800" kern="1200" dirty="0">
              <a:latin typeface="Montserrat" pitchFamily="2" charset="77"/>
            </a:rPr>
            <a:t>Power distribution challenges, power demand challenges, financial challenges and operability standards all present risks to rapid deployment</a:t>
          </a:r>
          <a:endParaRPr lang="en-BE" sz="1800" kern="1200" dirty="0">
            <a:latin typeface="Montserrat" pitchFamily="2" charset="77"/>
          </a:endParaRPr>
        </a:p>
      </dsp:txBody>
      <dsp:txXfrm>
        <a:off x="2968713" y="2708685"/>
        <a:ext cx="7537292" cy="887677"/>
      </dsp:txXfrm>
    </dsp:sp>
    <dsp:sp modelId="{35D3B2BF-6B6F-414A-AC5B-41D6F601F6B7}">
      <dsp:nvSpPr>
        <dsp:cNvPr id="0" name=""/>
        <dsp:cNvSpPr/>
      </dsp:nvSpPr>
      <dsp:spPr>
        <a:xfrm>
          <a:off x="2824689" y="3596363"/>
          <a:ext cx="76813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231FF0-49AC-9A43-BAD8-ABB7B2615D6A}">
      <dsp:nvSpPr>
        <dsp:cNvPr id="0" name=""/>
        <dsp:cNvSpPr/>
      </dsp:nvSpPr>
      <dsp:spPr>
        <a:xfrm>
          <a:off x="2968713" y="3640747"/>
          <a:ext cx="7537292" cy="887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GB" sz="1800" kern="1200" dirty="0">
              <a:solidFill>
                <a:prstClr val="black">
                  <a:hueOff val="0"/>
                  <a:satOff val="0"/>
                  <a:lumOff val="0"/>
                  <a:alphaOff val="0"/>
                </a:prstClr>
              </a:solidFill>
              <a:latin typeface="Montserrat" pitchFamily="2" charset="77"/>
              <a:ea typeface="+mn-ea"/>
              <a:cs typeface="+mn-cs"/>
            </a:rPr>
            <a:t>The multi-faceted challenges must be addressed and coordinated across each MS to enable the transition to ZEVs</a:t>
          </a:r>
        </a:p>
      </dsp:txBody>
      <dsp:txXfrm>
        <a:off x="2968713" y="3640747"/>
        <a:ext cx="7537292" cy="887677"/>
      </dsp:txXfrm>
    </dsp:sp>
    <dsp:sp modelId="{FA752D4E-E852-FB40-8F47-AB55E5A7333C}">
      <dsp:nvSpPr>
        <dsp:cNvPr id="0" name=""/>
        <dsp:cNvSpPr/>
      </dsp:nvSpPr>
      <dsp:spPr>
        <a:xfrm>
          <a:off x="2824689" y="4528425"/>
          <a:ext cx="76813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51223-B469-FF40-8A3F-2EF87E2DCB7F}">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075030-62E6-0546-9342-014CE4A1004A}">
      <dsp:nvSpPr>
        <dsp:cNvPr id="0" name=""/>
        <dsp:cNvSpPr/>
      </dsp:nvSpPr>
      <dsp:spPr>
        <a:xfrm>
          <a:off x="0" y="0"/>
          <a:ext cx="2824689"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ourier New" panose="02070309020205020404" pitchFamily="49" charset="0"/>
            <a:buNone/>
          </a:pPr>
          <a:r>
            <a:rPr lang="en-US" sz="1800" b="1" kern="1200" dirty="0">
              <a:latin typeface="Montserrat" pitchFamily="2" charset="77"/>
            </a:rPr>
            <a:t>Conditionality between CO2 standards and AFIR</a:t>
          </a:r>
          <a:endParaRPr lang="en-GB" sz="1800" b="1" i="0" u="none" strike="noStrike" kern="1200" dirty="0">
            <a:solidFill>
              <a:srgbClr val="333333"/>
            </a:solidFill>
            <a:effectLst/>
            <a:latin typeface="Montserrat" pitchFamily="2" charset="77"/>
          </a:endParaRPr>
        </a:p>
      </dsp:txBody>
      <dsp:txXfrm>
        <a:off x="0" y="0"/>
        <a:ext cx="2824689" cy="4351338"/>
      </dsp:txXfrm>
    </dsp:sp>
    <dsp:sp modelId="{33B49DDF-6191-9743-B1CB-9DA729CC6E83}">
      <dsp:nvSpPr>
        <dsp:cNvPr id="0" name=""/>
        <dsp:cNvSpPr/>
      </dsp:nvSpPr>
      <dsp:spPr>
        <a:xfrm>
          <a:off x="2968713" y="51151"/>
          <a:ext cx="7537292"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Font typeface="Courier New" panose="02070309020205020404" pitchFamily="49" charset="0"/>
            <a:buNone/>
          </a:pPr>
          <a:r>
            <a:rPr lang="en-GB" sz="1800" kern="1200" dirty="0">
              <a:latin typeface="Montserrat" pitchFamily="2" charset="77"/>
            </a:rPr>
            <a:t>Without conditionality between AFIR progress and CO2 targets OEMs risk financial penalties outside of their influence</a:t>
          </a:r>
          <a:endParaRPr lang="en-BE" sz="1800" kern="1200" dirty="0">
            <a:latin typeface="Montserrat" pitchFamily="2" charset="77"/>
          </a:endParaRPr>
        </a:p>
      </dsp:txBody>
      <dsp:txXfrm>
        <a:off x="2968713" y="51151"/>
        <a:ext cx="7537292" cy="1023031"/>
      </dsp:txXfrm>
    </dsp:sp>
    <dsp:sp modelId="{C01E1803-29AE-F248-985A-1F615A1BA416}">
      <dsp:nvSpPr>
        <dsp:cNvPr id="0" name=""/>
        <dsp:cNvSpPr/>
      </dsp:nvSpPr>
      <dsp:spPr>
        <a:xfrm>
          <a:off x="2824689" y="1074183"/>
          <a:ext cx="76813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501AD7-7E06-6A41-9F15-DB1A0E28CFCE}">
      <dsp:nvSpPr>
        <dsp:cNvPr id="0" name=""/>
        <dsp:cNvSpPr/>
      </dsp:nvSpPr>
      <dsp:spPr>
        <a:xfrm>
          <a:off x="2968713" y="1125335"/>
          <a:ext cx="7537292"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Symbol" pitchFamily="2" charset="2"/>
            <a:buNone/>
          </a:pPr>
          <a:r>
            <a:rPr lang="en-GB" sz="1800" kern="1200" dirty="0">
              <a:latin typeface="Montserrat" pitchFamily="2" charset="77"/>
            </a:rPr>
            <a:t>Collaboration is key to the parallel growth of EVs and charging infrastructure</a:t>
          </a:r>
          <a:endParaRPr lang="en-BE" sz="1800" kern="1200" dirty="0">
            <a:latin typeface="Montserrat" pitchFamily="2" charset="77"/>
          </a:endParaRPr>
        </a:p>
      </dsp:txBody>
      <dsp:txXfrm>
        <a:off x="2968713" y="1125335"/>
        <a:ext cx="7537292" cy="1023031"/>
      </dsp:txXfrm>
    </dsp:sp>
    <dsp:sp modelId="{621C7E5F-09D8-D24F-BCCF-6B7481FA86D7}">
      <dsp:nvSpPr>
        <dsp:cNvPr id="0" name=""/>
        <dsp:cNvSpPr/>
      </dsp:nvSpPr>
      <dsp:spPr>
        <a:xfrm>
          <a:off x="2824689" y="2148366"/>
          <a:ext cx="76813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0A9FD0-C5DA-9A44-8751-0C21CC2C7B46}">
      <dsp:nvSpPr>
        <dsp:cNvPr id="0" name=""/>
        <dsp:cNvSpPr/>
      </dsp:nvSpPr>
      <dsp:spPr>
        <a:xfrm>
          <a:off x="2968713" y="2199518"/>
          <a:ext cx="7537292"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Font typeface="Courier New" panose="02070309020205020404" pitchFamily="49" charset="0"/>
            <a:buNone/>
          </a:pPr>
          <a:r>
            <a:rPr lang="en-GB" sz="1800" kern="1200" dirty="0">
              <a:latin typeface="Montserrat" pitchFamily="2" charset="77"/>
            </a:rPr>
            <a:t>ENVI Committee suggests a cross functional forum to asses progress and drive collaboration – ERCST support this approach</a:t>
          </a:r>
          <a:endParaRPr lang="en-BE" sz="1800" kern="1200" dirty="0">
            <a:latin typeface="Montserrat" pitchFamily="2" charset="77"/>
          </a:endParaRPr>
        </a:p>
      </dsp:txBody>
      <dsp:txXfrm>
        <a:off x="2968713" y="2199518"/>
        <a:ext cx="7537292" cy="1023031"/>
      </dsp:txXfrm>
    </dsp:sp>
    <dsp:sp modelId="{2A48504D-D364-734F-8061-90F580FE19B4}">
      <dsp:nvSpPr>
        <dsp:cNvPr id="0" name=""/>
        <dsp:cNvSpPr/>
      </dsp:nvSpPr>
      <dsp:spPr>
        <a:xfrm>
          <a:off x="2824689" y="3222550"/>
          <a:ext cx="76813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D5A930-C387-BC44-AE24-4CDC1C13B4CC}">
      <dsp:nvSpPr>
        <dsp:cNvPr id="0" name=""/>
        <dsp:cNvSpPr/>
      </dsp:nvSpPr>
      <dsp:spPr>
        <a:xfrm>
          <a:off x="2968713" y="3273701"/>
          <a:ext cx="7537292"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Font typeface="Courier New" panose="02070309020205020404" pitchFamily="49" charset="0"/>
            <a:buNone/>
          </a:pPr>
          <a:r>
            <a:rPr lang="en-GB" sz="1800" kern="1200" dirty="0">
              <a:latin typeface="Montserrat" pitchFamily="2" charset="77"/>
            </a:rPr>
            <a:t>Early review and annual reporting is required to understand progress and to adjust penalties where enabling conditions are the limiting factor to achieving targets </a:t>
          </a:r>
          <a:endParaRPr lang="en-BE" sz="1800" kern="1200" dirty="0">
            <a:latin typeface="Montserrat" pitchFamily="2" charset="77"/>
          </a:endParaRPr>
        </a:p>
      </dsp:txBody>
      <dsp:txXfrm>
        <a:off x="2968713" y="3273701"/>
        <a:ext cx="7537292" cy="1023031"/>
      </dsp:txXfrm>
    </dsp:sp>
    <dsp:sp modelId="{35D3B2BF-6B6F-414A-AC5B-41D6F601F6B7}">
      <dsp:nvSpPr>
        <dsp:cNvPr id="0" name=""/>
        <dsp:cNvSpPr/>
      </dsp:nvSpPr>
      <dsp:spPr>
        <a:xfrm>
          <a:off x="2824689" y="4296733"/>
          <a:ext cx="76813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51223-B469-FF40-8A3F-2EF87E2DCB7F}">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075030-62E6-0546-9342-014CE4A1004A}">
      <dsp:nvSpPr>
        <dsp:cNvPr id="0" name=""/>
        <dsp:cNvSpPr/>
      </dsp:nvSpPr>
      <dsp:spPr>
        <a:xfrm>
          <a:off x="0" y="2124"/>
          <a:ext cx="2646446" cy="434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ourier New" panose="02070309020205020404" pitchFamily="49" charset="0"/>
            <a:buNone/>
          </a:pPr>
          <a:r>
            <a:rPr lang="en-US" sz="1800" b="1" kern="1200" dirty="0">
              <a:latin typeface="Montserrat" pitchFamily="2" charset="77"/>
            </a:rPr>
            <a:t>Updating the electricity grid to meet the energy demand increase from HDV</a:t>
          </a:r>
          <a:endParaRPr lang="en-GB" sz="1800" b="1" i="0" u="none" strike="noStrike" kern="1200" dirty="0">
            <a:solidFill>
              <a:srgbClr val="333333"/>
            </a:solidFill>
            <a:effectLst/>
            <a:latin typeface="Montserrat" pitchFamily="2" charset="77"/>
          </a:endParaRPr>
        </a:p>
      </dsp:txBody>
      <dsp:txXfrm>
        <a:off x="0" y="2124"/>
        <a:ext cx="2646446" cy="4347088"/>
      </dsp:txXfrm>
    </dsp:sp>
    <dsp:sp modelId="{33B49DDF-6191-9743-B1CB-9DA729CC6E83}">
      <dsp:nvSpPr>
        <dsp:cNvPr id="0" name=""/>
        <dsp:cNvSpPr/>
      </dsp:nvSpPr>
      <dsp:spPr>
        <a:xfrm>
          <a:off x="2781383" y="43090"/>
          <a:ext cx="7531843" cy="81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Font typeface="Courier New" panose="02070309020205020404" pitchFamily="49" charset="0"/>
            <a:buNone/>
          </a:pPr>
          <a:r>
            <a:rPr lang="en-GB" sz="1800" kern="1200" dirty="0">
              <a:latin typeface="Montserrat" pitchFamily="2" charset="77"/>
            </a:rPr>
            <a:t>Considerable upgrades are required to grid distribution infrastructure to meet the demands of HDV charging</a:t>
          </a:r>
          <a:endParaRPr lang="en-BE" sz="1800" kern="1200" dirty="0">
            <a:latin typeface="Montserrat" pitchFamily="2" charset="77"/>
          </a:endParaRPr>
        </a:p>
      </dsp:txBody>
      <dsp:txXfrm>
        <a:off x="2781383" y="43090"/>
        <a:ext cx="7531843" cy="819324"/>
      </dsp:txXfrm>
    </dsp:sp>
    <dsp:sp modelId="{C01E1803-29AE-F248-985A-1F615A1BA416}">
      <dsp:nvSpPr>
        <dsp:cNvPr id="0" name=""/>
        <dsp:cNvSpPr/>
      </dsp:nvSpPr>
      <dsp:spPr>
        <a:xfrm>
          <a:off x="2646446" y="862415"/>
          <a:ext cx="719661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501AD7-7E06-6A41-9F15-DB1A0E28CFCE}">
      <dsp:nvSpPr>
        <dsp:cNvPr id="0" name=""/>
        <dsp:cNvSpPr/>
      </dsp:nvSpPr>
      <dsp:spPr>
        <a:xfrm>
          <a:off x="2781383" y="903381"/>
          <a:ext cx="7625905" cy="81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Font typeface="Symbol" pitchFamily="2" charset="2"/>
            <a:buNone/>
          </a:pPr>
          <a:r>
            <a:rPr lang="en-GB" sz="1800" kern="1200" dirty="0">
              <a:latin typeface="Montserrat" pitchFamily="2" charset="77"/>
            </a:rPr>
            <a:t>Managing new electricity generation assets and balancing supply to the power demands of HDV and other vehicles and demands is difficult to predict</a:t>
          </a:r>
          <a:endParaRPr lang="en-BE" sz="1800" kern="1200" dirty="0">
            <a:latin typeface="Montserrat" pitchFamily="2" charset="77"/>
          </a:endParaRPr>
        </a:p>
      </dsp:txBody>
      <dsp:txXfrm>
        <a:off x="2781383" y="903381"/>
        <a:ext cx="7625905" cy="819324"/>
      </dsp:txXfrm>
    </dsp:sp>
    <dsp:sp modelId="{621C7E5F-09D8-D24F-BCCF-6B7481FA86D7}">
      <dsp:nvSpPr>
        <dsp:cNvPr id="0" name=""/>
        <dsp:cNvSpPr/>
      </dsp:nvSpPr>
      <dsp:spPr>
        <a:xfrm>
          <a:off x="2646446" y="1722705"/>
          <a:ext cx="719661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0A9FD0-C5DA-9A44-8751-0C21CC2C7B46}">
      <dsp:nvSpPr>
        <dsp:cNvPr id="0" name=""/>
        <dsp:cNvSpPr/>
      </dsp:nvSpPr>
      <dsp:spPr>
        <a:xfrm>
          <a:off x="2781383" y="1763671"/>
          <a:ext cx="7723709" cy="81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Font typeface="Courier New" panose="02070309020205020404" pitchFamily="49" charset="0"/>
            <a:buNone/>
          </a:pPr>
          <a:r>
            <a:rPr lang="en-GB" sz="1800" kern="1200" dirty="0">
              <a:latin typeface="Montserrat" pitchFamily="2" charset="77"/>
            </a:rPr>
            <a:t>Lack of visibility of the current state of the grid and the ageing components on the network compound the issues</a:t>
          </a:r>
          <a:endParaRPr lang="en-BE" sz="1800" kern="1200" dirty="0">
            <a:latin typeface="Montserrat" pitchFamily="2" charset="77"/>
          </a:endParaRPr>
        </a:p>
      </dsp:txBody>
      <dsp:txXfrm>
        <a:off x="2781383" y="1763671"/>
        <a:ext cx="7723709" cy="819324"/>
      </dsp:txXfrm>
    </dsp:sp>
    <dsp:sp modelId="{2A48504D-D364-734F-8061-90F580FE19B4}">
      <dsp:nvSpPr>
        <dsp:cNvPr id="0" name=""/>
        <dsp:cNvSpPr/>
      </dsp:nvSpPr>
      <dsp:spPr>
        <a:xfrm>
          <a:off x="2646446" y="2582996"/>
          <a:ext cx="719661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D5A930-C387-BC44-AE24-4CDC1C13B4CC}">
      <dsp:nvSpPr>
        <dsp:cNvPr id="0" name=""/>
        <dsp:cNvSpPr/>
      </dsp:nvSpPr>
      <dsp:spPr>
        <a:xfrm>
          <a:off x="2781383" y="2623962"/>
          <a:ext cx="7672300" cy="81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Font typeface="Courier New" panose="02070309020205020404" pitchFamily="49" charset="0"/>
            <a:buNone/>
          </a:pPr>
          <a:r>
            <a:rPr lang="en-GB" sz="1800" kern="1200" dirty="0">
              <a:latin typeface="Montserrat" pitchFamily="2" charset="77"/>
            </a:rPr>
            <a:t>Meeting the requirements of the RED and AFIR in a consistent way to not disadvantage any operator or region requires significant planning and collaboration</a:t>
          </a:r>
          <a:endParaRPr lang="en-BE" sz="1800" kern="1200" dirty="0">
            <a:latin typeface="Montserrat" pitchFamily="2" charset="77"/>
          </a:endParaRPr>
        </a:p>
      </dsp:txBody>
      <dsp:txXfrm>
        <a:off x="2781383" y="2623962"/>
        <a:ext cx="7672300" cy="819324"/>
      </dsp:txXfrm>
    </dsp:sp>
    <dsp:sp modelId="{35D3B2BF-6B6F-414A-AC5B-41D6F601F6B7}">
      <dsp:nvSpPr>
        <dsp:cNvPr id="0" name=""/>
        <dsp:cNvSpPr/>
      </dsp:nvSpPr>
      <dsp:spPr>
        <a:xfrm>
          <a:off x="2646446" y="3443286"/>
          <a:ext cx="719661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231FF0-49AC-9A43-BAD8-ABB7B2615D6A}">
      <dsp:nvSpPr>
        <dsp:cNvPr id="0" name=""/>
        <dsp:cNvSpPr/>
      </dsp:nvSpPr>
      <dsp:spPr>
        <a:xfrm>
          <a:off x="2781383" y="3484253"/>
          <a:ext cx="7657541" cy="81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GB" sz="1800" kern="1200" dirty="0">
              <a:solidFill>
                <a:prstClr val="black">
                  <a:hueOff val="0"/>
                  <a:satOff val="0"/>
                  <a:lumOff val="0"/>
                  <a:alphaOff val="0"/>
                </a:prstClr>
              </a:solidFill>
              <a:latin typeface="Montserrat" pitchFamily="2" charset="77"/>
              <a:ea typeface="+mn-ea"/>
              <a:cs typeface="+mn-cs"/>
            </a:rPr>
            <a:t>Local generation, VTG and smart charging solutions could offer some potential to manage demand although this capability of these technologies is unknown</a:t>
          </a:r>
        </a:p>
      </dsp:txBody>
      <dsp:txXfrm>
        <a:off x="2781383" y="3484253"/>
        <a:ext cx="7657541" cy="819324"/>
      </dsp:txXfrm>
    </dsp:sp>
    <dsp:sp modelId="{FA752D4E-E852-FB40-8F47-AB55E5A7333C}">
      <dsp:nvSpPr>
        <dsp:cNvPr id="0" name=""/>
        <dsp:cNvSpPr/>
      </dsp:nvSpPr>
      <dsp:spPr>
        <a:xfrm>
          <a:off x="2646446" y="4303577"/>
          <a:ext cx="719661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51223-B469-FF40-8A3F-2EF87E2DCB7F}">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075030-62E6-0546-9342-014CE4A1004A}">
      <dsp:nvSpPr>
        <dsp:cNvPr id="0" name=""/>
        <dsp:cNvSpPr/>
      </dsp:nvSpPr>
      <dsp:spPr>
        <a:xfrm>
          <a:off x="0" y="2124"/>
          <a:ext cx="2824689" cy="434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ourier New" panose="02070309020205020404" pitchFamily="49" charset="0"/>
            <a:buNone/>
          </a:pPr>
          <a:r>
            <a:rPr lang="en-US" sz="1800" b="1" kern="1200" dirty="0">
              <a:latin typeface="Montserrat" pitchFamily="2" charset="77"/>
            </a:rPr>
            <a:t>BEVs: secure EU’s battery production capacity in a sustainable way</a:t>
          </a:r>
        </a:p>
        <a:p>
          <a:pPr marL="0" lvl="0" indent="0" algn="l" defTabSz="800100">
            <a:lnSpc>
              <a:spcPct val="90000"/>
            </a:lnSpc>
            <a:spcBef>
              <a:spcPct val="0"/>
            </a:spcBef>
            <a:spcAft>
              <a:spcPct val="35000"/>
            </a:spcAft>
            <a:buFont typeface="Courier New" panose="02070309020205020404" pitchFamily="49" charset="0"/>
            <a:buNone/>
          </a:pPr>
          <a:endParaRPr lang="en-GB" sz="1800" b="0" i="0" u="none" strike="noStrike" kern="1200" dirty="0">
            <a:solidFill>
              <a:srgbClr val="333333"/>
            </a:solidFill>
            <a:effectLst/>
            <a:latin typeface="Montserrat" pitchFamily="2" charset="77"/>
          </a:endParaRPr>
        </a:p>
      </dsp:txBody>
      <dsp:txXfrm>
        <a:off x="0" y="2124"/>
        <a:ext cx="2824689" cy="4347088"/>
      </dsp:txXfrm>
    </dsp:sp>
    <dsp:sp modelId="{33B49DDF-6191-9743-B1CB-9DA729CC6E83}">
      <dsp:nvSpPr>
        <dsp:cNvPr id="0" name=""/>
        <dsp:cNvSpPr/>
      </dsp:nvSpPr>
      <dsp:spPr>
        <a:xfrm>
          <a:off x="2968713" y="43090"/>
          <a:ext cx="7537292" cy="81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Font typeface="Courier New" panose="02070309020205020404" pitchFamily="49" charset="0"/>
            <a:buNone/>
          </a:pPr>
          <a:r>
            <a:rPr lang="en-GB" sz="1800" kern="1200" dirty="0">
              <a:latin typeface="Montserrat" pitchFamily="2" charset="77"/>
            </a:rPr>
            <a:t>Materials necessary for the mass adoption of BEVs must be secured by the EU</a:t>
          </a:r>
          <a:endParaRPr lang="en-BE" sz="1800" kern="1200" dirty="0">
            <a:latin typeface="Montserrat" pitchFamily="2" charset="77"/>
          </a:endParaRPr>
        </a:p>
      </dsp:txBody>
      <dsp:txXfrm>
        <a:off x="2968713" y="43090"/>
        <a:ext cx="7537292" cy="819324"/>
      </dsp:txXfrm>
    </dsp:sp>
    <dsp:sp modelId="{C01E1803-29AE-F248-985A-1F615A1BA416}">
      <dsp:nvSpPr>
        <dsp:cNvPr id="0" name=""/>
        <dsp:cNvSpPr/>
      </dsp:nvSpPr>
      <dsp:spPr>
        <a:xfrm>
          <a:off x="2824689" y="862415"/>
          <a:ext cx="76813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501AD7-7E06-6A41-9F15-DB1A0E28CFCE}">
      <dsp:nvSpPr>
        <dsp:cNvPr id="0" name=""/>
        <dsp:cNvSpPr/>
      </dsp:nvSpPr>
      <dsp:spPr>
        <a:xfrm>
          <a:off x="2968713" y="903381"/>
          <a:ext cx="7537292" cy="81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Font typeface="Symbol" pitchFamily="2" charset="2"/>
            <a:buNone/>
          </a:pPr>
          <a:r>
            <a:rPr lang="en-GB" sz="1800" kern="1200" dirty="0">
              <a:latin typeface="Montserrat" pitchFamily="2" charset="77"/>
            </a:rPr>
            <a:t>Worldwide competition and a lack of raw material deposits in the EU creates an overdependence on specific countries and regions which is difficult to break</a:t>
          </a:r>
          <a:endParaRPr lang="en-BE" sz="1800" kern="1200" dirty="0">
            <a:latin typeface="Montserrat" pitchFamily="2" charset="77"/>
          </a:endParaRPr>
        </a:p>
      </dsp:txBody>
      <dsp:txXfrm>
        <a:off x="2968713" y="903381"/>
        <a:ext cx="7537292" cy="819324"/>
      </dsp:txXfrm>
    </dsp:sp>
    <dsp:sp modelId="{621C7E5F-09D8-D24F-BCCF-6B7481FA86D7}">
      <dsp:nvSpPr>
        <dsp:cNvPr id="0" name=""/>
        <dsp:cNvSpPr/>
      </dsp:nvSpPr>
      <dsp:spPr>
        <a:xfrm>
          <a:off x="2824689" y="1722705"/>
          <a:ext cx="76813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0A9FD0-C5DA-9A44-8751-0C21CC2C7B46}">
      <dsp:nvSpPr>
        <dsp:cNvPr id="0" name=""/>
        <dsp:cNvSpPr/>
      </dsp:nvSpPr>
      <dsp:spPr>
        <a:xfrm>
          <a:off x="2968713" y="1763671"/>
          <a:ext cx="7537292" cy="81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ourier New" panose="02070309020205020404" pitchFamily="49" charset="0"/>
            <a:buNone/>
          </a:pPr>
          <a:r>
            <a:rPr lang="en-GB" sz="1800" kern="1200" dirty="0">
              <a:latin typeface="Montserrat" pitchFamily="2" charset="77"/>
            </a:rPr>
            <a:t>Strong industrial policy is required to secure materials and jobs potentially lost in the current supply chains</a:t>
          </a:r>
          <a:endParaRPr lang="en-BE" sz="1800" kern="1200" dirty="0">
            <a:latin typeface="Montserrat" pitchFamily="2" charset="77"/>
          </a:endParaRPr>
        </a:p>
      </dsp:txBody>
      <dsp:txXfrm>
        <a:off x="2968713" y="1763671"/>
        <a:ext cx="7537292" cy="819324"/>
      </dsp:txXfrm>
    </dsp:sp>
    <dsp:sp modelId="{2A48504D-D364-734F-8061-90F580FE19B4}">
      <dsp:nvSpPr>
        <dsp:cNvPr id="0" name=""/>
        <dsp:cNvSpPr/>
      </dsp:nvSpPr>
      <dsp:spPr>
        <a:xfrm>
          <a:off x="2824689" y="2582996"/>
          <a:ext cx="76813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D5A930-C387-BC44-AE24-4CDC1C13B4CC}">
      <dsp:nvSpPr>
        <dsp:cNvPr id="0" name=""/>
        <dsp:cNvSpPr/>
      </dsp:nvSpPr>
      <dsp:spPr>
        <a:xfrm>
          <a:off x="2968713" y="2623962"/>
          <a:ext cx="7537292" cy="81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ourier New" panose="02070309020205020404" pitchFamily="49" charset="0"/>
            <a:buNone/>
          </a:pPr>
          <a:r>
            <a:rPr lang="en-GB" sz="1800" kern="1200" dirty="0">
              <a:latin typeface="Montserrat" pitchFamily="2" charset="77"/>
            </a:rPr>
            <a:t>Concerns over environmental practices and social conditions in regions where raw materials are extracted must be overcome</a:t>
          </a:r>
          <a:endParaRPr lang="en-BE" sz="1800" kern="1200" dirty="0">
            <a:latin typeface="Montserrat" pitchFamily="2" charset="77"/>
          </a:endParaRPr>
        </a:p>
      </dsp:txBody>
      <dsp:txXfrm>
        <a:off x="2968713" y="2623962"/>
        <a:ext cx="7537292" cy="819324"/>
      </dsp:txXfrm>
    </dsp:sp>
    <dsp:sp modelId="{35D3B2BF-6B6F-414A-AC5B-41D6F601F6B7}">
      <dsp:nvSpPr>
        <dsp:cNvPr id="0" name=""/>
        <dsp:cNvSpPr/>
      </dsp:nvSpPr>
      <dsp:spPr>
        <a:xfrm>
          <a:off x="2824689" y="3443286"/>
          <a:ext cx="76813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231FF0-49AC-9A43-BAD8-ABB7B2615D6A}">
      <dsp:nvSpPr>
        <dsp:cNvPr id="0" name=""/>
        <dsp:cNvSpPr/>
      </dsp:nvSpPr>
      <dsp:spPr>
        <a:xfrm>
          <a:off x="2968713" y="3484253"/>
          <a:ext cx="7537292" cy="81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GB" sz="1800" kern="1200" dirty="0">
              <a:solidFill>
                <a:prstClr val="black">
                  <a:hueOff val="0"/>
                  <a:satOff val="0"/>
                  <a:lumOff val="0"/>
                  <a:alphaOff val="0"/>
                </a:prstClr>
              </a:solidFill>
              <a:latin typeface="Montserrat" pitchFamily="2" charset="77"/>
              <a:ea typeface="+mn-ea"/>
              <a:cs typeface="+mn-cs"/>
            </a:rPr>
            <a:t>Battery recycling capacity must be expanded to limit dependencies – limited source materials until 2030 </a:t>
          </a:r>
        </a:p>
      </dsp:txBody>
      <dsp:txXfrm>
        <a:off x="2968713" y="3484253"/>
        <a:ext cx="7537292" cy="819324"/>
      </dsp:txXfrm>
    </dsp:sp>
    <dsp:sp modelId="{FA752D4E-E852-FB40-8F47-AB55E5A7333C}">
      <dsp:nvSpPr>
        <dsp:cNvPr id="0" name=""/>
        <dsp:cNvSpPr/>
      </dsp:nvSpPr>
      <dsp:spPr>
        <a:xfrm>
          <a:off x="2824689" y="4303577"/>
          <a:ext cx="76813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F4FC3-6B6D-AB41-919D-8DE197C88644}">
      <dsp:nvSpPr>
        <dsp:cNvPr id="0" name=""/>
        <dsp:cNvSpPr/>
      </dsp:nvSpPr>
      <dsp:spPr>
        <a:xfrm>
          <a:off x="0" y="0"/>
          <a:ext cx="107410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D39820-33AE-8849-9DB1-EF01CCEDFEAB}">
      <dsp:nvSpPr>
        <dsp:cNvPr id="0" name=""/>
        <dsp:cNvSpPr/>
      </dsp:nvSpPr>
      <dsp:spPr>
        <a:xfrm>
          <a:off x="0" y="0"/>
          <a:ext cx="1177660" cy="5064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Courier New" panose="02070309020205020404" pitchFamily="49" charset="0"/>
            <a:buNone/>
          </a:pPr>
          <a:endParaRPr lang="en-BE" sz="2000" b="0" kern="1200" dirty="0">
            <a:latin typeface="Montserrat" pitchFamily="2" charset="77"/>
          </a:endParaRPr>
        </a:p>
      </dsp:txBody>
      <dsp:txXfrm>
        <a:off x="0" y="0"/>
        <a:ext cx="1177660" cy="5064930"/>
      </dsp:txXfrm>
    </dsp:sp>
    <dsp:sp modelId="{9835D48E-2209-A14F-9A0B-F7E79C719B67}">
      <dsp:nvSpPr>
        <dsp:cNvPr id="0" name=""/>
        <dsp:cNvSpPr/>
      </dsp:nvSpPr>
      <dsp:spPr>
        <a:xfrm>
          <a:off x="1245002" y="48967"/>
          <a:ext cx="9474346" cy="979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Font typeface="Courier New" panose="02070309020205020404" pitchFamily="49" charset="0"/>
            <a:buNone/>
          </a:pPr>
          <a:r>
            <a:rPr lang="en-GB" sz="1900" kern="1200" dirty="0">
              <a:latin typeface="Montserrat" pitchFamily="2" charset="77"/>
            </a:rPr>
            <a:t>The proposed pathway of ZEV as the main solution to decarbonise HDV is agreed in principle</a:t>
          </a:r>
          <a:endParaRPr lang="en-BE" sz="1900" kern="1200" dirty="0">
            <a:latin typeface="Montserrat" pitchFamily="2" charset="77"/>
          </a:endParaRPr>
        </a:p>
      </dsp:txBody>
      <dsp:txXfrm>
        <a:off x="1245002" y="48967"/>
        <a:ext cx="9474346" cy="979351"/>
      </dsp:txXfrm>
    </dsp:sp>
    <dsp:sp modelId="{C575E07F-87F4-4140-96B6-4760587BF692}">
      <dsp:nvSpPr>
        <dsp:cNvPr id="0" name=""/>
        <dsp:cNvSpPr/>
      </dsp:nvSpPr>
      <dsp:spPr>
        <a:xfrm>
          <a:off x="1177660" y="1028319"/>
          <a:ext cx="359155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54FA33-4F16-5F45-85DB-D2FDFC7D97FA}">
      <dsp:nvSpPr>
        <dsp:cNvPr id="0" name=""/>
        <dsp:cNvSpPr/>
      </dsp:nvSpPr>
      <dsp:spPr>
        <a:xfrm>
          <a:off x="1245002" y="1077286"/>
          <a:ext cx="9421835" cy="979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Font typeface="Courier New" panose="02070309020205020404" pitchFamily="49" charset="0"/>
            <a:buNone/>
          </a:pPr>
          <a:r>
            <a:rPr lang="en-GB" sz="1900" kern="1200" dirty="0">
              <a:latin typeface="Montserrat" pitchFamily="2" charset="77"/>
            </a:rPr>
            <a:t>Sufficient gaps and risks are present in the pathway to require a more technologically neutral approach</a:t>
          </a:r>
          <a:endParaRPr lang="en-BE" sz="1900" kern="1200" dirty="0">
            <a:latin typeface="Montserrat" pitchFamily="2" charset="77"/>
          </a:endParaRPr>
        </a:p>
      </dsp:txBody>
      <dsp:txXfrm>
        <a:off x="1245002" y="1077286"/>
        <a:ext cx="9421835" cy="979351"/>
      </dsp:txXfrm>
    </dsp:sp>
    <dsp:sp modelId="{5838A2FA-3CD5-2C46-9294-9A71B0FD0CF5}">
      <dsp:nvSpPr>
        <dsp:cNvPr id="0" name=""/>
        <dsp:cNvSpPr/>
      </dsp:nvSpPr>
      <dsp:spPr>
        <a:xfrm>
          <a:off x="1177660" y="2056638"/>
          <a:ext cx="359155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5528DB-4F59-40E6-B677-AD9C6679AF99}">
      <dsp:nvSpPr>
        <dsp:cNvPr id="0" name=""/>
        <dsp:cNvSpPr/>
      </dsp:nvSpPr>
      <dsp:spPr>
        <a:xfrm>
          <a:off x="1245002" y="2105606"/>
          <a:ext cx="9467473" cy="852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Font typeface="Wingdings" pitchFamily="2" charset="2"/>
            <a:buNone/>
          </a:pPr>
          <a:r>
            <a:rPr lang="en-GB" sz="1900" kern="1200" dirty="0">
              <a:latin typeface="Montserrat" pitchFamily="2" charset="77"/>
            </a:rPr>
            <a:t>Closer monitoring of enabling conditions for ZEVs is needed to avoid punitive fines and social impacts</a:t>
          </a:r>
          <a:endParaRPr lang="en-BE" sz="1900" kern="1200" dirty="0">
            <a:latin typeface="Montserrat" pitchFamily="2" charset="77"/>
          </a:endParaRPr>
        </a:p>
      </dsp:txBody>
      <dsp:txXfrm>
        <a:off x="1245002" y="2105606"/>
        <a:ext cx="9467473" cy="852084"/>
      </dsp:txXfrm>
    </dsp:sp>
    <dsp:sp modelId="{E0BC1318-4930-4F00-8450-6196ACC8575D}">
      <dsp:nvSpPr>
        <dsp:cNvPr id="0" name=""/>
        <dsp:cNvSpPr/>
      </dsp:nvSpPr>
      <dsp:spPr>
        <a:xfrm>
          <a:off x="1177660" y="2957691"/>
          <a:ext cx="359155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20E785-93EF-154C-B589-F653205B42C8}">
      <dsp:nvSpPr>
        <dsp:cNvPr id="0" name=""/>
        <dsp:cNvSpPr/>
      </dsp:nvSpPr>
      <dsp:spPr>
        <a:xfrm>
          <a:off x="1245002" y="3006658"/>
          <a:ext cx="9485905" cy="979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Font typeface="Wingdings" pitchFamily="2" charset="2"/>
            <a:buNone/>
          </a:pPr>
          <a:r>
            <a:rPr lang="en-GB" sz="1900" kern="1200" dirty="0">
              <a:latin typeface="Montserrat" pitchFamily="2" charset="77"/>
            </a:rPr>
            <a:t>Weaknesses in the proposal include a lack of full visibility of lifecycle emissions and heavy dependence on technologies where the EU is uncompetitive</a:t>
          </a:r>
          <a:endParaRPr lang="en-BE" sz="1900" kern="1200" dirty="0">
            <a:latin typeface="Montserrat" pitchFamily="2" charset="77"/>
          </a:endParaRPr>
        </a:p>
      </dsp:txBody>
      <dsp:txXfrm>
        <a:off x="1245002" y="3006658"/>
        <a:ext cx="9485905" cy="979351"/>
      </dsp:txXfrm>
    </dsp:sp>
    <dsp:sp modelId="{132C1145-536A-C047-8F00-D6DC9B13CD77}">
      <dsp:nvSpPr>
        <dsp:cNvPr id="0" name=""/>
        <dsp:cNvSpPr/>
      </dsp:nvSpPr>
      <dsp:spPr>
        <a:xfrm>
          <a:off x="1177660" y="3986010"/>
          <a:ext cx="359155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39384D-FFCE-734B-99FF-14B327D33ACC}">
      <dsp:nvSpPr>
        <dsp:cNvPr id="0" name=""/>
        <dsp:cNvSpPr/>
      </dsp:nvSpPr>
      <dsp:spPr>
        <a:xfrm>
          <a:off x="1180298" y="4053399"/>
          <a:ext cx="9458663" cy="979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Font typeface="Wingdings" pitchFamily="2" charset="2"/>
            <a:buNone/>
          </a:pPr>
          <a:r>
            <a:rPr lang="en-GB" sz="1900" kern="1200" dirty="0">
              <a:latin typeface="Montserrat" pitchFamily="2" charset="77"/>
            </a:rPr>
            <a:t>The inclusion of renewable fuels in the pathway would provide a more robust, flexible and affordable route and would accelerate decarbonisation of the sector</a:t>
          </a:r>
          <a:endParaRPr lang="en-BE" sz="1900" kern="1200" dirty="0">
            <a:latin typeface="Montserrat" pitchFamily="2" charset="77"/>
          </a:endParaRPr>
        </a:p>
      </dsp:txBody>
      <dsp:txXfrm>
        <a:off x="1180298" y="4053399"/>
        <a:ext cx="9458663" cy="979351"/>
      </dsp:txXfrm>
    </dsp:sp>
    <dsp:sp modelId="{EDA79A9E-1ACF-D841-B524-6233BC41149D}">
      <dsp:nvSpPr>
        <dsp:cNvPr id="0" name=""/>
        <dsp:cNvSpPr/>
      </dsp:nvSpPr>
      <dsp:spPr>
        <a:xfrm>
          <a:off x="1177660" y="5014329"/>
          <a:ext cx="359155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F4FC3-6B6D-AB41-919D-8DE197C88644}">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D39820-33AE-8849-9DB1-EF01CCEDFEAB}">
      <dsp:nvSpPr>
        <dsp:cNvPr id="0" name=""/>
        <dsp:cNvSpPr/>
      </dsp:nvSpPr>
      <dsp:spPr>
        <a:xfrm>
          <a:off x="0" y="0"/>
          <a:ext cx="10505743"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Courier New" panose="02070309020205020404" pitchFamily="49" charset="0"/>
            <a:buNone/>
          </a:pPr>
          <a:endParaRPr lang="en-BE" sz="2400" b="0" kern="1200" dirty="0">
            <a:latin typeface="Montserrat" pitchFamily="2" charset="77"/>
          </a:endParaRPr>
        </a:p>
      </dsp:txBody>
      <dsp:txXfrm>
        <a:off x="0" y="0"/>
        <a:ext cx="10505743" cy="43513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339C0-F676-1445-8B9F-5384CD50EE8F}">
      <dsp:nvSpPr>
        <dsp:cNvPr id="0" name=""/>
        <dsp:cNvSpPr/>
      </dsp:nvSpPr>
      <dsp:spPr>
        <a:xfrm>
          <a:off x="0" y="93"/>
          <a:ext cx="111559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139C7A-9141-1F4C-978B-9E28FEBFD28A}">
      <dsp:nvSpPr>
        <dsp:cNvPr id="0" name=""/>
        <dsp:cNvSpPr/>
      </dsp:nvSpPr>
      <dsp:spPr>
        <a:xfrm>
          <a:off x="0" y="93"/>
          <a:ext cx="11155955" cy="665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n-BE" sz="1400" u="none" kern="1200" dirty="0">
              <a:effectLst/>
              <a:latin typeface="Montserrat" pitchFamily="2" charset="77"/>
              <a:ea typeface="Calibri" panose="020F0502020204030204" pitchFamily="34" charset="0"/>
              <a:cs typeface="Times New Roman" panose="02020603050405020304" pitchFamily="18" charset="0"/>
            </a:rPr>
            <a:t>The European Climate Law forsees legally binding targets: </a:t>
          </a:r>
          <a:r>
            <a:rPr lang="en-GB" sz="14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climate neutrality by 2050 and the intermediate goal of lowering net greenhouse gas (GHG) emissions by at least 55% by 2030 compared to 1990</a:t>
          </a:r>
          <a:endParaRPr lang="en-BE" sz="14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sp:txBody>
      <dsp:txXfrm>
        <a:off x="0" y="93"/>
        <a:ext cx="11155955" cy="665968"/>
      </dsp:txXfrm>
    </dsp:sp>
    <dsp:sp modelId="{7705667D-70E8-634E-8F6E-D56CCAEF3BFE}">
      <dsp:nvSpPr>
        <dsp:cNvPr id="0" name=""/>
        <dsp:cNvSpPr/>
      </dsp:nvSpPr>
      <dsp:spPr>
        <a:xfrm>
          <a:off x="0" y="666061"/>
          <a:ext cx="111559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C1D3DE-EDA8-1D4B-857F-1E01C91EAC30}">
      <dsp:nvSpPr>
        <dsp:cNvPr id="0" name=""/>
        <dsp:cNvSpPr/>
      </dsp:nvSpPr>
      <dsp:spPr>
        <a:xfrm>
          <a:off x="0" y="666061"/>
          <a:ext cx="11155955" cy="665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Font typeface="Wingdings" pitchFamily="2" charset="2"/>
            <a:buNone/>
          </a:pPr>
          <a:r>
            <a:rPr lang="en-GB" sz="1400" kern="1200" dirty="0">
              <a:latin typeface="Montserrat" pitchFamily="2" charset="77"/>
            </a:rPr>
            <a:t> </a:t>
          </a:r>
          <a:r>
            <a:rPr lang="en-GB" sz="14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Achieving these requires a 90% reduction in GHG in the transport sector</a:t>
          </a:r>
          <a:endParaRPr lang="en-BE" sz="14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sp:txBody>
      <dsp:txXfrm>
        <a:off x="0" y="666061"/>
        <a:ext cx="11155955" cy="665968"/>
      </dsp:txXfrm>
    </dsp:sp>
    <dsp:sp modelId="{44CF0855-DBBA-6F44-A873-4354F57AFEBF}">
      <dsp:nvSpPr>
        <dsp:cNvPr id="0" name=""/>
        <dsp:cNvSpPr/>
      </dsp:nvSpPr>
      <dsp:spPr>
        <a:xfrm>
          <a:off x="0" y="1332029"/>
          <a:ext cx="111559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EDE90C-434D-0347-8623-E643545A46B4}">
      <dsp:nvSpPr>
        <dsp:cNvPr id="0" name=""/>
        <dsp:cNvSpPr/>
      </dsp:nvSpPr>
      <dsp:spPr>
        <a:xfrm>
          <a:off x="0" y="1332029"/>
          <a:ext cx="11155955" cy="665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Font typeface="Wingdings" pitchFamily="2" charset="2"/>
            <a:buNone/>
          </a:pPr>
          <a:r>
            <a:rPr lang="en-GB" sz="14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Within the context of the EGD, the European Commission presented its “</a:t>
          </a:r>
          <a:r>
            <a:rPr lang="en-GB" sz="1400" i="1"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Sustainable and Smart Mobility Strategy</a:t>
          </a:r>
          <a:r>
            <a:rPr lang="en-GB" sz="14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 together with an Action Plan</a:t>
          </a:r>
          <a:endParaRPr lang="en-BE" sz="14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sp:txBody>
      <dsp:txXfrm>
        <a:off x="0" y="1332029"/>
        <a:ext cx="11155955" cy="665968"/>
      </dsp:txXfrm>
    </dsp:sp>
    <dsp:sp modelId="{D8170EB9-846D-0A4E-8426-58E85AEC6D4F}">
      <dsp:nvSpPr>
        <dsp:cNvPr id="0" name=""/>
        <dsp:cNvSpPr/>
      </dsp:nvSpPr>
      <dsp:spPr>
        <a:xfrm>
          <a:off x="0" y="1997997"/>
          <a:ext cx="111559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3DC550-C0A2-9944-AB68-16047D6E25C6}">
      <dsp:nvSpPr>
        <dsp:cNvPr id="0" name=""/>
        <dsp:cNvSpPr/>
      </dsp:nvSpPr>
      <dsp:spPr>
        <a:xfrm>
          <a:off x="0" y="1997997"/>
          <a:ext cx="11155955" cy="665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Font typeface="Wingdings" pitchFamily="2" charset="2"/>
            <a:buNone/>
          </a:pPr>
          <a:r>
            <a:rPr lang="en-GB" sz="140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In August 2019, Regulation (EU) 2019/1242 entered into force, setting CO2 emission performance standards for new HDV</a:t>
          </a:r>
          <a:endParaRPr lang="en-BE" sz="140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sp:txBody>
      <dsp:txXfrm>
        <a:off x="0" y="1997997"/>
        <a:ext cx="11155955" cy="665968"/>
      </dsp:txXfrm>
    </dsp:sp>
    <dsp:sp modelId="{D3990B6B-E23D-FC46-B67F-023A22E3BCFB}">
      <dsp:nvSpPr>
        <dsp:cNvPr id="0" name=""/>
        <dsp:cNvSpPr/>
      </dsp:nvSpPr>
      <dsp:spPr>
        <a:xfrm>
          <a:off x="0" y="2663965"/>
          <a:ext cx="111559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6D01A6-1C3A-714D-934E-3AF270865218}">
      <dsp:nvSpPr>
        <dsp:cNvPr id="0" name=""/>
        <dsp:cNvSpPr/>
      </dsp:nvSpPr>
      <dsp:spPr>
        <a:xfrm>
          <a:off x="0" y="2663965"/>
          <a:ext cx="11155955" cy="665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n-GB" sz="140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In January 2020, Regulation (EU) 2019/631 entered into force, setting CO2 emission performance standards for new passenger cars and vans LCV</a:t>
          </a:r>
          <a:endParaRPr lang="en-BE" sz="140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sp:txBody>
      <dsp:txXfrm>
        <a:off x="0" y="2663965"/>
        <a:ext cx="11155955" cy="665968"/>
      </dsp:txXfrm>
    </dsp:sp>
    <dsp:sp modelId="{A89A3DD6-68BF-A648-B4D4-B425F6C8D14C}">
      <dsp:nvSpPr>
        <dsp:cNvPr id="0" name=""/>
        <dsp:cNvSpPr/>
      </dsp:nvSpPr>
      <dsp:spPr>
        <a:xfrm>
          <a:off x="0" y="3329934"/>
          <a:ext cx="111559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28F25B-0071-214D-9068-2F6A8A63DE0E}">
      <dsp:nvSpPr>
        <dsp:cNvPr id="0" name=""/>
        <dsp:cNvSpPr/>
      </dsp:nvSpPr>
      <dsp:spPr>
        <a:xfrm>
          <a:off x="0" y="3329934"/>
          <a:ext cx="11155955" cy="665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755650">
            <a:lnSpc>
              <a:spcPct val="90000"/>
            </a:lnSpc>
            <a:spcBef>
              <a:spcPct val="0"/>
            </a:spcBef>
            <a:spcAft>
              <a:spcPct val="35000"/>
            </a:spcAft>
            <a:buNone/>
          </a:pPr>
          <a:r>
            <a:rPr lang="en-GB" sz="140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On April 2023, the European Parliament and the Council adopted Regulation (EU) 2023/851 to strengthen the CO2 emission performance standards for new LCV in line with the EU’s increased climate ambition</a:t>
          </a:r>
          <a:endParaRPr lang="en-BE" sz="140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sp:txBody>
      <dsp:txXfrm>
        <a:off x="0" y="3329934"/>
        <a:ext cx="11155955" cy="665968"/>
      </dsp:txXfrm>
    </dsp:sp>
    <dsp:sp modelId="{FEB0E6C8-5093-4F41-9F78-D5E0C09A7C4F}">
      <dsp:nvSpPr>
        <dsp:cNvPr id="0" name=""/>
        <dsp:cNvSpPr/>
      </dsp:nvSpPr>
      <dsp:spPr>
        <a:xfrm>
          <a:off x="0" y="3995902"/>
          <a:ext cx="111559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608897-8072-BF48-8AE7-3444A26EFE51}">
      <dsp:nvSpPr>
        <dsp:cNvPr id="0" name=""/>
        <dsp:cNvSpPr/>
      </dsp:nvSpPr>
      <dsp:spPr>
        <a:xfrm>
          <a:off x="0" y="3995902"/>
          <a:ext cx="11145060" cy="849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755650">
            <a:lnSpc>
              <a:spcPct val="90000"/>
            </a:lnSpc>
            <a:spcBef>
              <a:spcPct val="0"/>
            </a:spcBef>
            <a:spcAft>
              <a:spcPct val="35000"/>
            </a:spcAft>
            <a:buNone/>
          </a:pPr>
          <a:r>
            <a:rPr lang="en-GB" sz="1400" b="1"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On 14 February 2023, the EC tabled a legislative proposal to revise Regulation (EU) 2019/1242 on heavy duty as well, especially to expand the scope of the Regulation (including urban buses, coaches, trailers and other types of lorries) and increase emission reduction targets (45 % from 2030, 65 % from 2035, and 90 % from 2040 onwards)</a:t>
          </a:r>
          <a:endParaRPr lang="en-BE" sz="1400" b="1"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sp:txBody>
      <dsp:txXfrm>
        <a:off x="0" y="3995902"/>
        <a:ext cx="11145060" cy="8491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339C0-F676-1445-8B9F-5384CD50EE8F}">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139C7A-9141-1F4C-978B-9E28FEBFD28A}">
      <dsp:nvSpPr>
        <dsp:cNvPr id="0" name=""/>
        <dsp:cNvSpPr/>
      </dsp:nvSpPr>
      <dsp:spPr>
        <a:xfrm>
          <a:off x="0" y="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u="none" kern="1200" dirty="0">
              <a:latin typeface="Montserrat" pitchFamily="2" charset="77"/>
            </a:rPr>
            <a:t>Backbone of economy: moving goods and people</a:t>
          </a:r>
          <a:endParaRPr lang="en-BE" sz="1700" u="none" kern="1200" dirty="0">
            <a:effectLst/>
            <a:latin typeface="Montserrat" pitchFamily="2" charset="77"/>
            <a:ea typeface="Calibri" panose="020F0502020204030204" pitchFamily="34" charset="0"/>
            <a:cs typeface="Times New Roman" panose="02020603050405020304" pitchFamily="18" charset="0"/>
          </a:endParaRPr>
        </a:p>
      </dsp:txBody>
      <dsp:txXfrm>
        <a:off x="0" y="0"/>
        <a:ext cx="10515600" cy="543917"/>
      </dsp:txXfrm>
    </dsp:sp>
    <dsp:sp modelId="{F36A4C11-BC8C-B542-8402-F86441BB629A}">
      <dsp:nvSpPr>
        <dsp:cNvPr id="0" name=""/>
        <dsp:cNvSpPr/>
      </dsp:nvSpPr>
      <dsp:spPr>
        <a:xfrm>
          <a:off x="0" y="54391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6653FE-4B95-184D-9E76-FE434AB5B395}">
      <dsp:nvSpPr>
        <dsp:cNvPr id="0" name=""/>
        <dsp:cNvSpPr/>
      </dsp:nvSpPr>
      <dsp:spPr>
        <a:xfrm>
          <a:off x="0" y="543917"/>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BE" sz="1700" u="none" kern="1200" dirty="0">
              <a:effectLst/>
              <a:latin typeface="Montserrat" pitchFamily="2" charset="77"/>
              <a:ea typeface="Calibri" panose="020F0502020204030204" pitchFamily="34" charset="0"/>
              <a:cs typeface="Times New Roman" panose="02020603050405020304" pitchFamily="18" charset="0"/>
            </a:rPr>
            <a:t>Cost- and price sensitive – key for competitiveness </a:t>
          </a:r>
        </a:p>
      </dsp:txBody>
      <dsp:txXfrm>
        <a:off x="0" y="543917"/>
        <a:ext cx="10515600" cy="543917"/>
      </dsp:txXfrm>
    </dsp:sp>
    <dsp:sp modelId="{F5F2A25A-C414-8C41-870C-4555380CB36B}">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DE2465-D65A-7B44-AFA1-AB9CD519B660}">
      <dsp:nvSpPr>
        <dsp:cNvPr id="0" name=""/>
        <dsp:cNvSpPr/>
      </dsp:nvSpPr>
      <dsp:spPr>
        <a:xfrm>
          <a:off x="0" y="1087834"/>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BE" sz="1700" u="none" kern="1200" dirty="0">
              <a:effectLst/>
              <a:latin typeface="Montserrat" pitchFamily="2" charset="77"/>
              <a:ea typeface="Calibri" panose="020F0502020204030204" pitchFamily="34" charset="0"/>
              <a:cs typeface="Times New Roman" panose="02020603050405020304" pitchFamily="18" charset="0"/>
            </a:rPr>
            <a:t>Limited alternative for HDV: railway and waterborne transport</a:t>
          </a:r>
        </a:p>
      </dsp:txBody>
      <dsp:txXfrm>
        <a:off x="0" y="1087834"/>
        <a:ext cx="10515600" cy="543917"/>
      </dsp:txXfrm>
    </dsp:sp>
    <dsp:sp modelId="{30C1E3D8-26D2-5C41-96BD-7D56F90D3BC9}">
      <dsp:nvSpPr>
        <dsp:cNvPr id="0" name=""/>
        <dsp:cNvSpPr/>
      </dsp:nvSpPr>
      <dsp:spPr>
        <a:xfrm>
          <a:off x="0" y="1631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EB2E16-7C82-CE46-B09A-D5BFE1037670}">
      <dsp:nvSpPr>
        <dsp:cNvPr id="0" name=""/>
        <dsp:cNvSpPr/>
      </dsp:nvSpPr>
      <dsp:spPr>
        <a:xfrm>
          <a:off x="0" y="1631751"/>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Wingdings" pitchFamily="2" charset="2"/>
            <a:buNone/>
          </a:pPr>
          <a:r>
            <a:rPr lang="en-GB" sz="1700" kern="1200" dirty="0">
              <a:latin typeface="Montserrat" pitchFamily="2" charset="77"/>
            </a:rPr>
            <a:t>HDV connect dispersed points, also in the urban areas</a:t>
          </a:r>
          <a:endParaRPr lang="en-BE" sz="1700" u="none" kern="1200" dirty="0">
            <a:effectLst/>
            <a:latin typeface="Montserrat" pitchFamily="2" charset="77"/>
            <a:ea typeface="Calibri" panose="020F0502020204030204" pitchFamily="34" charset="0"/>
            <a:cs typeface="Times New Roman" panose="02020603050405020304" pitchFamily="18" charset="0"/>
          </a:endParaRPr>
        </a:p>
      </dsp:txBody>
      <dsp:txXfrm>
        <a:off x="0" y="1631751"/>
        <a:ext cx="10515600" cy="543917"/>
      </dsp:txXfrm>
    </dsp:sp>
    <dsp:sp modelId="{7705667D-70E8-634E-8F6E-D56CCAEF3BFE}">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C1D3DE-EDA8-1D4B-857F-1E01C91EAC30}">
      <dsp:nvSpPr>
        <dsp:cNvPr id="0" name=""/>
        <dsp:cNvSpPr/>
      </dsp:nvSpPr>
      <dsp:spPr>
        <a:xfrm>
          <a:off x="0" y="2175669"/>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Wingdings" pitchFamily="2" charset="2"/>
            <a:buNone/>
          </a:pPr>
          <a:r>
            <a:rPr lang="en-GB" sz="1700" kern="1200" dirty="0">
              <a:latin typeface="Montserrat" pitchFamily="2" charset="77"/>
            </a:rPr>
            <a:t>Involved in all sectors of the economy</a:t>
          </a:r>
          <a:endParaRPr lang="en-BE" sz="1700" kern="1200" dirty="0">
            <a:latin typeface="Montserrat" pitchFamily="2" charset="77"/>
          </a:endParaRPr>
        </a:p>
      </dsp:txBody>
      <dsp:txXfrm>
        <a:off x="0" y="2175669"/>
        <a:ext cx="10515600" cy="543917"/>
      </dsp:txXfrm>
    </dsp:sp>
    <dsp:sp modelId="{44CF0855-DBBA-6F44-A873-4354F57AFEBF}">
      <dsp:nvSpPr>
        <dsp:cNvPr id="0" name=""/>
        <dsp:cNvSpPr/>
      </dsp:nvSpPr>
      <dsp:spPr>
        <a:xfrm>
          <a:off x="0" y="2719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EDE90C-434D-0347-8623-E643545A46B4}">
      <dsp:nvSpPr>
        <dsp:cNvPr id="0" name=""/>
        <dsp:cNvSpPr/>
      </dsp:nvSpPr>
      <dsp:spPr>
        <a:xfrm>
          <a:off x="0" y="2719586"/>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Wingdings" pitchFamily="2" charset="2"/>
            <a:buNone/>
          </a:pPr>
          <a:r>
            <a:rPr lang="en-BE" sz="1700" kern="1200">
              <a:latin typeface="Montserrat" pitchFamily="2" charset="77"/>
            </a:rPr>
            <a:t>Highly energy-consuming </a:t>
          </a:r>
          <a:r>
            <a:rPr lang="en-BE" sz="1700" kern="1200" dirty="0">
              <a:latin typeface="Montserrat" pitchFamily="2" charset="77"/>
            </a:rPr>
            <a:t>and highly-emitting</a:t>
          </a:r>
        </a:p>
      </dsp:txBody>
      <dsp:txXfrm>
        <a:off x="0" y="2719586"/>
        <a:ext cx="10515600" cy="543917"/>
      </dsp:txXfrm>
    </dsp:sp>
    <dsp:sp modelId="{D8170EB9-846D-0A4E-8426-58E85AEC6D4F}">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3DC550-C0A2-9944-AB68-16047D6E25C6}">
      <dsp:nvSpPr>
        <dsp:cNvPr id="0" name=""/>
        <dsp:cNvSpPr/>
      </dsp:nvSpPr>
      <dsp:spPr>
        <a:xfrm>
          <a:off x="0" y="3263503"/>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Wingdings" pitchFamily="2" charset="2"/>
            <a:buNone/>
          </a:pPr>
          <a:r>
            <a:rPr lang="en-BE" sz="1700" kern="1200" dirty="0">
              <a:latin typeface="Montserrat" pitchFamily="2" charset="77"/>
            </a:rPr>
            <a:t>Cross-border, long-haul, moving people and goods: challenge for adapting the infrastructure </a:t>
          </a:r>
        </a:p>
      </dsp:txBody>
      <dsp:txXfrm>
        <a:off x="0" y="3263503"/>
        <a:ext cx="10515600" cy="543917"/>
      </dsp:txXfrm>
    </dsp:sp>
    <dsp:sp modelId="{D3990B6B-E23D-FC46-B67F-023A22E3BCFB}">
      <dsp:nvSpPr>
        <dsp:cNvPr id="0" name=""/>
        <dsp:cNvSpPr/>
      </dsp:nvSpPr>
      <dsp:spPr>
        <a:xfrm>
          <a:off x="0" y="380742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6D01A6-1C3A-714D-934E-3AF270865218}">
      <dsp:nvSpPr>
        <dsp:cNvPr id="0" name=""/>
        <dsp:cNvSpPr/>
      </dsp:nvSpPr>
      <dsp:spPr>
        <a:xfrm>
          <a:off x="0" y="380742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Wingdings" pitchFamily="2" charset="2"/>
            <a:buNone/>
          </a:pPr>
          <a:r>
            <a:rPr lang="en-BE" sz="1700" b="1" kern="1200" dirty="0">
              <a:latin typeface="Montserrat" pitchFamily="2" charset="77"/>
            </a:rPr>
            <a:t>Simple reproduction of policies for passenger cars is not t</a:t>
          </a:r>
          <a:r>
            <a:rPr lang="en-GB" sz="1700" b="1" kern="1200" dirty="0">
              <a:latin typeface="Montserrat" pitchFamily="2" charset="77"/>
            </a:rPr>
            <a:t>he</a:t>
          </a:r>
          <a:r>
            <a:rPr lang="en-BE" sz="1700" b="1" kern="1200" dirty="0">
              <a:latin typeface="Montserrat" pitchFamily="2" charset="77"/>
            </a:rPr>
            <a:t> way forward</a:t>
          </a:r>
        </a:p>
      </dsp:txBody>
      <dsp:txXfrm>
        <a:off x="0" y="3807420"/>
        <a:ext cx="10515600" cy="5439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339C0-F676-1445-8B9F-5384CD50EE8F}">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139C7A-9141-1F4C-978B-9E28FEBFD28A}">
      <dsp:nvSpPr>
        <dsp:cNvPr id="0" name=""/>
        <dsp:cNvSpPr/>
      </dsp:nvSpPr>
      <dsp:spPr>
        <a:xfrm>
          <a:off x="0" y="0"/>
          <a:ext cx="246407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BE" sz="2200" b="1" u="none" kern="1200" dirty="0">
              <a:effectLst/>
              <a:latin typeface="Montserrat" pitchFamily="2" charset="77"/>
              <a:ea typeface="Calibri" panose="020F0502020204030204" pitchFamily="34" charset="0"/>
              <a:cs typeface="Times New Roman" panose="02020603050405020304" pitchFamily="18" charset="0"/>
            </a:rPr>
            <a:t>Limits to the TtW approach</a:t>
          </a:r>
        </a:p>
      </dsp:txBody>
      <dsp:txXfrm>
        <a:off x="0" y="0"/>
        <a:ext cx="2464070" cy="4351338"/>
      </dsp:txXfrm>
    </dsp:sp>
    <dsp:sp modelId="{DABDBBE2-F528-4D4F-8F2F-91FEA9FA37C2}">
      <dsp:nvSpPr>
        <dsp:cNvPr id="0" name=""/>
        <dsp:cNvSpPr/>
      </dsp:nvSpPr>
      <dsp:spPr>
        <a:xfrm>
          <a:off x="2615027" y="31392"/>
          <a:ext cx="7900049" cy="1307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lang="en-BE" sz="2200" u="none" kern="1200" dirty="0">
              <a:effectLst/>
              <a:latin typeface="Montserrat" pitchFamily="2" charset="77"/>
              <a:ea typeface="Calibri" panose="020F0502020204030204" pitchFamily="34" charset="0"/>
              <a:cs typeface="Times New Roman" panose="02020603050405020304" pitchFamily="18" charset="0"/>
            </a:rPr>
            <a:t>Any emissions generated or abated during the production of the vehicle or fuels are unaccounted for</a:t>
          </a:r>
        </a:p>
      </dsp:txBody>
      <dsp:txXfrm>
        <a:off x="2615027" y="31392"/>
        <a:ext cx="7900049" cy="1307976"/>
      </dsp:txXfrm>
    </dsp:sp>
    <dsp:sp modelId="{D1533974-EAD7-2E47-855C-A144D2204841}">
      <dsp:nvSpPr>
        <dsp:cNvPr id="0" name=""/>
        <dsp:cNvSpPr/>
      </dsp:nvSpPr>
      <dsp:spPr>
        <a:xfrm>
          <a:off x="2464070" y="1339369"/>
          <a:ext cx="80510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F2EE49-3194-AC45-A038-F0CC7A7D4049}">
      <dsp:nvSpPr>
        <dsp:cNvPr id="0" name=""/>
        <dsp:cNvSpPr/>
      </dsp:nvSpPr>
      <dsp:spPr>
        <a:xfrm>
          <a:off x="2615027" y="1370761"/>
          <a:ext cx="7900049" cy="1011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lang="en-BE" sz="2200" u="none" kern="1200" dirty="0">
              <a:effectLst/>
              <a:latin typeface="Montserrat" pitchFamily="2" charset="77"/>
              <a:ea typeface="Calibri" panose="020F0502020204030204" pitchFamily="34" charset="0"/>
              <a:cs typeface="Times New Roman" panose="02020603050405020304" pitchFamily="18" charset="0"/>
            </a:rPr>
            <a:t>Emissions from energy production and distribution are unaccounted for in this specific regulation</a:t>
          </a:r>
        </a:p>
      </dsp:txBody>
      <dsp:txXfrm>
        <a:off x="2615027" y="1370761"/>
        <a:ext cx="7900049" cy="1011918"/>
      </dsp:txXfrm>
    </dsp:sp>
    <dsp:sp modelId="{7610CB4B-743B-D340-BC21-F8563AF34070}">
      <dsp:nvSpPr>
        <dsp:cNvPr id="0" name=""/>
        <dsp:cNvSpPr/>
      </dsp:nvSpPr>
      <dsp:spPr>
        <a:xfrm>
          <a:off x="2464070" y="2382679"/>
          <a:ext cx="80510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7B47BE-210F-A74A-98A4-53A75028873A}">
      <dsp:nvSpPr>
        <dsp:cNvPr id="0" name=""/>
        <dsp:cNvSpPr/>
      </dsp:nvSpPr>
      <dsp:spPr>
        <a:xfrm>
          <a:off x="2606969" y="2451908"/>
          <a:ext cx="7900049" cy="189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n-BE" sz="2200" b="1" u="none" kern="1200" dirty="0">
              <a:effectLst/>
              <a:latin typeface="Montserrat" pitchFamily="2" charset="77"/>
              <a:ea typeface="Calibri" panose="020F0502020204030204" pitchFamily="34" charset="0"/>
              <a:cs typeface="Times New Roman" panose="02020603050405020304" pitchFamily="18" charset="0"/>
            </a:rPr>
            <a:t>Without</a:t>
          </a:r>
          <a:r>
            <a:rPr lang="en-BE" sz="2200" b="1" u="none" kern="1200" baseline="0" dirty="0">
              <a:effectLst/>
              <a:latin typeface="Montserrat" pitchFamily="2" charset="77"/>
              <a:ea typeface="Calibri" panose="020F0502020204030204" pitchFamily="34" charset="0"/>
              <a:cs typeface="Times New Roman" panose="02020603050405020304" pitchFamily="18" charset="0"/>
            </a:rPr>
            <a:t> a full and well-perfomed LCA approach, the proposed regulation blinds itself to all upstream production emissions; the potential of future ICE vehicles to reduce CO2 emissions through renewable fuels is entirely missed</a:t>
          </a:r>
          <a:endParaRPr lang="en-BE" sz="2200" u="none" kern="1200" dirty="0">
            <a:effectLst/>
            <a:latin typeface="Montserrat" pitchFamily="2" charset="77"/>
            <a:ea typeface="Calibri" panose="020F0502020204030204" pitchFamily="34" charset="0"/>
            <a:cs typeface="Times New Roman" panose="02020603050405020304" pitchFamily="18" charset="0"/>
          </a:endParaRPr>
        </a:p>
      </dsp:txBody>
      <dsp:txXfrm>
        <a:off x="2606969" y="2451908"/>
        <a:ext cx="7900049" cy="1899429"/>
      </dsp:txXfrm>
    </dsp:sp>
    <dsp:sp modelId="{95C9AD77-A78B-2C46-A778-4958E3C49EF7}">
      <dsp:nvSpPr>
        <dsp:cNvPr id="0" name=""/>
        <dsp:cNvSpPr/>
      </dsp:nvSpPr>
      <dsp:spPr>
        <a:xfrm>
          <a:off x="2464070" y="4313500"/>
          <a:ext cx="80510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339C0-F676-1445-8B9F-5384CD50EE8F}">
      <dsp:nvSpPr>
        <dsp:cNvPr id="0" name=""/>
        <dsp:cNvSpPr/>
      </dsp:nvSpPr>
      <dsp:spPr>
        <a:xfrm>
          <a:off x="0" y="0"/>
          <a:ext cx="107789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139C7A-9141-1F4C-978B-9E28FEBFD28A}">
      <dsp:nvSpPr>
        <dsp:cNvPr id="0" name=""/>
        <dsp:cNvSpPr/>
      </dsp:nvSpPr>
      <dsp:spPr>
        <a:xfrm>
          <a:off x="0" y="0"/>
          <a:ext cx="1724239"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BE" sz="2200" b="1" u="none" kern="1200" dirty="0">
              <a:effectLst/>
              <a:latin typeface="Montserrat" pitchFamily="2" charset="77"/>
              <a:ea typeface="Calibri" panose="020F0502020204030204" pitchFamily="34" charset="0"/>
              <a:cs typeface="Times New Roman" panose="02020603050405020304" pitchFamily="18" charset="0"/>
            </a:rPr>
            <a:t>(Lack of) Resilience of the proposed pathway</a:t>
          </a:r>
        </a:p>
      </dsp:txBody>
      <dsp:txXfrm>
        <a:off x="0" y="0"/>
        <a:ext cx="1724239" cy="4351338"/>
      </dsp:txXfrm>
    </dsp:sp>
    <dsp:sp modelId="{DABDBBE2-F528-4D4F-8F2F-91FEA9FA37C2}">
      <dsp:nvSpPr>
        <dsp:cNvPr id="0" name=""/>
        <dsp:cNvSpPr/>
      </dsp:nvSpPr>
      <dsp:spPr>
        <a:xfrm>
          <a:off x="1829871" y="41165"/>
          <a:ext cx="8934424" cy="1674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n-BE" sz="2200" u="none" kern="1200" dirty="0">
              <a:effectLst/>
              <a:latin typeface="Montserrat" pitchFamily="2" charset="77"/>
              <a:ea typeface="Calibri" panose="020F0502020204030204" pitchFamily="34" charset="0"/>
              <a:cs typeface="Times New Roman" panose="02020603050405020304" pitchFamily="18" charset="0"/>
            </a:rPr>
            <a:t>The proposed wholesale shift towards ZEV changes the paradigm from one of internal supply to produce vehicles to external supply with China as the main producer of batteries and battery materials</a:t>
          </a:r>
        </a:p>
      </dsp:txBody>
      <dsp:txXfrm>
        <a:off x="1829871" y="41165"/>
        <a:ext cx="8934424" cy="1674172"/>
      </dsp:txXfrm>
    </dsp:sp>
    <dsp:sp modelId="{D1533974-EAD7-2E47-855C-A144D2204841}">
      <dsp:nvSpPr>
        <dsp:cNvPr id="0" name=""/>
        <dsp:cNvSpPr/>
      </dsp:nvSpPr>
      <dsp:spPr>
        <a:xfrm>
          <a:off x="1724239" y="1715338"/>
          <a:ext cx="563371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336C35-081E-F747-A4EF-E01F2C4DA104}">
      <dsp:nvSpPr>
        <dsp:cNvPr id="0" name=""/>
        <dsp:cNvSpPr/>
      </dsp:nvSpPr>
      <dsp:spPr>
        <a:xfrm>
          <a:off x="1829871" y="1756503"/>
          <a:ext cx="5528078" cy="823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0" i="0" u="none" kern="1200" dirty="0">
              <a:effectLst/>
              <a:latin typeface="Montserrat" pitchFamily="2" charset="77"/>
              <a:ea typeface="Calibri" panose="020F0502020204030204" pitchFamily="34" charset="0"/>
              <a:cs typeface="Times New Roman" panose="02020603050405020304" pitchFamily="18" charset="0"/>
            </a:rPr>
            <a:t>Potential risks of supply restrictions</a:t>
          </a:r>
          <a:endParaRPr lang="en-BE" sz="2200" u="none" kern="1200" dirty="0">
            <a:effectLst/>
            <a:latin typeface="Montserrat" pitchFamily="2" charset="77"/>
            <a:ea typeface="Calibri" panose="020F0502020204030204" pitchFamily="34" charset="0"/>
            <a:cs typeface="Times New Roman" panose="02020603050405020304" pitchFamily="18" charset="0"/>
          </a:endParaRPr>
        </a:p>
      </dsp:txBody>
      <dsp:txXfrm>
        <a:off x="1829871" y="1756503"/>
        <a:ext cx="5528078" cy="823312"/>
      </dsp:txXfrm>
    </dsp:sp>
    <dsp:sp modelId="{929AB004-E3EC-3047-A3E3-18FD6B382C8F}">
      <dsp:nvSpPr>
        <dsp:cNvPr id="0" name=""/>
        <dsp:cNvSpPr/>
      </dsp:nvSpPr>
      <dsp:spPr>
        <a:xfrm>
          <a:off x="1724239" y="2579815"/>
          <a:ext cx="563371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E6F4A6-A916-8A49-8E29-072E10ED8E78}">
      <dsp:nvSpPr>
        <dsp:cNvPr id="0" name=""/>
        <dsp:cNvSpPr/>
      </dsp:nvSpPr>
      <dsp:spPr>
        <a:xfrm>
          <a:off x="1829871" y="2620981"/>
          <a:ext cx="8796056" cy="823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TCO does not take into consideration any infrastructure costs or power network upgrade costs</a:t>
          </a:r>
          <a:endParaRPr lang="en-BE" sz="2200" b="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sp:txBody>
      <dsp:txXfrm>
        <a:off x="1829871" y="2620981"/>
        <a:ext cx="8796056" cy="823312"/>
      </dsp:txXfrm>
    </dsp:sp>
    <dsp:sp modelId="{2C19260C-10C7-0445-85A6-09A18DA8750B}">
      <dsp:nvSpPr>
        <dsp:cNvPr id="0" name=""/>
        <dsp:cNvSpPr/>
      </dsp:nvSpPr>
      <dsp:spPr>
        <a:xfrm>
          <a:off x="1724239" y="3444293"/>
          <a:ext cx="563371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40F615-FEFC-AC4D-9C52-6CDAEA734057}">
      <dsp:nvSpPr>
        <dsp:cNvPr id="0" name=""/>
        <dsp:cNvSpPr/>
      </dsp:nvSpPr>
      <dsp:spPr>
        <a:xfrm>
          <a:off x="1829871" y="3485459"/>
          <a:ext cx="8849789" cy="823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n-GB" sz="2200" b="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If operators cannot afford to purchase ZEVs in the volumes required, the targets will be at risk</a:t>
          </a:r>
          <a:endParaRPr lang="en-BE" sz="2200" b="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sp:txBody>
      <dsp:txXfrm>
        <a:off x="1829871" y="3485459"/>
        <a:ext cx="8849789" cy="823312"/>
      </dsp:txXfrm>
    </dsp:sp>
    <dsp:sp modelId="{5AC94E72-932B-9649-A6E2-9CCC81E4C99C}">
      <dsp:nvSpPr>
        <dsp:cNvPr id="0" name=""/>
        <dsp:cNvSpPr/>
      </dsp:nvSpPr>
      <dsp:spPr>
        <a:xfrm>
          <a:off x="1724239" y="4308771"/>
          <a:ext cx="563371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339C0-F676-1445-8B9F-5384CD50EE8F}">
      <dsp:nvSpPr>
        <dsp:cNvPr id="0" name=""/>
        <dsp:cNvSpPr/>
      </dsp:nvSpPr>
      <dsp:spPr>
        <a:xfrm>
          <a:off x="0" y="0"/>
          <a:ext cx="107789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139C7A-9141-1F4C-978B-9E28FEBFD28A}">
      <dsp:nvSpPr>
        <dsp:cNvPr id="0" name=""/>
        <dsp:cNvSpPr/>
      </dsp:nvSpPr>
      <dsp:spPr>
        <a:xfrm>
          <a:off x="0" y="0"/>
          <a:ext cx="1580241"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BE" sz="2200" b="1" u="none" kern="1200" dirty="0">
              <a:effectLst/>
              <a:latin typeface="Montserrat" pitchFamily="2" charset="77"/>
              <a:ea typeface="Calibri" panose="020F0502020204030204" pitchFamily="34" charset="0"/>
              <a:cs typeface="Times New Roman" panose="02020603050405020304" pitchFamily="18" charset="0"/>
            </a:rPr>
            <a:t>Societal impacts</a:t>
          </a:r>
        </a:p>
      </dsp:txBody>
      <dsp:txXfrm>
        <a:off x="0" y="0"/>
        <a:ext cx="1580241" cy="4351338"/>
      </dsp:txXfrm>
    </dsp:sp>
    <dsp:sp modelId="{DABDBBE2-F528-4D4F-8F2F-91FEA9FA37C2}">
      <dsp:nvSpPr>
        <dsp:cNvPr id="0" name=""/>
        <dsp:cNvSpPr/>
      </dsp:nvSpPr>
      <dsp:spPr>
        <a:xfrm>
          <a:off x="1657768" y="54604"/>
          <a:ext cx="9058859" cy="109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n-GB" sz="2200" b="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Any rise in operational expenses would inevitably trickle down to the end consumer through increased product costs</a:t>
          </a:r>
          <a:endParaRPr lang="en-BE" sz="2200" b="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sp:txBody>
      <dsp:txXfrm>
        <a:off x="1657768" y="54604"/>
        <a:ext cx="9058859" cy="1098363"/>
      </dsp:txXfrm>
    </dsp:sp>
    <dsp:sp modelId="{D1533974-EAD7-2E47-855C-A144D2204841}">
      <dsp:nvSpPr>
        <dsp:cNvPr id="0" name=""/>
        <dsp:cNvSpPr/>
      </dsp:nvSpPr>
      <dsp:spPr>
        <a:xfrm>
          <a:off x="1580241" y="1152967"/>
          <a:ext cx="413475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336C35-081E-F747-A4EF-E01F2C4DA104}">
      <dsp:nvSpPr>
        <dsp:cNvPr id="0" name=""/>
        <dsp:cNvSpPr/>
      </dsp:nvSpPr>
      <dsp:spPr>
        <a:xfrm>
          <a:off x="1657768" y="1207571"/>
          <a:ext cx="9083243" cy="1092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n-GB" sz="2200" b="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The interplay of factors such as the cost of electricity and the availability of essential raw materials could exert an influential sway over TCO</a:t>
          </a:r>
          <a:endParaRPr lang="en-BE" sz="2200" b="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sp:txBody>
      <dsp:txXfrm>
        <a:off x="1657768" y="1207571"/>
        <a:ext cx="9083243" cy="1092083"/>
      </dsp:txXfrm>
    </dsp:sp>
    <dsp:sp modelId="{929AB004-E3EC-3047-A3E3-18FD6B382C8F}">
      <dsp:nvSpPr>
        <dsp:cNvPr id="0" name=""/>
        <dsp:cNvSpPr/>
      </dsp:nvSpPr>
      <dsp:spPr>
        <a:xfrm>
          <a:off x="1580241" y="2299655"/>
          <a:ext cx="413475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40F615-FEFC-AC4D-9C52-6CDAEA734057}">
      <dsp:nvSpPr>
        <dsp:cNvPr id="0" name=""/>
        <dsp:cNvSpPr/>
      </dsp:nvSpPr>
      <dsp:spPr>
        <a:xfrm>
          <a:off x="1657768" y="2354259"/>
          <a:ext cx="9081620" cy="1092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n-GB" sz="2200" b="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Shifting toward electrification might disrupt this established value chain risking employment in the sector</a:t>
          </a:r>
        </a:p>
      </dsp:txBody>
      <dsp:txXfrm>
        <a:off x="1657768" y="2354259"/>
        <a:ext cx="9081620" cy="1092083"/>
      </dsp:txXfrm>
    </dsp:sp>
    <dsp:sp modelId="{5AC94E72-932B-9649-A6E2-9CCC81E4C99C}">
      <dsp:nvSpPr>
        <dsp:cNvPr id="0" name=""/>
        <dsp:cNvSpPr/>
      </dsp:nvSpPr>
      <dsp:spPr>
        <a:xfrm>
          <a:off x="1580241" y="3446343"/>
          <a:ext cx="413475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87A371-AB64-7040-8222-BBE29BEA688C}">
      <dsp:nvSpPr>
        <dsp:cNvPr id="0" name=""/>
        <dsp:cNvSpPr/>
      </dsp:nvSpPr>
      <dsp:spPr>
        <a:xfrm>
          <a:off x="1657768" y="3500947"/>
          <a:ext cx="9117770" cy="790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n-GB" sz="2200" b="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Competition for Renewable Energy across all sectors could lead to price increase impacting marginalised communities</a:t>
          </a:r>
          <a:endParaRPr lang="en-BE" sz="2200" b="0" i="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sp:txBody>
      <dsp:txXfrm>
        <a:off x="1657768" y="3500947"/>
        <a:ext cx="9117770" cy="790319"/>
      </dsp:txXfrm>
    </dsp:sp>
    <dsp:sp modelId="{C408B6FB-AC80-BE41-826F-0827D2B351FB}">
      <dsp:nvSpPr>
        <dsp:cNvPr id="0" name=""/>
        <dsp:cNvSpPr/>
      </dsp:nvSpPr>
      <dsp:spPr>
        <a:xfrm>
          <a:off x="1580241" y="4291267"/>
          <a:ext cx="413475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339C0-F676-1445-8B9F-5384CD50EE8F}">
      <dsp:nvSpPr>
        <dsp:cNvPr id="0" name=""/>
        <dsp:cNvSpPr/>
      </dsp:nvSpPr>
      <dsp:spPr>
        <a:xfrm>
          <a:off x="0" y="0"/>
          <a:ext cx="107789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139C7A-9141-1F4C-978B-9E28FEBFD28A}">
      <dsp:nvSpPr>
        <dsp:cNvPr id="0" name=""/>
        <dsp:cNvSpPr/>
      </dsp:nvSpPr>
      <dsp:spPr>
        <a:xfrm>
          <a:off x="0" y="0"/>
          <a:ext cx="2704890" cy="4627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BE" sz="2200" b="1" u="none" kern="1200" dirty="0">
              <a:effectLst/>
              <a:latin typeface="Montserrat" pitchFamily="2" charset="77"/>
              <a:ea typeface="Calibri" panose="020F0502020204030204" pitchFamily="34" charset="0"/>
              <a:cs typeface="Times New Roman" panose="02020603050405020304" pitchFamily="18" charset="0"/>
            </a:rPr>
            <a:t>Enabling conditions identified as the mains gap for the proposed pathway</a:t>
          </a:r>
        </a:p>
      </dsp:txBody>
      <dsp:txXfrm>
        <a:off x="0" y="0"/>
        <a:ext cx="2704890" cy="4627053"/>
      </dsp:txXfrm>
    </dsp:sp>
    <dsp:sp modelId="{DABDBBE2-F528-4D4F-8F2F-91FEA9FA37C2}">
      <dsp:nvSpPr>
        <dsp:cNvPr id="0" name=""/>
        <dsp:cNvSpPr/>
      </dsp:nvSpPr>
      <dsp:spPr>
        <a:xfrm>
          <a:off x="2735048" y="54844"/>
          <a:ext cx="8034690" cy="1103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n-GB" sz="22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The extensive reach of HDVs and their cross-border nature adds complexity to the setting up of a coherent charging infrastructure network</a:t>
          </a:r>
          <a:endParaRPr lang="en-BE" sz="22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sp:txBody>
      <dsp:txXfrm>
        <a:off x="2735048" y="54844"/>
        <a:ext cx="8034690" cy="1103199"/>
      </dsp:txXfrm>
    </dsp:sp>
    <dsp:sp modelId="{D1533974-EAD7-2E47-855C-A144D2204841}">
      <dsp:nvSpPr>
        <dsp:cNvPr id="0" name=""/>
        <dsp:cNvSpPr/>
      </dsp:nvSpPr>
      <dsp:spPr>
        <a:xfrm>
          <a:off x="2704890" y="1158043"/>
          <a:ext cx="16084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336C35-081E-F747-A4EF-E01F2C4DA104}">
      <dsp:nvSpPr>
        <dsp:cNvPr id="0" name=""/>
        <dsp:cNvSpPr/>
      </dsp:nvSpPr>
      <dsp:spPr>
        <a:xfrm>
          <a:off x="2735048" y="1212888"/>
          <a:ext cx="7881708" cy="1787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n-GB" sz="22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Access to a stable and resilient electricity grid is paramount, necessitating substantial investments in grid upgrades and expansion to accommodate the augmented demand resulting from widespread electrification</a:t>
          </a:r>
          <a:endParaRPr lang="en-BE" sz="22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sp:txBody>
      <dsp:txXfrm>
        <a:off x="2735048" y="1212888"/>
        <a:ext cx="7881708" cy="1787582"/>
      </dsp:txXfrm>
    </dsp:sp>
    <dsp:sp modelId="{929AB004-E3EC-3047-A3E3-18FD6B382C8F}">
      <dsp:nvSpPr>
        <dsp:cNvPr id="0" name=""/>
        <dsp:cNvSpPr/>
      </dsp:nvSpPr>
      <dsp:spPr>
        <a:xfrm>
          <a:off x="2704890" y="3000471"/>
          <a:ext cx="16084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BB9BE5-F8A9-C941-A8B6-78D40ED19C1A}">
      <dsp:nvSpPr>
        <dsp:cNvPr id="0" name=""/>
        <dsp:cNvSpPr/>
      </dsp:nvSpPr>
      <dsp:spPr>
        <a:xfrm>
          <a:off x="2735048" y="3055315"/>
          <a:ext cx="7717268" cy="1516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n-GB" sz="22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Regulatory processes and permitting procedures must be streamlined across EU member states to expedite the rollout of charging stations and refuelling points</a:t>
          </a:r>
          <a:endParaRPr lang="en-BE" sz="22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sp:txBody>
      <dsp:txXfrm>
        <a:off x="2735048" y="3055315"/>
        <a:ext cx="7717268" cy="1516760"/>
      </dsp:txXfrm>
    </dsp:sp>
    <dsp:sp modelId="{4610A5F5-C0CC-E44D-8C09-8FAC02F23978}">
      <dsp:nvSpPr>
        <dsp:cNvPr id="0" name=""/>
        <dsp:cNvSpPr/>
      </dsp:nvSpPr>
      <dsp:spPr>
        <a:xfrm>
          <a:off x="2704890" y="4572076"/>
          <a:ext cx="16084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339C0-F676-1445-8B9F-5384CD50EE8F}">
      <dsp:nvSpPr>
        <dsp:cNvPr id="0" name=""/>
        <dsp:cNvSpPr/>
      </dsp:nvSpPr>
      <dsp:spPr>
        <a:xfrm>
          <a:off x="0" y="2383"/>
          <a:ext cx="107789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139C7A-9141-1F4C-978B-9E28FEBFD28A}">
      <dsp:nvSpPr>
        <dsp:cNvPr id="0" name=""/>
        <dsp:cNvSpPr/>
      </dsp:nvSpPr>
      <dsp:spPr>
        <a:xfrm>
          <a:off x="0" y="2383"/>
          <a:ext cx="2573894" cy="4877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BE" sz="2200" b="1" u="none" kern="1200" dirty="0">
              <a:effectLst/>
              <a:latin typeface="Montserrat" pitchFamily="2" charset="77"/>
              <a:ea typeface="Calibri" panose="020F0502020204030204" pitchFamily="34" charset="0"/>
              <a:cs typeface="Times New Roman" panose="02020603050405020304" pitchFamily="18" charset="0"/>
            </a:rPr>
            <a:t>Technology neutrality of the proposed approach?</a:t>
          </a:r>
        </a:p>
      </dsp:txBody>
      <dsp:txXfrm>
        <a:off x="0" y="2383"/>
        <a:ext cx="2573894" cy="4877070"/>
      </dsp:txXfrm>
    </dsp:sp>
    <dsp:sp modelId="{DABDBBE2-F528-4D4F-8F2F-91FEA9FA37C2}">
      <dsp:nvSpPr>
        <dsp:cNvPr id="0" name=""/>
        <dsp:cNvSpPr/>
      </dsp:nvSpPr>
      <dsp:spPr>
        <a:xfrm>
          <a:off x="2602591" y="245999"/>
          <a:ext cx="8100076" cy="86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977900">
            <a:lnSpc>
              <a:spcPct val="90000"/>
            </a:lnSpc>
            <a:spcBef>
              <a:spcPct val="0"/>
            </a:spcBef>
            <a:spcAft>
              <a:spcPct val="35000"/>
            </a:spcAft>
            <a:buNone/>
          </a:pPr>
          <a:r>
            <a:rPr lang="en-GB" sz="2000" kern="1200" dirty="0">
              <a:solidFill>
                <a:prstClr val="black">
                  <a:hueOff val="0"/>
                  <a:satOff val="0"/>
                  <a:lumOff val="0"/>
                  <a:alphaOff val="0"/>
                </a:prstClr>
              </a:solidFill>
              <a:latin typeface="Montserrat" pitchFamily="2" charset="77"/>
              <a:ea typeface="+mn-ea"/>
              <a:cs typeface="+mn-cs"/>
            </a:rPr>
            <a:t>The proposed approach fails to meet the technology neutrality principle</a:t>
          </a:r>
          <a:endParaRPr lang="en-BE" sz="20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sp:txBody>
      <dsp:txXfrm>
        <a:off x="2602591" y="245999"/>
        <a:ext cx="8100076" cy="868537"/>
      </dsp:txXfrm>
    </dsp:sp>
    <dsp:sp modelId="{D1533974-EAD7-2E47-855C-A144D2204841}">
      <dsp:nvSpPr>
        <dsp:cNvPr id="0" name=""/>
        <dsp:cNvSpPr/>
      </dsp:nvSpPr>
      <dsp:spPr>
        <a:xfrm>
          <a:off x="2573894" y="1114536"/>
          <a:ext cx="153053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53D802-2F15-6047-BA03-AB4BD4D28FA4}">
      <dsp:nvSpPr>
        <dsp:cNvPr id="0" name=""/>
        <dsp:cNvSpPr/>
      </dsp:nvSpPr>
      <dsp:spPr>
        <a:xfrm>
          <a:off x="2602591" y="1358152"/>
          <a:ext cx="8162177" cy="942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977900">
            <a:lnSpc>
              <a:spcPct val="90000"/>
            </a:lnSpc>
            <a:spcBef>
              <a:spcPct val="0"/>
            </a:spcBef>
            <a:spcAft>
              <a:spcPct val="35000"/>
            </a:spcAft>
            <a:buNone/>
          </a:pPr>
          <a:r>
            <a:rPr lang="en-GB" sz="2000" kern="1200" dirty="0">
              <a:solidFill>
                <a:prstClr val="black">
                  <a:hueOff val="0"/>
                  <a:satOff val="0"/>
                  <a:lumOff val="0"/>
                  <a:alphaOff val="0"/>
                </a:prstClr>
              </a:solidFill>
              <a:latin typeface="Montserrat" pitchFamily="2" charset="77"/>
              <a:ea typeface="+mn-ea"/>
              <a:cs typeface="+mn-cs"/>
            </a:rPr>
            <a:t>The regulation effectively outlaws climate friendly technology solutions utilising renewable combustion fuels which do not contribute to global warming</a:t>
          </a:r>
          <a:endParaRPr lang="en-BE" sz="20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sp:txBody>
      <dsp:txXfrm>
        <a:off x="2602591" y="1358152"/>
        <a:ext cx="8162177" cy="942304"/>
      </dsp:txXfrm>
    </dsp:sp>
    <dsp:sp modelId="{54CB5EBE-CDCB-1B4C-90F0-60CCF91C59C8}">
      <dsp:nvSpPr>
        <dsp:cNvPr id="0" name=""/>
        <dsp:cNvSpPr/>
      </dsp:nvSpPr>
      <dsp:spPr>
        <a:xfrm>
          <a:off x="2573894" y="2300456"/>
          <a:ext cx="153053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55C85F-B980-AA4C-A949-6D281C3D3CEE}">
      <dsp:nvSpPr>
        <dsp:cNvPr id="0" name=""/>
        <dsp:cNvSpPr/>
      </dsp:nvSpPr>
      <dsp:spPr>
        <a:xfrm>
          <a:off x="2642330" y="2597082"/>
          <a:ext cx="8001240" cy="133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977900">
            <a:lnSpc>
              <a:spcPct val="90000"/>
            </a:lnSpc>
            <a:spcBef>
              <a:spcPct val="0"/>
            </a:spcBef>
            <a:spcAft>
              <a:spcPct val="35000"/>
            </a:spcAft>
            <a:buNone/>
          </a:pPr>
          <a:r>
            <a:rPr lang="en-BE" sz="20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rPr>
            <a:t>The pathway is dependet on multiple enabling conditions which all must be met before the targets can be achieved – high risk of failure and no safety net</a:t>
          </a:r>
        </a:p>
      </dsp:txBody>
      <dsp:txXfrm>
        <a:off x="2642330" y="2597082"/>
        <a:ext cx="8001240" cy="1333891"/>
      </dsp:txXfrm>
    </dsp:sp>
    <dsp:sp modelId="{255FA6E4-4A3B-6042-BD24-00F589EC5B5F}">
      <dsp:nvSpPr>
        <dsp:cNvPr id="0" name=""/>
        <dsp:cNvSpPr/>
      </dsp:nvSpPr>
      <dsp:spPr>
        <a:xfrm>
          <a:off x="2573894" y="3877963"/>
          <a:ext cx="153053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339C0-F676-1445-8B9F-5384CD50EE8F}">
      <dsp:nvSpPr>
        <dsp:cNvPr id="0" name=""/>
        <dsp:cNvSpPr/>
      </dsp:nvSpPr>
      <dsp:spPr>
        <a:xfrm>
          <a:off x="0" y="0"/>
          <a:ext cx="107789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139C7A-9141-1F4C-978B-9E28FEBFD28A}">
      <dsp:nvSpPr>
        <dsp:cNvPr id="0" name=""/>
        <dsp:cNvSpPr/>
      </dsp:nvSpPr>
      <dsp:spPr>
        <a:xfrm>
          <a:off x="0" y="0"/>
          <a:ext cx="2573894" cy="4881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BE" sz="2200" b="1" u="none" kern="1200" dirty="0">
              <a:effectLst/>
              <a:latin typeface="Montserrat" pitchFamily="2" charset="77"/>
              <a:ea typeface="Calibri" panose="020F0502020204030204" pitchFamily="34" charset="0"/>
              <a:cs typeface="Times New Roman" panose="02020603050405020304" pitchFamily="18" charset="0"/>
            </a:rPr>
            <a:t>The risks, gaps and challenges of the proposed pathway</a:t>
          </a:r>
        </a:p>
      </dsp:txBody>
      <dsp:txXfrm>
        <a:off x="0" y="0"/>
        <a:ext cx="2573894" cy="4881838"/>
      </dsp:txXfrm>
    </dsp:sp>
    <dsp:sp modelId="{DABDBBE2-F528-4D4F-8F2F-91FEA9FA37C2}">
      <dsp:nvSpPr>
        <dsp:cNvPr id="0" name=""/>
        <dsp:cNvSpPr/>
      </dsp:nvSpPr>
      <dsp:spPr>
        <a:xfrm>
          <a:off x="2602591" y="50713"/>
          <a:ext cx="8100076" cy="1020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977900">
            <a:lnSpc>
              <a:spcPct val="90000"/>
            </a:lnSpc>
            <a:spcBef>
              <a:spcPct val="0"/>
            </a:spcBef>
            <a:spcAft>
              <a:spcPct val="35000"/>
            </a:spcAft>
            <a:buNone/>
          </a:pPr>
          <a:r>
            <a:rPr lang="en-GB" sz="2000" kern="1200" dirty="0">
              <a:solidFill>
                <a:prstClr val="black">
                  <a:hueOff val="0"/>
                  <a:satOff val="0"/>
                  <a:lumOff val="0"/>
                  <a:alphaOff val="0"/>
                </a:prstClr>
              </a:solidFill>
              <a:latin typeface="Montserrat" pitchFamily="2" charset="77"/>
              <a:ea typeface="+mn-ea"/>
              <a:cs typeface="+mn-cs"/>
            </a:rPr>
            <a:t>The imposition of a technical solution can often be met with resistance for political or ideological reasons</a:t>
          </a:r>
          <a:endParaRPr lang="en-BE" sz="20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sp:txBody>
      <dsp:txXfrm>
        <a:off x="2602591" y="50713"/>
        <a:ext cx="8100076" cy="1020100"/>
      </dsp:txXfrm>
    </dsp:sp>
    <dsp:sp modelId="{D1533974-EAD7-2E47-855C-A144D2204841}">
      <dsp:nvSpPr>
        <dsp:cNvPr id="0" name=""/>
        <dsp:cNvSpPr/>
      </dsp:nvSpPr>
      <dsp:spPr>
        <a:xfrm>
          <a:off x="2573894" y="1070814"/>
          <a:ext cx="153053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336C35-081E-F747-A4EF-E01F2C4DA104}">
      <dsp:nvSpPr>
        <dsp:cNvPr id="0" name=""/>
        <dsp:cNvSpPr/>
      </dsp:nvSpPr>
      <dsp:spPr>
        <a:xfrm>
          <a:off x="2602591" y="1121527"/>
          <a:ext cx="8097944" cy="1191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977900">
            <a:lnSpc>
              <a:spcPct val="90000"/>
            </a:lnSpc>
            <a:spcBef>
              <a:spcPct val="0"/>
            </a:spcBef>
            <a:spcAft>
              <a:spcPct val="35000"/>
            </a:spcAft>
            <a:buNone/>
          </a:pPr>
          <a:r>
            <a:rPr lang="en-GB" sz="2000" kern="1200" dirty="0">
              <a:solidFill>
                <a:prstClr val="black">
                  <a:hueOff val="0"/>
                  <a:satOff val="0"/>
                  <a:lumOff val="0"/>
                  <a:alphaOff val="0"/>
                </a:prstClr>
              </a:solidFill>
              <a:latin typeface="Montserrat" pitchFamily="2" charset="77"/>
              <a:ea typeface="+mn-ea"/>
              <a:cs typeface="+mn-cs"/>
            </a:rPr>
            <a:t>Some operators planning to switch to renewable fuels in the future could be forced to remain with diesel if the regulatory framework does not accommodate this approach</a:t>
          </a:r>
          <a:endParaRPr lang="en-BE" sz="20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sp:txBody>
      <dsp:txXfrm>
        <a:off x="2602591" y="1121527"/>
        <a:ext cx="8097944" cy="1191217"/>
      </dsp:txXfrm>
    </dsp:sp>
    <dsp:sp modelId="{929AB004-E3EC-3047-A3E3-18FD6B382C8F}">
      <dsp:nvSpPr>
        <dsp:cNvPr id="0" name=""/>
        <dsp:cNvSpPr/>
      </dsp:nvSpPr>
      <dsp:spPr>
        <a:xfrm>
          <a:off x="2573894" y="2312745"/>
          <a:ext cx="153053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BB9BE5-F8A9-C941-A8B6-78D40ED19C1A}">
      <dsp:nvSpPr>
        <dsp:cNvPr id="0" name=""/>
        <dsp:cNvSpPr/>
      </dsp:nvSpPr>
      <dsp:spPr>
        <a:xfrm>
          <a:off x="2602591" y="2363458"/>
          <a:ext cx="8149982" cy="1402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977900">
            <a:lnSpc>
              <a:spcPct val="90000"/>
            </a:lnSpc>
            <a:spcBef>
              <a:spcPct val="0"/>
            </a:spcBef>
            <a:spcAft>
              <a:spcPct val="35000"/>
            </a:spcAft>
            <a:buNone/>
          </a:pPr>
          <a:r>
            <a:rPr lang="en-GB" sz="2000" kern="1200" dirty="0">
              <a:solidFill>
                <a:prstClr val="black">
                  <a:hueOff val="0"/>
                  <a:satOff val="0"/>
                  <a:lumOff val="0"/>
                  <a:alphaOff val="0"/>
                </a:prstClr>
              </a:solidFill>
              <a:latin typeface="Montserrat" pitchFamily="2" charset="77"/>
              <a:ea typeface="+mn-ea"/>
              <a:cs typeface="+mn-cs"/>
            </a:rPr>
            <a:t>Renewable fuels will be required for other sectors like aviation and shipping and by not allowing these fuels in road transport the investment required for these other sectors is also at risk</a:t>
          </a:r>
          <a:endParaRPr lang="en-BE" sz="20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sp:txBody>
      <dsp:txXfrm>
        <a:off x="2602591" y="2363458"/>
        <a:ext cx="8149982" cy="1402510"/>
      </dsp:txXfrm>
    </dsp:sp>
    <dsp:sp modelId="{4610A5F5-C0CC-E44D-8C09-8FAC02F23978}">
      <dsp:nvSpPr>
        <dsp:cNvPr id="0" name=""/>
        <dsp:cNvSpPr/>
      </dsp:nvSpPr>
      <dsp:spPr>
        <a:xfrm>
          <a:off x="2573894" y="3765969"/>
          <a:ext cx="153053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53D802-2F15-6047-BA03-AB4BD4D28FA4}">
      <dsp:nvSpPr>
        <dsp:cNvPr id="0" name=""/>
        <dsp:cNvSpPr/>
      </dsp:nvSpPr>
      <dsp:spPr>
        <a:xfrm>
          <a:off x="2602591" y="3816682"/>
          <a:ext cx="8162177" cy="101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977900">
            <a:lnSpc>
              <a:spcPct val="90000"/>
            </a:lnSpc>
            <a:spcBef>
              <a:spcPct val="0"/>
            </a:spcBef>
            <a:spcAft>
              <a:spcPct val="35000"/>
            </a:spcAft>
            <a:buNone/>
          </a:pPr>
          <a:r>
            <a:rPr lang="en-GB" sz="2000" kern="1200" dirty="0">
              <a:solidFill>
                <a:prstClr val="black">
                  <a:hueOff val="0"/>
                  <a:satOff val="0"/>
                  <a:lumOff val="0"/>
                  <a:alphaOff val="0"/>
                </a:prstClr>
              </a:solidFill>
              <a:latin typeface="Montserrat" pitchFamily="2" charset="77"/>
              <a:ea typeface="+mn-ea"/>
              <a:cs typeface="+mn-cs"/>
            </a:rPr>
            <a:t>With parallel pathways for renewable combustion fuels and electrification the decarbonisation target is much more likely to be achieved</a:t>
          </a:r>
          <a:endParaRPr lang="en-BE" sz="2000" u="none" kern="1200" dirty="0">
            <a:solidFill>
              <a:prstClr val="black">
                <a:hueOff val="0"/>
                <a:satOff val="0"/>
                <a:lumOff val="0"/>
                <a:alphaOff val="0"/>
              </a:prstClr>
            </a:solidFill>
            <a:effectLst/>
            <a:latin typeface="Montserrat" pitchFamily="2" charset="77"/>
            <a:ea typeface="Calibri" panose="020F0502020204030204" pitchFamily="34" charset="0"/>
            <a:cs typeface="Times New Roman" panose="02020603050405020304" pitchFamily="18" charset="0"/>
          </a:endParaRPr>
        </a:p>
      </dsp:txBody>
      <dsp:txXfrm>
        <a:off x="2602591" y="3816682"/>
        <a:ext cx="8162177" cy="1014268"/>
      </dsp:txXfrm>
    </dsp:sp>
    <dsp:sp modelId="{54CB5EBE-CDCB-1B4C-90F0-60CCF91C59C8}">
      <dsp:nvSpPr>
        <dsp:cNvPr id="0" name=""/>
        <dsp:cNvSpPr/>
      </dsp:nvSpPr>
      <dsp:spPr>
        <a:xfrm>
          <a:off x="2573894" y="4830951"/>
          <a:ext cx="153053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C1F419-0F83-6541-98E4-9184E8D736A2}" type="datetimeFigureOut">
              <a:rPr lang="en-BE" smtClean="0"/>
              <a:t>26/09/2023</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944149-02B7-AB48-A3F4-51FD6900B9A0}" type="slidenum">
              <a:rPr lang="en-BE" smtClean="0"/>
              <a:t>‹#›</a:t>
            </a:fld>
            <a:endParaRPr lang="en-BE"/>
          </a:p>
        </p:txBody>
      </p:sp>
    </p:spTree>
    <p:extLst>
      <p:ext uri="{BB962C8B-B14F-4D97-AF65-F5344CB8AC3E}">
        <p14:creationId xmlns:p14="http://schemas.microsoft.com/office/powerpoint/2010/main" val="2946111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67819B1-5A62-8942-A1A9-7C81B8FCFFD7}" type="slidenum">
              <a:rPr lang="en-GB" smtClean="0"/>
              <a:t>1</a:t>
            </a:fld>
            <a:endParaRPr lang="en-GB"/>
          </a:p>
        </p:txBody>
      </p:sp>
    </p:spTree>
    <p:extLst>
      <p:ext uri="{BB962C8B-B14F-4D97-AF65-F5344CB8AC3E}">
        <p14:creationId xmlns:p14="http://schemas.microsoft.com/office/powerpoint/2010/main" val="801044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dirty="0"/>
              <a:t>One, After COP21 and the Paris agreement t</a:t>
            </a:r>
            <a:r>
              <a:rPr lang="en-BE" b="0" dirty="0"/>
              <a:t>he climate has become a top of EU agenda; EU willing to show commitment, set an example and pull others</a:t>
            </a:r>
          </a:p>
          <a:p>
            <a:pPr marL="171450" indent="-171450">
              <a:buFont typeface="Arial" panose="020B0604020202020204" pitchFamily="34" charset="0"/>
              <a:buChar char="•"/>
            </a:pPr>
            <a:r>
              <a:rPr lang="en-BE" b="0" dirty="0"/>
              <a:t>Two, Phasing out of fossil fuels has been a part of this political commitment </a:t>
            </a:r>
          </a:p>
          <a:p>
            <a:pPr marL="171450" indent="-171450">
              <a:buFont typeface="Arial" panose="020B0604020202020204" pitchFamily="34" charset="0"/>
              <a:buChar char="•"/>
            </a:pPr>
            <a:r>
              <a:rPr lang="en-GB" b="0" dirty="0"/>
              <a:t>T</a:t>
            </a:r>
            <a:r>
              <a:rPr lang="en-BE" b="0" dirty="0"/>
              <a:t>hree, priority given to energy efficiency (by Juncker Commission) and to reduction of consumption of energy in absolute terms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BE" b="0" dirty="0"/>
              <a:t>Four, </a:t>
            </a:r>
            <a:r>
              <a:rPr lang="en-CA" sz="1200" b="0" dirty="0">
                <a:latin typeface="Montserrat" pitchFamily="2" charset="77"/>
              </a:rPr>
              <a:t>r</a:t>
            </a:r>
            <a:r>
              <a:rPr lang="en-CA" sz="1200" dirty="0">
                <a:latin typeface="Montserrat" pitchFamily="2" charset="77"/>
              </a:rPr>
              <a:t>educing air and noise pollution in urban areas</a:t>
            </a:r>
            <a:endParaRPr lang="en-BE" b="0" dirty="0"/>
          </a:p>
          <a:p>
            <a:pPr marL="171450" indent="-171450">
              <a:buFont typeface="Arial" panose="020B0604020202020204" pitchFamily="34" charset="0"/>
              <a:buChar char="•"/>
            </a:pPr>
            <a:r>
              <a:rPr lang="en-BE" b="0" dirty="0"/>
              <a:t>Th</a:t>
            </a:r>
            <a:r>
              <a:rPr lang="en-GB" b="0" dirty="0"/>
              <a:t>is</a:t>
            </a:r>
            <a:r>
              <a:rPr lang="en-BE" b="0" dirty="0"/>
              <a:t> entailed preference for 1. push for RES and 2. electrification</a:t>
            </a:r>
          </a:p>
          <a:p>
            <a:pPr marL="171450" indent="-171450">
              <a:buFont typeface="Arial" panose="020B0604020202020204" pitchFamily="34" charset="0"/>
              <a:buChar char="•"/>
            </a:pPr>
            <a:r>
              <a:rPr lang="en-BE" b="1" dirty="0"/>
              <a:t>This implied a major change in the EU economy. Therefore, it is important to recall economic assumptions of that period</a:t>
            </a:r>
          </a:p>
          <a:p>
            <a:pPr marL="171450" indent="-171450">
              <a:buFont typeface="Arial" panose="020B0604020202020204" pitchFamily="34" charset="0"/>
              <a:buChar char="•"/>
            </a:pPr>
            <a:endParaRPr lang="en-BE" b="0" dirty="0"/>
          </a:p>
        </p:txBody>
      </p:sp>
      <p:sp>
        <p:nvSpPr>
          <p:cNvPr id="4" name="Slide Number Placeholder 3"/>
          <p:cNvSpPr>
            <a:spLocks noGrp="1"/>
          </p:cNvSpPr>
          <p:nvPr>
            <p:ph type="sldNum" sz="quarter" idx="5"/>
          </p:nvPr>
        </p:nvSpPr>
        <p:spPr/>
        <p:txBody>
          <a:bodyPr/>
          <a:lstStyle/>
          <a:p>
            <a:fld id="{4B944149-02B7-AB48-A3F4-51FD6900B9A0}" type="slidenum">
              <a:rPr lang="en-BE" smtClean="0"/>
              <a:t>10</a:t>
            </a:fld>
            <a:endParaRPr lang="en-BE"/>
          </a:p>
        </p:txBody>
      </p:sp>
    </p:spTree>
    <p:extLst>
      <p:ext uri="{BB962C8B-B14F-4D97-AF65-F5344CB8AC3E}">
        <p14:creationId xmlns:p14="http://schemas.microsoft.com/office/powerpoint/2010/main" val="3912891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latin typeface="Montserrat" pitchFamily="2" charset="77"/>
              </a:rPr>
              <a:t>Those assumptions were heavily tested by reality. Specifically: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BE" b="1" dirty="0"/>
          </a:p>
        </p:txBody>
      </p:sp>
      <p:sp>
        <p:nvSpPr>
          <p:cNvPr id="4" name="Slide Number Placeholder 3"/>
          <p:cNvSpPr>
            <a:spLocks noGrp="1"/>
          </p:cNvSpPr>
          <p:nvPr>
            <p:ph type="sldNum" sz="quarter" idx="5"/>
          </p:nvPr>
        </p:nvSpPr>
        <p:spPr/>
        <p:txBody>
          <a:bodyPr/>
          <a:lstStyle/>
          <a:p>
            <a:fld id="{4B944149-02B7-AB48-A3F4-51FD6900B9A0}" type="slidenum">
              <a:rPr lang="en-BE" smtClean="0"/>
              <a:t>11</a:t>
            </a:fld>
            <a:endParaRPr lang="en-BE"/>
          </a:p>
        </p:txBody>
      </p:sp>
    </p:spTree>
    <p:extLst>
      <p:ext uri="{BB962C8B-B14F-4D97-AF65-F5344CB8AC3E}">
        <p14:creationId xmlns:p14="http://schemas.microsoft.com/office/powerpoint/2010/main" val="1580562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b="0" dirty="0"/>
              <a:t>1. Choice of regulation as a driving force</a:t>
            </a:r>
          </a:p>
          <a:p>
            <a:r>
              <a:rPr lang="en-BE" b="0" dirty="0"/>
              <a:t>2. Regulatory pressue and constantly changing legal environemnt – affecting the stability necessary for investment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BE" b="0" dirty="0"/>
              <a:t>3. </a:t>
            </a:r>
            <a:r>
              <a:rPr lang="en-GB" sz="1200" dirty="0">
                <a:latin typeface="Montserrat" pitchFamily="2" charset="77"/>
              </a:rPr>
              <a:t>Political acceptance of risks from different speeds in different areas</a:t>
            </a:r>
            <a:endParaRPr lang="en-BE" sz="1200" b="0" dirty="0">
              <a:latin typeface="Montserrat"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BE" b="0" dirty="0"/>
          </a:p>
          <a:p>
            <a:r>
              <a:rPr lang="en-BE" b="1" dirty="0"/>
              <a:t>Admitedly these were major developments that tested the policy and political assumptions made when drafting the decarbonisation policies in general, as well as in transport. </a:t>
            </a:r>
          </a:p>
          <a:p>
            <a:endParaRPr lang="en-BE" b="1" dirty="0"/>
          </a:p>
          <a:p>
            <a:r>
              <a:rPr lang="en-BE" b="1" dirty="0"/>
              <a:t>What could be the main lessons learned from those major events? We see three: we need options, options and options. </a:t>
            </a:r>
            <a:r>
              <a:rPr lang="en-GB" b="1" dirty="0"/>
              <a:t>W</a:t>
            </a:r>
            <a:r>
              <a:rPr lang="en-BE" b="1" dirty="0"/>
              <a:t>hat are we saying this this?</a:t>
            </a:r>
          </a:p>
        </p:txBody>
      </p:sp>
      <p:sp>
        <p:nvSpPr>
          <p:cNvPr id="4" name="Slide Number Placeholder 3"/>
          <p:cNvSpPr>
            <a:spLocks noGrp="1"/>
          </p:cNvSpPr>
          <p:nvPr>
            <p:ph type="sldNum" sz="quarter" idx="5"/>
          </p:nvPr>
        </p:nvSpPr>
        <p:spPr/>
        <p:txBody>
          <a:bodyPr/>
          <a:lstStyle/>
          <a:p>
            <a:fld id="{4B944149-02B7-AB48-A3F4-51FD6900B9A0}" type="slidenum">
              <a:rPr lang="en-BE" smtClean="0"/>
              <a:t>12</a:t>
            </a:fld>
            <a:endParaRPr lang="en-BE"/>
          </a:p>
        </p:txBody>
      </p:sp>
    </p:spTree>
    <p:extLst>
      <p:ext uri="{BB962C8B-B14F-4D97-AF65-F5344CB8AC3E}">
        <p14:creationId xmlns:p14="http://schemas.microsoft.com/office/powerpoint/2010/main" val="2633192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b="0" dirty="0"/>
              <a:t>1. Choice of regulation as a driving force</a:t>
            </a:r>
          </a:p>
          <a:p>
            <a:r>
              <a:rPr lang="en-BE" b="0" dirty="0"/>
              <a:t>2. Regulatory pressue and constantly changing legal environemnt – affecting the stability necessary for investment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BE" b="0" dirty="0"/>
              <a:t>3. </a:t>
            </a:r>
            <a:r>
              <a:rPr lang="en-GB" sz="1200" dirty="0">
                <a:latin typeface="Montserrat" pitchFamily="2" charset="77"/>
              </a:rPr>
              <a:t>Political acceptance of risks from different speeds in different areas</a:t>
            </a:r>
            <a:endParaRPr lang="en-BE" sz="1200" b="0" dirty="0">
              <a:latin typeface="Montserrat"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BE" b="0" dirty="0"/>
          </a:p>
          <a:p>
            <a:r>
              <a:rPr lang="en-BE" b="1" dirty="0"/>
              <a:t>Admitedly these were major developments that tested the policy and political assumptions made when drafting the decarbonisation policies in general, as well as in transport. </a:t>
            </a:r>
          </a:p>
          <a:p>
            <a:endParaRPr lang="en-BE" b="1" dirty="0"/>
          </a:p>
          <a:p>
            <a:r>
              <a:rPr lang="en-BE" b="1" dirty="0"/>
              <a:t>What could be the main lessons learned from those major events? We see three: we need options, options and options. </a:t>
            </a:r>
            <a:r>
              <a:rPr lang="en-GB" b="1" dirty="0"/>
              <a:t>W</a:t>
            </a:r>
            <a:r>
              <a:rPr lang="en-BE" b="1" dirty="0"/>
              <a:t>hat are we saying this this?</a:t>
            </a:r>
          </a:p>
        </p:txBody>
      </p:sp>
      <p:sp>
        <p:nvSpPr>
          <p:cNvPr id="4" name="Slide Number Placeholder 3"/>
          <p:cNvSpPr>
            <a:spLocks noGrp="1"/>
          </p:cNvSpPr>
          <p:nvPr>
            <p:ph type="sldNum" sz="quarter" idx="5"/>
          </p:nvPr>
        </p:nvSpPr>
        <p:spPr/>
        <p:txBody>
          <a:bodyPr/>
          <a:lstStyle/>
          <a:p>
            <a:fld id="{4B944149-02B7-AB48-A3F4-51FD6900B9A0}" type="slidenum">
              <a:rPr lang="en-BE" smtClean="0"/>
              <a:t>13</a:t>
            </a:fld>
            <a:endParaRPr lang="en-BE"/>
          </a:p>
        </p:txBody>
      </p:sp>
    </p:spTree>
    <p:extLst>
      <p:ext uri="{BB962C8B-B14F-4D97-AF65-F5344CB8AC3E}">
        <p14:creationId xmlns:p14="http://schemas.microsoft.com/office/powerpoint/2010/main" val="3080154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b="0" dirty="0"/>
              <a:t>1. Choice of regulation as a driving force</a:t>
            </a:r>
          </a:p>
          <a:p>
            <a:r>
              <a:rPr lang="en-BE" b="0" dirty="0"/>
              <a:t>2. Regulatory pressue and constantly changing legal environemnt – affecting the stability necessary for investment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BE" b="0" dirty="0"/>
              <a:t>3. </a:t>
            </a:r>
            <a:r>
              <a:rPr lang="en-GB" sz="1200" dirty="0">
                <a:latin typeface="Montserrat" pitchFamily="2" charset="77"/>
              </a:rPr>
              <a:t>Political acceptance of risks from different speeds in different areas</a:t>
            </a:r>
            <a:endParaRPr lang="en-BE" sz="1200" b="0" dirty="0">
              <a:latin typeface="Montserrat"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BE" b="0" dirty="0"/>
          </a:p>
          <a:p>
            <a:r>
              <a:rPr lang="en-BE" b="1" dirty="0"/>
              <a:t>Admitedly these were major developments that tested the policy and political assumptions made when drafting the decarbonisation policies in general, as well as in transport. </a:t>
            </a:r>
          </a:p>
          <a:p>
            <a:endParaRPr lang="en-BE" b="1" dirty="0"/>
          </a:p>
          <a:p>
            <a:r>
              <a:rPr lang="en-BE" b="1" dirty="0"/>
              <a:t>What could be the main lessons learned from those major events? We see three: we need options, options and options. </a:t>
            </a:r>
            <a:r>
              <a:rPr lang="en-GB" b="1" dirty="0"/>
              <a:t>W</a:t>
            </a:r>
            <a:r>
              <a:rPr lang="en-BE" b="1" dirty="0"/>
              <a:t>hat are we saying this this?</a:t>
            </a:r>
          </a:p>
        </p:txBody>
      </p:sp>
      <p:sp>
        <p:nvSpPr>
          <p:cNvPr id="4" name="Slide Number Placeholder 3"/>
          <p:cNvSpPr>
            <a:spLocks noGrp="1"/>
          </p:cNvSpPr>
          <p:nvPr>
            <p:ph type="sldNum" sz="quarter" idx="5"/>
          </p:nvPr>
        </p:nvSpPr>
        <p:spPr/>
        <p:txBody>
          <a:bodyPr/>
          <a:lstStyle/>
          <a:p>
            <a:fld id="{4B944149-02B7-AB48-A3F4-51FD6900B9A0}" type="slidenum">
              <a:rPr lang="en-BE" smtClean="0"/>
              <a:t>14</a:t>
            </a:fld>
            <a:endParaRPr lang="en-BE"/>
          </a:p>
        </p:txBody>
      </p:sp>
    </p:spTree>
    <p:extLst>
      <p:ext uri="{BB962C8B-B14F-4D97-AF65-F5344CB8AC3E}">
        <p14:creationId xmlns:p14="http://schemas.microsoft.com/office/powerpoint/2010/main" val="3949920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b="0" dirty="0"/>
              <a:t>1. Choice of regulation as a driving force</a:t>
            </a:r>
          </a:p>
          <a:p>
            <a:r>
              <a:rPr lang="en-BE" b="0" dirty="0"/>
              <a:t>2. Regulatory pressue and constantly changing legal environemnt – affecting the stability necessary for investment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BE" b="0" dirty="0"/>
              <a:t>3. </a:t>
            </a:r>
            <a:r>
              <a:rPr lang="en-GB" sz="1200" dirty="0">
                <a:latin typeface="Montserrat" pitchFamily="2" charset="77"/>
              </a:rPr>
              <a:t>Political acceptance of risks from different speeds in different areas</a:t>
            </a:r>
            <a:endParaRPr lang="en-BE" sz="1200" b="0" dirty="0">
              <a:latin typeface="Montserrat"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BE" b="0" dirty="0"/>
          </a:p>
          <a:p>
            <a:r>
              <a:rPr lang="en-BE" b="1" dirty="0"/>
              <a:t>Admitedly these were major developments that tested the policy and political assumptions made when drafting the decarbonisation policies in general, as well as in transport. </a:t>
            </a:r>
          </a:p>
          <a:p>
            <a:endParaRPr lang="en-BE" b="1" dirty="0"/>
          </a:p>
          <a:p>
            <a:r>
              <a:rPr lang="en-BE" b="1" dirty="0"/>
              <a:t>What could be the main lessons learned from those major events? We see three: we need options, options and options. </a:t>
            </a:r>
            <a:r>
              <a:rPr lang="en-GB" b="1" dirty="0"/>
              <a:t>W</a:t>
            </a:r>
            <a:r>
              <a:rPr lang="en-BE" b="1" dirty="0"/>
              <a:t>hat are we saying this this?</a:t>
            </a:r>
          </a:p>
        </p:txBody>
      </p:sp>
      <p:sp>
        <p:nvSpPr>
          <p:cNvPr id="4" name="Slide Number Placeholder 3"/>
          <p:cNvSpPr>
            <a:spLocks noGrp="1"/>
          </p:cNvSpPr>
          <p:nvPr>
            <p:ph type="sldNum" sz="quarter" idx="5"/>
          </p:nvPr>
        </p:nvSpPr>
        <p:spPr/>
        <p:txBody>
          <a:bodyPr/>
          <a:lstStyle/>
          <a:p>
            <a:fld id="{4B944149-02B7-AB48-A3F4-51FD6900B9A0}" type="slidenum">
              <a:rPr lang="en-BE" smtClean="0"/>
              <a:t>15</a:t>
            </a:fld>
            <a:endParaRPr lang="en-BE"/>
          </a:p>
        </p:txBody>
      </p:sp>
    </p:spTree>
    <p:extLst>
      <p:ext uri="{BB962C8B-B14F-4D97-AF65-F5344CB8AC3E}">
        <p14:creationId xmlns:p14="http://schemas.microsoft.com/office/powerpoint/2010/main" val="1077566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b="0" dirty="0"/>
              <a:t>1. Choice of regulation as a driving force</a:t>
            </a:r>
          </a:p>
          <a:p>
            <a:r>
              <a:rPr lang="en-BE" b="0" dirty="0"/>
              <a:t>2. Regulatory pressue and constantly changing legal environemnt – affecting the stability necessary for investment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BE" b="0" dirty="0"/>
              <a:t>3. </a:t>
            </a:r>
            <a:r>
              <a:rPr lang="en-GB" sz="1200" dirty="0">
                <a:latin typeface="Montserrat" pitchFamily="2" charset="77"/>
              </a:rPr>
              <a:t>Political acceptance of risks from different speeds in different areas</a:t>
            </a:r>
            <a:endParaRPr lang="en-BE" sz="1200" b="0" dirty="0">
              <a:latin typeface="Montserrat"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BE" b="0" dirty="0"/>
          </a:p>
          <a:p>
            <a:r>
              <a:rPr lang="en-BE" b="1" dirty="0"/>
              <a:t>Admitedly these were major developments that tested the policy and political assumptions made when drafting the decarbonisation policies in general, as well as in transport. </a:t>
            </a:r>
          </a:p>
          <a:p>
            <a:endParaRPr lang="en-BE" b="1" dirty="0"/>
          </a:p>
          <a:p>
            <a:r>
              <a:rPr lang="en-BE" b="1" dirty="0"/>
              <a:t>What could be the main lessons learned from those major events? We see three: we need options, options and options. </a:t>
            </a:r>
            <a:r>
              <a:rPr lang="en-GB" b="1" dirty="0"/>
              <a:t>W</a:t>
            </a:r>
            <a:r>
              <a:rPr lang="en-BE" b="1" dirty="0"/>
              <a:t>hat are we saying this this?</a:t>
            </a:r>
          </a:p>
        </p:txBody>
      </p:sp>
      <p:sp>
        <p:nvSpPr>
          <p:cNvPr id="4" name="Slide Number Placeholder 3"/>
          <p:cNvSpPr>
            <a:spLocks noGrp="1"/>
          </p:cNvSpPr>
          <p:nvPr>
            <p:ph type="sldNum" sz="quarter" idx="5"/>
          </p:nvPr>
        </p:nvSpPr>
        <p:spPr/>
        <p:txBody>
          <a:bodyPr/>
          <a:lstStyle/>
          <a:p>
            <a:fld id="{4B944149-02B7-AB48-A3F4-51FD6900B9A0}" type="slidenum">
              <a:rPr lang="en-BE" smtClean="0"/>
              <a:t>16</a:t>
            </a:fld>
            <a:endParaRPr lang="en-BE"/>
          </a:p>
        </p:txBody>
      </p:sp>
    </p:spTree>
    <p:extLst>
      <p:ext uri="{BB962C8B-B14F-4D97-AF65-F5344CB8AC3E}">
        <p14:creationId xmlns:p14="http://schemas.microsoft.com/office/powerpoint/2010/main" val="1396730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b="0" dirty="0"/>
              <a:t>1. Choice of regulation as a driving force</a:t>
            </a:r>
          </a:p>
          <a:p>
            <a:r>
              <a:rPr lang="en-BE" b="0" dirty="0"/>
              <a:t>2. Regulatory pressue and constantly changing legal environemnt – affecting the stability necessary for investment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BE" b="0" dirty="0"/>
              <a:t>3. </a:t>
            </a:r>
            <a:r>
              <a:rPr lang="en-GB" sz="1200" dirty="0">
                <a:latin typeface="Montserrat" pitchFamily="2" charset="77"/>
              </a:rPr>
              <a:t>Political acceptance of risks from different speeds in different areas</a:t>
            </a:r>
            <a:endParaRPr lang="en-BE" sz="1200" b="0" dirty="0">
              <a:latin typeface="Montserrat"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BE" b="0" dirty="0"/>
          </a:p>
          <a:p>
            <a:r>
              <a:rPr lang="en-BE" b="1" dirty="0"/>
              <a:t>Admitedly these were major developments that tested the policy and political assumptions made when drafting the decarbonisation policies in general, as well as in transport. </a:t>
            </a:r>
          </a:p>
          <a:p>
            <a:endParaRPr lang="en-BE" b="1" dirty="0"/>
          </a:p>
          <a:p>
            <a:r>
              <a:rPr lang="en-BE" b="1" dirty="0"/>
              <a:t>What could be the main lessons learned from those major events? We see three: we need options, options and options. </a:t>
            </a:r>
            <a:r>
              <a:rPr lang="en-GB" b="1" dirty="0"/>
              <a:t>W</a:t>
            </a:r>
            <a:r>
              <a:rPr lang="en-BE" b="1" dirty="0"/>
              <a:t>hat are we saying this this?</a:t>
            </a:r>
          </a:p>
        </p:txBody>
      </p:sp>
      <p:sp>
        <p:nvSpPr>
          <p:cNvPr id="4" name="Slide Number Placeholder 3"/>
          <p:cNvSpPr>
            <a:spLocks noGrp="1"/>
          </p:cNvSpPr>
          <p:nvPr>
            <p:ph type="sldNum" sz="quarter" idx="5"/>
          </p:nvPr>
        </p:nvSpPr>
        <p:spPr/>
        <p:txBody>
          <a:bodyPr/>
          <a:lstStyle/>
          <a:p>
            <a:fld id="{4B944149-02B7-AB48-A3F4-51FD6900B9A0}" type="slidenum">
              <a:rPr lang="en-BE" smtClean="0"/>
              <a:t>17</a:t>
            </a:fld>
            <a:endParaRPr lang="en-BE"/>
          </a:p>
        </p:txBody>
      </p:sp>
    </p:spTree>
    <p:extLst>
      <p:ext uri="{BB962C8B-B14F-4D97-AF65-F5344CB8AC3E}">
        <p14:creationId xmlns:p14="http://schemas.microsoft.com/office/powerpoint/2010/main" val="1764165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b="0" dirty="0"/>
              <a:t>Experience shows that in drafting policies the EU should accept exposure to external shocks and take related risks to instability very seriously.</a:t>
            </a:r>
          </a:p>
          <a:p>
            <a:r>
              <a:rPr lang="en-BE" b="0" dirty="0"/>
              <a:t>This creates demand for adaptability, alternative pathways and more technological options.</a:t>
            </a:r>
          </a:p>
          <a:p>
            <a:r>
              <a:rPr lang="en-BE" b="1" dirty="0"/>
              <a:t>T</a:t>
            </a:r>
            <a:r>
              <a:rPr lang="en-GB" b="1" dirty="0"/>
              <a:t>h</a:t>
            </a:r>
            <a:r>
              <a:rPr lang="en-BE" b="1" dirty="0"/>
              <a:t>e next issue is closely related:</a:t>
            </a:r>
          </a:p>
        </p:txBody>
      </p:sp>
      <p:sp>
        <p:nvSpPr>
          <p:cNvPr id="4" name="Slide Number Placeholder 3"/>
          <p:cNvSpPr>
            <a:spLocks noGrp="1"/>
          </p:cNvSpPr>
          <p:nvPr>
            <p:ph type="sldNum" sz="quarter" idx="5"/>
          </p:nvPr>
        </p:nvSpPr>
        <p:spPr/>
        <p:txBody>
          <a:bodyPr/>
          <a:lstStyle/>
          <a:p>
            <a:fld id="{4B944149-02B7-AB48-A3F4-51FD6900B9A0}" type="slidenum">
              <a:rPr lang="en-BE" smtClean="0"/>
              <a:t>18</a:t>
            </a:fld>
            <a:endParaRPr lang="en-BE"/>
          </a:p>
        </p:txBody>
      </p:sp>
    </p:spTree>
    <p:extLst>
      <p:ext uri="{BB962C8B-B14F-4D97-AF65-F5344CB8AC3E}">
        <p14:creationId xmlns:p14="http://schemas.microsoft.com/office/powerpoint/2010/main" val="39971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4B944149-02B7-AB48-A3F4-51FD6900B9A0}" type="slidenum">
              <a:rPr lang="en-BE" smtClean="0"/>
              <a:t>19</a:t>
            </a:fld>
            <a:endParaRPr lang="en-BE"/>
          </a:p>
        </p:txBody>
      </p:sp>
    </p:spTree>
    <p:extLst>
      <p:ext uri="{BB962C8B-B14F-4D97-AF65-F5344CB8AC3E}">
        <p14:creationId xmlns:p14="http://schemas.microsoft.com/office/powerpoint/2010/main" val="2446029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What are the main and distinguishing features of HDV transport?</a:t>
            </a:r>
            <a:r>
              <a:rPr lang="en-US" sz="1200" b="0" kern="1200" dirty="0">
                <a:solidFill>
                  <a:schemeClr val="tx1"/>
                </a:solidFill>
                <a:effectLst/>
                <a:latin typeface="+mn-lt"/>
                <a:ea typeface="+mn-ea"/>
                <a:cs typeface="+mn-cs"/>
              </a:rPr>
              <a:t> </a:t>
            </a:r>
          </a:p>
          <a:p>
            <a:pPr marL="171450" indent="-171450">
              <a:buFont typeface="Arial" panose="020B0604020202020204" pitchFamily="34" charset="0"/>
              <a:buChar char="•"/>
            </a:pPr>
            <a:endParaRPr lang="en-GB" b="0" dirty="0"/>
          </a:p>
        </p:txBody>
      </p:sp>
      <p:sp>
        <p:nvSpPr>
          <p:cNvPr id="4" name="Slide Number Placeholder 3"/>
          <p:cNvSpPr>
            <a:spLocks noGrp="1"/>
          </p:cNvSpPr>
          <p:nvPr>
            <p:ph type="sldNum" sz="quarter" idx="5"/>
          </p:nvPr>
        </p:nvSpPr>
        <p:spPr/>
        <p:txBody>
          <a:bodyPr/>
          <a:lstStyle/>
          <a:p>
            <a:fld id="{4B944149-02B7-AB48-A3F4-51FD6900B9A0}" type="slidenum">
              <a:rPr lang="en-BE" smtClean="0"/>
              <a:t>2</a:t>
            </a:fld>
            <a:endParaRPr lang="en-BE"/>
          </a:p>
        </p:txBody>
      </p:sp>
    </p:spTree>
    <p:extLst>
      <p:ext uri="{BB962C8B-B14F-4D97-AF65-F5344CB8AC3E}">
        <p14:creationId xmlns:p14="http://schemas.microsoft.com/office/powerpoint/2010/main" val="787640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BE" b="0" dirty="0"/>
              <a:t>HDV resposnible for almost 80% of moving goods and people</a:t>
            </a:r>
          </a:p>
          <a:p>
            <a:pPr marL="171450" indent="-171450">
              <a:buFont typeface="Arial" panose="020B0604020202020204" pitchFamily="34" charset="0"/>
              <a:buChar char="•"/>
            </a:pPr>
            <a:r>
              <a:rPr lang="en-BE" b="1" dirty="0"/>
              <a:t>Lets have a look at major assumptions behind the decarbonisation policies for road transport, which are true also for HDV</a:t>
            </a:r>
          </a:p>
          <a:p>
            <a:pPr marL="171450" indent="-171450">
              <a:buFont typeface="Arial" panose="020B0604020202020204" pitchFamily="34" charset="0"/>
              <a:buChar char="•"/>
            </a:pPr>
            <a:endParaRPr lang="en-BE" b="1" dirty="0"/>
          </a:p>
        </p:txBody>
      </p:sp>
      <p:sp>
        <p:nvSpPr>
          <p:cNvPr id="4" name="Slide Number Placeholder 3"/>
          <p:cNvSpPr>
            <a:spLocks noGrp="1"/>
          </p:cNvSpPr>
          <p:nvPr>
            <p:ph type="sldNum" sz="quarter" idx="5"/>
          </p:nvPr>
        </p:nvSpPr>
        <p:spPr/>
        <p:txBody>
          <a:bodyPr/>
          <a:lstStyle/>
          <a:p>
            <a:fld id="{4B944149-02B7-AB48-A3F4-51FD6900B9A0}" type="slidenum">
              <a:rPr lang="en-BE" smtClean="0"/>
              <a:t>3</a:t>
            </a:fld>
            <a:endParaRPr lang="en-BE"/>
          </a:p>
        </p:txBody>
      </p:sp>
    </p:spTree>
    <p:extLst>
      <p:ext uri="{BB962C8B-B14F-4D97-AF65-F5344CB8AC3E}">
        <p14:creationId xmlns:p14="http://schemas.microsoft.com/office/powerpoint/2010/main" val="2399199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BE" b="0" dirty="0"/>
              <a:t>HDV resposnible for almost 80% of moving goods and people</a:t>
            </a:r>
          </a:p>
          <a:p>
            <a:pPr marL="171450" indent="-171450">
              <a:buFont typeface="Arial" panose="020B0604020202020204" pitchFamily="34" charset="0"/>
              <a:buChar char="•"/>
            </a:pPr>
            <a:r>
              <a:rPr lang="en-BE" b="1" dirty="0"/>
              <a:t>Lets have a look at major assumptions behind the decarbonisation policies for road transport, which are true also for HDV</a:t>
            </a:r>
          </a:p>
          <a:p>
            <a:pPr marL="171450" indent="-171450">
              <a:buFont typeface="Arial" panose="020B0604020202020204" pitchFamily="34" charset="0"/>
              <a:buChar char="•"/>
            </a:pPr>
            <a:endParaRPr lang="en-BE" b="1" dirty="0"/>
          </a:p>
        </p:txBody>
      </p:sp>
      <p:sp>
        <p:nvSpPr>
          <p:cNvPr id="4" name="Slide Number Placeholder 3"/>
          <p:cNvSpPr>
            <a:spLocks noGrp="1"/>
          </p:cNvSpPr>
          <p:nvPr>
            <p:ph type="sldNum" sz="quarter" idx="5"/>
          </p:nvPr>
        </p:nvSpPr>
        <p:spPr/>
        <p:txBody>
          <a:bodyPr/>
          <a:lstStyle/>
          <a:p>
            <a:fld id="{4B944149-02B7-AB48-A3F4-51FD6900B9A0}" type="slidenum">
              <a:rPr lang="en-BE" smtClean="0"/>
              <a:t>4</a:t>
            </a:fld>
            <a:endParaRPr lang="en-BE"/>
          </a:p>
        </p:txBody>
      </p:sp>
    </p:spTree>
    <p:extLst>
      <p:ext uri="{BB962C8B-B14F-4D97-AF65-F5344CB8AC3E}">
        <p14:creationId xmlns:p14="http://schemas.microsoft.com/office/powerpoint/2010/main" val="616069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dirty="0"/>
              <a:t>One, After COP21 and the Paris agreement t</a:t>
            </a:r>
            <a:r>
              <a:rPr lang="en-BE" b="0" dirty="0"/>
              <a:t>he climate has become a top of EU agenda; EU willing to show commitment, set an example and pull others</a:t>
            </a:r>
          </a:p>
          <a:p>
            <a:pPr marL="171450" indent="-171450">
              <a:buFont typeface="Arial" panose="020B0604020202020204" pitchFamily="34" charset="0"/>
              <a:buChar char="•"/>
            </a:pPr>
            <a:r>
              <a:rPr lang="en-BE" b="0" dirty="0"/>
              <a:t>Two, Phasing out of fossil fuels has been a part of this political commitment </a:t>
            </a:r>
          </a:p>
          <a:p>
            <a:pPr marL="171450" indent="-171450">
              <a:buFont typeface="Arial" panose="020B0604020202020204" pitchFamily="34" charset="0"/>
              <a:buChar char="•"/>
            </a:pPr>
            <a:r>
              <a:rPr lang="en-GB" b="0" dirty="0"/>
              <a:t>T</a:t>
            </a:r>
            <a:r>
              <a:rPr lang="en-BE" b="0" dirty="0"/>
              <a:t>hree, priority given to energy efficiency (by Juncker Commission) and to reduction of consumption of energy in absolute terms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BE" b="0" dirty="0"/>
              <a:t>Four, </a:t>
            </a:r>
            <a:r>
              <a:rPr lang="en-CA" sz="1200" b="0" dirty="0">
                <a:latin typeface="Montserrat" pitchFamily="2" charset="77"/>
              </a:rPr>
              <a:t>r</a:t>
            </a:r>
            <a:r>
              <a:rPr lang="en-CA" sz="1200" dirty="0">
                <a:latin typeface="Montserrat" pitchFamily="2" charset="77"/>
              </a:rPr>
              <a:t>educing air and noise pollution in urban areas</a:t>
            </a:r>
            <a:endParaRPr lang="en-BE" b="0" dirty="0"/>
          </a:p>
          <a:p>
            <a:pPr marL="171450" indent="-171450">
              <a:buFont typeface="Arial" panose="020B0604020202020204" pitchFamily="34" charset="0"/>
              <a:buChar char="•"/>
            </a:pPr>
            <a:r>
              <a:rPr lang="en-BE" b="0" dirty="0"/>
              <a:t>Th</a:t>
            </a:r>
            <a:r>
              <a:rPr lang="en-GB" b="0" dirty="0"/>
              <a:t>is</a:t>
            </a:r>
            <a:r>
              <a:rPr lang="en-BE" b="0" dirty="0"/>
              <a:t> entailed preference for 1. push for RES and 2. electrification</a:t>
            </a:r>
          </a:p>
          <a:p>
            <a:pPr marL="171450" indent="-171450">
              <a:buFont typeface="Arial" panose="020B0604020202020204" pitchFamily="34" charset="0"/>
              <a:buChar char="•"/>
            </a:pPr>
            <a:r>
              <a:rPr lang="en-BE" b="1" dirty="0"/>
              <a:t>This implied a major change in the EU economy. Therefore, it is important to recall economic assumptions of that period</a:t>
            </a:r>
          </a:p>
          <a:p>
            <a:pPr marL="171450" indent="-171450">
              <a:buFont typeface="Arial" panose="020B0604020202020204" pitchFamily="34" charset="0"/>
              <a:buChar char="•"/>
            </a:pPr>
            <a:endParaRPr lang="en-BE" b="0" dirty="0"/>
          </a:p>
        </p:txBody>
      </p:sp>
      <p:sp>
        <p:nvSpPr>
          <p:cNvPr id="4" name="Slide Number Placeholder 3"/>
          <p:cNvSpPr>
            <a:spLocks noGrp="1"/>
          </p:cNvSpPr>
          <p:nvPr>
            <p:ph type="sldNum" sz="quarter" idx="5"/>
          </p:nvPr>
        </p:nvSpPr>
        <p:spPr/>
        <p:txBody>
          <a:bodyPr/>
          <a:lstStyle/>
          <a:p>
            <a:fld id="{4B944149-02B7-AB48-A3F4-51FD6900B9A0}" type="slidenum">
              <a:rPr lang="en-BE" smtClean="0"/>
              <a:t>5</a:t>
            </a:fld>
            <a:endParaRPr lang="en-BE"/>
          </a:p>
        </p:txBody>
      </p:sp>
    </p:spTree>
    <p:extLst>
      <p:ext uri="{BB962C8B-B14F-4D97-AF65-F5344CB8AC3E}">
        <p14:creationId xmlns:p14="http://schemas.microsoft.com/office/powerpoint/2010/main" val="2121597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dirty="0"/>
              <a:t>One, After COP21 and the Paris agreement t</a:t>
            </a:r>
            <a:r>
              <a:rPr lang="en-BE" b="0" dirty="0"/>
              <a:t>he climate has become a top of EU agenda; EU willing to show commitment, set an example and pull others</a:t>
            </a:r>
          </a:p>
          <a:p>
            <a:pPr marL="171450" indent="-171450">
              <a:buFont typeface="Arial" panose="020B0604020202020204" pitchFamily="34" charset="0"/>
              <a:buChar char="•"/>
            </a:pPr>
            <a:r>
              <a:rPr lang="en-BE" b="0" dirty="0"/>
              <a:t>Two, Phasing out of fossil fuels has been a part of this political commitment </a:t>
            </a:r>
          </a:p>
          <a:p>
            <a:pPr marL="171450" indent="-171450">
              <a:buFont typeface="Arial" panose="020B0604020202020204" pitchFamily="34" charset="0"/>
              <a:buChar char="•"/>
            </a:pPr>
            <a:r>
              <a:rPr lang="en-GB" b="0" dirty="0"/>
              <a:t>T</a:t>
            </a:r>
            <a:r>
              <a:rPr lang="en-BE" b="0" dirty="0"/>
              <a:t>hree, priority given to energy efficiency (by Juncker Commission) and to reduction of consumption of energy in absolute terms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BE" b="0" dirty="0"/>
              <a:t>Four, </a:t>
            </a:r>
            <a:r>
              <a:rPr lang="en-CA" sz="1200" b="0" dirty="0">
                <a:latin typeface="Montserrat" pitchFamily="2" charset="77"/>
              </a:rPr>
              <a:t>r</a:t>
            </a:r>
            <a:r>
              <a:rPr lang="en-CA" sz="1200" dirty="0">
                <a:latin typeface="Montserrat" pitchFamily="2" charset="77"/>
              </a:rPr>
              <a:t>educing air and noise pollution in urban areas</a:t>
            </a:r>
            <a:endParaRPr lang="en-BE" b="0" dirty="0"/>
          </a:p>
          <a:p>
            <a:pPr marL="171450" indent="-171450">
              <a:buFont typeface="Arial" panose="020B0604020202020204" pitchFamily="34" charset="0"/>
              <a:buChar char="•"/>
            </a:pPr>
            <a:r>
              <a:rPr lang="en-BE" b="0" dirty="0"/>
              <a:t>Th</a:t>
            </a:r>
            <a:r>
              <a:rPr lang="en-GB" b="0" dirty="0"/>
              <a:t>is</a:t>
            </a:r>
            <a:r>
              <a:rPr lang="en-BE" b="0" dirty="0"/>
              <a:t> entailed preference for 1. push for RES and 2. electrification</a:t>
            </a:r>
          </a:p>
          <a:p>
            <a:pPr marL="171450" indent="-171450">
              <a:buFont typeface="Arial" panose="020B0604020202020204" pitchFamily="34" charset="0"/>
              <a:buChar char="•"/>
            </a:pPr>
            <a:r>
              <a:rPr lang="en-BE" b="1" dirty="0"/>
              <a:t>This implied a major change in the EU economy. Therefore, it is important to recall economic assumptions of that period</a:t>
            </a:r>
          </a:p>
          <a:p>
            <a:pPr marL="171450" indent="-171450">
              <a:buFont typeface="Arial" panose="020B0604020202020204" pitchFamily="34" charset="0"/>
              <a:buChar char="•"/>
            </a:pPr>
            <a:endParaRPr lang="en-BE" b="0" dirty="0"/>
          </a:p>
        </p:txBody>
      </p:sp>
      <p:sp>
        <p:nvSpPr>
          <p:cNvPr id="4" name="Slide Number Placeholder 3"/>
          <p:cNvSpPr>
            <a:spLocks noGrp="1"/>
          </p:cNvSpPr>
          <p:nvPr>
            <p:ph type="sldNum" sz="quarter" idx="5"/>
          </p:nvPr>
        </p:nvSpPr>
        <p:spPr/>
        <p:txBody>
          <a:bodyPr/>
          <a:lstStyle/>
          <a:p>
            <a:fld id="{4B944149-02B7-AB48-A3F4-51FD6900B9A0}" type="slidenum">
              <a:rPr lang="en-BE" smtClean="0"/>
              <a:t>6</a:t>
            </a:fld>
            <a:endParaRPr lang="en-BE"/>
          </a:p>
        </p:txBody>
      </p:sp>
    </p:spTree>
    <p:extLst>
      <p:ext uri="{BB962C8B-B14F-4D97-AF65-F5344CB8AC3E}">
        <p14:creationId xmlns:p14="http://schemas.microsoft.com/office/powerpoint/2010/main" val="26364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dirty="0"/>
              <a:t>One, After COP21 and the Paris agreement t</a:t>
            </a:r>
            <a:r>
              <a:rPr lang="en-BE" b="0" dirty="0"/>
              <a:t>he climate has become a top of EU agenda; EU willing to show commitment, set an example and pull others</a:t>
            </a:r>
          </a:p>
          <a:p>
            <a:pPr marL="171450" indent="-171450">
              <a:buFont typeface="Arial" panose="020B0604020202020204" pitchFamily="34" charset="0"/>
              <a:buChar char="•"/>
            </a:pPr>
            <a:r>
              <a:rPr lang="en-BE" b="0" dirty="0"/>
              <a:t>Two, Phasing out of fossil fuels has been a part of this political commitment </a:t>
            </a:r>
          </a:p>
          <a:p>
            <a:pPr marL="171450" indent="-171450">
              <a:buFont typeface="Arial" panose="020B0604020202020204" pitchFamily="34" charset="0"/>
              <a:buChar char="•"/>
            </a:pPr>
            <a:r>
              <a:rPr lang="en-GB" b="0" dirty="0"/>
              <a:t>T</a:t>
            </a:r>
            <a:r>
              <a:rPr lang="en-BE" b="0" dirty="0"/>
              <a:t>hree, priority given to energy efficiency (by Juncker Commission) and to reduction of consumption of energy in absolute terms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BE" b="0" dirty="0"/>
              <a:t>Four, </a:t>
            </a:r>
            <a:r>
              <a:rPr lang="en-CA" sz="1200" b="0" dirty="0">
                <a:latin typeface="Montserrat" pitchFamily="2" charset="77"/>
              </a:rPr>
              <a:t>r</a:t>
            </a:r>
            <a:r>
              <a:rPr lang="en-CA" sz="1200" dirty="0">
                <a:latin typeface="Montserrat" pitchFamily="2" charset="77"/>
              </a:rPr>
              <a:t>educing air and noise pollution in urban areas</a:t>
            </a:r>
            <a:endParaRPr lang="en-BE" b="0" dirty="0"/>
          </a:p>
          <a:p>
            <a:pPr marL="171450" indent="-171450">
              <a:buFont typeface="Arial" panose="020B0604020202020204" pitchFamily="34" charset="0"/>
              <a:buChar char="•"/>
            </a:pPr>
            <a:r>
              <a:rPr lang="en-BE" b="0" dirty="0"/>
              <a:t>Th</a:t>
            </a:r>
            <a:r>
              <a:rPr lang="en-GB" b="0" dirty="0"/>
              <a:t>is</a:t>
            </a:r>
            <a:r>
              <a:rPr lang="en-BE" b="0" dirty="0"/>
              <a:t> entailed preference for 1. push for RES and 2. electrification</a:t>
            </a:r>
          </a:p>
          <a:p>
            <a:pPr marL="171450" indent="-171450">
              <a:buFont typeface="Arial" panose="020B0604020202020204" pitchFamily="34" charset="0"/>
              <a:buChar char="•"/>
            </a:pPr>
            <a:r>
              <a:rPr lang="en-BE" b="1" dirty="0"/>
              <a:t>This implied a major change in the EU economy. Therefore, it is important to recall economic assumptions of that period</a:t>
            </a:r>
          </a:p>
          <a:p>
            <a:pPr marL="171450" indent="-171450">
              <a:buFont typeface="Arial" panose="020B0604020202020204" pitchFamily="34" charset="0"/>
              <a:buChar char="•"/>
            </a:pPr>
            <a:endParaRPr lang="en-BE" b="0" dirty="0"/>
          </a:p>
        </p:txBody>
      </p:sp>
      <p:sp>
        <p:nvSpPr>
          <p:cNvPr id="4" name="Slide Number Placeholder 3"/>
          <p:cNvSpPr>
            <a:spLocks noGrp="1"/>
          </p:cNvSpPr>
          <p:nvPr>
            <p:ph type="sldNum" sz="quarter" idx="5"/>
          </p:nvPr>
        </p:nvSpPr>
        <p:spPr/>
        <p:txBody>
          <a:bodyPr/>
          <a:lstStyle/>
          <a:p>
            <a:fld id="{4B944149-02B7-AB48-A3F4-51FD6900B9A0}" type="slidenum">
              <a:rPr lang="en-BE" smtClean="0"/>
              <a:t>7</a:t>
            </a:fld>
            <a:endParaRPr lang="en-BE"/>
          </a:p>
        </p:txBody>
      </p:sp>
    </p:spTree>
    <p:extLst>
      <p:ext uri="{BB962C8B-B14F-4D97-AF65-F5344CB8AC3E}">
        <p14:creationId xmlns:p14="http://schemas.microsoft.com/office/powerpoint/2010/main" val="4257932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dirty="0"/>
              <a:t>One, After COP21 and the Paris agreement t</a:t>
            </a:r>
            <a:r>
              <a:rPr lang="en-BE" b="0" dirty="0"/>
              <a:t>he climate has become a top of EU agenda; EU willing to show commitment, set an example and pull others</a:t>
            </a:r>
          </a:p>
          <a:p>
            <a:pPr marL="171450" indent="-171450">
              <a:buFont typeface="Arial" panose="020B0604020202020204" pitchFamily="34" charset="0"/>
              <a:buChar char="•"/>
            </a:pPr>
            <a:r>
              <a:rPr lang="en-BE" b="0" dirty="0"/>
              <a:t>Two, Phasing out of fossil fuels has been a part of this political commitment </a:t>
            </a:r>
          </a:p>
          <a:p>
            <a:pPr marL="171450" indent="-171450">
              <a:buFont typeface="Arial" panose="020B0604020202020204" pitchFamily="34" charset="0"/>
              <a:buChar char="•"/>
            </a:pPr>
            <a:r>
              <a:rPr lang="en-GB" b="0" dirty="0"/>
              <a:t>T</a:t>
            </a:r>
            <a:r>
              <a:rPr lang="en-BE" b="0" dirty="0"/>
              <a:t>hree, priority given to energy efficiency (by Juncker Commission) and to reduction of consumption of energy in absolute terms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BE" b="0" dirty="0"/>
              <a:t>Four, </a:t>
            </a:r>
            <a:r>
              <a:rPr lang="en-CA" sz="1200" b="0" dirty="0">
                <a:latin typeface="Montserrat" pitchFamily="2" charset="77"/>
              </a:rPr>
              <a:t>r</a:t>
            </a:r>
            <a:r>
              <a:rPr lang="en-CA" sz="1200" dirty="0">
                <a:latin typeface="Montserrat" pitchFamily="2" charset="77"/>
              </a:rPr>
              <a:t>educing air and noise pollution in urban areas</a:t>
            </a:r>
            <a:endParaRPr lang="en-BE" b="0" dirty="0"/>
          </a:p>
          <a:p>
            <a:pPr marL="171450" indent="-171450">
              <a:buFont typeface="Arial" panose="020B0604020202020204" pitchFamily="34" charset="0"/>
              <a:buChar char="•"/>
            </a:pPr>
            <a:r>
              <a:rPr lang="en-BE" b="0" dirty="0"/>
              <a:t>Th</a:t>
            </a:r>
            <a:r>
              <a:rPr lang="en-GB" b="0" dirty="0"/>
              <a:t>is</a:t>
            </a:r>
            <a:r>
              <a:rPr lang="en-BE" b="0" dirty="0"/>
              <a:t> entailed preference for 1. push for RES and 2. electrification</a:t>
            </a:r>
          </a:p>
          <a:p>
            <a:pPr marL="171450" indent="-171450">
              <a:buFont typeface="Arial" panose="020B0604020202020204" pitchFamily="34" charset="0"/>
              <a:buChar char="•"/>
            </a:pPr>
            <a:r>
              <a:rPr lang="en-BE" b="1" dirty="0"/>
              <a:t>This implied a major change in the EU economy. Therefore, it is important to recall economic assumptions of that period</a:t>
            </a:r>
          </a:p>
          <a:p>
            <a:pPr marL="171450" indent="-171450">
              <a:buFont typeface="Arial" panose="020B0604020202020204" pitchFamily="34" charset="0"/>
              <a:buChar char="•"/>
            </a:pPr>
            <a:endParaRPr lang="en-BE" b="0" dirty="0"/>
          </a:p>
        </p:txBody>
      </p:sp>
      <p:sp>
        <p:nvSpPr>
          <p:cNvPr id="4" name="Slide Number Placeholder 3"/>
          <p:cNvSpPr>
            <a:spLocks noGrp="1"/>
          </p:cNvSpPr>
          <p:nvPr>
            <p:ph type="sldNum" sz="quarter" idx="5"/>
          </p:nvPr>
        </p:nvSpPr>
        <p:spPr/>
        <p:txBody>
          <a:bodyPr/>
          <a:lstStyle/>
          <a:p>
            <a:fld id="{4B944149-02B7-AB48-A3F4-51FD6900B9A0}" type="slidenum">
              <a:rPr lang="en-BE" smtClean="0"/>
              <a:t>8</a:t>
            </a:fld>
            <a:endParaRPr lang="en-BE"/>
          </a:p>
        </p:txBody>
      </p:sp>
    </p:spTree>
    <p:extLst>
      <p:ext uri="{BB962C8B-B14F-4D97-AF65-F5344CB8AC3E}">
        <p14:creationId xmlns:p14="http://schemas.microsoft.com/office/powerpoint/2010/main" val="2804345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dirty="0"/>
              <a:t>One, After COP21 and the Paris agreement t</a:t>
            </a:r>
            <a:r>
              <a:rPr lang="en-BE" b="0" dirty="0"/>
              <a:t>he climate has become a top of EU agenda; EU willing to show commitment, set an example and pull others</a:t>
            </a:r>
          </a:p>
          <a:p>
            <a:pPr marL="171450" indent="-171450">
              <a:buFont typeface="Arial" panose="020B0604020202020204" pitchFamily="34" charset="0"/>
              <a:buChar char="•"/>
            </a:pPr>
            <a:r>
              <a:rPr lang="en-BE" b="0" dirty="0"/>
              <a:t>Two, Phasing out of fossil fuels has been a part of this political commitment </a:t>
            </a:r>
          </a:p>
          <a:p>
            <a:pPr marL="171450" indent="-171450">
              <a:buFont typeface="Arial" panose="020B0604020202020204" pitchFamily="34" charset="0"/>
              <a:buChar char="•"/>
            </a:pPr>
            <a:r>
              <a:rPr lang="en-GB" b="0" dirty="0"/>
              <a:t>T</a:t>
            </a:r>
            <a:r>
              <a:rPr lang="en-BE" b="0" dirty="0"/>
              <a:t>hree, priority given to energy efficiency (by Juncker Commission) and to reduction of consumption of energy in absolute terms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BE" b="0" dirty="0"/>
              <a:t>Four, </a:t>
            </a:r>
            <a:r>
              <a:rPr lang="en-CA" sz="1200" b="0" dirty="0">
                <a:latin typeface="Montserrat" pitchFamily="2" charset="77"/>
              </a:rPr>
              <a:t>r</a:t>
            </a:r>
            <a:r>
              <a:rPr lang="en-CA" sz="1200" dirty="0">
                <a:latin typeface="Montserrat" pitchFamily="2" charset="77"/>
              </a:rPr>
              <a:t>educing air and noise pollution in urban areas</a:t>
            </a:r>
            <a:endParaRPr lang="en-BE" b="0" dirty="0"/>
          </a:p>
          <a:p>
            <a:pPr marL="171450" indent="-171450">
              <a:buFont typeface="Arial" panose="020B0604020202020204" pitchFamily="34" charset="0"/>
              <a:buChar char="•"/>
            </a:pPr>
            <a:r>
              <a:rPr lang="en-BE" b="0" dirty="0"/>
              <a:t>Th</a:t>
            </a:r>
            <a:r>
              <a:rPr lang="en-GB" b="0" dirty="0"/>
              <a:t>is</a:t>
            </a:r>
            <a:r>
              <a:rPr lang="en-BE" b="0" dirty="0"/>
              <a:t> entailed preference for 1. push for RES and 2. electrification</a:t>
            </a:r>
          </a:p>
          <a:p>
            <a:pPr marL="171450" indent="-171450">
              <a:buFont typeface="Arial" panose="020B0604020202020204" pitchFamily="34" charset="0"/>
              <a:buChar char="•"/>
            </a:pPr>
            <a:r>
              <a:rPr lang="en-BE" b="1" dirty="0"/>
              <a:t>This implied a major change in the EU economy. Therefore, it is important to recall economic assumptions of that period</a:t>
            </a:r>
          </a:p>
          <a:p>
            <a:pPr marL="171450" indent="-171450">
              <a:buFont typeface="Arial" panose="020B0604020202020204" pitchFamily="34" charset="0"/>
              <a:buChar char="•"/>
            </a:pPr>
            <a:endParaRPr lang="en-BE" b="0" dirty="0"/>
          </a:p>
        </p:txBody>
      </p:sp>
      <p:sp>
        <p:nvSpPr>
          <p:cNvPr id="4" name="Slide Number Placeholder 3"/>
          <p:cNvSpPr>
            <a:spLocks noGrp="1"/>
          </p:cNvSpPr>
          <p:nvPr>
            <p:ph type="sldNum" sz="quarter" idx="5"/>
          </p:nvPr>
        </p:nvSpPr>
        <p:spPr/>
        <p:txBody>
          <a:bodyPr/>
          <a:lstStyle/>
          <a:p>
            <a:fld id="{4B944149-02B7-AB48-A3F4-51FD6900B9A0}" type="slidenum">
              <a:rPr lang="en-BE" smtClean="0"/>
              <a:t>9</a:t>
            </a:fld>
            <a:endParaRPr lang="en-BE"/>
          </a:p>
        </p:txBody>
      </p:sp>
    </p:spTree>
    <p:extLst>
      <p:ext uri="{BB962C8B-B14F-4D97-AF65-F5344CB8AC3E}">
        <p14:creationId xmlns:p14="http://schemas.microsoft.com/office/powerpoint/2010/main" val="3639555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06F9C-FDC6-CE9E-3A2B-BBEDB97F5F0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01A4F36F-BFC1-E673-9AF0-089B31AFB2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82F2511C-9C69-54F0-4BEE-9BD24D5C0E5A}"/>
              </a:ext>
            </a:extLst>
          </p:cNvPr>
          <p:cNvSpPr>
            <a:spLocks noGrp="1"/>
          </p:cNvSpPr>
          <p:nvPr>
            <p:ph type="dt" sz="half" idx="10"/>
          </p:nvPr>
        </p:nvSpPr>
        <p:spPr/>
        <p:txBody>
          <a:bodyPr/>
          <a:lstStyle/>
          <a:p>
            <a:fld id="{B8BEE415-D1F1-774D-980B-72DED341E233}" type="datetimeFigureOut">
              <a:rPr lang="en-BE" smtClean="0"/>
              <a:t>26/09/2023</a:t>
            </a:fld>
            <a:endParaRPr lang="en-BE"/>
          </a:p>
        </p:txBody>
      </p:sp>
      <p:sp>
        <p:nvSpPr>
          <p:cNvPr id="5" name="Footer Placeholder 4">
            <a:extLst>
              <a:ext uri="{FF2B5EF4-FFF2-40B4-BE49-F238E27FC236}">
                <a16:creationId xmlns:a16="http://schemas.microsoft.com/office/drawing/2014/main" id="{CFDF7B28-5E36-5EFE-2A9F-27CF7CEE4C07}"/>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625FB75-B30E-05DC-40DF-3309F708A9D3}"/>
              </a:ext>
            </a:extLst>
          </p:cNvPr>
          <p:cNvSpPr>
            <a:spLocks noGrp="1"/>
          </p:cNvSpPr>
          <p:nvPr>
            <p:ph type="sldNum" sz="quarter" idx="12"/>
          </p:nvPr>
        </p:nvSpPr>
        <p:spPr/>
        <p:txBody>
          <a:bodyPr/>
          <a:lstStyle/>
          <a:p>
            <a:fld id="{3C5308AD-B47B-7549-B234-A3231AA75B49}" type="slidenum">
              <a:rPr lang="en-BE" smtClean="0"/>
              <a:t>‹#›</a:t>
            </a:fld>
            <a:endParaRPr lang="en-BE"/>
          </a:p>
        </p:txBody>
      </p:sp>
    </p:spTree>
    <p:extLst>
      <p:ext uri="{BB962C8B-B14F-4D97-AF65-F5344CB8AC3E}">
        <p14:creationId xmlns:p14="http://schemas.microsoft.com/office/powerpoint/2010/main" val="1688445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DD499-1881-354E-8DCC-C66ED4047A31}"/>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ECAD89D0-680F-6E95-2058-C50482C409A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2F858020-2436-44A1-3B21-3FB46869391B}"/>
              </a:ext>
            </a:extLst>
          </p:cNvPr>
          <p:cNvSpPr>
            <a:spLocks noGrp="1"/>
          </p:cNvSpPr>
          <p:nvPr>
            <p:ph type="dt" sz="half" idx="10"/>
          </p:nvPr>
        </p:nvSpPr>
        <p:spPr/>
        <p:txBody>
          <a:bodyPr/>
          <a:lstStyle/>
          <a:p>
            <a:fld id="{B8BEE415-D1F1-774D-980B-72DED341E233}" type="datetimeFigureOut">
              <a:rPr lang="en-BE" smtClean="0"/>
              <a:t>26/09/2023</a:t>
            </a:fld>
            <a:endParaRPr lang="en-BE"/>
          </a:p>
        </p:txBody>
      </p:sp>
      <p:sp>
        <p:nvSpPr>
          <p:cNvPr id="5" name="Footer Placeholder 4">
            <a:extLst>
              <a:ext uri="{FF2B5EF4-FFF2-40B4-BE49-F238E27FC236}">
                <a16:creationId xmlns:a16="http://schemas.microsoft.com/office/drawing/2014/main" id="{EE505524-BF12-16F7-5452-5D7C69FF3D17}"/>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1A7B652-70C7-B4D8-2C5A-71D08070909D}"/>
              </a:ext>
            </a:extLst>
          </p:cNvPr>
          <p:cNvSpPr>
            <a:spLocks noGrp="1"/>
          </p:cNvSpPr>
          <p:nvPr>
            <p:ph type="sldNum" sz="quarter" idx="12"/>
          </p:nvPr>
        </p:nvSpPr>
        <p:spPr/>
        <p:txBody>
          <a:bodyPr/>
          <a:lstStyle/>
          <a:p>
            <a:fld id="{3C5308AD-B47B-7549-B234-A3231AA75B49}" type="slidenum">
              <a:rPr lang="en-BE" smtClean="0"/>
              <a:t>‹#›</a:t>
            </a:fld>
            <a:endParaRPr lang="en-BE"/>
          </a:p>
        </p:txBody>
      </p:sp>
    </p:spTree>
    <p:extLst>
      <p:ext uri="{BB962C8B-B14F-4D97-AF65-F5344CB8AC3E}">
        <p14:creationId xmlns:p14="http://schemas.microsoft.com/office/powerpoint/2010/main" val="3482160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69C913-FF27-7DEA-7098-2CA54815EDE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5CE0BC00-017B-7B00-C85D-BF035B36E2B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912D4D92-FF5C-6389-C629-ACEF3F8B1F12}"/>
              </a:ext>
            </a:extLst>
          </p:cNvPr>
          <p:cNvSpPr>
            <a:spLocks noGrp="1"/>
          </p:cNvSpPr>
          <p:nvPr>
            <p:ph type="dt" sz="half" idx="10"/>
          </p:nvPr>
        </p:nvSpPr>
        <p:spPr/>
        <p:txBody>
          <a:bodyPr/>
          <a:lstStyle/>
          <a:p>
            <a:fld id="{B8BEE415-D1F1-774D-980B-72DED341E233}" type="datetimeFigureOut">
              <a:rPr lang="en-BE" smtClean="0"/>
              <a:t>26/09/2023</a:t>
            </a:fld>
            <a:endParaRPr lang="en-BE"/>
          </a:p>
        </p:txBody>
      </p:sp>
      <p:sp>
        <p:nvSpPr>
          <p:cNvPr id="5" name="Footer Placeholder 4">
            <a:extLst>
              <a:ext uri="{FF2B5EF4-FFF2-40B4-BE49-F238E27FC236}">
                <a16:creationId xmlns:a16="http://schemas.microsoft.com/office/drawing/2014/main" id="{7AE15EE6-482A-A086-5B2C-B56464808B8F}"/>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1456D70-982A-F76C-94BA-6287F6626A5F}"/>
              </a:ext>
            </a:extLst>
          </p:cNvPr>
          <p:cNvSpPr>
            <a:spLocks noGrp="1"/>
          </p:cNvSpPr>
          <p:nvPr>
            <p:ph type="sldNum" sz="quarter" idx="12"/>
          </p:nvPr>
        </p:nvSpPr>
        <p:spPr/>
        <p:txBody>
          <a:bodyPr/>
          <a:lstStyle/>
          <a:p>
            <a:fld id="{3C5308AD-B47B-7549-B234-A3231AA75B49}" type="slidenum">
              <a:rPr lang="en-BE" smtClean="0"/>
              <a:t>‹#›</a:t>
            </a:fld>
            <a:endParaRPr lang="en-BE"/>
          </a:p>
        </p:txBody>
      </p:sp>
    </p:spTree>
    <p:extLst>
      <p:ext uri="{BB962C8B-B14F-4D97-AF65-F5344CB8AC3E}">
        <p14:creationId xmlns:p14="http://schemas.microsoft.com/office/powerpoint/2010/main" val="1844327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rs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432" y="4310142"/>
            <a:ext cx="10515600" cy="468103"/>
          </a:xfrm>
          <a:prstGeom prst="rect">
            <a:avLst/>
          </a:prstGeom>
        </p:spPr>
        <p:txBody>
          <a:bodyPr/>
          <a:lstStyle>
            <a:lvl1pPr>
              <a:defRPr lang="en-GB" sz="18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Name(s) of presenters</a:t>
            </a:r>
            <a:r>
              <a:rPr lang="en-US" b="0" dirty="0"/>
              <a:t>, affiliation</a:t>
            </a:r>
            <a:endParaRPr lang="en-GB" dirty="0"/>
          </a:p>
        </p:txBody>
      </p:sp>
      <p:sp>
        <p:nvSpPr>
          <p:cNvPr id="3" name="Content Placeholder 2"/>
          <p:cNvSpPr>
            <a:spLocks noGrp="1"/>
          </p:cNvSpPr>
          <p:nvPr>
            <p:ph sz="half" idx="1" hasCustomPrompt="1"/>
          </p:nvPr>
        </p:nvSpPr>
        <p:spPr>
          <a:xfrm>
            <a:off x="442432" y="3132712"/>
            <a:ext cx="10911367" cy="380399"/>
          </a:xfrm>
          <a:prstGeom prst="rect">
            <a:avLst/>
          </a:prstGeom>
        </p:spPr>
        <p:txBody>
          <a:bodyPr>
            <a:normAutofit/>
          </a:bodyPr>
          <a:lstStyle>
            <a:lvl1pPr marL="0" indent="0">
              <a:buNone/>
              <a:defRPr lang="en-US" sz="2000" b="0" i="0" kern="1200" dirty="0" smtClean="0">
                <a:solidFill>
                  <a:srgbClr val="1F6BA7"/>
                </a:solidFill>
                <a:latin typeface="Cambria" panose="02040503050406030204" pitchFamily="18" charset="0"/>
                <a:ea typeface="+mn-ea"/>
                <a:cs typeface="Cambria" panose="02040503050406030204" pitchFamily="18" charset="0"/>
              </a:defRPr>
            </a:lvl1pPr>
          </a:lstStyle>
          <a:p>
            <a:pPr lvl="0"/>
            <a:r>
              <a:rPr lang="en-US" dirty="0"/>
              <a:t>Subtitle – location, date</a:t>
            </a:r>
          </a:p>
        </p:txBody>
      </p:sp>
      <p:sp>
        <p:nvSpPr>
          <p:cNvPr id="4" name="Content Placeholder 3"/>
          <p:cNvSpPr>
            <a:spLocks noGrp="1"/>
          </p:cNvSpPr>
          <p:nvPr>
            <p:ph sz="half" idx="2" hasCustomPrompt="1"/>
          </p:nvPr>
        </p:nvSpPr>
        <p:spPr>
          <a:xfrm>
            <a:off x="442432" y="2323677"/>
            <a:ext cx="10911367" cy="714466"/>
          </a:xfrm>
          <a:prstGeom prst="rect">
            <a:avLst/>
          </a:prstGeom>
        </p:spPr>
        <p:txBody>
          <a:bodyPr>
            <a:normAutofit/>
          </a:bodyPr>
          <a:lstStyle>
            <a:lvl1pPr marL="0" indent="0">
              <a:buNone/>
              <a:defRPr lang="en-US" sz="3600" b="1" kern="1200" dirty="0" smtClean="0">
                <a:solidFill>
                  <a:schemeClr val="tx1"/>
                </a:solidFill>
                <a:latin typeface="Cambria" panose="02040503050406030204" pitchFamily="18" charset="0"/>
                <a:ea typeface="Cambria" panose="02040503050406030204" pitchFamily="18" charset="0"/>
                <a:cs typeface="Cambria" panose="02040503050406030204" pitchFamily="18" charset="0"/>
              </a:defRPr>
            </a:lvl1pPr>
            <a:lvl2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lang="en-GB" sz="2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Main title</a:t>
            </a:r>
          </a:p>
        </p:txBody>
      </p:sp>
      <p:cxnSp>
        <p:nvCxnSpPr>
          <p:cNvPr id="12" name="Connettore 1 15"/>
          <p:cNvCxnSpPr>
            <a:cxnSpLocks/>
          </p:cNvCxnSpPr>
          <p:nvPr userDrawn="1"/>
        </p:nvCxnSpPr>
        <p:spPr>
          <a:xfrm>
            <a:off x="442432" y="5942730"/>
            <a:ext cx="11565954" cy="0"/>
          </a:xfrm>
          <a:prstGeom prst="line">
            <a:avLst/>
          </a:prstGeom>
          <a:ln w="6350" cmpd="sng">
            <a:solidFill>
              <a:srgbClr val="1F497D"/>
            </a:solidFill>
          </a:ln>
          <a:effectLst>
            <a:outerShdw dist="12700" dir="5400000" sx="0" sy="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7" name="Text Placeholder 16"/>
          <p:cNvSpPr>
            <a:spLocks noGrp="1"/>
          </p:cNvSpPr>
          <p:nvPr>
            <p:ph type="body" sz="quarter" idx="10"/>
          </p:nvPr>
        </p:nvSpPr>
        <p:spPr>
          <a:xfrm>
            <a:off x="359217" y="655227"/>
            <a:ext cx="3188315" cy="271462"/>
          </a:xfrm>
          <a:prstGeom prst="rect">
            <a:avLst/>
          </a:prstGeom>
        </p:spPr>
        <p:txBody>
          <a:bodyPr/>
          <a:lstStyle>
            <a:lvl1pPr>
              <a:defRPr lang="en-US" sz="1600" b="1" kern="1200" dirty="0" smtClean="0">
                <a:solidFill>
                  <a:prstClr val="white"/>
                </a:solidFill>
                <a:latin typeface="Open Sans"/>
                <a:ea typeface="+mn-ea"/>
                <a:cs typeface="Open Sans"/>
              </a:defRPr>
            </a:lvl1pPr>
          </a:lstStyle>
          <a:p>
            <a:pPr lvl="0"/>
            <a:r>
              <a:rPr lang="en-US"/>
              <a:t>Click to edit Master text styles</a:t>
            </a:r>
          </a:p>
        </p:txBody>
      </p:sp>
      <p:pic>
        <p:nvPicPr>
          <p:cNvPr id="13" name="Immagine 5"/>
          <p:cNvPicPr>
            <a:picLocks noChangeAspect="1"/>
          </p:cNvPicPr>
          <p:nvPr userDrawn="1"/>
        </p:nvPicPr>
        <p:blipFill>
          <a:blip r:embed="rId2"/>
          <a:stretch>
            <a:fillRect/>
          </a:stretch>
        </p:blipFill>
        <p:spPr>
          <a:xfrm>
            <a:off x="-661119" y="386816"/>
            <a:ext cx="4606591" cy="714466"/>
          </a:xfrm>
          <a:prstGeom prst="rect">
            <a:avLst/>
          </a:prstGeom>
        </p:spPr>
      </p:pic>
      <p:pic>
        <p:nvPicPr>
          <p:cNvPr id="6" name="Picture 5">
            <a:extLst>
              <a:ext uri="{FF2B5EF4-FFF2-40B4-BE49-F238E27FC236}">
                <a16:creationId xmlns:a16="http://schemas.microsoft.com/office/drawing/2014/main" id="{2738A5C0-9CAE-D448-9A43-C65D1B01E42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661793" y="5338161"/>
            <a:ext cx="2478779" cy="1387633"/>
          </a:xfrm>
          <a:prstGeom prst="rect">
            <a:avLst/>
          </a:prstGeom>
        </p:spPr>
      </p:pic>
    </p:spTree>
    <p:extLst>
      <p:ext uri="{BB962C8B-B14F-4D97-AF65-F5344CB8AC3E}">
        <p14:creationId xmlns:p14="http://schemas.microsoft.com/office/powerpoint/2010/main" val="16664127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C65E7-16A7-40D9-3401-86FF5650D146}"/>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292B3D7C-63E8-237B-D3AD-8F15D7F41AD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F38C38DD-A90C-28E6-C54E-9A599EB9C17A}"/>
              </a:ext>
            </a:extLst>
          </p:cNvPr>
          <p:cNvSpPr>
            <a:spLocks noGrp="1"/>
          </p:cNvSpPr>
          <p:nvPr>
            <p:ph type="dt" sz="half" idx="10"/>
          </p:nvPr>
        </p:nvSpPr>
        <p:spPr/>
        <p:txBody>
          <a:bodyPr/>
          <a:lstStyle/>
          <a:p>
            <a:fld id="{B8BEE415-D1F1-774D-980B-72DED341E233}" type="datetimeFigureOut">
              <a:rPr lang="en-BE" smtClean="0"/>
              <a:t>26/09/2023</a:t>
            </a:fld>
            <a:endParaRPr lang="en-BE"/>
          </a:p>
        </p:txBody>
      </p:sp>
      <p:sp>
        <p:nvSpPr>
          <p:cNvPr id="5" name="Footer Placeholder 4">
            <a:extLst>
              <a:ext uri="{FF2B5EF4-FFF2-40B4-BE49-F238E27FC236}">
                <a16:creationId xmlns:a16="http://schemas.microsoft.com/office/drawing/2014/main" id="{374EDFE0-F112-5C4D-F1B9-46F935E586B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7798AB88-0327-6240-7244-78D0097ED25D}"/>
              </a:ext>
            </a:extLst>
          </p:cNvPr>
          <p:cNvSpPr>
            <a:spLocks noGrp="1"/>
          </p:cNvSpPr>
          <p:nvPr>
            <p:ph type="sldNum" sz="quarter" idx="12"/>
          </p:nvPr>
        </p:nvSpPr>
        <p:spPr/>
        <p:txBody>
          <a:bodyPr/>
          <a:lstStyle/>
          <a:p>
            <a:fld id="{3C5308AD-B47B-7549-B234-A3231AA75B49}" type="slidenum">
              <a:rPr lang="en-BE" smtClean="0"/>
              <a:t>‹#›</a:t>
            </a:fld>
            <a:endParaRPr lang="en-BE"/>
          </a:p>
        </p:txBody>
      </p:sp>
    </p:spTree>
    <p:extLst>
      <p:ext uri="{BB962C8B-B14F-4D97-AF65-F5344CB8AC3E}">
        <p14:creationId xmlns:p14="http://schemas.microsoft.com/office/powerpoint/2010/main" val="262928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14865-819B-68E3-56AC-4DA50088E79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6A7F0933-8EDA-1CA6-1100-AD5CF29349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F59B654-4448-BAF5-6CF3-AD9E9704D728}"/>
              </a:ext>
            </a:extLst>
          </p:cNvPr>
          <p:cNvSpPr>
            <a:spLocks noGrp="1"/>
          </p:cNvSpPr>
          <p:nvPr>
            <p:ph type="dt" sz="half" idx="10"/>
          </p:nvPr>
        </p:nvSpPr>
        <p:spPr/>
        <p:txBody>
          <a:bodyPr/>
          <a:lstStyle/>
          <a:p>
            <a:fld id="{B8BEE415-D1F1-774D-980B-72DED341E233}" type="datetimeFigureOut">
              <a:rPr lang="en-BE" smtClean="0"/>
              <a:t>26/09/2023</a:t>
            </a:fld>
            <a:endParaRPr lang="en-BE"/>
          </a:p>
        </p:txBody>
      </p:sp>
      <p:sp>
        <p:nvSpPr>
          <p:cNvPr id="5" name="Footer Placeholder 4">
            <a:extLst>
              <a:ext uri="{FF2B5EF4-FFF2-40B4-BE49-F238E27FC236}">
                <a16:creationId xmlns:a16="http://schemas.microsoft.com/office/drawing/2014/main" id="{ABF264E3-615A-E783-DF50-973B4E2CAB0B}"/>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776039FD-2B23-28C1-DF86-4CF8128D2A40}"/>
              </a:ext>
            </a:extLst>
          </p:cNvPr>
          <p:cNvSpPr>
            <a:spLocks noGrp="1"/>
          </p:cNvSpPr>
          <p:nvPr>
            <p:ph type="sldNum" sz="quarter" idx="12"/>
          </p:nvPr>
        </p:nvSpPr>
        <p:spPr/>
        <p:txBody>
          <a:bodyPr/>
          <a:lstStyle/>
          <a:p>
            <a:fld id="{3C5308AD-B47B-7549-B234-A3231AA75B49}" type="slidenum">
              <a:rPr lang="en-BE" smtClean="0"/>
              <a:t>‹#›</a:t>
            </a:fld>
            <a:endParaRPr lang="en-BE"/>
          </a:p>
        </p:txBody>
      </p:sp>
    </p:spTree>
    <p:extLst>
      <p:ext uri="{BB962C8B-B14F-4D97-AF65-F5344CB8AC3E}">
        <p14:creationId xmlns:p14="http://schemas.microsoft.com/office/powerpoint/2010/main" val="1454005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EEDD8-04EB-45AF-F559-41DD11267893}"/>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08CB1BE7-D737-1C37-6622-CE3BAA10A9D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60C80787-1D58-FF60-90D6-238CE693761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37A5FAE6-B4B1-EB58-5979-5BECC407D9E5}"/>
              </a:ext>
            </a:extLst>
          </p:cNvPr>
          <p:cNvSpPr>
            <a:spLocks noGrp="1"/>
          </p:cNvSpPr>
          <p:nvPr>
            <p:ph type="dt" sz="half" idx="10"/>
          </p:nvPr>
        </p:nvSpPr>
        <p:spPr/>
        <p:txBody>
          <a:bodyPr/>
          <a:lstStyle/>
          <a:p>
            <a:fld id="{B8BEE415-D1F1-774D-980B-72DED341E233}" type="datetimeFigureOut">
              <a:rPr lang="en-BE" smtClean="0"/>
              <a:t>26/09/2023</a:t>
            </a:fld>
            <a:endParaRPr lang="en-BE"/>
          </a:p>
        </p:txBody>
      </p:sp>
      <p:sp>
        <p:nvSpPr>
          <p:cNvPr id="6" name="Footer Placeholder 5">
            <a:extLst>
              <a:ext uri="{FF2B5EF4-FFF2-40B4-BE49-F238E27FC236}">
                <a16:creationId xmlns:a16="http://schemas.microsoft.com/office/drawing/2014/main" id="{39BB3A26-E391-8D3A-15FB-B422260E06D0}"/>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A4016E20-FD34-B4D7-09A8-E301C7417152}"/>
              </a:ext>
            </a:extLst>
          </p:cNvPr>
          <p:cNvSpPr>
            <a:spLocks noGrp="1"/>
          </p:cNvSpPr>
          <p:nvPr>
            <p:ph type="sldNum" sz="quarter" idx="12"/>
          </p:nvPr>
        </p:nvSpPr>
        <p:spPr/>
        <p:txBody>
          <a:bodyPr/>
          <a:lstStyle/>
          <a:p>
            <a:fld id="{3C5308AD-B47B-7549-B234-A3231AA75B49}" type="slidenum">
              <a:rPr lang="en-BE" smtClean="0"/>
              <a:t>‹#›</a:t>
            </a:fld>
            <a:endParaRPr lang="en-BE"/>
          </a:p>
        </p:txBody>
      </p:sp>
    </p:spTree>
    <p:extLst>
      <p:ext uri="{BB962C8B-B14F-4D97-AF65-F5344CB8AC3E}">
        <p14:creationId xmlns:p14="http://schemas.microsoft.com/office/powerpoint/2010/main" val="130292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695F0-39B2-5A15-474C-E28E69484EFE}"/>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E910B4A4-89B4-27DE-82A0-1C2E2519E0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0E2E6C2-C6DD-B24C-5476-E83F0D10338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90CD7893-94C4-3A74-6F07-B9D4974A16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DE0FE9-19DC-CB58-22A1-F93CAFCDF17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C373D51A-1615-8328-94E6-9A4167313673}"/>
              </a:ext>
            </a:extLst>
          </p:cNvPr>
          <p:cNvSpPr>
            <a:spLocks noGrp="1"/>
          </p:cNvSpPr>
          <p:nvPr>
            <p:ph type="dt" sz="half" idx="10"/>
          </p:nvPr>
        </p:nvSpPr>
        <p:spPr/>
        <p:txBody>
          <a:bodyPr/>
          <a:lstStyle/>
          <a:p>
            <a:fld id="{B8BEE415-D1F1-774D-980B-72DED341E233}" type="datetimeFigureOut">
              <a:rPr lang="en-BE" smtClean="0"/>
              <a:t>26/09/2023</a:t>
            </a:fld>
            <a:endParaRPr lang="en-BE"/>
          </a:p>
        </p:txBody>
      </p:sp>
      <p:sp>
        <p:nvSpPr>
          <p:cNvPr id="8" name="Footer Placeholder 7">
            <a:extLst>
              <a:ext uri="{FF2B5EF4-FFF2-40B4-BE49-F238E27FC236}">
                <a16:creationId xmlns:a16="http://schemas.microsoft.com/office/drawing/2014/main" id="{CCAD82A5-E93E-4071-8816-B446883C773E}"/>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E45CC476-1AA6-2DB5-42A1-C755C3CEC38F}"/>
              </a:ext>
            </a:extLst>
          </p:cNvPr>
          <p:cNvSpPr>
            <a:spLocks noGrp="1"/>
          </p:cNvSpPr>
          <p:nvPr>
            <p:ph type="sldNum" sz="quarter" idx="12"/>
          </p:nvPr>
        </p:nvSpPr>
        <p:spPr/>
        <p:txBody>
          <a:bodyPr/>
          <a:lstStyle/>
          <a:p>
            <a:fld id="{3C5308AD-B47B-7549-B234-A3231AA75B49}" type="slidenum">
              <a:rPr lang="en-BE" smtClean="0"/>
              <a:t>‹#›</a:t>
            </a:fld>
            <a:endParaRPr lang="en-BE"/>
          </a:p>
        </p:txBody>
      </p:sp>
    </p:spTree>
    <p:extLst>
      <p:ext uri="{BB962C8B-B14F-4D97-AF65-F5344CB8AC3E}">
        <p14:creationId xmlns:p14="http://schemas.microsoft.com/office/powerpoint/2010/main" val="3236743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4A53-F644-E778-16A1-B97E6768EF95}"/>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04D70676-1EA9-42A1-5E1D-06FAD13A2450}"/>
              </a:ext>
            </a:extLst>
          </p:cNvPr>
          <p:cNvSpPr>
            <a:spLocks noGrp="1"/>
          </p:cNvSpPr>
          <p:nvPr>
            <p:ph type="dt" sz="half" idx="10"/>
          </p:nvPr>
        </p:nvSpPr>
        <p:spPr/>
        <p:txBody>
          <a:bodyPr/>
          <a:lstStyle/>
          <a:p>
            <a:fld id="{B8BEE415-D1F1-774D-980B-72DED341E233}" type="datetimeFigureOut">
              <a:rPr lang="en-BE" smtClean="0"/>
              <a:t>26/09/2023</a:t>
            </a:fld>
            <a:endParaRPr lang="en-BE"/>
          </a:p>
        </p:txBody>
      </p:sp>
      <p:sp>
        <p:nvSpPr>
          <p:cNvPr id="4" name="Footer Placeholder 3">
            <a:extLst>
              <a:ext uri="{FF2B5EF4-FFF2-40B4-BE49-F238E27FC236}">
                <a16:creationId xmlns:a16="http://schemas.microsoft.com/office/drawing/2014/main" id="{80A3C1AB-EEF6-0625-E2C0-10C25881356D}"/>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B4185C2C-B255-EA5D-EFAF-FA187A56F455}"/>
              </a:ext>
            </a:extLst>
          </p:cNvPr>
          <p:cNvSpPr>
            <a:spLocks noGrp="1"/>
          </p:cNvSpPr>
          <p:nvPr>
            <p:ph type="sldNum" sz="quarter" idx="12"/>
          </p:nvPr>
        </p:nvSpPr>
        <p:spPr/>
        <p:txBody>
          <a:bodyPr/>
          <a:lstStyle/>
          <a:p>
            <a:fld id="{3C5308AD-B47B-7549-B234-A3231AA75B49}" type="slidenum">
              <a:rPr lang="en-BE" smtClean="0"/>
              <a:t>‹#›</a:t>
            </a:fld>
            <a:endParaRPr lang="en-BE"/>
          </a:p>
        </p:txBody>
      </p:sp>
    </p:spTree>
    <p:extLst>
      <p:ext uri="{BB962C8B-B14F-4D97-AF65-F5344CB8AC3E}">
        <p14:creationId xmlns:p14="http://schemas.microsoft.com/office/powerpoint/2010/main" val="4074882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A8B5A0-FD36-E5A4-3FBC-2DC86BD2D33F}"/>
              </a:ext>
            </a:extLst>
          </p:cNvPr>
          <p:cNvSpPr>
            <a:spLocks noGrp="1"/>
          </p:cNvSpPr>
          <p:nvPr>
            <p:ph type="dt" sz="half" idx="10"/>
          </p:nvPr>
        </p:nvSpPr>
        <p:spPr/>
        <p:txBody>
          <a:bodyPr/>
          <a:lstStyle/>
          <a:p>
            <a:fld id="{B8BEE415-D1F1-774D-980B-72DED341E233}" type="datetimeFigureOut">
              <a:rPr lang="en-BE" smtClean="0"/>
              <a:t>26/09/2023</a:t>
            </a:fld>
            <a:endParaRPr lang="en-BE"/>
          </a:p>
        </p:txBody>
      </p:sp>
      <p:sp>
        <p:nvSpPr>
          <p:cNvPr id="3" name="Footer Placeholder 2">
            <a:extLst>
              <a:ext uri="{FF2B5EF4-FFF2-40B4-BE49-F238E27FC236}">
                <a16:creationId xmlns:a16="http://schemas.microsoft.com/office/drawing/2014/main" id="{A38307BA-825F-71A1-2869-D276FDB4B50C}"/>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23F40BDF-34B1-618A-C79F-6A32C885DF5F}"/>
              </a:ext>
            </a:extLst>
          </p:cNvPr>
          <p:cNvSpPr>
            <a:spLocks noGrp="1"/>
          </p:cNvSpPr>
          <p:nvPr>
            <p:ph type="sldNum" sz="quarter" idx="12"/>
          </p:nvPr>
        </p:nvSpPr>
        <p:spPr/>
        <p:txBody>
          <a:bodyPr/>
          <a:lstStyle/>
          <a:p>
            <a:fld id="{3C5308AD-B47B-7549-B234-A3231AA75B49}" type="slidenum">
              <a:rPr lang="en-BE" smtClean="0"/>
              <a:t>‹#›</a:t>
            </a:fld>
            <a:endParaRPr lang="en-BE"/>
          </a:p>
        </p:txBody>
      </p:sp>
    </p:spTree>
    <p:extLst>
      <p:ext uri="{BB962C8B-B14F-4D97-AF65-F5344CB8AC3E}">
        <p14:creationId xmlns:p14="http://schemas.microsoft.com/office/powerpoint/2010/main" val="1718309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4C115-F6A8-C2E4-4043-32339D2291E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AEDE8033-450B-F1E2-8ECF-55EFBA01EE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50C17C43-9D26-4038-2477-CC2550A0D7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4699281-1312-615B-28B3-8307A358C6D8}"/>
              </a:ext>
            </a:extLst>
          </p:cNvPr>
          <p:cNvSpPr>
            <a:spLocks noGrp="1"/>
          </p:cNvSpPr>
          <p:nvPr>
            <p:ph type="dt" sz="half" idx="10"/>
          </p:nvPr>
        </p:nvSpPr>
        <p:spPr/>
        <p:txBody>
          <a:bodyPr/>
          <a:lstStyle/>
          <a:p>
            <a:fld id="{B8BEE415-D1F1-774D-980B-72DED341E233}" type="datetimeFigureOut">
              <a:rPr lang="en-BE" smtClean="0"/>
              <a:t>26/09/2023</a:t>
            </a:fld>
            <a:endParaRPr lang="en-BE"/>
          </a:p>
        </p:txBody>
      </p:sp>
      <p:sp>
        <p:nvSpPr>
          <p:cNvPr id="6" name="Footer Placeholder 5">
            <a:extLst>
              <a:ext uri="{FF2B5EF4-FFF2-40B4-BE49-F238E27FC236}">
                <a16:creationId xmlns:a16="http://schemas.microsoft.com/office/drawing/2014/main" id="{60F02CFB-2A2E-59EA-00A0-D5F616670AEB}"/>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2B50815F-301D-BA99-4158-1709A35C8B8E}"/>
              </a:ext>
            </a:extLst>
          </p:cNvPr>
          <p:cNvSpPr>
            <a:spLocks noGrp="1"/>
          </p:cNvSpPr>
          <p:nvPr>
            <p:ph type="sldNum" sz="quarter" idx="12"/>
          </p:nvPr>
        </p:nvSpPr>
        <p:spPr/>
        <p:txBody>
          <a:bodyPr/>
          <a:lstStyle/>
          <a:p>
            <a:fld id="{3C5308AD-B47B-7549-B234-A3231AA75B49}" type="slidenum">
              <a:rPr lang="en-BE" smtClean="0"/>
              <a:t>‹#›</a:t>
            </a:fld>
            <a:endParaRPr lang="en-BE"/>
          </a:p>
        </p:txBody>
      </p:sp>
    </p:spTree>
    <p:extLst>
      <p:ext uri="{BB962C8B-B14F-4D97-AF65-F5344CB8AC3E}">
        <p14:creationId xmlns:p14="http://schemas.microsoft.com/office/powerpoint/2010/main" val="3725596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FFD63-477A-5AD0-F890-80F01A76C6A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7EAEF6EF-0FE4-3A49-3D64-0793126C13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8C7E057E-E2CC-5D3D-DBDD-D846A94DC7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4BE714-9474-0EFB-EDC7-662547DE0533}"/>
              </a:ext>
            </a:extLst>
          </p:cNvPr>
          <p:cNvSpPr>
            <a:spLocks noGrp="1"/>
          </p:cNvSpPr>
          <p:nvPr>
            <p:ph type="dt" sz="half" idx="10"/>
          </p:nvPr>
        </p:nvSpPr>
        <p:spPr/>
        <p:txBody>
          <a:bodyPr/>
          <a:lstStyle/>
          <a:p>
            <a:fld id="{B8BEE415-D1F1-774D-980B-72DED341E233}" type="datetimeFigureOut">
              <a:rPr lang="en-BE" smtClean="0"/>
              <a:t>26/09/2023</a:t>
            </a:fld>
            <a:endParaRPr lang="en-BE"/>
          </a:p>
        </p:txBody>
      </p:sp>
      <p:sp>
        <p:nvSpPr>
          <p:cNvPr id="6" name="Footer Placeholder 5">
            <a:extLst>
              <a:ext uri="{FF2B5EF4-FFF2-40B4-BE49-F238E27FC236}">
                <a16:creationId xmlns:a16="http://schemas.microsoft.com/office/drawing/2014/main" id="{2CFF1FB4-1D63-3499-B158-12C670911EA1}"/>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242590FC-7614-855F-4E68-4D73D4F2E216}"/>
              </a:ext>
            </a:extLst>
          </p:cNvPr>
          <p:cNvSpPr>
            <a:spLocks noGrp="1"/>
          </p:cNvSpPr>
          <p:nvPr>
            <p:ph type="sldNum" sz="quarter" idx="12"/>
          </p:nvPr>
        </p:nvSpPr>
        <p:spPr/>
        <p:txBody>
          <a:bodyPr/>
          <a:lstStyle/>
          <a:p>
            <a:fld id="{3C5308AD-B47B-7549-B234-A3231AA75B49}" type="slidenum">
              <a:rPr lang="en-BE" smtClean="0"/>
              <a:t>‹#›</a:t>
            </a:fld>
            <a:endParaRPr lang="en-BE"/>
          </a:p>
        </p:txBody>
      </p:sp>
    </p:spTree>
    <p:extLst>
      <p:ext uri="{BB962C8B-B14F-4D97-AF65-F5344CB8AC3E}">
        <p14:creationId xmlns:p14="http://schemas.microsoft.com/office/powerpoint/2010/main" val="757458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E253E3-5B77-BFFC-7C05-2517BECD4C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6F41FEE5-F0EB-F3F1-8CA4-54A640773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53CDEC4E-2D79-2F30-EA65-761D4EB925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BEE415-D1F1-774D-980B-72DED341E233}" type="datetimeFigureOut">
              <a:rPr lang="en-BE" smtClean="0"/>
              <a:t>26/09/2023</a:t>
            </a:fld>
            <a:endParaRPr lang="en-BE"/>
          </a:p>
        </p:txBody>
      </p:sp>
      <p:sp>
        <p:nvSpPr>
          <p:cNvPr id="5" name="Footer Placeholder 4">
            <a:extLst>
              <a:ext uri="{FF2B5EF4-FFF2-40B4-BE49-F238E27FC236}">
                <a16:creationId xmlns:a16="http://schemas.microsoft.com/office/drawing/2014/main" id="{7B7F8913-F408-41BF-AF16-662C5D4CDA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41D70EE6-588A-B3B6-79DD-C74B524380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308AD-B47B-7549-B234-A3231AA75B49}" type="slidenum">
              <a:rPr lang="en-BE" smtClean="0"/>
              <a:t>‹#›</a:t>
            </a:fld>
            <a:endParaRPr lang="en-BE"/>
          </a:p>
        </p:txBody>
      </p:sp>
    </p:spTree>
    <p:extLst>
      <p:ext uri="{BB962C8B-B14F-4D97-AF65-F5344CB8AC3E}">
        <p14:creationId xmlns:p14="http://schemas.microsoft.com/office/powerpoint/2010/main" val="1376969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png"/><Relationship Id="rId7" Type="http://schemas.openxmlformats.org/officeDocument/2006/relationships/diagramColors" Target="../diagrams/colors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png"/><Relationship Id="rId7" Type="http://schemas.openxmlformats.org/officeDocument/2006/relationships/diagramColors" Target="../diagrams/colors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png"/><Relationship Id="rId7" Type="http://schemas.openxmlformats.org/officeDocument/2006/relationships/diagramColors" Target="../diagrams/colors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3.png"/><Relationship Id="rId7" Type="http://schemas.openxmlformats.org/officeDocument/2006/relationships/diagramColors" Target="../diagrams/colors1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6.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3.png"/><Relationship Id="rId7" Type="http://schemas.openxmlformats.org/officeDocument/2006/relationships/diagramColors" Target="../diagrams/colors1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7.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3.png"/><Relationship Id="rId7" Type="http://schemas.openxmlformats.org/officeDocument/2006/relationships/diagramColors" Target="../diagrams/colors1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8.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3.png"/><Relationship Id="rId7" Type="http://schemas.openxmlformats.org/officeDocument/2006/relationships/diagramColors" Target="../diagrams/colors1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19.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3.png"/><Relationship Id="rId7" Type="http://schemas.openxmlformats.org/officeDocument/2006/relationships/diagramColors" Target="../diagrams/colors1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C9BC-2C6A-4244-998F-180C3DF2BEA0}"/>
              </a:ext>
            </a:extLst>
          </p:cNvPr>
          <p:cNvSpPr>
            <a:spLocks noGrp="1"/>
          </p:cNvSpPr>
          <p:nvPr>
            <p:ph type="title"/>
          </p:nvPr>
        </p:nvSpPr>
        <p:spPr>
          <a:xfrm>
            <a:off x="441519" y="3894679"/>
            <a:ext cx="10515600" cy="2053063"/>
          </a:xfrm>
        </p:spPr>
        <p:txBody>
          <a:bodyPr>
            <a:normAutofit fontScale="90000"/>
          </a:bodyPr>
          <a:lstStyle/>
          <a:p>
            <a:br>
              <a:rPr lang="en-US" dirty="0">
                <a:latin typeface="Montserrat" pitchFamily="2" charset="77"/>
              </a:rPr>
            </a:br>
            <a:br>
              <a:rPr lang="en-US" dirty="0">
                <a:latin typeface="Montserrat" pitchFamily="2" charset="77"/>
              </a:rPr>
            </a:br>
            <a:br>
              <a:rPr lang="en-US" dirty="0">
                <a:latin typeface="Montserrat" pitchFamily="2" charset="77"/>
              </a:rPr>
            </a:br>
            <a:r>
              <a:rPr lang="en-US" dirty="0">
                <a:latin typeface="Montserrat" pitchFamily="2" charset="77"/>
              </a:rPr>
              <a:t>					</a:t>
            </a:r>
            <a:r>
              <a:rPr lang="en-US" b="0" i="1" dirty="0">
                <a:latin typeface="Montserrat" pitchFamily="2" charset="77"/>
              </a:rPr>
              <a:t>Chatham House </a:t>
            </a:r>
            <a:br>
              <a:rPr lang="en-US" dirty="0">
                <a:latin typeface="Montserrat" pitchFamily="2" charset="77"/>
              </a:rPr>
            </a:br>
            <a:br>
              <a:rPr lang="en-US" dirty="0">
                <a:latin typeface="Montserrat" pitchFamily="2" charset="77"/>
              </a:rPr>
            </a:br>
            <a:br>
              <a:rPr lang="en-US" dirty="0">
                <a:latin typeface="Montserrat" pitchFamily="2" charset="77"/>
              </a:rPr>
            </a:br>
            <a:br>
              <a:rPr lang="en-US" dirty="0">
                <a:latin typeface="Montserrat" pitchFamily="2" charset="77"/>
              </a:rPr>
            </a:br>
            <a:r>
              <a:rPr lang="en-US" b="0" dirty="0">
                <a:latin typeface="Montserrat" pitchFamily="2" charset="77"/>
              </a:rPr>
              <a:t>Andrei Marcu, Darren Newman</a:t>
            </a:r>
            <a:br>
              <a:rPr lang="en-US" b="0" dirty="0">
                <a:latin typeface="Montserrat" pitchFamily="2" charset="77"/>
              </a:rPr>
            </a:br>
            <a:br>
              <a:rPr lang="en-BE" b="0" dirty="0">
                <a:latin typeface="Montserrat" pitchFamily="2" charset="77"/>
              </a:rPr>
            </a:br>
            <a:endParaRPr lang="en-US" b="0" i="1" dirty="0">
              <a:latin typeface="Montserrat" pitchFamily="2" charset="77"/>
            </a:endParaRPr>
          </a:p>
        </p:txBody>
      </p:sp>
      <p:sp>
        <p:nvSpPr>
          <p:cNvPr id="3" name="Content Placeholder 2">
            <a:extLst>
              <a:ext uri="{FF2B5EF4-FFF2-40B4-BE49-F238E27FC236}">
                <a16:creationId xmlns:a16="http://schemas.microsoft.com/office/drawing/2014/main" id="{42DCA48D-17FA-3841-95FC-E9FFE39557ED}"/>
              </a:ext>
            </a:extLst>
          </p:cNvPr>
          <p:cNvSpPr>
            <a:spLocks noGrp="1"/>
          </p:cNvSpPr>
          <p:nvPr>
            <p:ph sz="half" idx="1"/>
          </p:nvPr>
        </p:nvSpPr>
        <p:spPr>
          <a:xfrm>
            <a:off x="382046" y="3858842"/>
            <a:ext cx="10911367" cy="380399"/>
          </a:xfrm>
        </p:spPr>
        <p:txBody>
          <a:bodyPr>
            <a:normAutofit/>
          </a:bodyPr>
          <a:lstStyle/>
          <a:p>
            <a:r>
              <a:rPr lang="en-US" dirty="0">
                <a:solidFill>
                  <a:schemeClr val="tx1"/>
                </a:solidFill>
                <a:latin typeface="+mn-lt"/>
              </a:rPr>
              <a:t>				</a:t>
            </a:r>
            <a:r>
              <a:rPr lang="en-US" sz="1600" dirty="0">
                <a:solidFill>
                  <a:schemeClr val="tx1"/>
                </a:solidFill>
                <a:latin typeface="Montserrat" pitchFamily="2" charset="77"/>
              </a:rPr>
              <a:t>Stakeholders’ meeting, 26 September 2023</a:t>
            </a:r>
          </a:p>
        </p:txBody>
      </p:sp>
      <p:sp>
        <p:nvSpPr>
          <p:cNvPr id="4" name="Content Placeholder 3">
            <a:extLst>
              <a:ext uri="{FF2B5EF4-FFF2-40B4-BE49-F238E27FC236}">
                <a16:creationId xmlns:a16="http://schemas.microsoft.com/office/drawing/2014/main" id="{BB594FA6-4096-AD4C-A6CA-70A4B56BB12E}"/>
              </a:ext>
            </a:extLst>
          </p:cNvPr>
          <p:cNvSpPr>
            <a:spLocks noGrp="1"/>
          </p:cNvSpPr>
          <p:nvPr>
            <p:ph sz="half" idx="2"/>
          </p:nvPr>
        </p:nvSpPr>
        <p:spPr>
          <a:xfrm>
            <a:off x="442432" y="2303831"/>
            <a:ext cx="10911367" cy="695327"/>
          </a:xfrm>
          <a:effectLst>
            <a:glow rad="127000">
              <a:schemeClr val="accent6">
                <a:lumMod val="75000"/>
              </a:schemeClr>
            </a:glow>
          </a:effectLst>
        </p:spPr>
        <p:txBody>
          <a:bodyPr vert="horz" lIns="91440" tIns="45720" rIns="91440" bIns="45720" rtlCol="0">
            <a:normAutofit fontScale="55000" lnSpcReduction="20000"/>
          </a:bodyPr>
          <a:lstStyle/>
          <a:p>
            <a:r>
              <a:rPr lang="en-GB" dirty="0">
                <a:latin typeface="Montserrat" pitchFamily="2" charset="77"/>
                <a:ea typeface="Cambria Math" charset="0"/>
              </a:rPr>
              <a:t>					</a:t>
            </a:r>
            <a:r>
              <a:rPr lang="en-GB" sz="2500" dirty="0">
                <a:latin typeface="Montserrat" pitchFamily="2" charset="77"/>
                <a:ea typeface="Cambria Math" charset="0"/>
              </a:rPr>
              <a:t>The ERCST project:</a:t>
            </a:r>
          </a:p>
          <a:p>
            <a:r>
              <a:rPr lang="en-GB" dirty="0">
                <a:latin typeface="Montserrat" pitchFamily="2" charset="77"/>
                <a:ea typeface="Cambria Math" charset="0"/>
              </a:rPr>
              <a:t>		The paths to decarbonized and sustainable transport</a:t>
            </a:r>
            <a:r>
              <a:rPr lang="en-US" sz="1800" b="1" dirty="0">
                <a:effectLst/>
                <a:latin typeface="Montserrat" pitchFamily="2" charset="77"/>
                <a:ea typeface="Calibri" panose="020F0502020204030204" pitchFamily="34" charset="0"/>
                <a:cs typeface="Times New Roman" panose="02020603050405020304" pitchFamily="18" charset="0"/>
              </a:rPr>
              <a:t>	</a:t>
            </a:r>
            <a:endParaRPr lang="en-BE" sz="1800" dirty="0">
              <a:effectLst/>
              <a:latin typeface="Montserrat" pitchFamily="2" charset="77"/>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08A3CAD-FBEA-94A0-9B4D-BA79B8036EB0}"/>
              </a:ext>
            </a:extLst>
          </p:cNvPr>
          <p:cNvSpPr txBox="1"/>
          <p:nvPr/>
        </p:nvSpPr>
        <p:spPr>
          <a:xfrm>
            <a:off x="-332508" y="3858842"/>
            <a:ext cx="6428508" cy="646331"/>
          </a:xfrm>
          <a:prstGeom prst="rect">
            <a:avLst/>
          </a:prstGeom>
          <a:noFill/>
        </p:spPr>
        <p:txBody>
          <a:bodyPr wrap="square">
            <a:spAutoFit/>
          </a:bodyPr>
          <a:lstStyle/>
          <a:p>
            <a:br>
              <a:rPr lang="en-US" dirty="0"/>
            </a:br>
            <a:endParaRPr lang="en-BE" dirty="0">
              <a:latin typeface="Montserrat" pitchFamily="2" charset="77"/>
            </a:endParaRPr>
          </a:p>
        </p:txBody>
      </p:sp>
    </p:spTree>
    <p:extLst>
      <p:ext uri="{BB962C8B-B14F-4D97-AF65-F5344CB8AC3E}">
        <p14:creationId xmlns:p14="http://schemas.microsoft.com/office/powerpoint/2010/main" val="42327927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BBF5-7754-ED2D-A45D-BD2FA49C694E}"/>
              </a:ext>
            </a:extLst>
          </p:cNvPr>
          <p:cNvSpPr>
            <a:spLocks noGrp="1"/>
          </p:cNvSpPr>
          <p:nvPr>
            <p:ph type="title"/>
          </p:nvPr>
        </p:nvSpPr>
        <p:spPr>
          <a:xfrm>
            <a:off x="810491" y="405321"/>
            <a:ext cx="9639609" cy="1014984"/>
          </a:xfrm>
        </p:spPr>
        <p:txBody>
          <a:bodyPr anchor="b">
            <a:noAutofit/>
          </a:bodyPr>
          <a:lstStyle/>
          <a:p>
            <a:pPr algn="just"/>
            <a:r>
              <a:rPr lang="en-GB" sz="2600" b="1" dirty="0">
                <a:solidFill>
                  <a:srgbClr val="000000"/>
                </a:solidFill>
                <a:effectLst/>
                <a:latin typeface="Montserrat" pitchFamily="2" charset="77"/>
                <a:ea typeface="Times New Roman" panose="02020603050405020304" pitchFamily="18" charset="0"/>
                <a:cs typeface="Calibri" panose="020F0502020204030204" pitchFamily="34" charset="0"/>
              </a:rPr>
              <a:t>Technology neutrality versus a technology mandate approach</a:t>
            </a:r>
            <a:endParaRPr lang="en-BE" sz="26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00E89836-21E5-D2C7-2D0C-CE276742B4B1}"/>
              </a:ext>
            </a:extLst>
          </p:cNvPr>
          <p:cNvSpPr txBox="1"/>
          <p:nvPr/>
        </p:nvSpPr>
        <p:spPr>
          <a:xfrm>
            <a:off x="10664043" y="150537"/>
            <a:ext cx="1314014" cy="811364"/>
          </a:xfrm>
          <a:prstGeom prst="rect">
            <a:avLst/>
          </a:prstGeom>
          <a:blipFill>
            <a:blip r:embed="rId3"/>
            <a:stretch>
              <a:fillRect/>
            </a:stretch>
          </a:blipFill>
        </p:spPr>
        <p:txBody>
          <a:bodyPr wrap="square" rtlCol="0">
            <a:spAutoFit/>
          </a:bodyPr>
          <a:lstStyle/>
          <a:p>
            <a:endParaRPr lang="en-BE" dirty="0"/>
          </a:p>
        </p:txBody>
      </p:sp>
      <p:graphicFrame>
        <p:nvGraphicFramePr>
          <p:cNvPr id="7" name="Content Placeholder 6">
            <a:extLst>
              <a:ext uri="{FF2B5EF4-FFF2-40B4-BE49-F238E27FC236}">
                <a16:creationId xmlns:a16="http://schemas.microsoft.com/office/drawing/2014/main" id="{650AADC6-D430-B421-D4EA-458EC4337301}"/>
              </a:ext>
            </a:extLst>
          </p:cNvPr>
          <p:cNvGraphicFramePr>
            <a:graphicFrameLocks noGrp="1"/>
          </p:cNvGraphicFramePr>
          <p:nvPr>
            <p:ph idx="1"/>
          </p:nvPr>
        </p:nvGraphicFramePr>
        <p:xfrm>
          <a:off x="810491" y="1825625"/>
          <a:ext cx="10778997" cy="48818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57858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0EBBF5-7754-ED2D-A45D-BD2FA49C694E}"/>
              </a:ext>
            </a:extLst>
          </p:cNvPr>
          <p:cNvSpPr>
            <a:spLocks noGrp="1"/>
          </p:cNvSpPr>
          <p:nvPr>
            <p:ph type="title"/>
          </p:nvPr>
        </p:nvSpPr>
        <p:spPr>
          <a:xfrm>
            <a:off x="841249" y="466033"/>
            <a:ext cx="9608852" cy="1014984"/>
          </a:xfrm>
        </p:spPr>
        <p:txBody>
          <a:bodyPr anchor="b">
            <a:noAutofit/>
          </a:bodyPr>
          <a:lstStyle/>
          <a:p>
            <a:pPr algn="just"/>
            <a:r>
              <a:rPr lang="en-GB" sz="2600" b="1" dirty="0">
                <a:solidFill>
                  <a:srgbClr val="000000"/>
                </a:solidFill>
                <a:effectLst/>
                <a:latin typeface="Montserrat" pitchFamily="2" charset="77"/>
                <a:ea typeface="Times New Roman" panose="02020603050405020304" pitchFamily="18" charset="0"/>
                <a:cs typeface="Calibri" panose="020F0502020204030204" pitchFamily="34" charset="0"/>
              </a:rPr>
              <a:t>Technology neutrality versus a technology specific regulatory approach</a:t>
            </a:r>
            <a:endParaRPr lang="en-BE" sz="2600" dirty="0">
              <a:effectLst/>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00E89836-21E5-D2C7-2D0C-CE276742B4B1}"/>
              </a:ext>
            </a:extLst>
          </p:cNvPr>
          <p:cNvSpPr txBox="1"/>
          <p:nvPr/>
        </p:nvSpPr>
        <p:spPr>
          <a:xfrm>
            <a:off x="10664043" y="150537"/>
            <a:ext cx="1314014" cy="811364"/>
          </a:xfrm>
          <a:prstGeom prst="rect">
            <a:avLst/>
          </a:prstGeom>
          <a:blipFill>
            <a:blip r:embed="rId3"/>
            <a:stretch>
              <a:fillRect/>
            </a:stretch>
          </a:blipFill>
        </p:spPr>
        <p:txBody>
          <a:bodyPr wrap="square" rtlCol="0">
            <a:spAutoFit/>
          </a:bodyPr>
          <a:lstStyle/>
          <a:p>
            <a:endParaRPr lang="en-BE" dirty="0"/>
          </a:p>
        </p:txBody>
      </p:sp>
      <p:graphicFrame>
        <p:nvGraphicFramePr>
          <p:cNvPr id="7" name="Content Placeholder 6">
            <a:extLst>
              <a:ext uri="{FF2B5EF4-FFF2-40B4-BE49-F238E27FC236}">
                <a16:creationId xmlns:a16="http://schemas.microsoft.com/office/drawing/2014/main" id="{650AADC6-D430-B421-D4EA-458EC4337301}"/>
              </a:ext>
            </a:extLst>
          </p:cNvPr>
          <p:cNvGraphicFramePr>
            <a:graphicFrameLocks noGrp="1"/>
          </p:cNvGraphicFramePr>
          <p:nvPr>
            <p:ph idx="1"/>
            <p:extLst>
              <p:ext uri="{D42A27DB-BD31-4B8C-83A1-F6EECF244321}">
                <p14:modId xmlns:p14="http://schemas.microsoft.com/office/powerpoint/2010/main" val="2029230718"/>
              </p:ext>
            </p:extLst>
          </p:nvPr>
        </p:nvGraphicFramePr>
        <p:xfrm>
          <a:off x="552893" y="1825625"/>
          <a:ext cx="11164186" cy="48818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87930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BBF5-7754-ED2D-A45D-BD2FA49C694E}"/>
              </a:ext>
            </a:extLst>
          </p:cNvPr>
          <p:cNvSpPr>
            <a:spLocks noGrp="1"/>
          </p:cNvSpPr>
          <p:nvPr>
            <p:ph type="title"/>
          </p:nvPr>
        </p:nvSpPr>
        <p:spPr>
          <a:xfrm>
            <a:off x="842772" y="454409"/>
            <a:ext cx="10506456" cy="1014984"/>
          </a:xfrm>
        </p:spPr>
        <p:txBody>
          <a:bodyPr anchor="b">
            <a:normAutofit/>
          </a:bodyPr>
          <a:lstStyle/>
          <a:p>
            <a:pPr lvl="0"/>
            <a:r>
              <a:rPr lang="en-GB" sz="2400" b="1" dirty="0">
                <a:solidFill>
                  <a:srgbClr val="000000"/>
                </a:solidFill>
                <a:effectLst/>
                <a:latin typeface="Montserrat" pitchFamily="2" charset="77"/>
                <a:ea typeface="Times New Roman" panose="02020603050405020304" pitchFamily="18" charset="0"/>
                <a:cs typeface="Calibri" panose="020F0502020204030204" pitchFamily="34" charset="0"/>
              </a:rPr>
              <a:t>Electrification of the heavy-duty transport sector</a:t>
            </a:r>
            <a:endParaRPr lang="en-BE" sz="2400" b="1" dirty="0">
              <a:latin typeface="Montserrat" pitchFamily="2" charset="77"/>
            </a:endParaRPr>
          </a:p>
        </p:txBody>
      </p:sp>
      <p:sp>
        <p:nvSpPr>
          <p:cNvPr id="4" name="TextBox 3">
            <a:extLst>
              <a:ext uri="{FF2B5EF4-FFF2-40B4-BE49-F238E27FC236}">
                <a16:creationId xmlns:a16="http://schemas.microsoft.com/office/drawing/2014/main" id="{00E89836-21E5-D2C7-2D0C-CE276742B4B1}"/>
              </a:ext>
            </a:extLst>
          </p:cNvPr>
          <p:cNvSpPr txBox="1"/>
          <p:nvPr/>
        </p:nvSpPr>
        <p:spPr>
          <a:xfrm>
            <a:off x="10664043" y="150537"/>
            <a:ext cx="1314014" cy="811364"/>
          </a:xfrm>
          <a:prstGeom prst="rect">
            <a:avLst/>
          </a:prstGeom>
          <a:blipFill>
            <a:blip r:embed="rId3"/>
            <a:stretch>
              <a:fillRect/>
            </a:stretch>
          </a:blipFill>
        </p:spPr>
        <p:txBody>
          <a:bodyPr wrap="square" rtlCol="0">
            <a:spAutoFit/>
          </a:bodyPr>
          <a:lstStyle/>
          <a:p>
            <a:endParaRPr lang="en-BE" dirty="0"/>
          </a:p>
        </p:txBody>
      </p:sp>
      <p:graphicFrame>
        <p:nvGraphicFramePr>
          <p:cNvPr id="7" name="Content Placeholder 6">
            <a:extLst>
              <a:ext uri="{FF2B5EF4-FFF2-40B4-BE49-F238E27FC236}">
                <a16:creationId xmlns:a16="http://schemas.microsoft.com/office/drawing/2014/main" id="{650AADC6-D430-B421-D4EA-458EC4337301}"/>
              </a:ext>
            </a:extLst>
          </p:cNvPr>
          <p:cNvGraphicFramePr>
            <a:graphicFrameLocks noGrp="1"/>
          </p:cNvGraphicFramePr>
          <p:nvPr>
            <p:ph idx="1"/>
            <p:extLst>
              <p:ext uri="{D42A27DB-BD31-4B8C-83A1-F6EECF244321}">
                <p14:modId xmlns:p14="http://schemas.microsoft.com/office/powerpoint/2010/main" val="15968344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46905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BBF5-7754-ED2D-A45D-BD2FA49C694E}"/>
              </a:ext>
            </a:extLst>
          </p:cNvPr>
          <p:cNvSpPr>
            <a:spLocks noGrp="1"/>
          </p:cNvSpPr>
          <p:nvPr>
            <p:ph type="title"/>
          </p:nvPr>
        </p:nvSpPr>
        <p:spPr>
          <a:xfrm>
            <a:off x="842772" y="454409"/>
            <a:ext cx="10506456" cy="1014984"/>
          </a:xfrm>
        </p:spPr>
        <p:txBody>
          <a:bodyPr anchor="b">
            <a:normAutofit/>
          </a:bodyPr>
          <a:lstStyle/>
          <a:p>
            <a:pPr lvl="0"/>
            <a:r>
              <a:rPr lang="en-GB" sz="2400" b="1" dirty="0">
                <a:solidFill>
                  <a:srgbClr val="000000"/>
                </a:solidFill>
                <a:effectLst/>
                <a:latin typeface="Montserrat" pitchFamily="2" charset="77"/>
                <a:ea typeface="Times New Roman" panose="02020603050405020304" pitchFamily="18" charset="0"/>
                <a:cs typeface="Calibri" panose="020F0502020204030204" pitchFamily="34" charset="0"/>
              </a:rPr>
              <a:t>Electrification of the heavy-duty transport sector</a:t>
            </a:r>
            <a:endParaRPr lang="en-BE" sz="2400" b="1" dirty="0">
              <a:latin typeface="Montserrat" pitchFamily="2" charset="77"/>
            </a:endParaRPr>
          </a:p>
        </p:txBody>
      </p:sp>
      <p:sp>
        <p:nvSpPr>
          <p:cNvPr id="4" name="TextBox 3">
            <a:extLst>
              <a:ext uri="{FF2B5EF4-FFF2-40B4-BE49-F238E27FC236}">
                <a16:creationId xmlns:a16="http://schemas.microsoft.com/office/drawing/2014/main" id="{00E89836-21E5-D2C7-2D0C-CE276742B4B1}"/>
              </a:ext>
            </a:extLst>
          </p:cNvPr>
          <p:cNvSpPr txBox="1"/>
          <p:nvPr/>
        </p:nvSpPr>
        <p:spPr>
          <a:xfrm>
            <a:off x="10664043" y="150537"/>
            <a:ext cx="1314014" cy="811364"/>
          </a:xfrm>
          <a:prstGeom prst="rect">
            <a:avLst/>
          </a:prstGeom>
          <a:blipFill>
            <a:blip r:embed="rId3"/>
            <a:stretch>
              <a:fillRect/>
            </a:stretch>
          </a:blipFill>
        </p:spPr>
        <p:txBody>
          <a:bodyPr wrap="square" rtlCol="0">
            <a:spAutoFit/>
          </a:bodyPr>
          <a:lstStyle/>
          <a:p>
            <a:endParaRPr lang="en-BE" dirty="0"/>
          </a:p>
        </p:txBody>
      </p:sp>
      <p:graphicFrame>
        <p:nvGraphicFramePr>
          <p:cNvPr id="7" name="Content Placeholder 6">
            <a:extLst>
              <a:ext uri="{FF2B5EF4-FFF2-40B4-BE49-F238E27FC236}">
                <a16:creationId xmlns:a16="http://schemas.microsoft.com/office/drawing/2014/main" id="{650AADC6-D430-B421-D4EA-458EC4337301}"/>
              </a:ext>
            </a:extLst>
          </p:cNvPr>
          <p:cNvGraphicFramePr>
            <a:graphicFrameLocks noGrp="1"/>
          </p:cNvGraphicFramePr>
          <p:nvPr>
            <p:ph idx="1"/>
            <p:extLst>
              <p:ext uri="{D42A27DB-BD31-4B8C-83A1-F6EECF244321}">
                <p14:modId xmlns:p14="http://schemas.microsoft.com/office/powerpoint/2010/main" val="13309801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77977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BBF5-7754-ED2D-A45D-BD2FA49C694E}"/>
              </a:ext>
            </a:extLst>
          </p:cNvPr>
          <p:cNvSpPr>
            <a:spLocks noGrp="1"/>
          </p:cNvSpPr>
          <p:nvPr>
            <p:ph type="title"/>
          </p:nvPr>
        </p:nvSpPr>
        <p:spPr>
          <a:xfrm>
            <a:off x="842772" y="454409"/>
            <a:ext cx="10506456" cy="1014984"/>
          </a:xfrm>
        </p:spPr>
        <p:txBody>
          <a:bodyPr anchor="b">
            <a:normAutofit/>
          </a:bodyPr>
          <a:lstStyle/>
          <a:p>
            <a:pPr lvl="0"/>
            <a:r>
              <a:rPr lang="en-GB" sz="2400" b="1" dirty="0">
                <a:solidFill>
                  <a:srgbClr val="000000"/>
                </a:solidFill>
                <a:effectLst/>
                <a:latin typeface="Montserrat" pitchFamily="2" charset="77"/>
                <a:ea typeface="Times New Roman" panose="02020603050405020304" pitchFamily="18" charset="0"/>
                <a:cs typeface="Calibri" panose="020F0502020204030204" pitchFamily="34" charset="0"/>
              </a:rPr>
              <a:t>Electrification of the heavy-duty transport sector</a:t>
            </a:r>
            <a:endParaRPr lang="en-BE" sz="2400" b="1" dirty="0">
              <a:latin typeface="Montserrat" pitchFamily="2" charset="77"/>
            </a:endParaRPr>
          </a:p>
        </p:txBody>
      </p:sp>
      <p:sp>
        <p:nvSpPr>
          <p:cNvPr id="4" name="TextBox 3">
            <a:extLst>
              <a:ext uri="{FF2B5EF4-FFF2-40B4-BE49-F238E27FC236}">
                <a16:creationId xmlns:a16="http://schemas.microsoft.com/office/drawing/2014/main" id="{00E89836-21E5-D2C7-2D0C-CE276742B4B1}"/>
              </a:ext>
            </a:extLst>
          </p:cNvPr>
          <p:cNvSpPr txBox="1"/>
          <p:nvPr/>
        </p:nvSpPr>
        <p:spPr>
          <a:xfrm>
            <a:off x="10664043" y="150537"/>
            <a:ext cx="1314014" cy="811364"/>
          </a:xfrm>
          <a:prstGeom prst="rect">
            <a:avLst/>
          </a:prstGeom>
          <a:blipFill>
            <a:blip r:embed="rId3"/>
            <a:stretch>
              <a:fillRect/>
            </a:stretch>
          </a:blipFill>
        </p:spPr>
        <p:txBody>
          <a:bodyPr wrap="square" rtlCol="0">
            <a:spAutoFit/>
          </a:bodyPr>
          <a:lstStyle/>
          <a:p>
            <a:endParaRPr lang="en-BE" dirty="0"/>
          </a:p>
        </p:txBody>
      </p:sp>
      <p:graphicFrame>
        <p:nvGraphicFramePr>
          <p:cNvPr id="7" name="Content Placeholder 6">
            <a:extLst>
              <a:ext uri="{FF2B5EF4-FFF2-40B4-BE49-F238E27FC236}">
                <a16:creationId xmlns:a16="http://schemas.microsoft.com/office/drawing/2014/main" id="{650AADC6-D430-B421-D4EA-458EC4337301}"/>
              </a:ext>
            </a:extLst>
          </p:cNvPr>
          <p:cNvGraphicFramePr>
            <a:graphicFrameLocks noGrp="1"/>
          </p:cNvGraphicFramePr>
          <p:nvPr>
            <p:ph idx="1"/>
            <p:extLst>
              <p:ext uri="{D42A27DB-BD31-4B8C-83A1-F6EECF244321}">
                <p14:modId xmlns:p14="http://schemas.microsoft.com/office/powerpoint/2010/main" val="2758844135"/>
              </p:ext>
            </p:extLst>
          </p:nvPr>
        </p:nvGraphicFramePr>
        <p:xfrm>
          <a:off x="838200" y="1825625"/>
          <a:ext cx="10515600" cy="45779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91290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BBF5-7754-ED2D-A45D-BD2FA49C694E}"/>
              </a:ext>
            </a:extLst>
          </p:cNvPr>
          <p:cNvSpPr>
            <a:spLocks noGrp="1"/>
          </p:cNvSpPr>
          <p:nvPr>
            <p:ph type="title"/>
          </p:nvPr>
        </p:nvSpPr>
        <p:spPr>
          <a:xfrm>
            <a:off x="842772" y="454409"/>
            <a:ext cx="10506456" cy="1014984"/>
          </a:xfrm>
        </p:spPr>
        <p:txBody>
          <a:bodyPr anchor="b">
            <a:normAutofit/>
          </a:bodyPr>
          <a:lstStyle/>
          <a:p>
            <a:pPr lvl="0"/>
            <a:r>
              <a:rPr lang="en-GB" sz="2400" b="1" dirty="0">
                <a:solidFill>
                  <a:srgbClr val="000000"/>
                </a:solidFill>
                <a:effectLst/>
                <a:latin typeface="Montserrat" pitchFamily="2" charset="77"/>
                <a:ea typeface="Times New Roman" panose="02020603050405020304" pitchFamily="18" charset="0"/>
                <a:cs typeface="Calibri" panose="020F0502020204030204" pitchFamily="34" charset="0"/>
              </a:rPr>
              <a:t>Electrification of the heavy-duty transport sector</a:t>
            </a:r>
            <a:endParaRPr lang="en-BE" sz="2400" b="1" dirty="0">
              <a:latin typeface="Montserrat" pitchFamily="2" charset="77"/>
            </a:endParaRPr>
          </a:p>
        </p:txBody>
      </p:sp>
      <p:sp>
        <p:nvSpPr>
          <p:cNvPr id="4" name="TextBox 3">
            <a:extLst>
              <a:ext uri="{FF2B5EF4-FFF2-40B4-BE49-F238E27FC236}">
                <a16:creationId xmlns:a16="http://schemas.microsoft.com/office/drawing/2014/main" id="{00E89836-21E5-D2C7-2D0C-CE276742B4B1}"/>
              </a:ext>
            </a:extLst>
          </p:cNvPr>
          <p:cNvSpPr txBox="1"/>
          <p:nvPr/>
        </p:nvSpPr>
        <p:spPr>
          <a:xfrm>
            <a:off x="10664043" y="150537"/>
            <a:ext cx="1314014" cy="811364"/>
          </a:xfrm>
          <a:prstGeom prst="rect">
            <a:avLst/>
          </a:prstGeom>
          <a:blipFill>
            <a:blip r:embed="rId3"/>
            <a:stretch>
              <a:fillRect/>
            </a:stretch>
          </a:blipFill>
        </p:spPr>
        <p:txBody>
          <a:bodyPr wrap="square" rtlCol="0">
            <a:spAutoFit/>
          </a:bodyPr>
          <a:lstStyle/>
          <a:p>
            <a:endParaRPr lang="en-BE" dirty="0"/>
          </a:p>
        </p:txBody>
      </p:sp>
      <p:graphicFrame>
        <p:nvGraphicFramePr>
          <p:cNvPr id="7" name="Content Placeholder 6">
            <a:extLst>
              <a:ext uri="{FF2B5EF4-FFF2-40B4-BE49-F238E27FC236}">
                <a16:creationId xmlns:a16="http://schemas.microsoft.com/office/drawing/2014/main" id="{650AADC6-D430-B421-D4EA-458EC4337301}"/>
              </a:ext>
            </a:extLst>
          </p:cNvPr>
          <p:cNvGraphicFramePr>
            <a:graphicFrameLocks noGrp="1"/>
          </p:cNvGraphicFramePr>
          <p:nvPr>
            <p:ph idx="1"/>
            <p:extLst>
              <p:ext uri="{D42A27DB-BD31-4B8C-83A1-F6EECF244321}">
                <p14:modId xmlns:p14="http://schemas.microsoft.com/office/powerpoint/2010/main" val="11478519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54935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BBF5-7754-ED2D-A45D-BD2FA49C694E}"/>
              </a:ext>
            </a:extLst>
          </p:cNvPr>
          <p:cNvSpPr>
            <a:spLocks noGrp="1"/>
          </p:cNvSpPr>
          <p:nvPr>
            <p:ph type="title"/>
          </p:nvPr>
        </p:nvSpPr>
        <p:spPr>
          <a:xfrm>
            <a:off x="842772" y="454409"/>
            <a:ext cx="10506456" cy="1014984"/>
          </a:xfrm>
        </p:spPr>
        <p:txBody>
          <a:bodyPr anchor="b">
            <a:normAutofit/>
          </a:bodyPr>
          <a:lstStyle/>
          <a:p>
            <a:pPr lvl="0"/>
            <a:r>
              <a:rPr lang="en-GB" sz="2400" b="1" dirty="0">
                <a:solidFill>
                  <a:srgbClr val="000000"/>
                </a:solidFill>
                <a:effectLst/>
                <a:latin typeface="Montserrat" pitchFamily="2" charset="77"/>
                <a:ea typeface="Times New Roman" panose="02020603050405020304" pitchFamily="18" charset="0"/>
                <a:cs typeface="Calibri" panose="020F0502020204030204" pitchFamily="34" charset="0"/>
              </a:rPr>
              <a:t>Electrification of the heavy-duty transport sector</a:t>
            </a:r>
            <a:endParaRPr lang="en-BE" sz="2400" b="1" dirty="0">
              <a:latin typeface="Montserrat" pitchFamily="2" charset="77"/>
            </a:endParaRPr>
          </a:p>
        </p:txBody>
      </p:sp>
      <p:sp>
        <p:nvSpPr>
          <p:cNvPr id="4" name="TextBox 3">
            <a:extLst>
              <a:ext uri="{FF2B5EF4-FFF2-40B4-BE49-F238E27FC236}">
                <a16:creationId xmlns:a16="http://schemas.microsoft.com/office/drawing/2014/main" id="{00E89836-21E5-D2C7-2D0C-CE276742B4B1}"/>
              </a:ext>
            </a:extLst>
          </p:cNvPr>
          <p:cNvSpPr txBox="1"/>
          <p:nvPr/>
        </p:nvSpPr>
        <p:spPr>
          <a:xfrm>
            <a:off x="10664043" y="150537"/>
            <a:ext cx="1314014" cy="811364"/>
          </a:xfrm>
          <a:prstGeom prst="rect">
            <a:avLst/>
          </a:prstGeom>
          <a:blipFill>
            <a:blip r:embed="rId3"/>
            <a:stretch>
              <a:fillRect/>
            </a:stretch>
          </a:blipFill>
        </p:spPr>
        <p:txBody>
          <a:bodyPr wrap="square" rtlCol="0">
            <a:spAutoFit/>
          </a:bodyPr>
          <a:lstStyle/>
          <a:p>
            <a:endParaRPr lang="en-BE" dirty="0"/>
          </a:p>
        </p:txBody>
      </p:sp>
      <p:graphicFrame>
        <p:nvGraphicFramePr>
          <p:cNvPr id="7" name="Content Placeholder 6">
            <a:extLst>
              <a:ext uri="{FF2B5EF4-FFF2-40B4-BE49-F238E27FC236}">
                <a16:creationId xmlns:a16="http://schemas.microsoft.com/office/drawing/2014/main" id="{650AADC6-D430-B421-D4EA-458EC4337301}"/>
              </a:ext>
            </a:extLst>
          </p:cNvPr>
          <p:cNvGraphicFramePr>
            <a:graphicFrameLocks noGrp="1"/>
          </p:cNvGraphicFramePr>
          <p:nvPr>
            <p:ph idx="1"/>
            <p:extLst>
              <p:ext uri="{D42A27DB-BD31-4B8C-83A1-F6EECF244321}">
                <p14:modId xmlns:p14="http://schemas.microsoft.com/office/powerpoint/2010/main" val="20112570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80387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BBF5-7754-ED2D-A45D-BD2FA49C694E}"/>
              </a:ext>
            </a:extLst>
          </p:cNvPr>
          <p:cNvSpPr>
            <a:spLocks noGrp="1"/>
          </p:cNvSpPr>
          <p:nvPr>
            <p:ph type="title"/>
          </p:nvPr>
        </p:nvSpPr>
        <p:spPr>
          <a:xfrm>
            <a:off x="842772" y="454409"/>
            <a:ext cx="10506456" cy="1014984"/>
          </a:xfrm>
        </p:spPr>
        <p:txBody>
          <a:bodyPr anchor="b">
            <a:normAutofit/>
          </a:bodyPr>
          <a:lstStyle/>
          <a:p>
            <a:pPr lvl="0"/>
            <a:r>
              <a:rPr lang="en-GB" sz="2400" b="1" dirty="0">
                <a:solidFill>
                  <a:srgbClr val="000000"/>
                </a:solidFill>
                <a:effectLst/>
                <a:latin typeface="Montserrat" pitchFamily="2" charset="77"/>
                <a:ea typeface="Times New Roman" panose="02020603050405020304" pitchFamily="18" charset="0"/>
                <a:cs typeface="Calibri" panose="020F0502020204030204" pitchFamily="34" charset="0"/>
              </a:rPr>
              <a:t>Electrification of the heavy-duty transport sector</a:t>
            </a:r>
            <a:endParaRPr lang="en-BE" sz="2400" b="1" dirty="0">
              <a:latin typeface="Montserrat" pitchFamily="2" charset="77"/>
            </a:endParaRPr>
          </a:p>
        </p:txBody>
      </p:sp>
      <p:sp>
        <p:nvSpPr>
          <p:cNvPr id="4" name="TextBox 3">
            <a:extLst>
              <a:ext uri="{FF2B5EF4-FFF2-40B4-BE49-F238E27FC236}">
                <a16:creationId xmlns:a16="http://schemas.microsoft.com/office/drawing/2014/main" id="{00E89836-21E5-D2C7-2D0C-CE276742B4B1}"/>
              </a:ext>
            </a:extLst>
          </p:cNvPr>
          <p:cNvSpPr txBox="1"/>
          <p:nvPr/>
        </p:nvSpPr>
        <p:spPr>
          <a:xfrm>
            <a:off x="10664043" y="150537"/>
            <a:ext cx="1314014" cy="811364"/>
          </a:xfrm>
          <a:prstGeom prst="rect">
            <a:avLst/>
          </a:prstGeom>
          <a:blipFill>
            <a:blip r:embed="rId3"/>
            <a:stretch>
              <a:fillRect/>
            </a:stretch>
          </a:blipFill>
        </p:spPr>
        <p:txBody>
          <a:bodyPr wrap="square" rtlCol="0">
            <a:spAutoFit/>
          </a:bodyPr>
          <a:lstStyle/>
          <a:p>
            <a:endParaRPr lang="en-BE" dirty="0"/>
          </a:p>
        </p:txBody>
      </p:sp>
      <p:graphicFrame>
        <p:nvGraphicFramePr>
          <p:cNvPr id="7" name="Content Placeholder 6">
            <a:extLst>
              <a:ext uri="{FF2B5EF4-FFF2-40B4-BE49-F238E27FC236}">
                <a16:creationId xmlns:a16="http://schemas.microsoft.com/office/drawing/2014/main" id="{650AADC6-D430-B421-D4EA-458EC4337301}"/>
              </a:ext>
            </a:extLst>
          </p:cNvPr>
          <p:cNvGraphicFramePr>
            <a:graphicFrameLocks noGrp="1"/>
          </p:cNvGraphicFramePr>
          <p:nvPr>
            <p:ph idx="1"/>
            <p:extLst>
              <p:ext uri="{D42A27DB-BD31-4B8C-83A1-F6EECF244321}">
                <p14:modId xmlns:p14="http://schemas.microsoft.com/office/powerpoint/2010/main" val="4738665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64537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BBF5-7754-ED2D-A45D-BD2FA49C694E}"/>
              </a:ext>
            </a:extLst>
          </p:cNvPr>
          <p:cNvSpPr>
            <a:spLocks noGrp="1"/>
          </p:cNvSpPr>
          <p:nvPr>
            <p:ph type="title"/>
          </p:nvPr>
        </p:nvSpPr>
        <p:spPr>
          <a:xfrm>
            <a:off x="842772" y="454409"/>
            <a:ext cx="10506456" cy="1014984"/>
          </a:xfrm>
        </p:spPr>
        <p:txBody>
          <a:bodyPr anchor="b">
            <a:normAutofit/>
          </a:bodyPr>
          <a:lstStyle/>
          <a:p>
            <a:pPr lvl="0"/>
            <a:r>
              <a:rPr lang="en-CA" sz="2400" b="1" dirty="0">
                <a:effectLst/>
                <a:latin typeface="Montserrat" pitchFamily="2" charset="77"/>
                <a:ea typeface="Times New Roman" panose="02020603050405020304" pitchFamily="18" charset="0"/>
                <a:cs typeface="Times New Roman" panose="02020603050405020304" pitchFamily="18" charset="0"/>
              </a:rPr>
              <a:t>Conclusions: re-focus needed</a:t>
            </a:r>
            <a:endParaRPr lang="en-BE" sz="2300" b="1" dirty="0">
              <a:latin typeface="Montserrat" pitchFamily="2" charset="77"/>
            </a:endParaRPr>
          </a:p>
        </p:txBody>
      </p:sp>
      <p:sp>
        <p:nvSpPr>
          <p:cNvPr id="4" name="TextBox 3">
            <a:extLst>
              <a:ext uri="{FF2B5EF4-FFF2-40B4-BE49-F238E27FC236}">
                <a16:creationId xmlns:a16="http://schemas.microsoft.com/office/drawing/2014/main" id="{00E89836-21E5-D2C7-2D0C-CE276742B4B1}"/>
              </a:ext>
            </a:extLst>
          </p:cNvPr>
          <p:cNvSpPr txBox="1"/>
          <p:nvPr/>
        </p:nvSpPr>
        <p:spPr>
          <a:xfrm>
            <a:off x="10664043" y="150537"/>
            <a:ext cx="1314014" cy="811364"/>
          </a:xfrm>
          <a:prstGeom prst="rect">
            <a:avLst/>
          </a:prstGeom>
          <a:blipFill>
            <a:blip r:embed="rId3"/>
            <a:stretch>
              <a:fillRect/>
            </a:stretch>
          </a:blipFill>
        </p:spPr>
        <p:txBody>
          <a:bodyPr wrap="square" rtlCol="0">
            <a:spAutoFit/>
          </a:bodyPr>
          <a:lstStyle/>
          <a:p>
            <a:endParaRPr lang="en-BE" dirty="0"/>
          </a:p>
        </p:txBody>
      </p:sp>
      <p:graphicFrame>
        <p:nvGraphicFramePr>
          <p:cNvPr id="7" name="Content Placeholder 6">
            <a:extLst>
              <a:ext uri="{FF2B5EF4-FFF2-40B4-BE49-F238E27FC236}">
                <a16:creationId xmlns:a16="http://schemas.microsoft.com/office/drawing/2014/main" id="{650AADC6-D430-B421-D4EA-458EC4337301}"/>
              </a:ext>
            </a:extLst>
          </p:cNvPr>
          <p:cNvGraphicFramePr>
            <a:graphicFrameLocks noGrp="1"/>
          </p:cNvGraphicFramePr>
          <p:nvPr>
            <p:ph idx="1"/>
            <p:extLst>
              <p:ext uri="{D42A27DB-BD31-4B8C-83A1-F6EECF244321}">
                <p14:modId xmlns:p14="http://schemas.microsoft.com/office/powerpoint/2010/main" val="2498742434"/>
              </p:ext>
            </p:extLst>
          </p:nvPr>
        </p:nvGraphicFramePr>
        <p:xfrm>
          <a:off x="838200" y="1642533"/>
          <a:ext cx="10741090" cy="50649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7402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BBF5-7754-ED2D-A45D-BD2FA49C694E}"/>
              </a:ext>
            </a:extLst>
          </p:cNvPr>
          <p:cNvSpPr>
            <a:spLocks noGrp="1"/>
          </p:cNvSpPr>
          <p:nvPr>
            <p:ph type="title"/>
          </p:nvPr>
        </p:nvSpPr>
        <p:spPr>
          <a:xfrm>
            <a:off x="842772" y="454409"/>
            <a:ext cx="10506456" cy="1014984"/>
          </a:xfrm>
        </p:spPr>
        <p:txBody>
          <a:bodyPr anchor="b">
            <a:normAutofit/>
          </a:bodyPr>
          <a:lstStyle/>
          <a:p>
            <a:pPr lvl="0"/>
            <a:r>
              <a:rPr lang="en-BE" sz="2300" b="1" dirty="0">
                <a:latin typeface="Montserrat" pitchFamily="2" charset="77"/>
              </a:rPr>
              <a:t>Thank you</a:t>
            </a:r>
          </a:p>
        </p:txBody>
      </p:sp>
      <p:sp>
        <p:nvSpPr>
          <p:cNvPr id="4" name="TextBox 3">
            <a:extLst>
              <a:ext uri="{FF2B5EF4-FFF2-40B4-BE49-F238E27FC236}">
                <a16:creationId xmlns:a16="http://schemas.microsoft.com/office/drawing/2014/main" id="{00E89836-21E5-D2C7-2D0C-CE276742B4B1}"/>
              </a:ext>
            </a:extLst>
          </p:cNvPr>
          <p:cNvSpPr txBox="1"/>
          <p:nvPr/>
        </p:nvSpPr>
        <p:spPr>
          <a:xfrm>
            <a:off x="10664043" y="150537"/>
            <a:ext cx="1314014" cy="811364"/>
          </a:xfrm>
          <a:prstGeom prst="rect">
            <a:avLst/>
          </a:prstGeom>
          <a:blipFill>
            <a:blip r:embed="rId3"/>
            <a:stretch>
              <a:fillRect/>
            </a:stretch>
          </a:blipFill>
        </p:spPr>
        <p:txBody>
          <a:bodyPr wrap="square" rtlCol="0">
            <a:spAutoFit/>
          </a:bodyPr>
          <a:lstStyle/>
          <a:p>
            <a:endParaRPr lang="en-BE" dirty="0"/>
          </a:p>
        </p:txBody>
      </p:sp>
      <p:graphicFrame>
        <p:nvGraphicFramePr>
          <p:cNvPr id="7" name="Content Placeholder 6">
            <a:extLst>
              <a:ext uri="{FF2B5EF4-FFF2-40B4-BE49-F238E27FC236}">
                <a16:creationId xmlns:a16="http://schemas.microsoft.com/office/drawing/2014/main" id="{650AADC6-D430-B421-D4EA-458EC433730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41141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0EBBF5-7754-ED2D-A45D-BD2FA49C694E}"/>
              </a:ext>
            </a:extLst>
          </p:cNvPr>
          <p:cNvSpPr>
            <a:spLocks noGrp="1"/>
          </p:cNvSpPr>
          <p:nvPr>
            <p:ph type="title"/>
          </p:nvPr>
        </p:nvSpPr>
        <p:spPr>
          <a:xfrm>
            <a:off x="865953" y="405321"/>
            <a:ext cx="10506456" cy="1014984"/>
          </a:xfrm>
        </p:spPr>
        <p:txBody>
          <a:bodyPr anchor="b">
            <a:noAutofit/>
          </a:bodyPr>
          <a:lstStyle/>
          <a:p>
            <a:pPr algn="just"/>
            <a:r>
              <a:rPr lang="en-GB" sz="2800" b="1">
                <a:solidFill>
                  <a:srgbClr val="000000"/>
                </a:solidFill>
                <a:effectLst/>
                <a:latin typeface="Montserrat" pitchFamily="2" charset="77"/>
                <a:ea typeface="Times New Roman" panose="02020603050405020304" pitchFamily="18" charset="0"/>
                <a:cs typeface="Calibri" panose="020F0502020204030204" pitchFamily="34" charset="0"/>
              </a:rPr>
              <a:t>Content</a:t>
            </a:r>
            <a:endParaRPr lang="en-BE" sz="2800" dirty="0">
              <a:effectLst/>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00E89836-21E5-D2C7-2D0C-CE276742B4B1}"/>
              </a:ext>
            </a:extLst>
          </p:cNvPr>
          <p:cNvSpPr txBox="1"/>
          <p:nvPr/>
        </p:nvSpPr>
        <p:spPr>
          <a:xfrm>
            <a:off x="10664043" y="150537"/>
            <a:ext cx="1314014" cy="811364"/>
          </a:xfrm>
          <a:prstGeom prst="rect">
            <a:avLst/>
          </a:prstGeom>
          <a:blipFill>
            <a:blip r:embed="rId3"/>
            <a:stretch>
              <a:fillRect/>
            </a:stretch>
          </a:blipFill>
        </p:spPr>
        <p:txBody>
          <a:bodyPr wrap="square" rtlCol="0">
            <a:spAutoFit/>
          </a:bodyPr>
          <a:lstStyle/>
          <a:p>
            <a:endParaRPr lang="en-BE" dirty="0"/>
          </a:p>
        </p:txBody>
      </p:sp>
      <p:graphicFrame>
        <p:nvGraphicFramePr>
          <p:cNvPr id="7" name="Content Placeholder 6">
            <a:extLst>
              <a:ext uri="{FF2B5EF4-FFF2-40B4-BE49-F238E27FC236}">
                <a16:creationId xmlns:a16="http://schemas.microsoft.com/office/drawing/2014/main" id="{650AADC6-D430-B421-D4EA-458EC4337301}"/>
              </a:ext>
            </a:extLst>
          </p:cNvPr>
          <p:cNvGraphicFramePr>
            <a:graphicFrameLocks noGrp="1"/>
          </p:cNvGraphicFramePr>
          <p:nvPr>
            <p:ph idx="1"/>
            <p:extLst>
              <p:ext uri="{D42A27DB-BD31-4B8C-83A1-F6EECF244321}">
                <p14:modId xmlns:p14="http://schemas.microsoft.com/office/powerpoint/2010/main" val="417983593"/>
              </p:ext>
            </p:extLst>
          </p:nvPr>
        </p:nvGraphicFramePr>
        <p:xfrm>
          <a:off x="810491" y="1693377"/>
          <a:ext cx="10515600" cy="38892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83697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0EBBF5-7754-ED2D-A45D-BD2FA49C694E}"/>
              </a:ext>
            </a:extLst>
          </p:cNvPr>
          <p:cNvSpPr>
            <a:spLocks noGrp="1"/>
          </p:cNvSpPr>
          <p:nvPr>
            <p:ph type="title"/>
          </p:nvPr>
        </p:nvSpPr>
        <p:spPr>
          <a:xfrm>
            <a:off x="585470" y="256032"/>
            <a:ext cx="10762234" cy="1014984"/>
          </a:xfrm>
        </p:spPr>
        <p:txBody>
          <a:bodyPr anchor="b">
            <a:noAutofit/>
          </a:bodyPr>
          <a:lstStyle/>
          <a:p>
            <a:pPr algn="just"/>
            <a:r>
              <a:rPr lang="en-GB" sz="2600" b="1" dirty="0">
                <a:solidFill>
                  <a:srgbClr val="000000"/>
                </a:solidFill>
                <a:effectLst/>
                <a:latin typeface="Montserrat" pitchFamily="2" charset="77"/>
                <a:ea typeface="Times New Roman" panose="02020603050405020304" pitchFamily="18" charset="0"/>
                <a:cs typeface="Calibri" panose="020F0502020204030204" pitchFamily="34" charset="0"/>
              </a:rPr>
              <a:t>Legislative background</a:t>
            </a:r>
            <a:endParaRPr lang="en-BE" sz="2600" dirty="0">
              <a:effectLst/>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00E89836-21E5-D2C7-2D0C-CE276742B4B1}"/>
              </a:ext>
            </a:extLst>
          </p:cNvPr>
          <p:cNvSpPr txBox="1"/>
          <p:nvPr/>
        </p:nvSpPr>
        <p:spPr>
          <a:xfrm>
            <a:off x="10664043" y="150537"/>
            <a:ext cx="1314014" cy="811364"/>
          </a:xfrm>
          <a:prstGeom prst="rect">
            <a:avLst/>
          </a:prstGeom>
          <a:blipFill>
            <a:blip r:embed="rId3"/>
            <a:stretch>
              <a:fillRect/>
            </a:stretch>
          </a:blipFill>
        </p:spPr>
        <p:txBody>
          <a:bodyPr wrap="square" rtlCol="0">
            <a:spAutoFit/>
          </a:bodyPr>
          <a:lstStyle/>
          <a:p>
            <a:endParaRPr lang="en-BE" dirty="0"/>
          </a:p>
        </p:txBody>
      </p:sp>
      <p:graphicFrame>
        <p:nvGraphicFramePr>
          <p:cNvPr id="7" name="Content Placeholder 6">
            <a:extLst>
              <a:ext uri="{FF2B5EF4-FFF2-40B4-BE49-F238E27FC236}">
                <a16:creationId xmlns:a16="http://schemas.microsoft.com/office/drawing/2014/main" id="{650AADC6-D430-B421-D4EA-458EC4337301}"/>
              </a:ext>
            </a:extLst>
          </p:cNvPr>
          <p:cNvGraphicFramePr>
            <a:graphicFrameLocks noGrp="1"/>
          </p:cNvGraphicFramePr>
          <p:nvPr>
            <p:ph idx="1"/>
            <p:extLst>
              <p:ext uri="{D42A27DB-BD31-4B8C-83A1-F6EECF244321}">
                <p14:modId xmlns:p14="http://schemas.microsoft.com/office/powerpoint/2010/main" val="3379769621"/>
              </p:ext>
            </p:extLst>
          </p:nvPr>
        </p:nvGraphicFramePr>
        <p:xfrm>
          <a:off x="585470" y="1756842"/>
          <a:ext cx="11155955" cy="4845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46849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0EBBF5-7754-ED2D-A45D-BD2FA49C694E}"/>
              </a:ext>
            </a:extLst>
          </p:cNvPr>
          <p:cNvSpPr>
            <a:spLocks noGrp="1"/>
          </p:cNvSpPr>
          <p:nvPr>
            <p:ph type="title"/>
          </p:nvPr>
        </p:nvSpPr>
        <p:spPr>
          <a:xfrm>
            <a:off x="841248" y="256032"/>
            <a:ext cx="10506456" cy="1014984"/>
          </a:xfrm>
        </p:spPr>
        <p:txBody>
          <a:bodyPr anchor="b">
            <a:noAutofit/>
          </a:bodyPr>
          <a:lstStyle/>
          <a:p>
            <a:pPr algn="just"/>
            <a:r>
              <a:rPr lang="en-GB" sz="2600" b="1" dirty="0">
                <a:solidFill>
                  <a:srgbClr val="000000"/>
                </a:solidFill>
                <a:effectLst/>
                <a:latin typeface="Montserrat" pitchFamily="2" charset="77"/>
                <a:ea typeface="Times New Roman" panose="02020603050405020304" pitchFamily="18" charset="0"/>
                <a:cs typeface="Calibri" panose="020F0502020204030204" pitchFamily="34" charset="0"/>
              </a:rPr>
              <a:t>HDV sector idiosyncrasies </a:t>
            </a:r>
            <a:endParaRPr lang="en-BE" sz="2600" dirty="0">
              <a:effectLst/>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00E89836-21E5-D2C7-2D0C-CE276742B4B1}"/>
              </a:ext>
            </a:extLst>
          </p:cNvPr>
          <p:cNvSpPr txBox="1"/>
          <p:nvPr/>
        </p:nvSpPr>
        <p:spPr>
          <a:xfrm>
            <a:off x="10664043" y="150537"/>
            <a:ext cx="1314014" cy="811364"/>
          </a:xfrm>
          <a:prstGeom prst="rect">
            <a:avLst/>
          </a:prstGeom>
          <a:blipFill>
            <a:blip r:embed="rId3"/>
            <a:stretch>
              <a:fillRect/>
            </a:stretch>
          </a:blipFill>
        </p:spPr>
        <p:txBody>
          <a:bodyPr wrap="square" rtlCol="0">
            <a:spAutoFit/>
          </a:bodyPr>
          <a:lstStyle/>
          <a:p>
            <a:endParaRPr lang="en-BE" dirty="0"/>
          </a:p>
        </p:txBody>
      </p:sp>
      <p:graphicFrame>
        <p:nvGraphicFramePr>
          <p:cNvPr id="7" name="Content Placeholder 6">
            <a:extLst>
              <a:ext uri="{FF2B5EF4-FFF2-40B4-BE49-F238E27FC236}">
                <a16:creationId xmlns:a16="http://schemas.microsoft.com/office/drawing/2014/main" id="{650AADC6-D430-B421-D4EA-458EC4337301}"/>
              </a:ext>
            </a:extLst>
          </p:cNvPr>
          <p:cNvGraphicFramePr>
            <a:graphicFrameLocks noGrp="1"/>
          </p:cNvGraphicFramePr>
          <p:nvPr>
            <p:ph idx="1"/>
            <p:extLst>
              <p:ext uri="{D42A27DB-BD31-4B8C-83A1-F6EECF244321}">
                <p14:modId xmlns:p14="http://schemas.microsoft.com/office/powerpoint/2010/main" val="1480607811"/>
              </p:ext>
            </p:extLst>
          </p:nvPr>
        </p:nvGraphicFramePr>
        <p:xfrm>
          <a:off x="810491"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41292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0EBBF5-7754-ED2D-A45D-BD2FA49C694E}"/>
              </a:ext>
            </a:extLst>
          </p:cNvPr>
          <p:cNvSpPr>
            <a:spLocks noGrp="1"/>
          </p:cNvSpPr>
          <p:nvPr>
            <p:ph type="title"/>
          </p:nvPr>
        </p:nvSpPr>
        <p:spPr>
          <a:xfrm>
            <a:off x="810491" y="405321"/>
            <a:ext cx="9853552" cy="1014984"/>
          </a:xfrm>
        </p:spPr>
        <p:txBody>
          <a:bodyPr anchor="b">
            <a:noAutofit/>
          </a:bodyPr>
          <a:lstStyle/>
          <a:p>
            <a:pPr algn="just"/>
            <a:r>
              <a:rPr lang="en-GB" sz="2600" b="1" dirty="0">
                <a:solidFill>
                  <a:srgbClr val="000000"/>
                </a:solidFill>
                <a:effectLst/>
                <a:latin typeface="Montserrat" pitchFamily="2" charset="77"/>
                <a:ea typeface="Times New Roman" panose="02020603050405020304" pitchFamily="18" charset="0"/>
                <a:cs typeface="Calibri" panose="020F0502020204030204" pitchFamily="34" charset="0"/>
              </a:rPr>
              <a:t>Gaps in the CO2 standards for HDVs identified in the 1</a:t>
            </a:r>
            <a:r>
              <a:rPr lang="en-GB" sz="2600" b="1" baseline="30000" dirty="0">
                <a:solidFill>
                  <a:srgbClr val="000000"/>
                </a:solidFill>
                <a:effectLst/>
                <a:latin typeface="Montserrat" pitchFamily="2" charset="77"/>
                <a:ea typeface="Times New Roman" panose="02020603050405020304" pitchFamily="18" charset="0"/>
                <a:cs typeface="Calibri" panose="020F0502020204030204" pitchFamily="34" charset="0"/>
              </a:rPr>
              <a:t>st</a:t>
            </a:r>
            <a:r>
              <a:rPr lang="en-GB" sz="2600" b="1" dirty="0">
                <a:solidFill>
                  <a:srgbClr val="000000"/>
                </a:solidFill>
                <a:effectLst/>
                <a:latin typeface="Montserrat" pitchFamily="2" charset="77"/>
                <a:ea typeface="Times New Roman" panose="02020603050405020304" pitchFamily="18" charset="0"/>
                <a:cs typeface="Calibri" panose="020F0502020204030204" pitchFamily="34" charset="0"/>
              </a:rPr>
              <a:t> report</a:t>
            </a:r>
            <a:endParaRPr lang="en-BE" sz="2600" dirty="0">
              <a:effectLst/>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00E89836-21E5-D2C7-2D0C-CE276742B4B1}"/>
              </a:ext>
            </a:extLst>
          </p:cNvPr>
          <p:cNvSpPr txBox="1"/>
          <p:nvPr/>
        </p:nvSpPr>
        <p:spPr>
          <a:xfrm>
            <a:off x="10664043" y="150537"/>
            <a:ext cx="1314014" cy="811364"/>
          </a:xfrm>
          <a:prstGeom prst="rect">
            <a:avLst/>
          </a:prstGeom>
          <a:blipFill>
            <a:blip r:embed="rId3"/>
            <a:stretch>
              <a:fillRect/>
            </a:stretch>
          </a:blipFill>
        </p:spPr>
        <p:txBody>
          <a:bodyPr wrap="square" rtlCol="0">
            <a:spAutoFit/>
          </a:bodyPr>
          <a:lstStyle/>
          <a:p>
            <a:endParaRPr lang="en-BE" dirty="0"/>
          </a:p>
        </p:txBody>
      </p:sp>
      <p:graphicFrame>
        <p:nvGraphicFramePr>
          <p:cNvPr id="7" name="Content Placeholder 6">
            <a:extLst>
              <a:ext uri="{FF2B5EF4-FFF2-40B4-BE49-F238E27FC236}">
                <a16:creationId xmlns:a16="http://schemas.microsoft.com/office/drawing/2014/main" id="{650AADC6-D430-B421-D4EA-458EC4337301}"/>
              </a:ext>
            </a:extLst>
          </p:cNvPr>
          <p:cNvGraphicFramePr>
            <a:graphicFrameLocks noGrp="1"/>
          </p:cNvGraphicFramePr>
          <p:nvPr>
            <p:ph idx="1"/>
            <p:extLst>
              <p:ext uri="{D42A27DB-BD31-4B8C-83A1-F6EECF244321}">
                <p14:modId xmlns:p14="http://schemas.microsoft.com/office/powerpoint/2010/main" val="3044420013"/>
              </p:ext>
            </p:extLst>
          </p:nvPr>
        </p:nvGraphicFramePr>
        <p:xfrm>
          <a:off x="810491"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1088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0EBBF5-7754-ED2D-A45D-BD2FA49C694E}"/>
              </a:ext>
            </a:extLst>
          </p:cNvPr>
          <p:cNvSpPr>
            <a:spLocks noGrp="1"/>
          </p:cNvSpPr>
          <p:nvPr>
            <p:ph type="title"/>
          </p:nvPr>
        </p:nvSpPr>
        <p:spPr>
          <a:xfrm>
            <a:off x="810491" y="405321"/>
            <a:ext cx="9639609" cy="1014984"/>
          </a:xfrm>
        </p:spPr>
        <p:txBody>
          <a:bodyPr anchor="b">
            <a:noAutofit/>
          </a:bodyPr>
          <a:lstStyle/>
          <a:p>
            <a:pPr algn="just"/>
            <a:r>
              <a:rPr lang="en-GB" sz="2600" b="1" dirty="0">
                <a:solidFill>
                  <a:srgbClr val="000000"/>
                </a:solidFill>
                <a:effectLst/>
                <a:latin typeface="Montserrat" pitchFamily="2" charset="77"/>
                <a:ea typeface="Times New Roman" panose="02020603050405020304" pitchFamily="18" charset="0"/>
                <a:cs typeface="Calibri" panose="020F0502020204030204" pitchFamily="34" charset="0"/>
              </a:rPr>
              <a:t>Gaps in the CO2 standards for HDVs identified in the 1</a:t>
            </a:r>
            <a:r>
              <a:rPr lang="en-GB" sz="2600" b="1" baseline="30000" dirty="0">
                <a:solidFill>
                  <a:srgbClr val="000000"/>
                </a:solidFill>
                <a:effectLst/>
                <a:latin typeface="Montserrat" pitchFamily="2" charset="77"/>
                <a:ea typeface="Times New Roman" panose="02020603050405020304" pitchFamily="18" charset="0"/>
                <a:cs typeface="Calibri" panose="020F0502020204030204" pitchFamily="34" charset="0"/>
              </a:rPr>
              <a:t>st</a:t>
            </a:r>
            <a:r>
              <a:rPr lang="en-GB" sz="2600" b="1" dirty="0">
                <a:solidFill>
                  <a:srgbClr val="000000"/>
                </a:solidFill>
                <a:effectLst/>
                <a:latin typeface="Montserrat" pitchFamily="2" charset="77"/>
                <a:ea typeface="Times New Roman" panose="02020603050405020304" pitchFamily="18" charset="0"/>
                <a:cs typeface="Calibri" panose="020F0502020204030204" pitchFamily="34" charset="0"/>
              </a:rPr>
              <a:t> report</a:t>
            </a:r>
            <a:endParaRPr lang="en-BE" sz="2600" dirty="0">
              <a:effectLst/>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00E89836-21E5-D2C7-2D0C-CE276742B4B1}"/>
              </a:ext>
            </a:extLst>
          </p:cNvPr>
          <p:cNvSpPr txBox="1"/>
          <p:nvPr/>
        </p:nvSpPr>
        <p:spPr>
          <a:xfrm>
            <a:off x="10664043" y="150537"/>
            <a:ext cx="1314014" cy="811364"/>
          </a:xfrm>
          <a:prstGeom prst="rect">
            <a:avLst/>
          </a:prstGeom>
          <a:blipFill>
            <a:blip r:embed="rId3"/>
            <a:stretch>
              <a:fillRect/>
            </a:stretch>
          </a:blipFill>
        </p:spPr>
        <p:txBody>
          <a:bodyPr wrap="square" rtlCol="0">
            <a:spAutoFit/>
          </a:bodyPr>
          <a:lstStyle/>
          <a:p>
            <a:endParaRPr lang="en-BE" dirty="0"/>
          </a:p>
        </p:txBody>
      </p:sp>
      <p:graphicFrame>
        <p:nvGraphicFramePr>
          <p:cNvPr id="7" name="Content Placeholder 6">
            <a:extLst>
              <a:ext uri="{FF2B5EF4-FFF2-40B4-BE49-F238E27FC236}">
                <a16:creationId xmlns:a16="http://schemas.microsoft.com/office/drawing/2014/main" id="{650AADC6-D430-B421-D4EA-458EC4337301}"/>
              </a:ext>
            </a:extLst>
          </p:cNvPr>
          <p:cNvGraphicFramePr>
            <a:graphicFrameLocks noGrp="1"/>
          </p:cNvGraphicFramePr>
          <p:nvPr>
            <p:ph idx="1"/>
            <p:extLst>
              <p:ext uri="{D42A27DB-BD31-4B8C-83A1-F6EECF244321}">
                <p14:modId xmlns:p14="http://schemas.microsoft.com/office/powerpoint/2010/main" val="2895150111"/>
              </p:ext>
            </p:extLst>
          </p:nvPr>
        </p:nvGraphicFramePr>
        <p:xfrm>
          <a:off x="810491" y="1825625"/>
          <a:ext cx="10778997"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82289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0EBBF5-7754-ED2D-A45D-BD2FA49C694E}"/>
              </a:ext>
            </a:extLst>
          </p:cNvPr>
          <p:cNvSpPr>
            <a:spLocks noGrp="1"/>
          </p:cNvSpPr>
          <p:nvPr>
            <p:ph type="title"/>
          </p:nvPr>
        </p:nvSpPr>
        <p:spPr>
          <a:xfrm>
            <a:off x="810491" y="405321"/>
            <a:ext cx="9639609" cy="1014984"/>
          </a:xfrm>
        </p:spPr>
        <p:txBody>
          <a:bodyPr anchor="b">
            <a:noAutofit/>
          </a:bodyPr>
          <a:lstStyle/>
          <a:p>
            <a:pPr algn="just"/>
            <a:r>
              <a:rPr lang="en-GB" sz="2600" b="1" dirty="0">
                <a:solidFill>
                  <a:srgbClr val="000000"/>
                </a:solidFill>
                <a:effectLst/>
                <a:latin typeface="Montserrat" pitchFamily="2" charset="77"/>
                <a:ea typeface="Times New Roman" panose="02020603050405020304" pitchFamily="18" charset="0"/>
                <a:cs typeface="Calibri" panose="020F0502020204030204" pitchFamily="34" charset="0"/>
              </a:rPr>
              <a:t>Gaps in the CO2 standards for HDVs identified in the 1</a:t>
            </a:r>
            <a:r>
              <a:rPr lang="en-GB" sz="2600" b="1" baseline="30000" dirty="0">
                <a:solidFill>
                  <a:srgbClr val="000000"/>
                </a:solidFill>
                <a:effectLst/>
                <a:latin typeface="Montserrat" pitchFamily="2" charset="77"/>
                <a:ea typeface="Times New Roman" panose="02020603050405020304" pitchFamily="18" charset="0"/>
                <a:cs typeface="Calibri" panose="020F0502020204030204" pitchFamily="34" charset="0"/>
              </a:rPr>
              <a:t>st</a:t>
            </a:r>
            <a:r>
              <a:rPr lang="en-GB" sz="2600" b="1" dirty="0">
                <a:solidFill>
                  <a:srgbClr val="000000"/>
                </a:solidFill>
                <a:effectLst/>
                <a:latin typeface="Montserrat" pitchFamily="2" charset="77"/>
                <a:ea typeface="Times New Roman" panose="02020603050405020304" pitchFamily="18" charset="0"/>
                <a:cs typeface="Calibri" panose="020F0502020204030204" pitchFamily="34" charset="0"/>
              </a:rPr>
              <a:t> report</a:t>
            </a:r>
            <a:endParaRPr lang="en-BE" sz="2600" dirty="0">
              <a:effectLst/>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00E89836-21E5-D2C7-2D0C-CE276742B4B1}"/>
              </a:ext>
            </a:extLst>
          </p:cNvPr>
          <p:cNvSpPr txBox="1"/>
          <p:nvPr/>
        </p:nvSpPr>
        <p:spPr>
          <a:xfrm>
            <a:off x="10664043" y="150537"/>
            <a:ext cx="1314014" cy="811364"/>
          </a:xfrm>
          <a:prstGeom prst="rect">
            <a:avLst/>
          </a:prstGeom>
          <a:blipFill>
            <a:blip r:embed="rId3"/>
            <a:stretch>
              <a:fillRect/>
            </a:stretch>
          </a:blipFill>
        </p:spPr>
        <p:txBody>
          <a:bodyPr wrap="square" rtlCol="0">
            <a:spAutoFit/>
          </a:bodyPr>
          <a:lstStyle/>
          <a:p>
            <a:endParaRPr lang="en-BE" dirty="0"/>
          </a:p>
        </p:txBody>
      </p:sp>
      <p:graphicFrame>
        <p:nvGraphicFramePr>
          <p:cNvPr id="7" name="Content Placeholder 6">
            <a:extLst>
              <a:ext uri="{FF2B5EF4-FFF2-40B4-BE49-F238E27FC236}">
                <a16:creationId xmlns:a16="http://schemas.microsoft.com/office/drawing/2014/main" id="{650AADC6-D430-B421-D4EA-458EC4337301}"/>
              </a:ext>
            </a:extLst>
          </p:cNvPr>
          <p:cNvGraphicFramePr>
            <a:graphicFrameLocks noGrp="1"/>
          </p:cNvGraphicFramePr>
          <p:nvPr>
            <p:ph idx="1"/>
            <p:extLst>
              <p:ext uri="{D42A27DB-BD31-4B8C-83A1-F6EECF244321}">
                <p14:modId xmlns:p14="http://schemas.microsoft.com/office/powerpoint/2010/main" val="4102745040"/>
              </p:ext>
            </p:extLst>
          </p:nvPr>
        </p:nvGraphicFramePr>
        <p:xfrm>
          <a:off x="810491" y="1825625"/>
          <a:ext cx="10778997"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98566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0EBBF5-7754-ED2D-A45D-BD2FA49C694E}"/>
              </a:ext>
            </a:extLst>
          </p:cNvPr>
          <p:cNvSpPr>
            <a:spLocks noGrp="1"/>
          </p:cNvSpPr>
          <p:nvPr>
            <p:ph type="title"/>
          </p:nvPr>
        </p:nvSpPr>
        <p:spPr>
          <a:xfrm>
            <a:off x="810491" y="405321"/>
            <a:ext cx="9639609" cy="1014984"/>
          </a:xfrm>
        </p:spPr>
        <p:txBody>
          <a:bodyPr anchor="b">
            <a:noAutofit/>
          </a:bodyPr>
          <a:lstStyle/>
          <a:p>
            <a:pPr algn="just"/>
            <a:r>
              <a:rPr lang="en-GB" sz="2600" b="1" dirty="0">
                <a:solidFill>
                  <a:srgbClr val="000000"/>
                </a:solidFill>
                <a:effectLst/>
                <a:latin typeface="Montserrat" pitchFamily="2" charset="77"/>
                <a:ea typeface="Times New Roman" panose="02020603050405020304" pitchFamily="18" charset="0"/>
                <a:cs typeface="Calibri" panose="020F0502020204030204" pitchFamily="34" charset="0"/>
              </a:rPr>
              <a:t>Gaps in the CO2 standards for HDVs identified in the 1</a:t>
            </a:r>
            <a:r>
              <a:rPr lang="en-GB" sz="2600" b="1" baseline="30000" dirty="0">
                <a:solidFill>
                  <a:srgbClr val="000000"/>
                </a:solidFill>
                <a:effectLst/>
                <a:latin typeface="Montserrat" pitchFamily="2" charset="77"/>
                <a:ea typeface="Times New Roman" panose="02020603050405020304" pitchFamily="18" charset="0"/>
                <a:cs typeface="Calibri" panose="020F0502020204030204" pitchFamily="34" charset="0"/>
              </a:rPr>
              <a:t>st</a:t>
            </a:r>
            <a:r>
              <a:rPr lang="en-GB" sz="2600" b="1" dirty="0">
                <a:solidFill>
                  <a:srgbClr val="000000"/>
                </a:solidFill>
                <a:effectLst/>
                <a:latin typeface="Montserrat" pitchFamily="2" charset="77"/>
                <a:ea typeface="Times New Roman" panose="02020603050405020304" pitchFamily="18" charset="0"/>
                <a:cs typeface="Calibri" panose="020F0502020204030204" pitchFamily="34" charset="0"/>
              </a:rPr>
              <a:t> report</a:t>
            </a:r>
            <a:endParaRPr lang="en-BE" sz="2600" dirty="0">
              <a:effectLst/>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00E89836-21E5-D2C7-2D0C-CE276742B4B1}"/>
              </a:ext>
            </a:extLst>
          </p:cNvPr>
          <p:cNvSpPr txBox="1"/>
          <p:nvPr/>
        </p:nvSpPr>
        <p:spPr>
          <a:xfrm>
            <a:off x="10664043" y="150537"/>
            <a:ext cx="1314014" cy="811364"/>
          </a:xfrm>
          <a:prstGeom prst="rect">
            <a:avLst/>
          </a:prstGeom>
          <a:blipFill>
            <a:blip r:embed="rId3"/>
            <a:stretch>
              <a:fillRect/>
            </a:stretch>
          </a:blipFill>
        </p:spPr>
        <p:txBody>
          <a:bodyPr wrap="square" rtlCol="0">
            <a:spAutoFit/>
          </a:bodyPr>
          <a:lstStyle/>
          <a:p>
            <a:endParaRPr lang="en-BE" dirty="0"/>
          </a:p>
        </p:txBody>
      </p:sp>
      <p:graphicFrame>
        <p:nvGraphicFramePr>
          <p:cNvPr id="7" name="Content Placeholder 6">
            <a:extLst>
              <a:ext uri="{FF2B5EF4-FFF2-40B4-BE49-F238E27FC236}">
                <a16:creationId xmlns:a16="http://schemas.microsoft.com/office/drawing/2014/main" id="{650AADC6-D430-B421-D4EA-458EC4337301}"/>
              </a:ext>
            </a:extLst>
          </p:cNvPr>
          <p:cNvGraphicFramePr>
            <a:graphicFrameLocks noGrp="1"/>
          </p:cNvGraphicFramePr>
          <p:nvPr>
            <p:ph idx="1"/>
            <p:extLst>
              <p:ext uri="{D42A27DB-BD31-4B8C-83A1-F6EECF244321}">
                <p14:modId xmlns:p14="http://schemas.microsoft.com/office/powerpoint/2010/main" val="2318171716"/>
              </p:ext>
            </p:extLst>
          </p:nvPr>
        </p:nvGraphicFramePr>
        <p:xfrm>
          <a:off x="810491" y="1825625"/>
          <a:ext cx="10778997" cy="46270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82994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BBF5-7754-ED2D-A45D-BD2FA49C694E}"/>
              </a:ext>
            </a:extLst>
          </p:cNvPr>
          <p:cNvSpPr>
            <a:spLocks noGrp="1"/>
          </p:cNvSpPr>
          <p:nvPr>
            <p:ph type="title"/>
          </p:nvPr>
        </p:nvSpPr>
        <p:spPr>
          <a:xfrm>
            <a:off x="810491" y="405321"/>
            <a:ext cx="9639609" cy="1014984"/>
          </a:xfrm>
        </p:spPr>
        <p:txBody>
          <a:bodyPr anchor="b">
            <a:noAutofit/>
          </a:bodyPr>
          <a:lstStyle/>
          <a:p>
            <a:pPr algn="just"/>
            <a:r>
              <a:rPr lang="en-GB" sz="2600" b="1" dirty="0">
                <a:solidFill>
                  <a:srgbClr val="000000"/>
                </a:solidFill>
                <a:effectLst/>
                <a:latin typeface="Montserrat" pitchFamily="2" charset="77"/>
                <a:ea typeface="Times New Roman" panose="02020603050405020304" pitchFamily="18" charset="0"/>
                <a:cs typeface="Calibri" panose="020F0502020204030204" pitchFamily="34" charset="0"/>
              </a:rPr>
              <a:t>Technology neutrality versus a technology specific regulatory approach</a:t>
            </a:r>
            <a:endParaRPr lang="en-BE" sz="26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00E89836-21E5-D2C7-2D0C-CE276742B4B1}"/>
              </a:ext>
            </a:extLst>
          </p:cNvPr>
          <p:cNvSpPr txBox="1"/>
          <p:nvPr/>
        </p:nvSpPr>
        <p:spPr>
          <a:xfrm>
            <a:off x="10664043" y="150537"/>
            <a:ext cx="1314014" cy="811364"/>
          </a:xfrm>
          <a:prstGeom prst="rect">
            <a:avLst/>
          </a:prstGeom>
          <a:blipFill>
            <a:blip r:embed="rId3"/>
            <a:stretch>
              <a:fillRect/>
            </a:stretch>
          </a:blipFill>
        </p:spPr>
        <p:txBody>
          <a:bodyPr wrap="square" rtlCol="0">
            <a:spAutoFit/>
          </a:bodyPr>
          <a:lstStyle/>
          <a:p>
            <a:endParaRPr lang="en-BE" dirty="0"/>
          </a:p>
        </p:txBody>
      </p:sp>
      <p:graphicFrame>
        <p:nvGraphicFramePr>
          <p:cNvPr id="7" name="Content Placeholder 6">
            <a:extLst>
              <a:ext uri="{FF2B5EF4-FFF2-40B4-BE49-F238E27FC236}">
                <a16:creationId xmlns:a16="http://schemas.microsoft.com/office/drawing/2014/main" id="{650AADC6-D430-B421-D4EA-458EC4337301}"/>
              </a:ext>
            </a:extLst>
          </p:cNvPr>
          <p:cNvGraphicFramePr>
            <a:graphicFrameLocks noGrp="1"/>
          </p:cNvGraphicFramePr>
          <p:nvPr>
            <p:ph idx="1"/>
            <p:extLst>
              <p:ext uri="{D42A27DB-BD31-4B8C-83A1-F6EECF244321}">
                <p14:modId xmlns:p14="http://schemas.microsoft.com/office/powerpoint/2010/main" val="2469807701"/>
              </p:ext>
            </p:extLst>
          </p:nvPr>
        </p:nvGraphicFramePr>
        <p:xfrm>
          <a:off x="810491" y="1825625"/>
          <a:ext cx="10778997" cy="48818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75924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9753</TotalTime>
  <Words>3085</Words>
  <Application>Microsoft Macintosh PowerPoint</Application>
  <PresentationFormat>Widescreen</PresentationFormat>
  <Paragraphs>217</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Calibri</vt:lpstr>
      <vt:lpstr>Calibri Light</vt:lpstr>
      <vt:lpstr>Cambria</vt:lpstr>
      <vt:lpstr>Courier New</vt:lpstr>
      <vt:lpstr>Montserrat</vt:lpstr>
      <vt:lpstr>Open Sans</vt:lpstr>
      <vt:lpstr>Symbol</vt:lpstr>
      <vt:lpstr>Times New Roman</vt:lpstr>
      <vt:lpstr>Wingdings</vt:lpstr>
      <vt:lpstr>Office Theme</vt:lpstr>
      <vt:lpstr>        Chatham House     Andrei Marcu, Darren Newman  </vt:lpstr>
      <vt:lpstr>Content</vt:lpstr>
      <vt:lpstr>Legislative background</vt:lpstr>
      <vt:lpstr>HDV sector idiosyncrasies </vt:lpstr>
      <vt:lpstr>Gaps in the CO2 standards for HDVs identified in the 1st report</vt:lpstr>
      <vt:lpstr>Gaps in the CO2 standards for HDVs identified in the 1st report</vt:lpstr>
      <vt:lpstr>Gaps in the CO2 standards for HDVs identified in the 1st report</vt:lpstr>
      <vt:lpstr>Gaps in the CO2 standards for HDVs identified in the 1st report</vt:lpstr>
      <vt:lpstr>Technology neutrality versus a technology specific regulatory approach</vt:lpstr>
      <vt:lpstr>Technology neutrality versus a technology mandate approach</vt:lpstr>
      <vt:lpstr>Technology neutrality versus a technology specific regulatory approach</vt:lpstr>
      <vt:lpstr>Electrification of the heavy-duty transport sector</vt:lpstr>
      <vt:lpstr>Electrification of the heavy-duty transport sector</vt:lpstr>
      <vt:lpstr>Electrification of the heavy-duty transport sector</vt:lpstr>
      <vt:lpstr>Electrification of the heavy-duty transport sector</vt:lpstr>
      <vt:lpstr>Electrification of the heavy-duty transport sector</vt:lpstr>
      <vt:lpstr>Electrification of the heavy-duty transport sector</vt:lpstr>
      <vt:lpstr>Conclusions: re-focus needed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Bartek Czyczerski</dc:creator>
  <cp:lastModifiedBy>Ana Ruiz</cp:lastModifiedBy>
  <cp:revision>119</cp:revision>
  <cp:lastPrinted>2023-03-15T10:49:36Z</cp:lastPrinted>
  <dcterms:created xsi:type="dcterms:W3CDTF">2022-09-27T10:13:48Z</dcterms:created>
  <dcterms:modified xsi:type="dcterms:W3CDTF">2023-09-26T10:05:12Z</dcterms:modified>
</cp:coreProperties>
</file>