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19" r:id="rId2"/>
    <p:sldId id="329" r:id="rId3"/>
    <p:sldId id="331" r:id="rId4"/>
    <p:sldId id="340" r:id="rId5"/>
    <p:sldId id="343" r:id="rId6"/>
    <p:sldId id="345" r:id="rId7"/>
    <p:sldId id="333" r:id="rId8"/>
    <p:sldId id="34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6B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6"/>
    <p:restoredTop sz="84960"/>
  </p:normalViewPr>
  <p:slideViewPr>
    <p:cSldViewPr snapToGrid="0" snapToObjects="1">
      <p:cViewPr varScale="1">
        <p:scale>
          <a:sx n="90" d="100"/>
          <a:sy n="90" d="100"/>
        </p:scale>
        <p:origin x="15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180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4E5A9D-8DD0-E241-9793-7688494BA22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BD5A201-E7AF-5049-B09B-D0D7A08C4DEF}">
      <dgm:prSet/>
      <dgm:spPr/>
      <dgm:t>
        <a:bodyPr/>
        <a:lstStyle/>
        <a:p>
          <a:r>
            <a:rPr lang="en-US" b="1" dirty="0"/>
            <a:t>Reporting tool</a:t>
          </a:r>
          <a:endParaRPr lang="en-BE" b="1" dirty="0"/>
        </a:p>
      </dgm:t>
    </dgm:pt>
    <dgm:pt modelId="{BBADBC32-7179-6047-A925-69A3A04CA4FD}" type="parTrans" cxnId="{BEBBC545-42BA-1E47-B820-E6AFA596F814}">
      <dgm:prSet/>
      <dgm:spPr/>
      <dgm:t>
        <a:bodyPr/>
        <a:lstStyle/>
        <a:p>
          <a:endParaRPr lang="en-GB"/>
        </a:p>
      </dgm:t>
    </dgm:pt>
    <dgm:pt modelId="{EC8F8A3B-18EF-F746-967C-D57205E90337}" type="sibTrans" cxnId="{BEBBC545-42BA-1E47-B820-E6AFA596F814}">
      <dgm:prSet/>
      <dgm:spPr/>
      <dgm:t>
        <a:bodyPr/>
        <a:lstStyle/>
        <a:p>
          <a:endParaRPr lang="en-GB"/>
        </a:p>
      </dgm:t>
    </dgm:pt>
    <dgm:pt modelId="{89EC6BB9-CC00-7A42-A1B4-30497F3E16BE}">
      <dgm:prSet/>
      <dgm:spPr/>
      <dgm:t>
        <a:bodyPr/>
        <a:lstStyle/>
        <a:p>
          <a:r>
            <a:rPr lang="en-US" dirty="0"/>
            <a:t>Financial sector</a:t>
          </a:r>
          <a:endParaRPr lang="en-BE" dirty="0"/>
        </a:p>
      </dgm:t>
    </dgm:pt>
    <dgm:pt modelId="{0868CCCA-78D0-D842-B50F-58FF10275E70}" type="parTrans" cxnId="{97FD3165-274C-F34C-9B5F-0E1E91038266}">
      <dgm:prSet/>
      <dgm:spPr/>
      <dgm:t>
        <a:bodyPr/>
        <a:lstStyle/>
        <a:p>
          <a:endParaRPr lang="en-GB"/>
        </a:p>
      </dgm:t>
    </dgm:pt>
    <dgm:pt modelId="{D4F26DDE-896D-1044-A5E4-9DD636B27B58}" type="sibTrans" cxnId="{97FD3165-274C-F34C-9B5F-0E1E91038266}">
      <dgm:prSet/>
      <dgm:spPr/>
      <dgm:t>
        <a:bodyPr/>
        <a:lstStyle/>
        <a:p>
          <a:endParaRPr lang="en-GB"/>
        </a:p>
      </dgm:t>
    </dgm:pt>
    <dgm:pt modelId="{951B805E-EE94-5747-B500-0730DDE6C909}">
      <dgm:prSet/>
      <dgm:spPr/>
      <dgm:t>
        <a:bodyPr/>
        <a:lstStyle/>
        <a:p>
          <a:r>
            <a:rPr lang="en-US" dirty="0"/>
            <a:t>Large companies</a:t>
          </a:r>
          <a:endParaRPr lang="en-BE" dirty="0"/>
        </a:p>
      </dgm:t>
    </dgm:pt>
    <dgm:pt modelId="{937765E2-4BAF-094B-A17F-746FC7CD135B}" type="parTrans" cxnId="{C4C0597F-F6A4-DB45-8455-106B8CACEDE6}">
      <dgm:prSet/>
      <dgm:spPr/>
      <dgm:t>
        <a:bodyPr/>
        <a:lstStyle/>
        <a:p>
          <a:endParaRPr lang="en-GB"/>
        </a:p>
      </dgm:t>
    </dgm:pt>
    <dgm:pt modelId="{7A635C98-0EC9-0340-8CCF-12014E7D5263}" type="sibTrans" cxnId="{C4C0597F-F6A4-DB45-8455-106B8CACEDE6}">
      <dgm:prSet/>
      <dgm:spPr/>
      <dgm:t>
        <a:bodyPr/>
        <a:lstStyle/>
        <a:p>
          <a:endParaRPr lang="en-GB"/>
        </a:p>
      </dgm:t>
    </dgm:pt>
    <dgm:pt modelId="{9BF9531E-E5D4-A649-903D-607B0017A8D6}">
      <dgm:prSet/>
      <dgm:spPr/>
      <dgm:t>
        <a:bodyPr/>
        <a:lstStyle/>
        <a:p>
          <a:r>
            <a:rPr lang="en-US" dirty="0"/>
            <a:t>EU and Member States public institutions </a:t>
          </a:r>
          <a:endParaRPr lang="en-BE" dirty="0"/>
        </a:p>
      </dgm:t>
    </dgm:pt>
    <dgm:pt modelId="{920343C4-A0C3-E747-9912-9FC50B3A5D27}" type="parTrans" cxnId="{D6A8033B-A7EB-9D45-A22A-BE21A52ACBC6}">
      <dgm:prSet/>
      <dgm:spPr/>
      <dgm:t>
        <a:bodyPr/>
        <a:lstStyle/>
        <a:p>
          <a:endParaRPr lang="en-GB"/>
        </a:p>
      </dgm:t>
    </dgm:pt>
    <dgm:pt modelId="{210F9232-F558-034C-9A1F-EB8D50074524}" type="sibTrans" cxnId="{D6A8033B-A7EB-9D45-A22A-BE21A52ACBC6}">
      <dgm:prSet/>
      <dgm:spPr/>
      <dgm:t>
        <a:bodyPr/>
        <a:lstStyle/>
        <a:p>
          <a:endParaRPr lang="en-GB"/>
        </a:p>
      </dgm:t>
    </dgm:pt>
    <dgm:pt modelId="{296002C1-DB25-0A47-8AEB-0769A903FE60}">
      <dgm:prSet/>
      <dgm:spPr/>
      <dgm:t>
        <a:bodyPr/>
        <a:lstStyle/>
        <a:p>
          <a:r>
            <a:rPr lang="en-US" b="1" dirty="0"/>
            <a:t>Guidance to investors</a:t>
          </a:r>
          <a:endParaRPr lang="en-BE" b="1" dirty="0"/>
        </a:p>
      </dgm:t>
    </dgm:pt>
    <dgm:pt modelId="{5AC5F8E1-D52C-4D4D-A0EB-006815195C25}" type="parTrans" cxnId="{A6947AB7-024E-AC43-A5A0-DB900C846FC1}">
      <dgm:prSet/>
      <dgm:spPr/>
      <dgm:t>
        <a:bodyPr/>
        <a:lstStyle/>
        <a:p>
          <a:endParaRPr lang="en-GB"/>
        </a:p>
      </dgm:t>
    </dgm:pt>
    <dgm:pt modelId="{0550B00B-09E6-2E43-A52E-56F002CC7CE8}" type="sibTrans" cxnId="{A6947AB7-024E-AC43-A5A0-DB900C846FC1}">
      <dgm:prSet/>
      <dgm:spPr/>
      <dgm:t>
        <a:bodyPr/>
        <a:lstStyle/>
        <a:p>
          <a:endParaRPr lang="en-GB"/>
        </a:p>
      </dgm:t>
    </dgm:pt>
    <dgm:pt modelId="{50618DA1-0E13-D74B-A500-BD06D419A31F}">
      <dgm:prSet/>
      <dgm:spPr/>
      <dgm:t>
        <a:bodyPr/>
        <a:lstStyle/>
        <a:p>
          <a:r>
            <a:rPr lang="en-US" dirty="0"/>
            <a:t>Activities </a:t>
          </a:r>
          <a:r>
            <a:rPr lang="en-US" b="0" u="none" dirty="0"/>
            <a:t>significantly</a:t>
          </a:r>
          <a:r>
            <a:rPr lang="en-US" u="none" dirty="0"/>
            <a:t> </a:t>
          </a:r>
          <a:r>
            <a:rPr lang="en-US" dirty="0"/>
            <a:t>contributing to six environmental objectives</a:t>
          </a:r>
          <a:endParaRPr lang="en-BE" dirty="0"/>
        </a:p>
      </dgm:t>
    </dgm:pt>
    <dgm:pt modelId="{851FDAFA-2E00-CC4B-87F4-B787A3CAF1DF}" type="parTrans" cxnId="{1D5153AD-4048-E34C-8F33-6608A7CF5405}">
      <dgm:prSet/>
      <dgm:spPr/>
      <dgm:t>
        <a:bodyPr/>
        <a:lstStyle/>
        <a:p>
          <a:endParaRPr lang="en-GB"/>
        </a:p>
      </dgm:t>
    </dgm:pt>
    <dgm:pt modelId="{CF87B928-2B7C-3A48-8DCA-48813520DE3C}" type="sibTrans" cxnId="{1D5153AD-4048-E34C-8F33-6608A7CF5405}">
      <dgm:prSet/>
      <dgm:spPr/>
      <dgm:t>
        <a:bodyPr/>
        <a:lstStyle/>
        <a:p>
          <a:endParaRPr lang="en-GB"/>
        </a:p>
      </dgm:t>
    </dgm:pt>
    <dgm:pt modelId="{7CF69965-FFC5-E343-8C21-0562BBC2B306}">
      <dgm:prSet/>
      <dgm:spPr/>
      <dgm:t>
        <a:bodyPr/>
        <a:lstStyle/>
        <a:p>
          <a:r>
            <a:rPr lang="en-US" b="1" dirty="0"/>
            <a:t>Driving investments towards the sustainable transition</a:t>
          </a:r>
          <a:endParaRPr lang="en-BE" b="1" dirty="0"/>
        </a:p>
      </dgm:t>
    </dgm:pt>
    <dgm:pt modelId="{CD482C30-5BAE-D44F-A052-B86C0470E0A8}" type="parTrans" cxnId="{58ADEF3B-4C97-E94B-AE52-D6C6C6592C38}">
      <dgm:prSet/>
      <dgm:spPr/>
      <dgm:t>
        <a:bodyPr/>
        <a:lstStyle/>
        <a:p>
          <a:endParaRPr lang="en-GB"/>
        </a:p>
      </dgm:t>
    </dgm:pt>
    <dgm:pt modelId="{993E913B-298A-C745-B51A-D1B09A305B6D}" type="sibTrans" cxnId="{58ADEF3B-4C97-E94B-AE52-D6C6C6592C38}">
      <dgm:prSet/>
      <dgm:spPr/>
      <dgm:t>
        <a:bodyPr/>
        <a:lstStyle/>
        <a:p>
          <a:endParaRPr lang="en-GB"/>
        </a:p>
      </dgm:t>
    </dgm:pt>
    <dgm:pt modelId="{0572E18C-DD22-D14B-BE07-A9CF1F3D7BBC}">
      <dgm:prSet/>
      <dgm:spPr/>
      <dgm:t>
        <a:bodyPr/>
        <a:lstStyle/>
        <a:p>
          <a:r>
            <a:rPr lang="en-GB" dirty="0"/>
            <a:t>Avoiding a misuse of ESG claims</a:t>
          </a:r>
        </a:p>
      </dgm:t>
    </dgm:pt>
    <dgm:pt modelId="{DC5A9039-C377-6A45-B8C8-98EA1EB99796}" type="parTrans" cxnId="{45A8DC87-399C-434E-9BF6-E096EA399CF5}">
      <dgm:prSet/>
      <dgm:spPr/>
    </dgm:pt>
    <dgm:pt modelId="{3E067464-2A47-ED41-A9B8-A30BC62303D0}" type="sibTrans" cxnId="{45A8DC87-399C-434E-9BF6-E096EA399CF5}">
      <dgm:prSet/>
      <dgm:spPr/>
    </dgm:pt>
    <dgm:pt modelId="{62939D7C-4310-D949-BF37-2883B0E31279}" type="pres">
      <dgm:prSet presAssocID="{564E5A9D-8DD0-E241-9793-7688494BA22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13A9F85-7B99-EF45-A1B9-6F013133E362}" type="pres">
      <dgm:prSet presAssocID="{2BD5A201-E7AF-5049-B09B-D0D7A08C4DEF}" presName="circle1" presStyleLbl="node1" presStyleIdx="0" presStyleCnt="3"/>
      <dgm:spPr/>
    </dgm:pt>
    <dgm:pt modelId="{E736053C-7B1F-234C-9F78-AC1C44F180FA}" type="pres">
      <dgm:prSet presAssocID="{2BD5A201-E7AF-5049-B09B-D0D7A08C4DEF}" presName="space" presStyleCnt="0"/>
      <dgm:spPr/>
    </dgm:pt>
    <dgm:pt modelId="{56699201-D9E2-7744-AD18-6F8CCF89722C}" type="pres">
      <dgm:prSet presAssocID="{2BD5A201-E7AF-5049-B09B-D0D7A08C4DEF}" presName="rect1" presStyleLbl="alignAcc1" presStyleIdx="0" presStyleCnt="3"/>
      <dgm:spPr/>
    </dgm:pt>
    <dgm:pt modelId="{40305592-D119-024A-A967-D4BEECD117AB}" type="pres">
      <dgm:prSet presAssocID="{296002C1-DB25-0A47-8AEB-0769A903FE60}" presName="vertSpace2" presStyleLbl="node1" presStyleIdx="0" presStyleCnt="3"/>
      <dgm:spPr/>
    </dgm:pt>
    <dgm:pt modelId="{B84840C5-C55A-C349-ACA5-270E7F0CFF44}" type="pres">
      <dgm:prSet presAssocID="{296002C1-DB25-0A47-8AEB-0769A903FE60}" presName="circle2" presStyleLbl="node1" presStyleIdx="1" presStyleCnt="3"/>
      <dgm:spPr/>
    </dgm:pt>
    <dgm:pt modelId="{EF7807B7-7E79-DF4B-9248-8DE1DBB94C51}" type="pres">
      <dgm:prSet presAssocID="{296002C1-DB25-0A47-8AEB-0769A903FE60}" presName="rect2" presStyleLbl="alignAcc1" presStyleIdx="1" presStyleCnt="3"/>
      <dgm:spPr/>
    </dgm:pt>
    <dgm:pt modelId="{3E31F641-5E73-3E4B-ACF5-5331F950E996}" type="pres">
      <dgm:prSet presAssocID="{7CF69965-FFC5-E343-8C21-0562BBC2B306}" presName="vertSpace3" presStyleLbl="node1" presStyleIdx="1" presStyleCnt="3"/>
      <dgm:spPr/>
    </dgm:pt>
    <dgm:pt modelId="{479D6402-6EAD-124A-BC1A-534B437E491C}" type="pres">
      <dgm:prSet presAssocID="{7CF69965-FFC5-E343-8C21-0562BBC2B306}" presName="circle3" presStyleLbl="node1" presStyleIdx="2" presStyleCnt="3"/>
      <dgm:spPr/>
    </dgm:pt>
    <dgm:pt modelId="{897E17AF-3AC0-C54D-A7C4-64A949043B01}" type="pres">
      <dgm:prSet presAssocID="{7CF69965-FFC5-E343-8C21-0562BBC2B306}" presName="rect3" presStyleLbl="alignAcc1" presStyleIdx="2" presStyleCnt="3"/>
      <dgm:spPr/>
    </dgm:pt>
    <dgm:pt modelId="{8B3753D3-99B4-F846-881A-2903FCF68C7F}" type="pres">
      <dgm:prSet presAssocID="{2BD5A201-E7AF-5049-B09B-D0D7A08C4DEF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9441639A-24FE-274E-B514-826EF30118F5}" type="pres">
      <dgm:prSet presAssocID="{2BD5A201-E7AF-5049-B09B-D0D7A08C4DEF}" presName="rect1ChTx" presStyleLbl="alignAcc1" presStyleIdx="2" presStyleCnt="3">
        <dgm:presLayoutVars>
          <dgm:bulletEnabled val="1"/>
        </dgm:presLayoutVars>
      </dgm:prSet>
      <dgm:spPr/>
    </dgm:pt>
    <dgm:pt modelId="{CDDFF61F-8D50-504A-B3EF-B141AB764EFB}" type="pres">
      <dgm:prSet presAssocID="{296002C1-DB25-0A47-8AEB-0769A903FE60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0CEAAF23-AAD0-F141-9FFC-97D32820C64E}" type="pres">
      <dgm:prSet presAssocID="{296002C1-DB25-0A47-8AEB-0769A903FE60}" presName="rect2ChTx" presStyleLbl="alignAcc1" presStyleIdx="2" presStyleCnt="3">
        <dgm:presLayoutVars>
          <dgm:bulletEnabled val="1"/>
        </dgm:presLayoutVars>
      </dgm:prSet>
      <dgm:spPr/>
    </dgm:pt>
    <dgm:pt modelId="{476A57F0-867E-FB48-A643-7F71CA65DE2E}" type="pres">
      <dgm:prSet presAssocID="{7CF69965-FFC5-E343-8C21-0562BBC2B306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F8985BBB-C709-7F40-9E53-8D54CB58C1AE}" type="pres">
      <dgm:prSet presAssocID="{7CF69965-FFC5-E343-8C21-0562BBC2B306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12EB5E08-ED46-D346-9366-5B3F5AA0532A}" type="presOf" srcId="{2BD5A201-E7AF-5049-B09B-D0D7A08C4DEF}" destId="{8B3753D3-99B4-F846-881A-2903FCF68C7F}" srcOrd="1" destOrd="0" presId="urn:microsoft.com/office/officeart/2005/8/layout/target3"/>
    <dgm:cxn modelId="{D6A8033B-A7EB-9D45-A22A-BE21A52ACBC6}" srcId="{2BD5A201-E7AF-5049-B09B-D0D7A08C4DEF}" destId="{9BF9531E-E5D4-A649-903D-607B0017A8D6}" srcOrd="2" destOrd="0" parTransId="{920343C4-A0C3-E747-9912-9FC50B3A5D27}" sibTransId="{210F9232-F558-034C-9A1F-EB8D50074524}"/>
    <dgm:cxn modelId="{58ADEF3B-4C97-E94B-AE52-D6C6C6592C38}" srcId="{564E5A9D-8DD0-E241-9793-7688494BA228}" destId="{7CF69965-FFC5-E343-8C21-0562BBC2B306}" srcOrd="2" destOrd="0" parTransId="{CD482C30-5BAE-D44F-A052-B86C0470E0A8}" sibTransId="{993E913B-298A-C745-B51A-D1B09A305B6D}"/>
    <dgm:cxn modelId="{9148AA3D-23C4-9244-BBF5-0BCC0E7DC34D}" type="presOf" srcId="{951B805E-EE94-5747-B500-0730DDE6C909}" destId="{9441639A-24FE-274E-B514-826EF30118F5}" srcOrd="0" destOrd="1" presId="urn:microsoft.com/office/officeart/2005/8/layout/target3"/>
    <dgm:cxn modelId="{BEBBC545-42BA-1E47-B820-E6AFA596F814}" srcId="{564E5A9D-8DD0-E241-9793-7688494BA228}" destId="{2BD5A201-E7AF-5049-B09B-D0D7A08C4DEF}" srcOrd="0" destOrd="0" parTransId="{BBADBC32-7179-6047-A925-69A3A04CA4FD}" sibTransId="{EC8F8A3B-18EF-F746-967C-D57205E90337}"/>
    <dgm:cxn modelId="{9ED47146-126A-8341-B660-0FEF2F9BA5C0}" type="presOf" srcId="{7CF69965-FFC5-E343-8C21-0562BBC2B306}" destId="{476A57F0-867E-FB48-A643-7F71CA65DE2E}" srcOrd="1" destOrd="0" presId="urn:microsoft.com/office/officeart/2005/8/layout/target3"/>
    <dgm:cxn modelId="{90DE9049-764A-D04D-B9D3-045FCEED82E0}" type="presOf" srcId="{9BF9531E-E5D4-A649-903D-607B0017A8D6}" destId="{9441639A-24FE-274E-B514-826EF30118F5}" srcOrd="0" destOrd="2" presId="urn:microsoft.com/office/officeart/2005/8/layout/target3"/>
    <dgm:cxn modelId="{C08F6751-F89A-2842-A29A-A6915F8C8983}" type="presOf" srcId="{296002C1-DB25-0A47-8AEB-0769A903FE60}" destId="{CDDFF61F-8D50-504A-B3EF-B141AB764EFB}" srcOrd="1" destOrd="0" presId="urn:microsoft.com/office/officeart/2005/8/layout/target3"/>
    <dgm:cxn modelId="{C72A815D-C4BF-3F44-BE25-B1B651E0A673}" type="presOf" srcId="{50618DA1-0E13-D74B-A500-BD06D419A31F}" destId="{0CEAAF23-AAD0-F141-9FFC-97D32820C64E}" srcOrd="0" destOrd="0" presId="urn:microsoft.com/office/officeart/2005/8/layout/target3"/>
    <dgm:cxn modelId="{97FD3165-274C-F34C-9B5F-0E1E91038266}" srcId="{2BD5A201-E7AF-5049-B09B-D0D7A08C4DEF}" destId="{89EC6BB9-CC00-7A42-A1B4-30497F3E16BE}" srcOrd="0" destOrd="0" parTransId="{0868CCCA-78D0-D842-B50F-58FF10275E70}" sibTransId="{D4F26DDE-896D-1044-A5E4-9DD636B27B58}"/>
    <dgm:cxn modelId="{656E9677-D3F5-3947-96E1-13E4F48B46A5}" type="presOf" srcId="{296002C1-DB25-0A47-8AEB-0769A903FE60}" destId="{EF7807B7-7E79-DF4B-9248-8DE1DBB94C51}" srcOrd="0" destOrd="0" presId="urn:microsoft.com/office/officeart/2005/8/layout/target3"/>
    <dgm:cxn modelId="{C4C0597F-F6A4-DB45-8455-106B8CACEDE6}" srcId="{2BD5A201-E7AF-5049-B09B-D0D7A08C4DEF}" destId="{951B805E-EE94-5747-B500-0730DDE6C909}" srcOrd="1" destOrd="0" parTransId="{937765E2-4BAF-094B-A17F-746FC7CD135B}" sibTransId="{7A635C98-0EC9-0340-8CCF-12014E7D5263}"/>
    <dgm:cxn modelId="{34383D85-FE4E-444C-93E5-9CFF86645858}" type="presOf" srcId="{7CF69965-FFC5-E343-8C21-0562BBC2B306}" destId="{897E17AF-3AC0-C54D-A7C4-64A949043B01}" srcOrd="0" destOrd="0" presId="urn:microsoft.com/office/officeart/2005/8/layout/target3"/>
    <dgm:cxn modelId="{45A8DC87-399C-434E-9BF6-E096EA399CF5}" srcId="{7CF69965-FFC5-E343-8C21-0562BBC2B306}" destId="{0572E18C-DD22-D14B-BE07-A9CF1F3D7BBC}" srcOrd="0" destOrd="0" parTransId="{DC5A9039-C377-6A45-B8C8-98EA1EB99796}" sibTransId="{3E067464-2A47-ED41-A9B8-A30BC62303D0}"/>
    <dgm:cxn modelId="{764C9797-DC7A-D145-836C-C98CADE2554B}" type="presOf" srcId="{0572E18C-DD22-D14B-BE07-A9CF1F3D7BBC}" destId="{F8985BBB-C709-7F40-9E53-8D54CB58C1AE}" srcOrd="0" destOrd="0" presId="urn:microsoft.com/office/officeart/2005/8/layout/target3"/>
    <dgm:cxn modelId="{82777E9D-A37C-584C-BC92-521286069C9D}" type="presOf" srcId="{2BD5A201-E7AF-5049-B09B-D0D7A08C4DEF}" destId="{56699201-D9E2-7744-AD18-6F8CCF89722C}" srcOrd="0" destOrd="0" presId="urn:microsoft.com/office/officeart/2005/8/layout/target3"/>
    <dgm:cxn modelId="{1D5153AD-4048-E34C-8F33-6608A7CF5405}" srcId="{296002C1-DB25-0A47-8AEB-0769A903FE60}" destId="{50618DA1-0E13-D74B-A500-BD06D419A31F}" srcOrd="0" destOrd="0" parTransId="{851FDAFA-2E00-CC4B-87F4-B787A3CAF1DF}" sibTransId="{CF87B928-2B7C-3A48-8DCA-48813520DE3C}"/>
    <dgm:cxn modelId="{93CBACB1-5A8E-A845-A076-F6F8341CCC79}" type="presOf" srcId="{564E5A9D-8DD0-E241-9793-7688494BA228}" destId="{62939D7C-4310-D949-BF37-2883B0E31279}" srcOrd="0" destOrd="0" presId="urn:microsoft.com/office/officeart/2005/8/layout/target3"/>
    <dgm:cxn modelId="{A6947AB7-024E-AC43-A5A0-DB900C846FC1}" srcId="{564E5A9D-8DD0-E241-9793-7688494BA228}" destId="{296002C1-DB25-0A47-8AEB-0769A903FE60}" srcOrd="1" destOrd="0" parTransId="{5AC5F8E1-D52C-4D4D-A0EB-006815195C25}" sibTransId="{0550B00B-09E6-2E43-A52E-56F002CC7CE8}"/>
    <dgm:cxn modelId="{E5F039FA-3554-7C4C-9EA8-30D83AE5A1A2}" type="presOf" srcId="{89EC6BB9-CC00-7A42-A1B4-30497F3E16BE}" destId="{9441639A-24FE-274E-B514-826EF30118F5}" srcOrd="0" destOrd="0" presId="urn:microsoft.com/office/officeart/2005/8/layout/target3"/>
    <dgm:cxn modelId="{0438A9E4-E2E4-F746-A6EB-18DD4A618330}" type="presParOf" srcId="{62939D7C-4310-D949-BF37-2883B0E31279}" destId="{613A9F85-7B99-EF45-A1B9-6F013133E362}" srcOrd="0" destOrd="0" presId="urn:microsoft.com/office/officeart/2005/8/layout/target3"/>
    <dgm:cxn modelId="{8A4B40CC-CECA-9543-BEAD-32710F9B68EE}" type="presParOf" srcId="{62939D7C-4310-D949-BF37-2883B0E31279}" destId="{E736053C-7B1F-234C-9F78-AC1C44F180FA}" srcOrd="1" destOrd="0" presId="urn:microsoft.com/office/officeart/2005/8/layout/target3"/>
    <dgm:cxn modelId="{4955DC5C-B021-DF4F-94E8-6A5DE935C484}" type="presParOf" srcId="{62939D7C-4310-D949-BF37-2883B0E31279}" destId="{56699201-D9E2-7744-AD18-6F8CCF89722C}" srcOrd="2" destOrd="0" presId="urn:microsoft.com/office/officeart/2005/8/layout/target3"/>
    <dgm:cxn modelId="{96AC60E9-5E20-234C-8BFE-90EE605E7131}" type="presParOf" srcId="{62939D7C-4310-D949-BF37-2883B0E31279}" destId="{40305592-D119-024A-A967-D4BEECD117AB}" srcOrd="3" destOrd="0" presId="urn:microsoft.com/office/officeart/2005/8/layout/target3"/>
    <dgm:cxn modelId="{3B9129F3-E126-9A4F-B25B-EC1392FA8F05}" type="presParOf" srcId="{62939D7C-4310-D949-BF37-2883B0E31279}" destId="{B84840C5-C55A-C349-ACA5-270E7F0CFF44}" srcOrd="4" destOrd="0" presId="urn:microsoft.com/office/officeart/2005/8/layout/target3"/>
    <dgm:cxn modelId="{032F919A-0D14-A748-9BC1-CDA1625AA376}" type="presParOf" srcId="{62939D7C-4310-D949-BF37-2883B0E31279}" destId="{EF7807B7-7E79-DF4B-9248-8DE1DBB94C51}" srcOrd="5" destOrd="0" presId="urn:microsoft.com/office/officeart/2005/8/layout/target3"/>
    <dgm:cxn modelId="{4CAF0113-0F12-E64F-9CA5-6FEAD3A12D31}" type="presParOf" srcId="{62939D7C-4310-D949-BF37-2883B0E31279}" destId="{3E31F641-5E73-3E4B-ACF5-5331F950E996}" srcOrd="6" destOrd="0" presId="urn:microsoft.com/office/officeart/2005/8/layout/target3"/>
    <dgm:cxn modelId="{F9AC9A82-E49F-3042-BC00-046DD2FC7D04}" type="presParOf" srcId="{62939D7C-4310-D949-BF37-2883B0E31279}" destId="{479D6402-6EAD-124A-BC1A-534B437E491C}" srcOrd="7" destOrd="0" presId="urn:microsoft.com/office/officeart/2005/8/layout/target3"/>
    <dgm:cxn modelId="{B7E27715-07CC-CF47-9104-7A5121F1EA3B}" type="presParOf" srcId="{62939D7C-4310-D949-BF37-2883B0E31279}" destId="{897E17AF-3AC0-C54D-A7C4-64A949043B01}" srcOrd="8" destOrd="0" presId="urn:microsoft.com/office/officeart/2005/8/layout/target3"/>
    <dgm:cxn modelId="{B81CAB80-E45D-7D40-8602-85C33726D607}" type="presParOf" srcId="{62939D7C-4310-D949-BF37-2883B0E31279}" destId="{8B3753D3-99B4-F846-881A-2903FCF68C7F}" srcOrd="9" destOrd="0" presId="urn:microsoft.com/office/officeart/2005/8/layout/target3"/>
    <dgm:cxn modelId="{49AE30A2-C3D6-3C4D-8E4C-ED51AC66BF59}" type="presParOf" srcId="{62939D7C-4310-D949-BF37-2883B0E31279}" destId="{9441639A-24FE-274E-B514-826EF30118F5}" srcOrd="10" destOrd="0" presId="urn:microsoft.com/office/officeart/2005/8/layout/target3"/>
    <dgm:cxn modelId="{67B22242-DD95-EC4C-A16F-B20AAA45E981}" type="presParOf" srcId="{62939D7C-4310-D949-BF37-2883B0E31279}" destId="{CDDFF61F-8D50-504A-B3EF-B141AB764EFB}" srcOrd="11" destOrd="0" presId="urn:microsoft.com/office/officeart/2005/8/layout/target3"/>
    <dgm:cxn modelId="{15A1ACE1-E95E-C84E-A644-0864280D2AF8}" type="presParOf" srcId="{62939D7C-4310-D949-BF37-2883B0E31279}" destId="{0CEAAF23-AAD0-F141-9FFC-97D32820C64E}" srcOrd="12" destOrd="0" presId="urn:microsoft.com/office/officeart/2005/8/layout/target3"/>
    <dgm:cxn modelId="{8239489A-4FF1-B54E-8850-864A069C38F3}" type="presParOf" srcId="{62939D7C-4310-D949-BF37-2883B0E31279}" destId="{476A57F0-867E-FB48-A643-7F71CA65DE2E}" srcOrd="13" destOrd="0" presId="urn:microsoft.com/office/officeart/2005/8/layout/target3"/>
    <dgm:cxn modelId="{5F3DD982-FE60-3146-80F7-AB546D0B62E4}" type="presParOf" srcId="{62939D7C-4310-D949-BF37-2883B0E31279}" destId="{F8985BBB-C709-7F40-9E53-8D54CB58C1AE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619EC4-96E4-C049-B38B-5996227B932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E4D376E-9C9A-C540-83EC-F12B6F6D34FB}">
      <dgm:prSet/>
      <dgm:spPr/>
      <dgm:t>
        <a:bodyPr/>
        <a:lstStyle/>
        <a:p>
          <a:r>
            <a:rPr lang="en-US" dirty="0"/>
            <a:t>Activity meeting the screening criteria</a:t>
          </a:r>
          <a:endParaRPr lang="en-BE" dirty="0"/>
        </a:p>
      </dgm:t>
    </dgm:pt>
    <dgm:pt modelId="{84CA77C5-E117-EE4F-81FF-CDB872CBFFC0}" type="parTrans" cxnId="{A5DE2AD0-20D3-884D-849F-32569E02330A}">
      <dgm:prSet/>
      <dgm:spPr/>
      <dgm:t>
        <a:bodyPr/>
        <a:lstStyle/>
        <a:p>
          <a:endParaRPr lang="en-GB"/>
        </a:p>
      </dgm:t>
    </dgm:pt>
    <dgm:pt modelId="{FC621D23-4192-B843-8ADA-903EC66E145D}" type="sibTrans" cxnId="{A5DE2AD0-20D3-884D-849F-32569E02330A}">
      <dgm:prSet/>
      <dgm:spPr/>
      <dgm:t>
        <a:bodyPr/>
        <a:lstStyle/>
        <a:p>
          <a:endParaRPr lang="en-GB"/>
        </a:p>
      </dgm:t>
    </dgm:pt>
    <dgm:pt modelId="{E5F54C60-CE4D-DD40-9D7A-095E8B98D2F3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Alignment with m</a:t>
          </a:r>
          <a:r>
            <a:rPr lang="en-US" dirty="0"/>
            <a:t>inimum social standards</a:t>
          </a:r>
          <a:endParaRPr lang="en-BE" dirty="0"/>
        </a:p>
      </dgm:t>
    </dgm:pt>
    <dgm:pt modelId="{EA7D956E-6C20-154D-8C37-238259D26650}" type="parTrans" cxnId="{7FDDB210-62F9-0649-8D71-F7C8F05777F8}">
      <dgm:prSet/>
      <dgm:spPr/>
      <dgm:t>
        <a:bodyPr/>
        <a:lstStyle/>
        <a:p>
          <a:endParaRPr lang="en-GB"/>
        </a:p>
      </dgm:t>
    </dgm:pt>
    <dgm:pt modelId="{952F6744-27E4-894E-A712-7E1961AC3144}" type="sibTrans" cxnId="{7FDDB210-62F9-0649-8D71-F7C8F05777F8}">
      <dgm:prSet/>
      <dgm:spPr/>
      <dgm:t>
        <a:bodyPr/>
        <a:lstStyle/>
        <a:p>
          <a:endParaRPr lang="en-GB"/>
        </a:p>
      </dgm:t>
    </dgm:pt>
    <dgm:pt modelId="{F049F919-128F-6441-A296-7A45B46A0CC5}">
      <dgm:prSet/>
      <dgm:spPr/>
      <dgm:t>
        <a:bodyPr/>
        <a:lstStyle/>
        <a:p>
          <a:endParaRPr lang="en-US" dirty="0"/>
        </a:p>
        <a:p>
          <a:r>
            <a:rPr lang="en-US" dirty="0"/>
            <a:t>Do No Significant Harm</a:t>
          </a:r>
          <a:endParaRPr lang="en-BE" dirty="0"/>
        </a:p>
      </dgm:t>
    </dgm:pt>
    <dgm:pt modelId="{2FF2D1C6-99D4-4E46-B53C-A07E67FE2C39}" type="parTrans" cxnId="{E47019A5-C189-9945-ACE8-CFD0644F479A}">
      <dgm:prSet/>
      <dgm:spPr/>
      <dgm:t>
        <a:bodyPr/>
        <a:lstStyle/>
        <a:p>
          <a:endParaRPr lang="en-GB"/>
        </a:p>
      </dgm:t>
    </dgm:pt>
    <dgm:pt modelId="{384C7C70-78A8-5346-A055-FCD38FF4B0F0}" type="sibTrans" cxnId="{E47019A5-C189-9945-ACE8-CFD0644F479A}">
      <dgm:prSet/>
      <dgm:spPr/>
      <dgm:t>
        <a:bodyPr/>
        <a:lstStyle/>
        <a:p>
          <a:endParaRPr lang="en-GB"/>
        </a:p>
      </dgm:t>
    </dgm:pt>
    <dgm:pt modelId="{7303D9EB-688E-A74C-977B-8E159917769E}">
      <dgm:prSet/>
      <dgm:spPr/>
      <dgm:t>
        <a:bodyPr/>
        <a:lstStyle/>
        <a:p>
          <a:r>
            <a:rPr lang="en-US" dirty="0"/>
            <a:t>Transition and enabling activities</a:t>
          </a:r>
          <a:endParaRPr lang="en-BE" dirty="0"/>
        </a:p>
      </dgm:t>
    </dgm:pt>
    <dgm:pt modelId="{0407A11E-989D-2B4C-AAE2-A85D5B1B31B2}" type="parTrans" cxnId="{F6106EE0-E74A-2C41-94BA-C9AE59C68A9F}">
      <dgm:prSet/>
      <dgm:spPr/>
      <dgm:t>
        <a:bodyPr/>
        <a:lstStyle/>
        <a:p>
          <a:endParaRPr lang="en-GB"/>
        </a:p>
      </dgm:t>
    </dgm:pt>
    <dgm:pt modelId="{3E685361-7AC7-EE43-AE8F-D0542444BD76}" type="sibTrans" cxnId="{F6106EE0-E74A-2C41-94BA-C9AE59C68A9F}">
      <dgm:prSet/>
      <dgm:spPr/>
      <dgm:t>
        <a:bodyPr/>
        <a:lstStyle/>
        <a:p>
          <a:endParaRPr lang="en-GB"/>
        </a:p>
      </dgm:t>
    </dgm:pt>
    <dgm:pt modelId="{26A2EB7B-FEA9-0F4B-87FB-F2F2AD8BE215}">
      <dgm:prSet/>
      <dgm:spPr/>
      <dgm:t>
        <a:bodyPr/>
        <a:lstStyle/>
        <a:p>
          <a:r>
            <a:rPr lang="en-US" dirty="0"/>
            <a:t>Activities for which there is no viable low-emitting alternative</a:t>
          </a:r>
          <a:endParaRPr lang="en-BE" dirty="0"/>
        </a:p>
      </dgm:t>
    </dgm:pt>
    <dgm:pt modelId="{5E02307E-16BC-1041-9BCE-EC4DC10A1D06}" type="parTrans" cxnId="{749B7E88-9734-7246-B98D-293930ADAA38}">
      <dgm:prSet/>
      <dgm:spPr/>
      <dgm:t>
        <a:bodyPr/>
        <a:lstStyle/>
        <a:p>
          <a:endParaRPr lang="en-GB"/>
        </a:p>
      </dgm:t>
    </dgm:pt>
    <dgm:pt modelId="{F24DFD13-8602-5E44-8C0A-78264D278C8E}" type="sibTrans" cxnId="{749B7E88-9734-7246-B98D-293930ADAA38}">
      <dgm:prSet/>
      <dgm:spPr/>
      <dgm:t>
        <a:bodyPr/>
        <a:lstStyle/>
        <a:p>
          <a:endParaRPr lang="en-GB"/>
        </a:p>
      </dgm:t>
    </dgm:pt>
    <dgm:pt modelId="{3CFCDE10-0760-4B4B-8A04-3BF50076A3CF}">
      <dgm:prSet/>
      <dgm:spPr/>
      <dgm:t>
        <a:bodyPr/>
        <a:lstStyle/>
        <a:p>
          <a:r>
            <a:rPr lang="en-US" dirty="0"/>
            <a:t>Activities which enable other “green” activities</a:t>
          </a:r>
          <a:endParaRPr lang="en-BE" dirty="0"/>
        </a:p>
      </dgm:t>
    </dgm:pt>
    <dgm:pt modelId="{6DDF2641-9412-5B46-BBA9-788180606649}" type="parTrans" cxnId="{AFD6026B-FD84-C84B-A09D-87EBA36EA42F}">
      <dgm:prSet/>
      <dgm:spPr/>
      <dgm:t>
        <a:bodyPr/>
        <a:lstStyle/>
        <a:p>
          <a:endParaRPr lang="en-GB"/>
        </a:p>
      </dgm:t>
    </dgm:pt>
    <dgm:pt modelId="{501B2C22-5A35-AA46-98AC-3D677822E7D6}" type="sibTrans" cxnId="{AFD6026B-FD84-C84B-A09D-87EBA36EA42F}">
      <dgm:prSet/>
      <dgm:spPr/>
      <dgm:t>
        <a:bodyPr/>
        <a:lstStyle/>
        <a:p>
          <a:endParaRPr lang="en-GB"/>
        </a:p>
      </dgm:t>
    </dgm:pt>
    <dgm:pt modelId="{67F8CAE0-0BE5-6C47-BF05-4AB018D42AF5}">
      <dgm:prSet/>
      <dgm:spPr/>
      <dgm:t>
        <a:bodyPr/>
        <a:lstStyle/>
        <a:p>
          <a:r>
            <a:rPr lang="en-US" dirty="0"/>
            <a:t> compliance with other existing sectoral regulations</a:t>
          </a:r>
          <a:endParaRPr lang="en-BE" dirty="0"/>
        </a:p>
      </dgm:t>
    </dgm:pt>
    <dgm:pt modelId="{70A7647F-74E3-5C45-BE3D-0CC67F13613E}" type="parTrans" cxnId="{C010FB10-DD21-5D4E-87B2-C80D36CA2873}">
      <dgm:prSet/>
      <dgm:spPr/>
      <dgm:t>
        <a:bodyPr/>
        <a:lstStyle/>
        <a:p>
          <a:endParaRPr lang="en-GB"/>
        </a:p>
      </dgm:t>
    </dgm:pt>
    <dgm:pt modelId="{A7213987-3855-C043-A829-BB7EBD15FEF7}" type="sibTrans" cxnId="{C010FB10-DD21-5D4E-87B2-C80D36CA2873}">
      <dgm:prSet/>
      <dgm:spPr/>
      <dgm:t>
        <a:bodyPr/>
        <a:lstStyle/>
        <a:p>
          <a:endParaRPr lang="en-GB"/>
        </a:p>
      </dgm:t>
    </dgm:pt>
    <dgm:pt modelId="{610B0E18-BE62-0849-BE69-38528C1346CD}" type="pres">
      <dgm:prSet presAssocID="{AB619EC4-96E4-C049-B38B-5996227B9324}" presName="CompostProcess" presStyleCnt="0">
        <dgm:presLayoutVars>
          <dgm:dir/>
          <dgm:resizeHandles val="exact"/>
        </dgm:presLayoutVars>
      </dgm:prSet>
      <dgm:spPr/>
    </dgm:pt>
    <dgm:pt modelId="{0D711C2F-3B4C-5E47-B733-C9333640AD72}" type="pres">
      <dgm:prSet presAssocID="{AB619EC4-96E4-C049-B38B-5996227B9324}" presName="arrow" presStyleLbl="bgShp" presStyleIdx="0" presStyleCnt="1" custLinFactNeighborX="20431" custLinFactNeighborY="-14311"/>
      <dgm:spPr>
        <a:solidFill>
          <a:schemeClr val="bg1"/>
        </a:solidFill>
      </dgm:spPr>
    </dgm:pt>
    <dgm:pt modelId="{1F3AB9A0-CD7A-F343-8DC4-AFA173303D8D}" type="pres">
      <dgm:prSet presAssocID="{AB619EC4-96E4-C049-B38B-5996227B9324}" presName="linearProcess" presStyleCnt="0"/>
      <dgm:spPr/>
    </dgm:pt>
    <dgm:pt modelId="{468CA009-9709-2A42-A540-7C8DDD167C40}" type="pres">
      <dgm:prSet presAssocID="{5E4D376E-9C9A-C540-83EC-F12B6F6D34FB}" presName="textNode" presStyleLbl="node1" presStyleIdx="0" presStyleCnt="4" custLinFactNeighborY="682">
        <dgm:presLayoutVars>
          <dgm:bulletEnabled val="1"/>
        </dgm:presLayoutVars>
      </dgm:prSet>
      <dgm:spPr/>
    </dgm:pt>
    <dgm:pt modelId="{3B95F9A9-1E56-B448-8581-AB5D087D9F20}" type="pres">
      <dgm:prSet presAssocID="{FC621D23-4192-B843-8ADA-903EC66E145D}" presName="sibTrans" presStyleCnt="0"/>
      <dgm:spPr/>
    </dgm:pt>
    <dgm:pt modelId="{01AC9FF8-E57A-A843-A19B-13E0B768CF04}" type="pres">
      <dgm:prSet presAssocID="{E5F54C60-CE4D-DD40-9D7A-095E8B98D2F3}" presName="textNode" presStyleLbl="node1" presStyleIdx="1" presStyleCnt="4">
        <dgm:presLayoutVars>
          <dgm:bulletEnabled val="1"/>
        </dgm:presLayoutVars>
      </dgm:prSet>
      <dgm:spPr/>
    </dgm:pt>
    <dgm:pt modelId="{19DE8BD5-A7C4-CA4D-839F-BC46A8543CE6}" type="pres">
      <dgm:prSet presAssocID="{952F6744-27E4-894E-A712-7E1961AC3144}" presName="sibTrans" presStyleCnt="0"/>
      <dgm:spPr/>
    </dgm:pt>
    <dgm:pt modelId="{1B65F25E-C721-404D-ABF3-A69074F3E3C5}" type="pres">
      <dgm:prSet presAssocID="{F049F919-128F-6441-A296-7A45B46A0CC5}" presName="textNode" presStyleLbl="node1" presStyleIdx="2" presStyleCnt="4">
        <dgm:presLayoutVars>
          <dgm:bulletEnabled val="1"/>
        </dgm:presLayoutVars>
      </dgm:prSet>
      <dgm:spPr/>
    </dgm:pt>
    <dgm:pt modelId="{61B71DFD-59ED-AF4D-92F3-BD3B614DBBAF}" type="pres">
      <dgm:prSet presAssocID="{384C7C70-78A8-5346-A055-FCD38FF4B0F0}" presName="sibTrans" presStyleCnt="0"/>
      <dgm:spPr/>
    </dgm:pt>
    <dgm:pt modelId="{5B08E89A-F006-FD42-9871-FAB6B9B17E42}" type="pres">
      <dgm:prSet presAssocID="{7303D9EB-688E-A74C-977B-8E159917769E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7FDDB210-62F9-0649-8D71-F7C8F05777F8}" srcId="{AB619EC4-96E4-C049-B38B-5996227B9324}" destId="{E5F54C60-CE4D-DD40-9D7A-095E8B98D2F3}" srcOrd="1" destOrd="0" parTransId="{EA7D956E-6C20-154D-8C37-238259D26650}" sibTransId="{952F6744-27E4-894E-A712-7E1961AC3144}"/>
    <dgm:cxn modelId="{C010FB10-DD21-5D4E-87B2-C80D36CA2873}" srcId="{F049F919-128F-6441-A296-7A45B46A0CC5}" destId="{67F8CAE0-0BE5-6C47-BF05-4AB018D42AF5}" srcOrd="0" destOrd="0" parTransId="{70A7647F-74E3-5C45-BE3D-0CC67F13613E}" sibTransId="{A7213987-3855-C043-A829-BB7EBD15FEF7}"/>
    <dgm:cxn modelId="{5AF9D92C-ABDB-9E4B-A1DF-F7F5C0E8D95D}" type="presOf" srcId="{3CFCDE10-0760-4B4B-8A04-3BF50076A3CF}" destId="{5B08E89A-F006-FD42-9871-FAB6B9B17E42}" srcOrd="0" destOrd="2" presId="urn:microsoft.com/office/officeart/2005/8/layout/hProcess9"/>
    <dgm:cxn modelId="{C3C12230-D937-DE44-BF57-0B7577CBBF1F}" type="presOf" srcId="{5E4D376E-9C9A-C540-83EC-F12B6F6D34FB}" destId="{468CA009-9709-2A42-A540-7C8DDD167C40}" srcOrd="0" destOrd="0" presId="urn:microsoft.com/office/officeart/2005/8/layout/hProcess9"/>
    <dgm:cxn modelId="{8EF74D36-AC28-E646-8E14-71FC67B76508}" type="presOf" srcId="{7303D9EB-688E-A74C-977B-8E159917769E}" destId="{5B08E89A-F006-FD42-9871-FAB6B9B17E42}" srcOrd="0" destOrd="0" presId="urn:microsoft.com/office/officeart/2005/8/layout/hProcess9"/>
    <dgm:cxn modelId="{2420B64C-DDF8-FD45-97CF-3B3DED03C4E7}" type="presOf" srcId="{E5F54C60-CE4D-DD40-9D7A-095E8B98D2F3}" destId="{01AC9FF8-E57A-A843-A19B-13E0B768CF04}" srcOrd="0" destOrd="0" presId="urn:microsoft.com/office/officeart/2005/8/layout/hProcess9"/>
    <dgm:cxn modelId="{12A90865-3A67-B44D-B7D6-A5BB57E0ECF5}" type="presOf" srcId="{AB619EC4-96E4-C049-B38B-5996227B9324}" destId="{610B0E18-BE62-0849-BE69-38528C1346CD}" srcOrd="0" destOrd="0" presId="urn:microsoft.com/office/officeart/2005/8/layout/hProcess9"/>
    <dgm:cxn modelId="{AFD6026B-FD84-C84B-A09D-87EBA36EA42F}" srcId="{7303D9EB-688E-A74C-977B-8E159917769E}" destId="{3CFCDE10-0760-4B4B-8A04-3BF50076A3CF}" srcOrd="1" destOrd="0" parTransId="{6DDF2641-9412-5B46-BBA9-788180606649}" sibTransId="{501B2C22-5A35-AA46-98AC-3D677822E7D6}"/>
    <dgm:cxn modelId="{749B7E88-9734-7246-B98D-293930ADAA38}" srcId="{7303D9EB-688E-A74C-977B-8E159917769E}" destId="{26A2EB7B-FEA9-0F4B-87FB-F2F2AD8BE215}" srcOrd="0" destOrd="0" parTransId="{5E02307E-16BC-1041-9BCE-EC4DC10A1D06}" sibTransId="{F24DFD13-8602-5E44-8C0A-78264D278C8E}"/>
    <dgm:cxn modelId="{E47019A5-C189-9945-ACE8-CFD0644F479A}" srcId="{AB619EC4-96E4-C049-B38B-5996227B9324}" destId="{F049F919-128F-6441-A296-7A45B46A0CC5}" srcOrd="2" destOrd="0" parTransId="{2FF2D1C6-99D4-4E46-B53C-A07E67FE2C39}" sibTransId="{384C7C70-78A8-5346-A055-FCD38FF4B0F0}"/>
    <dgm:cxn modelId="{80EFD6C9-753F-464F-B240-387D43F17D4E}" type="presOf" srcId="{67F8CAE0-0BE5-6C47-BF05-4AB018D42AF5}" destId="{1B65F25E-C721-404D-ABF3-A69074F3E3C5}" srcOrd="0" destOrd="1" presId="urn:microsoft.com/office/officeart/2005/8/layout/hProcess9"/>
    <dgm:cxn modelId="{A5DE2AD0-20D3-884D-849F-32569E02330A}" srcId="{AB619EC4-96E4-C049-B38B-5996227B9324}" destId="{5E4D376E-9C9A-C540-83EC-F12B6F6D34FB}" srcOrd="0" destOrd="0" parTransId="{84CA77C5-E117-EE4F-81FF-CDB872CBFFC0}" sibTransId="{FC621D23-4192-B843-8ADA-903EC66E145D}"/>
    <dgm:cxn modelId="{F6106EE0-E74A-2C41-94BA-C9AE59C68A9F}" srcId="{AB619EC4-96E4-C049-B38B-5996227B9324}" destId="{7303D9EB-688E-A74C-977B-8E159917769E}" srcOrd="3" destOrd="0" parTransId="{0407A11E-989D-2B4C-AAE2-A85D5B1B31B2}" sibTransId="{3E685361-7AC7-EE43-AE8F-D0542444BD76}"/>
    <dgm:cxn modelId="{D8621AE8-280A-6945-8411-6864924014B9}" type="presOf" srcId="{F049F919-128F-6441-A296-7A45B46A0CC5}" destId="{1B65F25E-C721-404D-ABF3-A69074F3E3C5}" srcOrd="0" destOrd="0" presId="urn:microsoft.com/office/officeart/2005/8/layout/hProcess9"/>
    <dgm:cxn modelId="{691908ED-41C6-7D4D-804C-27A4CFFA5DC3}" type="presOf" srcId="{26A2EB7B-FEA9-0F4B-87FB-F2F2AD8BE215}" destId="{5B08E89A-F006-FD42-9871-FAB6B9B17E42}" srcOrd="0" destOrd="1" presId="urn:microsoft.com/office/officeart/2005/8/layout/hProcess9"/>
    <dgm:cxn modelId="{A3E0E50A-4850-514E-A8EE-219F6B895340}" type="presParOf" srcId="{610B0E18-BE62-0849-BE69-38528C1346CD}" destId="{0D711C2F-3B4C-5E47-B733-C9333640AD72}" srcOrd="0" destOrd="0" presId="urn:microsoft.com/office/officeart/2005/8/layout/hProcess9"/>
    <dgm:cxn modelId="{205E473D-B942-564A-A817-EB5FEEC0AA11}" type="presParOf" srcId="{610B0E18-BE62-0849-BE69-38528C1346CD}" destId="{1F3AB9A0-CD7A-F343-8DC4-AFA173303D8D}" srcOrd="1" destOrd="0" presId="urn:microsoft.com/office/officeart/2005/8/layout/hProcess9"/>
    <dgm:cxn modelId="{95DA9297-0911-9C4B-84F2-A4E456CC0572}" type="presParOf" srcId="{1F3AB9A0-CD7A-F343-8DC4-AFA173303D8D}" destId="{468CA009-9709-2A42-A540-7C8DDD167C40}" srcOrd="0" destOrd="0" presId="urn:microsoft.com/office/officeart/2005/8/layout/hProcess9"/>
    <dgm:cxn modelId="{F50210A2-3D7A-7647-8E07-053D6135DA2E}" type="presParOf" srcId="{1F3AB9A0-CD7A-F343-8DC4-AFA173303D8D}" destId="{3B95F9A9-1E56-B448-8581-AB5D087D9F20}" srcOrd="1" destOrd="0" presId="urn:microsoft.com/office/officeart/2005/8/layout/hProcess9"/>
    <dgm:cxn modelId="{616E37A9-DDD7-2642-8179-B18FA273E629}" type="presParOf" srcId="{1F3AB9A0-CD7A-F343-8DC4-AFA173303D8D}" destId="{01AC9FF8-E57A-A843-A19B-13E0B768CF04}" srcOrd="2" destOrd="0" presId="urn:microsoft.com/office/officeart/2005/8/layout/hProcess9"/>
    <dgm:cxn modelId="{29335882-DF0E-1249-B0D0-D46E7399D054}" type="presParOf" srcId="{1F3AB9A0-CD7A-F343-8DC4-AFA173303D8D}" destId="{19DE8BD5-A7C4-CA4D-839F-BC46A8543CE6}" srcOrd="3" destOrd="0" presId="urn:microsoft.com/office/officeart/2005/8/layout/hProcess9"/>
    <dgm:cxn modelId="{5BB7172E-6BC5-E34F-AEBC-D744F5FB8BBC}" type="presParOf" srcId="{1F3AB9A0-CD7A-F343-8DC4-AFA173303D8D}" destId="{1B65F25E-C721-404D-ABF3-A69074F3E3C5}" srcOrd="4" destOrd="0" presId="urn:microsoft.com/office/officeart/2005/8/layout/hProcess9"/>
    <dgm:cxn modelId="{1B2CDDC0-9806-4E40-87EF-A914BE077375}" type="presParOf" srcId="{1F3AB9A0-CD7A-F343-8DC4-AFA173303D8D}" destId="{61B71DFD-59ED-AF4D-92F3-BD3B614DBBAF}" srcOrd="5" destOrd="0" presId="urn:microsoft.com/office/officeart/2005/8/layout/hProcess9"/>
    <dgm:cxn modelId="{28BA9C3E-3858-E741-85FE-1A6370C91B12}" type="presParOf" srcId="{1F3AB9A0-CD7A-F343-8DC4-AFA173303D8D}" destId="{5B08E89A-F006-FD42-9871-FAB6B9B17E4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33A5D0-B6C3-5A4F-A198-EC79B7B39732}" type="doc">
      <dgm:prSet loTypeId="urn:microsoft.com/office/officeart/2005/8/layout/hierarchy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3B0A455-D7B8-7940-80BC-8B6D40AC9FD5}">
      <dgm:prSet/>
      <dgm:spPr/>
      <dgm:t>
        <a:bodyPr/>
        <a:lstStyle/>
        <a:p>
          <a:r>
            <a:rPr lang="en-US"/>
            <a:t>Reporting is based on the screening criteria </a:t>
          </a:r>
          <a:endParaRPr lang="en-BE"/>
        </a:p>
      </dgm:t>
    </dgm:pt>
    <dgm:pt modelId="{8591134E-2D84-9142-BF8E-68ABE9E46638}" type="parTrans" cxnId="{32AF4345-0F0D-204F-A752-1878461EEDCD}">
      <dgm:prSet/>
      <dgm:spPr/>
      <dgm:t>
        <a:bodyPr/>
        <a:lstStyle/>
        <a:p>
          <a:endParaRPr lang="en-GB"/>
        </a:p>
      </dgm:t>
    </dgm:pt>
    <dgm:pt modelId="{3B0F9535-3B64-1D4F-BC06-7DCA88C3928A}" type="sibTrans" cxnId="{32AF4345-0F0D-204F-A752-1878461EEDCD}">
      <dgm:prSet/>
      <dgm:spPr/>
      <dgm:t>
        <a:bodyPr/>
        <a:lstStyle/>
        <a:p>
          <a:endParaRPr lang="en-GB"/>
        </a:p>
      </dgm:t>
    </dgm:pt>
    <dgm:pt modelId="{F88FC67F-386D-9C47-A9F8-0F556501CB90}">
      <dgm:prSet/>
      <dgm:spPr/>
      <dgm:t>
        <a:bodyPr/>
        <a:lstStyle/>
        <a:p>
          <a:r>
            <a:rPr lang="en-US" dirty="0"/>
            <a:t>Drafted by the Platform on Sustainable Finance </a:t>
          </a:r>
          <a:endParaRPr lang="en-BE" dirty="0"/>
        </a:p>
      </dgm:t>
    </dgm:pt>
    <dgm:pt modelId="{6C32365E-A774-9849-B6F3-DD7163034E38}" type="parTrans" cxnId="{8E452F5F-05BA-3C43-A924-D433AB9EED87}">
      <dgm:prSet/>
      <dgm:spPr/>
      <dgm:t>
        <a:bodyPr/>
        <a:lstStyle/>
        <a:p>
          <a:endParaRPr lang="en-GB"/>
        </a:p>
      </dgm:t>
    </dgm:pt>
    <dgm:pt modelId="{9E596B29-3E8C-3B4E-BC56-55EAA308F197}" type="sibTrans" cxnId="{8E452F5F-05BA-3C43-A924-D433AB9EED87}">
      <dgm:prSet/>
      <dgm:spPr/>
      <dgm:t>
        <a:bodyPr/>
        <a:lstStyle/>
        <a:p>
          <a:endParaRPr lang="en-GB"/>
        </a:p>
      </dgm:t>
    </dgm:pt>
    <dgm:pt modelId="{67462138-C89D-624C-A415-58B0411C8FBA}">
      <dgm:prSet/>
      <dgm:spPr/>
      <dgm:t>
        <a:bodyPr/>
        <a:lstStyle/>
        <a:p>
          <a:r>
            <a:rPr lang="en-US" dirty="0"/>
            <a:t>Adopted by the European Commission through delegated acts</a:t>
          </a:r>
          <a:endParaRPr lang="en-BE" dirty="0"/>
        </a:p>
      </dgm:t>
    </dgm:pt>
    <dgm:pt modelId="{3B0FE83D-34CD-D84C-B679-94B2BB978A8E}" type="parTrans" cxnId="{36D155CF-8E14-7349-8BA8-95A3B5C09ECD}">
      <dgm:prSet/>
      <dgm:spPr/>
      <dgm:t>
        <a:bodyPr/>
        <a:lstStyle/>
        <a:p>
          <a:endParaRPr lang="en-GB"/>
        </a:p>
      </dgm:t>
    </dgm:pt>
    <dgm:pt modelId="{E71E8B5D-A846-E044-A038-95C90410F2A6}" type="sibTrans" cxnId="{36D155CF-8E14-7349-8BA8-95A3B5C09ECD}">
      <dgm:prSet/>
      <dgm:spPr/>
      <dgm:t>
        <a:bodyPr/>
        <a:lstStyle/>
        <a:p>
          <a:endParaRPr lang="en-GB"/>
        </a:p>
      </dgm:t>
    </dgm:pt>
    <dgm:pt modelId="{8FEB756D-4D73-3446-8AB5-27A0D4A3D2AF}">
      <dgm:prSet/>
      <dgm:spPr/>
      <dgm:t>
        <a:bodyPr/>
        <a:lstStyle/>
        <a:p>
          <a:r>
            <a:rPr lang="en-US" dirty="0"/>
            <a:t>Subject to scrutiny by the Member States and the European Parliament </a:t>
          </a:r>
          <a:endParaRPr lang="en-BE" dirty="0"/>
        </a:p>
      </dgm:t>
    </dgm:pt>
    <dgm:pt modelId="{AF0ACEBE-5AA2-014A-A3E6-F841F8F452A0}" type="parTrans" cxnId="{1C030E7B-440F-2947-8F0E-9707BE74B2AE}">
      <dgm:prSet/>
      <dgm:spPr/>
      <dgm:t>
        <a:bodyPr/>
        <a:lstStyle/>
        <a:p>
          <a:endParaRPr lang="en-GB"/>
        </a:p>
      </dgm:t>
    </dgm:pt>
    <dgm:pt modelId="{C9679CDF-E2CB-7A43-9A3F-0399C2AEA2E2}" type="sibTrans" cxnId="{1C030E7B-440F-2947-8F0E-9707BE74B2AE}">
      <dgm:prSet/>
      <dgm:spPr/>
      <dgm:t>
        <a:bodyPr/>
        <a:lstStyle/>
        <a:p>
          <a:endParaRPr lang="en-GB"/>
        </a:p>
      </dgm:t>
    </dgm:pt>
    <dgm:pt modelId="{7E4838C7-B0C0-6841-8543-D0004224FA86}">
      <dgm:prSet/>
      <dgm:spPr/>
      <dgm:t>
        <a:bodyPr/>
        <a:lstStyle/>
        <a:p>
          <a:r>
            <a:rPr lang="en-US" dirty="0"/>
            <a:t>No modifications - take it or leave it</a:t>
          </a:r>
          <a:endParaRPr lang="en-BE" dirty="0"/>
        </a:p>
      </dgm:t>
    </dgm:pt>
    <dgm:pt modelId="{8DFEAB45-6D61-234F-ADD6-C512A6698C5A}" type="parTrans" cxnId="{6A7387A1-28A0-BD49-81DB-68ACD27A3DAA}">
      <dgm:prSet/>
      <dgm:spPr/>
      <dgm:t>
        <a:bodyPr/>
        <a:lstStyle/>
        <a:p>
          <a:endParaRPr lang="en-GB"/>
        </a:p>
      </dgm:t>
    </dgm:pt>
    <dgm:pt modelId="{4E27D23C-663A-E241-B505-F1C5FD410BF2}" type="sibTrans" cxnId="{6A7387A1-28A0-BD49-81DB-68ACD27A3DAA}">
      <dgm:prSet/>
      <dgm:spPr/>
      <dgm:t>
        <a:bodyPr/>
        <a:lstStyle/>
        <a:p>
          <a:endParaRPr lang="en-GB"/>
        </a:p>
      </dgm:t>
    </dgm:pt>
    <dgm:pt modelId="{88BD88E9-2F1C-0441-9C77-50EB71134F51}" type="pres">
      <dgm:prSet presAssocID="{AA33A5D0-B6C3-5A4F-A198-EC79B7B3973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6066B14-4E79-3345-BBEA-0A0C8989B61C}" type="pres">
      <dgm:prSet presAssocID="{43B0A455-D7B8-7940-80BC-8B6D40AC9FD5}" presName="root1" presStyleCnt="0"/>
      <dgm:spPr/>
    </dgm:pt>
    <dgm:pt modelId="{BBF50B0A-F4FB-8944-AEEB-42DAEC6B9981}" type="pres">
      <dgm:prSet presAssocID="{43B0A455-D7B8-7940-80BC-8B6D40AC9FD5}" presName="LevelOneTextNode" presStyleLbl="node0" presStyleIdx="0" presStyleCnt="1">
        <dgm:presLayoutVars>
          <dgm:chPref val="3"/>
        </dgm:presLayoutVars>
      </dgm:prSet>
      <dgm:spPr/>
    </dgm:pt>
    <dgm:pt modelId="{2333557B-FB22-B749-96ED-7EE2D4FBA9E8}" type="pres">
      <dgm:prSet presAssocID="{43B0A455-D7B8-7940-80BC-8B6D40AC9FD5}" presName="level2hierChild" presStyleCnt="0"/>
      <dgm:spPr/>
    </dgm:pt>
    <dgm:pt modelId="{0C7EA0A8-0A80-F24B-9A62-AEBFAEF5D1E4}" type="pres">
      <dgm:prSet presAssocID="{6C32365E-A774-9849-B6F3-DD7163034E38}" presName="conn2-1" presStyleLbl="parChTrans1D2" presStyleIdx="0" presStyleCnt="3"/>
      <dgm:spPr/>
    </dgm:pt>
    <dgm:pt modelId="{579BDC3D-380C-8A46-B1F0-6EB085E38735}" type="pres">
      <dgm:prSet presAssocID="{6C32365E-A774-9849-B6F3-DD7163034E38}" presName="connTx" presStyleLbl="parChTrans1D2" presStyleIdx="0" presStyleCnt="3"/>
      <dgm:spPr/>
    </dgm:pt>
    <dgm:pt modelId="{5F50659B-1938-564A-8E8F-2953530721BF}" type="pres">
      <dgm:prSet presAssocID="{F88FC67F-386D-9C47-A9F8-0F556501CB90}" presName="root2" presStyleCnt="0"/>
      <dgm:spPr/>
    </dgm:pt>
    <dgm:pt modelId="{31E0FEFF-463A-9345-95C5-0487447641FB}" type="pres">
      <dgm:prSet presAssocID="{F88FC67F-386D-9C47-A9F8-0F556501CB90}" presName="LevelTwoTextNode" presStyleLbl="node2" presStyleIdx="0" presStyleCnt="3">
        <dgm:presLayoutVars>
          <dgm:chPref val="3"/>
        </dgm:presLayoutVars>
      </dgm:prSet>
      <dgm:spPr/>
    </dgm:pt>
    <dgm:pt modelId="{4718B0CE-D944-8E4B-93F9-DAC049F89898}" type="pres">
      <dgm:prSet presAssocID="{F88FC67F-386D-9C47-A9F8-0F556501CB90}" presName="level3hierChild" presStyleCnt="0"/>
      <dgm:spPr/>
    </dgm:pt>
    <dgm:pt modelId="{8A8AA379-E59F-8840-A858-CCE1683B469C}" type="pres">
      <dgm:prSet presAssocID="{3B0FE83D-34CD-D84C-B679-94B2BB978A8E}" presName="conn2-1" presStyleLbl="parChTrans1D2" presStyleIdx="1" presStyleCnt="3"/>
      <dgm:spPr/>
    </dgm:pt>
    <dgm:pt modelId="{70A1F9BF-8288-E548-AEB0-C09693CE2AE3}" type="pres">
      <dgm:prSet presAssocID="{3B0FE83D-34CD-D84C-B679-94B2BB978A8E}" presName="connTx" presStyleLbl="parChTrans1D2" presStyleIdx="1" presStyleCnt="3"/>
      <dgm:spPr/>
    </dgm:pt>
    <dgm:pt modelId="{43010F02-3216-2C4E-AC43-871C049BBEF4}" type="pres">
      <dgm:prSet presAssocID="{67462138-C89D-624C-A415-58B0411C8FBA}" presName="root2" presStyleCnt="0"/>
      <dgm:spPr/>
    </dgm:pt>
    <dgm:pt modelId="{1F4302E4-FD58-5B4F-9D9D-907E1F0342E1}" type="pres">
      <dgm:prSet presAssocID="{67462138-C89D-624C-A415-58B0411C8FBA}" presName="LevelTwoTextNode" presStyleLbl="node2" presStyleIdx="1" presStyleCnt="3">
        <dgm:presLayoutVars>
          <dgm:chPref val="3"/>
        </dgm:presLayoutVars>
      </dgm:prSet>
      <dgm:spPr/>
    </dgm:pt>
    <dgm:pt modelId="{8A7252A1-02FD-6C4D-9614-8BA5FA7B4EF8}" type="pres">
      <dgm:prSet presAssocID="{67462138-C89D-624C-A415-58B0411C8FBA}" presName="level3hierChild" presStyleCnt="0"/>
      <dgm:spPr/>
    </dgm:pt>
    <dgm:pt modelId="{DB908C52-DF65-E64A-81CD-1BAD843BF8E0}" type="pres">
      <dgm:prSet presAssocID="{AF0ACEBE-5AA2-014A-A3E6-F841F8F452A0}" presName="conn2-1" presStyleLbl="parChTrans1D2" presStyleIdx="2" presStyleCnt="3"/>
      <dgm:spPr/>
    </dgm:pt>
    <dgm:pt modelId="{C70F848E-6AF3-F141-829D-3BAE6D899EFD}" type="pres">
      <dgm:prSet presAssocID="{AF0ACEBE-5AA2-014A-A3E6-F841F8F452A0}" presName="connTx" presStyleLbl="parChTrans1D2" presStyleIdx="2" presStyleCnt="3"/>
      <dgm:spPr/>
    </dgm:pt>
    <dgm:pt modelId="{83453DD6-70F5-104F-9FE5-BFB31617E81C}" type="pres">
      <dgm:prSet presAssocID="{8FEB756D-4D73-3446-8AB5-27A0D4A3D2AF}" presName="root2" presStyleCnt="0"/>
      <dgm:spPr/>
    </dgm:pt>
    <dgm:pt modelId="{8C65F614-0D4B-7B41-8283-3D6732A2085F}" type="pres">
      <dgm:prSet presAssocID="{8FEB756D-4D73-3446-8AB5-27A0D4A3D2AF}" presName="LevelTwoTextNode" presStyleLbl="node2" presStyleIdx="2" presStyleCnt="3">
        <dgm:presLayoutVars>
          <dgm:chPref val="3"/>
        </dgm:presLayoutVars>
      </dgm:prSet>
      <dgm:spPr/>
    </dgm:pt>
    <dgm:pt modelId="{669C4B38-ACEE-EE40-B0AB-004AE239CF5C}" type="pres">
      <dgm:prSet presAssocID="{8FEB756D-4D73-3446-8AB5-27A0D4A3D2AF}" presName="level3hierChild" presStyleCnt="0"/>
      <dgm:spPr/>
    </dgm:pt>
    <dgm:pt modelId="{88ECB6A7-67AC-324B-B399-9E56B856378D}" type="pres">
      <dgm:prSet presAssocID="{8DFEAB45-6D61-234F-ADD6-C512A6698C5A}" presName="conn2-1" presStyleLbl="parChTrans1D3" presStyleIdx="0" presStyleCnt="1"/>
      <dgm:spPr/>
    </dgm:pt>
    <dgm:pt modelId="{A4C9B268-6936-E943-BB66-597987560723}" type="pres">
      <dgm:prSet presAssocID="{8DFEAB45-6D61-234F-ADD6-C512A6698C5A}" presName="connTx" presStyleLbl="parChTrans1D3" presStyleIdx="0" presStyleCnt="1"/>
      <dgm:spPr/>
    </dgm:pt>
    <dgm:pt modelId="{7C31434B-8E65-0A42-B468-AC2FBEAEEAF4}" type="pres">
      <dgm:prSet presAssocID="{7E4838C7-B0C0-6841-8543-D0004224FA86}" presName="root2" presStyleCnt="0"/>
      <dgm:spPr/>
    </dgm:pt>
    <dgm:pt modelId="{8D68309E-B462-0F4D-98D6-635EF4D5C695}" type="pres">
      <dgm:prSet presAssocID="{7E4838C7-B0C0-6841-8543-D0004224FA86}" presName="LevelTwoTextNode" presStyleLbl="node3" presStyleIdx="0" presStyleCnt="1">
        <dgm:presLayoutVars>
          <dgm:chPref val="3"/>
        </dgm:presLayoutVars>
      </dgm:prSet>
      <dgm:spPr/>
    </dgm:pt>
    <dgm:pt modelId="{E1833283-A456-9343-A9F7-5F7B7D3F7FFA}" type="pres">
      <dgm:prSet presAssocID="{7E4838C7-B0C0-6841-8543-D0004224FA86}" presName="level3hierChild" presStyleCnt="0"/>
      <dgm:spPr/>
    </dgm:pt>
  </dgm:ptLst>
  <dgm:cxnLst>
    <dgm:cxn modelId="{952EE003-CBB3-E946-8596-0692F561DBED}" type="presOf" srcId="{3B0FE83D-34CD-D84C-B679-94B2BB978A8E}" destId="{70A1F9BF-8288-E548-AEB0-C09693CE2AE3}" srcOrd="1" destOrd="0" presId="urn:microsoft.com/office/officeart/2005/8/layout/hierarchy2"/>
    <dgm:cxn modelId="{59002C1B-CF56-B149-B801-97256FD44E47}" type="presOf" srcId="{AF0ACEBE-5AA2-014A-A3E6-F841F8F452A0}" destId="{C70F848E-6AF3-F141-829D-3BAE6D899EFD}" srcOrd="1" destOrd="0" presId="urn:microsoft.com/office/officeart/2005/8/layout/hierarchy2"/>
    <dgm:cxn modelId="{8DD06924-1D86-C043-8DB9-11AD5D359FF3}" type="presOf" srcId="{67462138-C89D-624C-A415-58B0411C8FBA}" destId="{1F4302E4-FD58-5B4F-9D9D-907E1F0342E1}" srcOrd="0" destOrd="0" presId="urn:microsoft.com/office/officeart/2005/8/layout/hierarchy2"/>
    <dgm:cxn modelId="{E4DEF739-0C01-024C-9425-BFDE0F35E15F}" type="presOf" srcId="{AA33A5D0-B6C3-5A4F-A198-EC79B7B39732}" destId="{88BD88E9-2F1C-0441-9C77-50EB71134F51}" srcOrd="0" destOrd="0" presId="urn:microsoft.com/office/officeart/2005/8/layout/hierarchy2"/>
    <dgm:cxn modelId="{32AF4345-0F0D-204F-A752-1878461EEDCD}" srcId="{AA33A5D0-B6C3-5A4F-A198-EC79B7B39732}" destId="{43B0A455-D7B8-7940-80BC-8B6D40AC9FD5}" srcOrd="0" destOrd="0" parTransId="{8591134E-2D84-9142-BF8E-68ABE9E46638}" sibTransId="{3B0F9535-3B64-1D4F-BC06-7DCA88C3928A}"/>
    <dgm:cxn modelId="{AB56C55A-D662-A74D-B974-67E5CAB3A569}" type="presOf" srcId="{7E4838C7-B0C0-6841-8543-D0004224FA86}" destId="{8D68309E-B462-0F4D-98D6-635EF4D5C695}" srcOrd="0" destOrd="0" presId="urn:microsoft.com/office/officeart/2005/8/layout/hierarchy2"/>
    <dgm:cxn modelId="{8E452F5F-05BA-3C43-A924-D433AB9EED87}" srcId="{43B0A455-D7B8-7940-80BC-8B6D40AC9FD5}" destId="{F88FC67F-386D-9C47-A9F8-0F556501CB90}" srcOrd="0" destOrd="0" parTransId="{6C32365E-A774-9849-B6F3-DD7163034E38}" sibTransId="{9E596B29-3E8C-3B4E-BC56-55EAA308F197}"/>
    <dgm:cxn modelId="{D31CB275-4415-354E-850A-F7C1DB526C52}" type="presOf" srcId="{8DFEAB45-6D61-234F-ADD6-C512A6698C5A}" destId="{88ECB6A7-67AC-324B-B399-9E56B856378D}" srcOrd="0" destOrd="0" presId="urn:microsoft.com/office/officeart/2005/8/layout/hierarchy2"/>
    <dgm:cxn modelId="{1C030E7B-440F-2947-8F0E-9707BE74B2AE}" srcId="{43B0A455-D7B8-7940-80BC-8B6D40AC9FD5}" destId="{8FEB756D-4D73-3446-8AB5-27A0D4A3D2AF}" srcOrd="2" destOrd="0" parTransId="{AF0ACEBE-5AA2-014A-A3E6-F841F8F452A0}" sibTransId="{C9679CDF-E2CB-7A43-9A3F-0399C2AEA2E2}"/>
    <dgm:cxn modelId="{341B277C-25AA-6B4A-93C1-0515F6B2B6F2}" type="presOf" srcId="{6C32365E-A774-9849-B6F3-DD7163034E38}" destId="{0C7EA0A8-0A80-F24B-9A62-AEBFAEF5D1E4}" srcOrd="0" destOrd="0" presId="urn:microsoft.com/office/officeart/2005/8/layout/hierarchy2"/>
    <dgm:cxn modelId="{F334EA8E-77B7-1545-9F4B-B3AEDE09A67C}" type="presOf" srcId="{3B0FE83D-34CD-D84C-B679-94B2BB978A8E}" destId="{8A8AA379-E59F-8840-A858-CCE1683B469C}" srcOrd="0" destOrd="0" presId="urn:microsoft.com/office/officeart/2005/8/layout/hierarchy2"/>
    <dgm:cxn modelId="{6A7387A1-28A0-BD49-81DB-68ACD27A3DAA}" srcId="{8FEB756D-4D73-3446-8AB5-27A0D4A3D2AF}" destId="{7E4838C7-B0C0-6841-8543-D0004224FA86}" srcOrd="0" destOrd="0" parTransId="{8DFEAB45-6D61-234F-ADD6-C512A6698C5A}" sibTransId="{4E27D23C-663A-E241-B505-F1C5FD410BF2}"/>
    <dgm:cxn modelId="{263CD8AB-DA18-EE42-BE81-66F2AD6A7869}" type="presOf" srcId="{AF0ACEBE-5AA2-014A-A3E6-F841F8F452A0}" destId="{DB908C52-DF65-E64A-81CD-1BAD843BF8E0}" srcOrd="0" destOrd="0" presId="urn:microsoft.com/office/officeart/2005/8/layout/hierarchy2"/>
    <dgm:cxn modelId="{36D155CF-8E14-7349-8BA8-95A3B5C09ECD}" srcId="{43B0A455-D7B8-7940-80BC-8B6D40AC9FD5}" destId="{67462138-C89D-624C-A415-58B0411C8FBA}" srcOrd="1" destOrd="0" parTransId="{3B0FE83D-34CD-D84C-B679-94B2BB978A8E}" sibTransId="{E71E8B5D-A846-E044-A038-95C90410F2A6}"/>
    <dgm:cxn modelId="{88FAD5D9-2DAC-7C45-BE2C-D406326C199E}" type="presOf" srcId="{6C32365E-A774-9849-B6F3-DD7163034E38}" destId="{579BDC3D-380C-8A46-B1F0-6EB085E38735}" srcOrd="1" destOrd="0" presId="urn:microsoft.com/office/officeart/2005/8/layout/hierarchy2"/>
    <dgm:cxn modelId="{A60517DA-529B-AB4E-85E5-F6EED4F9F24E}" type="presOf" srcId="{43B0A455-D7B8-7940-80BC-8B6D40AC9FD5}" destId="{BBF50B0A-F4FB-8944-AEEB-42DAEC6B9981}" srcOrd="0" destOrd="0" presId="urn:microsoft.com/office/officeart/2005/8/layout/hierarchy2"/>
    <dgm:cxn modelId="{44AC06ED-2162-D048-A642-F6C269646089}" type="presOf" srcId="{8FEB756D-4D73-3446-8AB5-27A0D4A3D2AF}" destId="{8C65F614-0D4B-7B41-8283-3D6732A2085F}" srcOrd="0" destOrd="0" presId="urn:microsoft.com/office/officeart/2005/8/layout/hierarchy2"/>
    <dgm:cxn modelId="{5C1BFDFC-47EC-6946-AF1F-3D584D1923CA}" type="presOf" srcId="{8DFEAB45-6D61-234F-ADD6-C512A6698C5A}" destId="{A4C9B268-6936-E943-BB66-597987560723}" srcOrd="1" destOrd="0" presId="urn:microsoft.com/office/officeart/2005/8/layout/hierarchy2"/>
    <dgm:cxn modelId="{140729FF-3B19-864E-83A5-99DD581F401A}" type="presOf" srcId="{F88FC67F-386D-9C47-A9F8-0F556501CB90}" destId="{31E0FEFF-463A-9345-95C5-0487447641FB}" srcOrd="0" destOrd="0" presId="urn:microsoft.com/office/officeart/2005/8/layout/hierarchy2"/>
    <dgm:cxn modelId="{C69EC661-7759-0746-856C-55B2B5DB09F8}" type="presParOf" srcId="{88BD88E9-2F1C-0441-9C77-50EB71134F51}" destId="{86066B14-4E79-3345-BBEA-0A0C8989B61C}" srcOrd="0" destOrd="0" presId="urn:microsoft.com/office/officeart/2005/8/layout/hierarchy2"/>
    <dgm:cxn modelId="{B984712A-8372-EF48-8048-C9266479DD8C}" type="presParOf" srcId="{86066B14-4E79-3345-BBEA-0A0C8989B61C}" destId="{BBF50B0A-F4FB-8944-AEEB-42DAEC6B9981}" srcOrd="0" destOrd="0" presId="urn:microsoft.com/office/officeart/2005/8/layout/hierarchy2"/>
    <dgm:cxn modelId="{AB8C4CBC-7891-EC4E-92EA-58A707506867}" type="presParOf" srcId="{86066B14-4E79-3345-BBEA-0A0C8989B61C}" destId="{2333557B-FB22-B749-96ED-7EE2D4FBA9E8}" srcOrd="1" destOrd="0" presId="urn:microsoft.com/office/officeart/2005/8/layout/hierarchy2"/>
    <dgm:cxn modelId="{227DB475-4899-9246-9994-931FBD9628FE}" type="presParOf" srcId="{2333557B-FB22-B749-96ED-7EE2D4FBA9E8}" destId="{0C7EA0A8-0A80-F24B-9A62-AEBFAEF5D1E4}" srcOrd="0" destOrd="0" presId="urn:microsoft.com/office/officeart/2005/8/layout/hierarchy2"/>
    <dgm:cxn modelId="{AE93B355-FB41-B34F-8569-19AE5E469BED}" type="presParOf" srcId="{0C7EA0A8-0A80-F24B-9A62-AEBFAEF5D1E4}" destId="{579BDC3D-380C-8A46-B1F0-6EB085E38735}" srcOrd="0" destOrd="0" presId="urn:microsoft.com/office/officeart/2005/8/layout/hierarchy2"/>
    <dgm:cxn modelId="{D80954B7-22C1-1042-A594-274F740CE0F8}" type="presParOf" srcId="{2333557B-FB22-B749-96ED-7EE2D4FBA9E8}" destId="{5F50659B-1938-564A-8E8F-2953530721BF}" srcOrd="1" destOrd="0" presId="urn:microsoft.com/office/officeart/2005/8/layout/hierarchy2"/>
    <dgm:cxn modelId="{A89C265C-BF01-EE43-B54B-74F33052E0CC}" type="presParOf" srcId="{5F50659B-1938-564A-8E8F-2953530721BF}" destId="{31E0FEFF-463A-9345-95C5-0487447641FB}" srcOrd="0" destOrd="0" presId="urn:microsoft.com/office/officeart/2005/8/layout/hierarchy2"/>
    <dgm:cxn modelId="{8F5E8FB5-EABC-5647-B65B-45E05CD4C554}" type="presParOf" srcId="{5F50659B-1938-564A-8E8F-2953530721BF}" destId="{4718B0CE-D944-8E4B-93F9-DAC049F89898}" srcOrd="1" destOrd="0" presId="urn:microsoft.com/office/officeart/2005/8/layout/hierarchy2"/>
    <dgm:cxn modelId="{6045B2D0-83DA-9A42-904B-928B9F577D0A}" type="presParOf" srcId="{2333557B-FB22-B749-96ED-7EE2D4FBA9E8}" destId="{8A8AA379-E59F-8840-A858-CCE1683B469C}" srcOrd="2" destOrd="0" presId="urn:microsoft.com/office/officeart/2005/8/layout/hierarchy2"/>
    <dgm:cxn modelId="{70788285-2D9B-7B49-A23C-04A48E1E34A0}" type="presParOf" srcId="{8A8AA379-E59F-8840-A858-CCE1683B469C}" destId="{70A1F9BF-8288-E548-AEB0-C09693CE2AE3}" srcOrd="0" destOrd="0" presId="urn:microsoft.com/office/officeart/2005/8/layout/hierarchy2"/>
    <dgm:cxn modelId="{E20E2638-2991-8241-87DF-141168249A58}" type="presParOf" srcId="{2333557B-FB22-B749-96ED-7EE2D4FBA9E8}" destId="{43010F02-3216-2C4E-AC43-871C049BBEF4}" srcOrd="3" destOrd="0" presId="urn:microsoft.com/office/officeart/2005/8/layout/hierarchy2"/>
    <dgm:cxn modelId="{ECE436EF-0963-2740-8EFB-2C1908763966}" type="presParOf" srcId="{43010F02-3216-2C4E-AC43-871C049BBEF4}" destId="{1F4302E4-FD58-5B4F-9D9D-907E1F0342E1}" srcOrd="0" destOrd="0" presId="urn:microsoft.com/office/officeart/2005/8/layout/hierarchy2"/>
    <dgm:cxn modelId="{1CD6A087-AA15-F84D-BBB8-7262C34DE62D}" type="presParOf" srcId="{43010F02-3216-2C4E-AC43-871C049BBEF4}" destId="{8A7252A1-02FD-6C4D-9614-8BA5FA7B4EF8}" srcOrd="1" destOrd="0" presId="urn:microsoft.com/office/officeart/2005/8/layout/hierarchy2"/>
    <dgm:cxn modelId="{B2744171-E9AD-504D-8EE8-3060519FD233}" type="presParOf" srcId="{2333557B-FB22-B749-96ED-7EE2D4FBA9E8}" destId="{DB908C52-DF65-E64A-81CD-1BAD843BF8E0}" srcOrd="4" destOrd="0" presId="urn:microsoft.com/office/officeart/2005/8/layout/hierarchy2"/>
    <dgm:cxn modelId="{A63120D1-E3DA-114E-8FB7-87BD5C24E4F6}" type="presParOf" srcId="{DB908C52-DF65-E64A-81CD-1BAD843BF8E0}" destId="{C70F848E-6AF3-F141-829D-3BAE6D899EFD}" srcOrd="0" destOrd="0" presId="urn:microsoft.com/office/officeart/2005/8/layout/hierarchy2"/>
    <dgm:cxn modelId="{3D2E16E3-499E-0946-9AE4-7E9411F572DA}" type="presParOf" srcId="{2333557B-FB22-B749-96ED-7EE2D4FBA9E8}" destId="{83453DD6-70F5-104F-9FE5-BFB31617E81C}" srcOrd="5" destOrd="0" presId="urn:microsoft.com/office/officeart/2005/8/layout/hierarchy2"/>
    <dgm:cxn modelId="{3E106A7B-EB65-7145-8B8D-D783720985EC}" type="presParOf" srcId="{83453DD6-70F5-104F-9FE5-BFB31617E81C}" destId="{8C65F614-0D4B-7B41-8283-3D6732A2085F}" srcOrd="0" destOrd="0" presId="urn:microsoft.com/office/officeart/2005/8/layout/hierarchy2"/>
    <dgm:cxn modelId="{B455B081-42F5-1C45-B1E6-C0835112009C}" type="presParOf" srcId="{83453DD6-70F5-104F-9FE5-BFB31617E81C}" destId="{669C4B38-ACEE-EE40-B0AB-004AE239CF5C}" srcOrd="1" destOrd="0" presId="urn:microsoft.com/office/officeart/2005/8/layout/hierarchy2"/>
    <dgm:cxn modelId="{CB026A1C-037C-494D-92E2-ADCC14658CD1}" type="presParOf" srcId="{669C4B38-ACEE-EE40-B0AB-004AE239CF5C}" destId="{88ECB6A7-67AC-324B-B399-9E56B856378D}" srcOrd="0" destOrd="0" presId="urn:microsoft.com/office/officeart/2005/8/layout/hierarchy2"/>
    <dgm:cxn modelId="{9B7A6841-04B3-F44C-BA75-292CFE6E14AF}" type="presParOf" srcId="{88ECB6A7-67AC-324B-B399-9E56B856378D}" destId="{A4C9B268-6936-E943-BB66-597987560723}" srcOrd="0" destOrd="0" presId="urn:microsoft.com/office/officeart/2005/8/layout/hierarchy2"/>
    <dgm:cxn modelId="{FD19393B-256D-3344-9DE8-946B517A9DF3}" type="presParOf" srcId="{669C4B38-ACEE-EE40-B0AB-004AE239CF5C}" destId="{7C31434B-8E65-0A42-B468-AC2FBEAEEAF4}" srcOrd="1" destOrd="0" presId="urn:microsoft.com/office/officeart/2005/8/layout/hierarchy2"/>
    <dgm:cxn modelId="{74841325-81FD-0246-BAE3-AE433ED28D34}" type="presParOf" srcId="{7C31434B-8E65-0A42-B468-AC2FBEAEEAF4}" destId="{8D68309E-B462-0F4D-98D6-635EF4D5C695}" srcOrd="0" destOrd="0" presId="urn:microsoft.com/office/officeart/2005/8/layout/hierarchy2"/>
    <dgm:cxn modelId="{20EDE727-A74F-0E4E-A5DE-6A00FB29EFEA}" type="presParOf" srcId="{7C31434B-8E65-0A42-B468-AC2FBEAEEAF4}" destId="{E1833283-A456-9343-A9F7-5F7B7D3F7FF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AC016C-0AC3-DC4B-86FE-44043BFA7E6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EF28CB3-D3B8-B649-8528-15FCFCA3F0A0}">
      <dgm:prSet custT="1"/>
      <dgm:spPr/>
      <dgm:t>
        <a:bodyPr/>
        <a:lstStyle/>
        <a:p>
          <a:r>
            <a:rPr lang="en-US" sz="1800" dirty="0"/>
            <a:t>Shift in balance between market and regulatory solutions</a:t>
          </a:r>
          <a:endParaRPr lang="en-BE" sz="1800" dirty="0"/>
        </a:p>
      </dgm:t>
    </dgm:pt>
    <dgm:pt modelId="{19B6E399-E86E-FF4B-8706-2E12EE8F34D5}" type="parTrans" cxnId="{4D2696EF-AABF-FD40-8891-FA1DF4C9F0C9}">
      <dgm:prSet/>
      <dgm:spPr/>
      <dgm:t>
        <a:bodyPr/>
        <a:lstStyle/>
        <a:p>
          <a:endParaRPr lang="en-GB"/>
        </a:p>
      </dgm:t>
    </dgm:pt>
    <dgm:pt modelId="{73F85B0A-4584-D74E-9D38-3653DB1F742A}" type="sibTrans" cxnId="{4D2696EF-AABF-FD40-8891-FA1DF4C9F0C9}">
      <dgm:prSet/>
      <dgm:spPr/>
      <dgm:t>
        <a:bodyPr/>
        <a:lstStyle/>
        <a:p>
          <a:endParaRPr lang="en-GB"/>
        </a:p>
      </dgm:t>
    </dgm:pt>
    <dgm:pt modelId="{9EC5F30A-E65A-EA41-AF77-EA47B0C47346}">
      <dgm:prSet custT="1"/>
      <dgm:spPr/>
      <dgm:t>
        <a:bodyPr/>
        <a:lstStyle/>
        <a:p>
          <a:r>
            <a:rPr lang="en-US" sz="1600" dirty="0"/>
            <a:t>The Taxonomy:</a:t>
          </a:r>
        </a:p>
        <a:p>
          <a:r>
            <a:rPr lang="en-US" sz="1600" dirty="0"/>
            <a:t>a political label</a:t>
          </a:r>
          <a:endParaRPr lang="en-BE" sz="1600" dirty="0"/>
        </a:p>
      </dgm:t>
    </dgm:pt>
    <dgm:pt modelId="{D63635D8-71E1-FC42-B8F2-71687E60F52E}" type="parTrans" cxnId="{9EBAE52B-52C7-1944-B080-5BBE29F25B62}">
      <dgm:prSet/>
      <dgm:spPr/>
      <dgm:t>
        <a:bodyPr/>
        <a:lstStyle/>
        <a:p>
          <a:endParaRPr lang="en-GB"/>
        </a:p>
      </dgm:t>
    </dgm:pt>
    <dgm:pt modelId="{C7D605B8-EE9A-D64A-95CF-62E4C8CEE0A1}" type="sibTrans" cxnId="{9EBAE52B-52C7-1944-B080-5BBE29F25B62}">
      <dgm:prSet/>
      <dgm:spPr/>
      <dgm:t>
        <a:bodyPr/>
        <a:lstStyle/>
        <a:p>
          <a:endParaRPr lang="en-GB"/>
        </a:p>
      </dgm:t>
    </dgm:pt>
    <dgm:pt modelId="{0B330B78-D47D-2C4D-BA32-306E27B0FBE9}">
      <dgm:prSet custT="1"/>
      <dgm:spPr/>
      <dgm:t>
        <a:bodyPr/>
        <a:lstStyle/>
        <a:p>
          <a:r>
            <a:rPr lang="en-BE" sz="1800" dirty="0"/>
            <a:t>Polluting the </a:t>
          </a:r>
          <a:r>
            <a:rPr lang="en-US" sz="1800" dirty="0"/>
            <a:t>concept of green Taxonomy? </a:t>
          </a:r>
          <a:endParaRPr lang="en-BE" sz="1800" dirty="0"/>
        </a:p>
      </dgm:t>
    </dgm:pt>
    <dgm:pt modelId="{A5523A3E-FADF-7E4A-A905-C763997B2011}" type="parTrans" cxnId="{EDB019E9-7AD4-1242-87AF-56BAABA0C2CA}">
      <dgm:prSet/>
      <dgm:spPr/>
      <dgm:t>
        <a:bodyPr/>
        <a:lstStyle/>
        <a:p>
          <a:endParaRPr lang="en-GB"/>
        </a:p>
      </dgm:t>
    </dgm:pt>
    <dgm:pt modelId="{9B208DA8-AB4C-3A43-A81F-F9E8660FA8FB}" type="sibTrans" cxnId="{EDB019E9-7AD4-1242-87AF-56BAABA0C2CA}">
      <dgm:prSet/>
      <dgm:spPr/>
      <dgm:t>
        <a:bodyPr/>
        <a:lstStyle/>
        <a:p>
          <a:endParaRPr lang="en-GB"/>
        </a:p>
      </dgm:t>
    </dgm:pt>
    <dgm:pt modelId="{DF75EC09-39A2-114B-8A14-04B56B4B18E1}">
      <dgm:prSet custT="1"/>
      <dgm:spPr/>
      <dgm:t>
        <a:bodyPr/>
        <a:lstStyle/>
        <a:p>
          <a:r>
            <a:rPr lang="en-US" sz="1800" dirty="0"/>
            <a:t>Distraction of investments from the renewable energy? </a:t>
          </a:r>
          <a:endParaRPr lang="en-BE" sz="1800" dirty="0"/>
        </a:p>
      </dgm:t>
    </dgm:pt>
    <dgm:pt modelId="{F5E2F66B-F349-3D44-8770-142770CFFED1}" type="parTrans" cxnId="{B0ECC0E9-F550-594B-B2CE-88751866B0E1}">
      <dgm:prSet/>
      <dgm:spPr/>
      <dgm:t>
        <a:bodyPr/>
        <a:lstStyle/>
        <a:p>
          <a:endParaRPr lang="en-GB"/>
        </a:p>
      </dgm:t>
    </dgm:pt>
    <dgm:pt modelId="{2BFA75E2-3281-8548-BCB8-E8C7763ED78C}" type="sibTrans" cxnId="{B0ECC0E9-F550-594B-B2CE-88751866B0E1}">
      <dgm:prSet/>
      <dgm:spPr/>
      <dgm:t>
        <a:bodyPr/>
        <a:lstStyle/>
        <a:p>
          <a:endParaRPr lang="en-GB"/>
        </a:p>
      </dgm:t>
    </dgm:pt>
    <dgm:pt modelId="{D992F2C7-3F93-A841-90E2-471BB1BE191F}">
      <dgm:prSet custT="1"/>
      <dgm:spPr/>
      <dgm:t>
        <a:bodyPr/>
        <a:lstStyle/>
        <a:p>
          <a:r>
            <a:rPr lang="en-US" sz="1800" dirty="0"/>
            <a:t>Fear of being cut off from financing the gas and nuclear energy projects in the transition from coal?</a:t>
          </a:r>
          <a:endParaRPr lang="en-BE" sz="1800" dirty="0"/>
        </a:p>
      </dgm:t>
    </dgm:pt>
    <dgm:pt modelId="{F928FA2D-389A-9446-B651-3FDFB9A5DA15}" type="parTrans" cxnId="{534A8307-12BC-574C-A574-066F7E5C7450}">
      <dgm:prSet/>
      <dgm:spPr/>
      <dgm:t>
        <a:bodyPr/>
        <a:lstStyle/>
        <a:p>
          <a:endParaRPr lang="en-GB"/>
        </a:p>
      </dgm:t>
    </dgm:pt>
    <dgm:pt modelId="{63249B8F-659E-A249-A2E8-E79037E15806}" type="sibTrans" cxnId="{534A8307-12BC-574C-A574-066F7E5C7450}">
      <dgm:prSet/>
      <dgm:spPr/>
      <dgm:t>
        <a:bodyPr/>
        <a:lstStyle/>
        <a:p>
          <a:endParaRPr lang="en-GB"/>
        </a:p>
      </dgm:t>
    </dgm:pt>
    <dgm:pt modelId="{2BD12FC9-3983-834F-A395-1D8F9064AFA2}" type="pres">
      <dgm:prSet presAssocID="{A0AC016C-0AC3-DC4B-86FE-44043BFA7E6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DC96852-FE9A-3B42-9F21-B0285B9E5989}" type="pres">
      <dgm:prSet presAssocID="{0EF28CB3-D3B8-B649-8528-15FCFCA3F0A0}" presName="root" presStyleCnt="0"/>
      <dgm:spPr/>
    </dgm:pt>
    <dgm:pt modelId="{E0493B23-2437-A947-8916-CF028FDCBC79}" type="pres">
      <dgm:prSet presAssocID="{0EF28CB3-D3B8-B649-8528-15FCFCA3F0A0}" presName="rootComposite" presStyleCnt="0"/>
      <dgm:spPr/>
    </dgm:pt>
    <dgm:pt modelId="{AB73239D-4689-C443-8F78-8ED4A3447D5A}" type="pres">
      <dgm:prSet presAssocID="{0EF28CB3-D3B8-B649-8528-15FCFCA3F0A0}" presName="rootText" presStyleLbl="node1" presStyleIdx="0" presStyleCnt="4" custAng="0" custScaleX="125584" custScaleY="140317" custLinFactNeighborX="23615" custLinFactNeighborY="-91871"/>
      <dgm:spPr/>
    </dgm:pt>
    <dgm:pt modelId="{C4479052-D90D-844B-ADFD-85BF5C1FFE6B}" type="pres">
      <dgm:prSet presAssocID="{0EF28CB3-D3B8-B649-8528-15FCFCA3F0A0}" presName="rootConnector" presStyleLbl="node1" presStyleIdx="0" presStyleCnt="4"/>
      <dgm:spPr/>
    </dgm:pt>
    <dgm:pt modelId="{24F0D290-B15A-934F-9FBA-B975FB5AE086}" type="pres">
      <dgm:prSet presAssocID="{0EF28CB3-D3B8-B649-8528-15FCFCA3F0A0}" presName="childShape" presStyleCnt="0"/>
      <dgm:spPr/>
    </dgm:pt>
    <dgm:pt modelId="{F85A2C16-CB4B-2540-8E99-0279CE4817D3}" type="pres">
      <dgm:prSet presAssocID="{D63635D8-71E1-FC42-B8F2-71687E60F52E}" presName="Name13" presStyleLbl="parChTrans1D2" presStyleIdx="0" presStyleCnt="1"/>
      <dgm:spPr/>
    </dgm:pt>
    <dgm:pt modelId="{70FD2187-63E3-D44D-BB13-A48A6B1030B8}" type="pres">
      <dgm:prSet presAssocID="{9EC5F30A-E65A-EA41-AF77-EA47B0C47346}" presName="childText" presStyleLbl="bgAcc1" presStyleIdx="0" presStyleCnt="1" custScaleX="89019" custScaleY="63015" custLinFactNeighborX="28064" custLinFactNeighborY="-97113">
        <dgm:presLayoutVars>
          <dgm:bulletEnabled val="1"/>
        </dgm:presLayoutVars>
      </dgm:prSet>
      <dgm:spPr/>
    </dgm:pt>
    <dgm:pt modelId="{DBF6CC28-B1BF-F847-BA59-7B4FF3C34455}" type="pres">
      <dgm:prSet presAssocID="{D992F2C7-3F93-A841-90E2-471BB1BE191F}" presName="root" presStyleCnt="0"/>
      <dgm:spPr/>
    </dgm:pt>
    <dgm:pt modelId="{81944F3A-5CFC-CB45-B776-5B09D0595C38}" type="pres">
      <dgm:prSet presAssocID="{D992F2C7-3F93-A841-90E2-471BB1BE191F}" presName="rootComposite" presStyleCnt="0"/>
      <dgm:spPr/>
    </dgm:pt>
    <dgm:pt modelId="{B06AB0F6-0C20-5C41-B284-917F95D2E413}" type="pres">
      <dgm:prSet presAssocID="{D992F2C7-3F93-A841-90E2-471BB1BE191F}" presName="rootText" presStyleLbl="node1" presStyleIdx="1" presStyleCnt="4" custScaleX="125657" custScaleY="140317" custLinFactY="69674" custLinFactNeighborX="11425" custLinFactNeighborY="100000"/>
      <dgm:spPr/>
    </dgm:pt>
    <dgm:pt modelId="{ECAFC737-FB61-7941-9AAF-55AF8C851CBF}" type="pres">
      <dgm:prSet presAssocID="{D992F2C7-3F93-A841-90E2-471BB1BE191F}" presName="rootConnector" presStyleLbl="node1" presStyleIdx="1" presStyleCnt="4"/>
      <dgm:spPr/>
    </dgm:pt>
    <dgm:pt modelId="{FC9634BB-6257-D542-B61A-5E614EF8E7C1}" type="pres">
      <dgm:prSet presAssocID="{D992F2C7-3F93-A841-90E2-471BB1BE191F}" presName="childShape" presStyleCnt="0"/>
      <dgm:spPr/>
    </dgm:pt>
    <dgm:pt modelId="{5263B1AB-249B-0A4E-B671-B3069DD6B06D}" type="pres">
      <dgm:prSet presAssocID="{0B330B78-D47D-2C4D-BA32-306E27B0FBE9}" presName="root" presStyleCnt="0"/>
      <dgm:spPr/>
    </dgm:pt>
    <dgm:pt modelId="{ADCB7F61-3956-0041-8983-4BA2498E0CDF}" type="pres">
      <dgm:prSet presAssocID="{0B330B78-D47D-2C4D-BA32-306E27B0FBE9}" presName="rootComposite" presStyleCnt="0"/>
      <dgm:spPr/>
    </dgm:pt>
    <dgm:pt modelId="{C5303250-2941-374F-A3BC-9A619C088FB5}" type="pres">
      <dgm:prSet presAssocID="{0B330B78-D47D-2C4D-BA32-306E27B0FBE9}" presName="rootText" presStyleLbl="node1" presStyleIdx="2" presStyleCnt="4" custScaleX="125570" custScaleY="140317" custLinFactNeighborX="-26239" custLinFactNeighborY="-98470"/>
      <dgm:spPr/>
    </dgm:pt>
    <dgm:pt modelId="{83599A41-8011-D54F-B515-21300437901D}" type="pres">
      <dgm:prSet presAssocID="{0B330B78-D47D-2C4D-BA32-306E27B0FBE9}" presName="rootConnector" presStyleLbl="node1" presStyleIdx="2" presStyleCnt="4"/>
      <dgm:spPr/>
    </dgm:pt>
    <dgm:pt modelId="{927993B2-2968-4F40-9913-D4D94D97C0A7}" type="pres">
      <dgm:prSet presAssocID="{0B330B78-D47D-2C4D-BA32-306E27B0FBE9}" presName="childShape" presStyleCnt="0"/>
      <dgm:spPr/>
    </dgm:pt>
    <dgm:pt modelId="{E8B7B939-49EB-694A-95F7-7452990AE641}" type="pres">
      <dgm:prSet presAssocID="{DF75EC09-39A2-114B-8A14-04B56B4B18E1}" presName="root" presStyleCnt="0"/>
      <dgm:spPr/>
    </dgm:pt>
    <dgm:pt modelId="{88B5A248-9B23-1644-8DCA-7661FF18C875}" type="pres">
      <dgm:prSet presAssocID="{DF75EC09-39A2-114B-8A14-04B56B4B18E1}" presName="rootComposite" presStyleCnt="0"/>
      <dgm:spPr/>
    </dgm:pt>
    <dgm:pt modelId="{41B06BE2-25C7-624A-9237-A84DC8217BEC}" type="pres">
      <dgm:prSet presAssocID="{DF75EC09-39A2-114B-8A14-04B56B4B18E1}" presName="rootText" presStyleLbl="node1" presStyleIdx="3" presStyleCnt="4" custScaleX="125601" custScaleY="140198" custLinFactY="66382" custLinFactNeighborX="-21845" custLinFactNeighborY="100000"/>
      <dgm:spPr/>
    </dgm:pt>
    <dgm:pt modelId="{F0AC470F-9474-4046-8F7A-AB49F6A91D8E}" type="pres">
      <dgm:prSet presAssocID="{DF75EC09-39A2-114B-8A14-04B56B4B18E1}" presName="rootConnector" presStyleLbl="node1" presStyleIdx="3" presStyleCnt="4"/>
      <dgm:spPr/>
    </dgm:pt>
    <dgm:pt modelId="{0E9C721A-D0A7-4843-BC8E-47BE8BA3388C}" type="pres">
      <dgm:prSet presAssocID="{DF75EC09-39A2-114B-8A14-04B56B4B18E1}" presName="childShape" presStyleCnt="0"/>
      <dgm:spPr/>
    </dgm:pt>
  </dgm:ptLst>
  <dgm:cxnLst>
    <dgm:cxn modelId="{534A8307-12BC-574C-A574-066F7E5C7450}" srcId="{A0AC016C-0AC3-DC4B-86FE-44043BFA7E66}" destId="{D992F2C7-3F93-A841-90E2-471BB1BE191F}" srcOrd="1" destOrd="0" parTransId="{F928FA2D-389A-9446-B651-3FDFB9A5DA15}" sibTransId="{63249B8F-659E-A249-A2E8-E79037E15806}"/>
    <dgm:cxn modelId="{9FBEB017-66C7-7549-AAFD-E3AFA0DBFB3D}" type="presOf" srcId="{0EF28CB3-D3B8-B649-8528-15FCFCA3F0A0}" destId="{C4479052-D90D-844B-ADFD-85BF5C1FFE6B}" srcOrd="1" destOrd="0" presId="urn:microsoft.com/office/officeart/2005/8/layout/hierarchy3"/>
    <dgm:cxn modelId="{348FD020-7685-594F-906B-26983915C7F1}" type="presOf" srcId="{D992F2C7-3F93-A841-90E2-471BB1BE191F}" destId="{B06AB0F6-0C20-5C41-B284-917F95D2E413}" srcOrd="0" destOrd="0" presId="urn:microsoft.com/office/officeart/2005/8/layout/hierarchy3"/>
    <dgm:cxn modelId="{AE74FA2A-E463-2D49-BBCA-11EFFCC0770D}" type="presOf" srcId="{DF75EC09-39A2-114B-8A14-04B56B4B18E1}" destId="{F0AC470F-9474-4046-8F7A-AB49F6A91D8E}" srcOrd="1" destOrd="0" presId="urn:microsoft.com/office/officeart/2005/8/layout/hierarchy3"/>
    <dgm:cxn modelId="{9EBAE52B-52C7-1944-B080-5BBE29F25B62}" srcId="{0EF28CB3-D3B8-B649-8528-15FCFCA3F0A0}" destId="{9EC5F30A-E65A-EA41-AF77-EA47B0C47346}" srcOrd="0" destOrd="0" parTransId="{D63635D8-71E1-FC42-B8F2-71687E60F52E}" sibTransId="{C7D605B8-EE9A-D64A-95CF-62E4C8CEE0A1}"/>
    <dgm:cxn modelId="{D74FFE2D-0946-364D-88F3-A1572E47794D}" type="presOf" srcId="{DF75EC09-39A2-114B-8A14-04B56B4B18E1}" destId="{41B06BE2-25C7-624A-9237-A84DC8217BEC}" srcOrd="0" destOrd="0" presId="urn:microsoft.com/office/officeart/2005/8/layout/hierarchy3"/>
    <dgm:cxn modelId="{86337C32-E1F4-A140-BA9E-37D68EEBE644}" type="presOf" srcId="{0B330B78-D47D-2C4D-BA32-306E27B0FBE9}" destId="{C5303250-2941-374F-A3BC-9A619C088FB5}" srcOrd="0" destOrd="0" presId="urn:microsoft.com/office/officeart/2005/8/layout/hierarchy3"/>
    <dgm:cxn modelId="{7F0B3736-1790-D94C-BEBE-464CC12DD06A}" type="presOf" srcId="{9EC5F30A-E65A-EA41-AF77-EA47B0C47346}" destId="{70FD2187-63E3-D44D-BB13-A48A6B1030B8}" srcOrd="0" destOrd="0" presId="urn:microsoft.com/office/officeart/2005/8/layout/hierarchy3"/>
    <dgm:cxn modelId="{065EB44E-B185-7144-8E03-2E4BCA6DC8B2}" type="presOf" srcId="{0B330B78-D47D-2C4D-BA32-306E27B0FBE9}" destId="{83599A41-8011-D54F-B515-21300437901D}" srcOrd="1" destOrd="0" presId="urn:microsoft.com/office/officeart/2005/8/layout/hierarchy3"/>
    <dgm:cxn modelId="{C9751177-A108-5145-A9BC-1304388EB75F}" type="presOf" srcId="{D63635D8-71E1-FC42-B8F2-71687E60F52E}" destId="{F85A2C16-CB4B-2540-8E99-0279CE4817D3}" srcOrd="0" destOrd="0" presId="urn:microsoft.com/office/officeart/2005/8/layout/hierarchy3"/>
    <dgm:cxn modelId="{F417ADB8-170D-024D-B656-77CD4D26738F}" type="presOf" srcId="{A0AC016C-0AC3-DC4B-86FE-44043BFA7E66}" destId="{2BD12FC9-3983-834F-A395-1D8F9064AFA2}" srcOrd="0" destOrd="0" presId="urn:microsoft.com/office/officeart/2005/8/layout/hierarchy3"/>
    <dgm:cxn modelId="{E20516BD-6EA7-4C41-831F-809F4CBF1105}" type="presOf" srcId="{0EF28CB3-D3B8-B649-8528-15FCFCA3F0A0}" destId="{AB73239D-4689-C443-8F78-8ED4A3447D5A}" srcOrd="0" destOrd="0" presId="urn:microsoft.com/office/officeart/2005/8/layout/hierarchy3"/>
    <dgm:cxn modelId="{C5558DCB-C992-B94C-A624-A7A25EEF5193}" type="presOf" srcId="{D992F2C7-3F93-A841-90E2-471BB1BE191F}" destId="{ECAFC737-FB61-7941-9AAF-55AF8C851CBF}" srcOrd="1" destOrd="0" presId="urn:microsoft.com/office/officeart/2005/8/layout/hierarchy3"/>
    <dgm:cxn modelId="{EDB019E9-7AD4-1242-87AF-56BAABA0C2CA}" srcId="{A0AC016C-0AC3-DC4B-86FE-44043BFA7E66}" destId="{0B330B78-D47D-2C4D-BA32-306E27B0FBE9}" srcOrd="2" destOrd="0" parTransId="{A5523A3E-FADF-7E4A-A905-C763997B2011}" sibTransId="{9B208DA8-AB4C-3A43-A81F-F9E8660FA8FB}"/>
    <dgm:cxn modelId="{B0ECC0E9-F550-594B-B2CE-88751866B0E1}" srcId="{A0AC016C-0AC3-DC4B-86FE-44043BFA7E66}" destId="{DF75EC09-39A2-114B-8A14-04B56B4B18E1}" srcOrd="3" destOrd="0" parTransId="{F5E2F66B-F349-3D44-8770-142770CFFED1}" sibTransId="{2BFA75E2-3281-8548-BCB8-E8C7763ED78C}"/>
    <dgm:cxn modelId="{4D2696EF-AABF-FD40-8891-FA1DF4C9F0C9}" srcId="{A0AC016C-0AC3-DC4B-86FE-44043BFA7E66}" destId="{0EF28CB3-D3B8-B649-8528-15FCFCA3F0A0}" srcOrd="0" destOrd="0" parTransId="{19B6E399-E86E-FF4B-8706-2E12EE8F34D5}" sibTransId="{73F85B0A-4584-D74E-9D38-3653DB1F742A}"/>
    <dgm:cxn modelId="{9C248ECD-3D5D-9144-B693-B5DA5ED7C673}" type="presParOf" srcId="{2BD12FC9-3983-834F-A395-1D8F9064AFA2}" destId="{5DC96852-FE9A-3B42-9F21-B0285B9E5989}" srcOrd="0" destOrd="0" presId="urn:microsoft.com/office/officeart/2005/8/layout/hierarchy3"/>
    <dgm:cxn modelId="{1133B2CC-44BD-E744-A6B4-B5EA7A54C58A}" type="presParOf" srcId="{5DC96852-FE9A-3B42-9F21-B0285B9E5989}" destId="{E0493B23-2437-A947-8916-CF028FDCBC79}" srcOrd="0" destOrd="0" presId="urn:microsoft.com/office/officeart/2005/8/layout/hierarchy3"/>
    <dgm:cxn modelId="{2EA3E1F9-2329-5543-820F-676C57A981F1}" type="presParOf" srcId="{E0493B23-2437-A947-8916-CF028FDCBC79}" destId="{AB73239D-4689-C443-8F78-8ED4A3447D5A}" srcOrd="0" destOrd="0" presId="urn:microsoft.com/office/officeart/2005/8/layout/hierarchy3"/>
    <dgm:cxn modelId="{BCCFA5A8-1134-F041-A99D-909EBA88D5B1}" type="presParOf" srcId="{E0493B23-2437-A947-8916-CF028FDCBC79}" destId="{C4479052-D90D-844B-ADFD-85BF5C1FFE6B}" srcOrd="1" destOrd="0" presId="urn:microsoft.com/office/officeart/2005/8/layout/hierarchy3"/>
    <dgm:cxn modelId="{610E30C7-D260-1D46-A2A5-06B0EE2ED84C}" type="presParOf" srcId="{5DC96852-FE9A-3B42-9F21-B0285B9E5989}" destId="{24F0D290-B15A-934F-9FBA-B975FB5AE086}" srcOrd="1" destOrd="0" presId="urn:microsoft.com/office/officeart/2005/8/layout/hierarchy3"/>
    <dgm:cxn modelId="{52E73739-9284-954B-B046-8429F10907BC}" type="presParOf" srcId="{24F0D290-B15A-934F-9FBA-B975FB5AE086}" destId="{F85A2C16-CB4B-2540-8E99-0279CE4817D3}" srcOrd="0" destOrd="0" presId="urn:microsoft.com/office/officeart/2005/8/layout/hierarchy3"/>
    <dgm:cxn modelId="{40D86C44-ACA2-094F-8484-3711C9B730D8}" type="presParOf" srcId="{24F0D290-B15A-934F-9FBA-B975FB5AE086}" destId="{70FD2187-63E3-D44D-BB13-A48A6B1030B8}" srcOrd="1" destOrd="0" presId="urn:microsoft.com/office/officeart/2005/8/layout/hierarchy3"/>
    <dgm:cxn modelId="{9E8661DF-F466-4143-AC68-51C8E38F6C28}" type="presParOf" srcId="{2BD12FC9-3983-834F-A395-1D8F9064AFA2}" destId="{DBF6CC28-B1BF-F847-BA59-7B4FF3C34455}" srcOrd="1" destOrd="0" presId="urn:microsoft.com/office/officeart/2005/8/layout/hierarchy3"/>
    <dgm:cxn modelId="{5DA9F881-8486-5C48-9297-CFA44565F418}" type="presParOf" srcId="{DBF6CC28-B1BF-F847-BA59-7B4FF3C34455}" destId="{81944F3A-5CFC-CB45-B776-5B09D0595C38}" srcOrd="0" destOrd="0" presId="urn:microsoft.com/office/officeart/2005/8/layout/hierarchy3"/>
    <dgm:cxn modelId="{8EFEED67-4644-D94B-B33B-E87D1817E33F}" type="presParOf" srcId="{81944F3A-5CFC-CB45-B776-5B09D0595C38}" destId="{B06AB0F6-0C20-5C41-B284-917F95D2E413}" srcOrd="0" destOrd="0" presId="urn:microsoft.com/office/officeart/2005/8/layout/hierarchy3"/>
    <dgm:cxn modelId="{10CE7F9B-B843-8C40-95CB-065E2F73D737}" type="presParOf" srcId="{81944F3A-5CFC-CB45-B776-5B09D0595C38}" destId="{ECAFC737-FB61-7941-9AAF-55AF8C851CBF}" srcOrd="1" destOrd="0" presId="urn:microsoft.com/office/officeart/2005/8/layout/hierarchy3"/>
    <dgm:cxn modelId="{E02CAC9B-86AC-C64A-B576-DF241D207283}" type="presParOf" srcId="{DBF6CC28-B1BF-F847-BA59-7B4FF3C34455}" destId="{FC9634BB-6257-D542-B61A-5E614EF8E7C1}" srcOrd="1" destOrd="0" presId="urn:microsoft.com/office/officeart/2005/8/layout/hierarchy3"/>
    <dgm:cxn modelId="{56DCCF56-F041-F344-8705-DE3DC274CFE3}" type="presParOf" srcId="{2BD12FC9-3983-834F-A395-1D8F9064AFA2}" destId="{5263B1AB-249B-0A4E-B671-B3069DD6B06D}" srcOrd="2" destOrd="0" presId="urn:microsoft.com/office/officeart/2005/8/layout/hierarchy3"/>
    <dgm:cxn modelId="{2072AA0F-77A9-764D-80B7-2F84B70F4966}" type="presParOf" srcId="{5263B1AB-249B-0A4E-B671-B3069DD6B06D}" destId="{ADCB7F61-3956-0041-8983-4BA2498E0CDF}" srcOrd="0" destOrd="0" presId="urn:microsoft.com/office/officeart/2005/8/layout/hierarchy3"/>
    <dgm:cxn modelId="{0C413B05-CCDF-CD49-8093-BAA1C77B881F}" type="presParOf" srcId="{ADCB7F61-3956-0041-8983-4BA2498E0CDF}" destId="{C5303250-2941-374F-A3BC-9A619C088FB5}" srcOrd="0" destOrd="0" presId="urn:microsoft.com/office/officeart/2005/8/layout/hierarchy3"/>
    <dgm:cxn modelId="{D48A5019-300E-D947-8762-E842B69838E6}" type="presParOf" srcId="{ADCB7F61-3956-0041-8983-4BA2498E0CDF}" destId="{83599A41-8011-D54F-B515-21300437901D}" srcOrd="1" destOrd="0" presId="urn:microsoft.com/office/officeart/2005/8/layout/hierarchy3"/>
    <dgm:cxn modelId="{4228D7F2-7D31-B343-B25C-94A6496E6DF1}" type="presParOf" srcId="{5263B1AB-249B-0A4E-B671-B3069DD6B06D}" destId="{927993B2-2968-4F40-9913-D4D94D97C0A7}" srcOrd="1" destOrd="0" presId="urn:microsoft.com/office/officeart/2005/8/layout/hierarchy3"/>
    <dgm:cxn modelId="{50C43D68-0BBA-B841-BCA1-A8C1171F04F6}" type="presParOf" srcId="{2BD12FC9-3983-834F-A395-1D8F9064AFA2}" destId="{E8B7B939-49EB-694A-95F7-7452990AE641}" srcOrd="3" destOrd="0" presId="urn:microsoft.com/office/officeart/2005/8/layout/hierarchy3"/>
    <dgm:cxn modelId="{CA880745-BC81-9247-B03E-8A91D1987C28}" type="presParOf" srcId="{E8B7B939-49EB-694A-95F7-7452990AE641}" destId="{88B5A248-9B23-1644-8DCA-7661FF18C875}" srcOrd="0" destOrd="0" presId="urn:microsoft.com/office/officeart/2005/8/layout/hierarchy3"/>
    <dgm:cxn modelId="{0FBAEE10-2948-A442-9D3E-D9C0DBE5DE5A}" type="presParOf" srcId="{88B5A248-9B23-1644-8DCA-7661FF18C875}" destId="{41B06BE2-25C7-624A-9237-A84DC8217BEC}" srcOrd="0" destOrd="0" presId="urn:microsoft.com/office/officeart/2005/8/layout/hierarchy3"/>
    <dgm:cxn modelId="{E5452F22-65D4-6A4F-9314-749DCC2BEC46}" type="presParOf" srcId="{88B5A248-9B23-1644-8DCA-7661FF18C875}" destId="{F0AC470F-9474-4046-8F7A-AB49F6A91D8E}" srcOrd="1" destOrd="0" presId="urn:microsoft.com/office/officeart/2005/8/layout/hierarchy3"/>
    <dgm:cxn modelId="{754FED18-AAA6-7348-B4FE-CC7F7E589923}" type="presParOf" srcId="{E8B7B939-49EB-694A-95F7-7452990AE641}" destId="{0E9C721A-D0A7-4843-BC8E-47BE8BA3388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79E889-FC53-A64A-9F7D-E59F198B6F26}" type="doc">
      <dgm:prSet loTypeId="urn:microsoft.com/office/officeart/2005/8/layout/hierarchy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F04F422-9670-2F4A-82C1-46A815730676}">
      <dgm:prSet custT="1"/>
      <dgm:spPr/>
      <dgm:t>
        <a:bodyPr/>
        <a:lstStyle/>
        <a:p>
          <a:r>
            <a:rPr lang="en-US" sz="2400" dirty="0"/>
            <a:t>The CDA contains the screening criteria to qualify nuclear energy and gas as “green”</a:t>
          </a:r>
          <a:endParaRPr lang="en-BE" sz="2400" dirty="0"/>
        </a:p>
      </dgm:t>
    </dgm:pt>
    <dgm:pt modelId="{2518691E-1BF8-EA4B-A9A4-E6706F9F3A79}" type="parTrans" cxnId="{BD58D7E5-2CFA-4F48-BDED-C0A67C06A732}">
      <dgm:prSet/>
      <dgm:spPr/>
      <dgm:t>
        <a:bodyPr/>
        <a:lstStyle/>
        <a:p>
          <a:endParaRPr lang="en-GB"/>
        </a:p>
      </dgm:t>
    </dgm:pt>
    <dgm:pt modelId="{61441B58-4E66-A145-AF9C-3673BFE53A6C}" type="sibTrans" cxnId="{BD58D7E5-2CFA-4F48-BDED-C0A67C06A732}">
      <dgm:prSet/>
      <dgm:spPr/>
      <dgm:t>
        <a:bodyPr/>
        <a:lstStyle/>
        <a:p>
          <a:endParaRPr lang="en-GB"/>
        </a:p>
      </dgm:t>
    </dgm:pt>
    <dgm:pt modelId="{8CAAB0C3-9A73-A140-ABDF-6B5E83862785}">
      <dgm:prSet custT="1"/>
      <dgm:spPr/>
      <dgm:t>
        <a:bodyPr/>
        <a:lstStyle/>
        <a:p>
          <a:r>
            <a:rPr lang="en-US" sz="1800" dirty="0"/>
            <a:t>Adopted by the EC in February 2022 </a:t>
          </a:r>
          <a:endParaRPr lang="en-BE" sz="1800" dirty="0"/>
        </a:p>
      </dgm:t>
    </dgm:pt>
    <dgm:pt modelId="{40E0FE21-F2F9-0A45-A9E7-5D4169166B36}" type="parTrans" cxnId="{54002AE6-4D91-9E48-9688-3528C0BD1FEA}">
      <dgm:prSet/>
      <dgm:spPr/>
      <dgm:t>
        <a:bodyPr/>
        <a:lstStyle/>
        <a:p>
          <a:endParaRPr lang="en-GB"/>
        </a:p>
      </dgm:t>
    </dgm:pt>
    <dgm:pt modelId="{8009BB2D-6C71-3641-9439-A016F4388722}" type="sibTrans" cxnId="{54002AE6-4D91-9E48-9688-3528C0BD1FEA}">
      <dgm:prSet/>
      <dgm:spPr/>
      <dgm:t>
        <a:bodyPr/>
        <a:lstStyle/>
        <a:p>
          <a:endParaRPr lang="en-GB"/>
        </a:p>
      </dgm:t>
    </dgm:pt>
    <dgm:pt modelId="{979568EE-E755-2F43-AA4A-FF9B3232C68C}">
      <dgm:prSet custT="1"/>
      <dgm:spPr/>
      <dgm:t>
        <a:bodyPr/>
        <a:lstStyle/>
        <a:p>
          <a:r>
            <a:rPr lang="en-US" sz="1800" dirty="0"/>
            <a:t>Complementing the first set of screening criteria from 2021</a:t>
          </a:r>
          <a:endParaRPr lang="en-BE" sz="1800" dirty="0"/>
        </a:p>
      </dgm:t>
    </dgm:pt>
    <dgm:pt modelId="{2C151FE3-9001-0141-B60A-055C6029DA66}" type="parTrans" cxnId="{748CC555-2B0B-E948-A477-3B362CC4A3A6}">
      <dgm:prSet/>
      <dgm:spPr/>
      <dgm:t>
        <a:bodyPr/>
        <a:lstStyle/>
        <a:p>
          <a:endParaRPr lang="en-GB"/>
        </a:p>
      </dgm:t>
    </dgm:pt>
    <dgm:pt modelId="{1D69AF71-D28A-054F-BCB7-1C669DC8FB1A}" type="sibTrans" cxnId="{748CC555-2B0B-E948-A477-3B362CC4A3A6}">
      <dgm:prSet/>
      <dgm:spPr/>
      <dgm:t>
        <a:bodyPr/>
        <a:lstStyle/>
        <a:p>
          <a:endParaRPr lang="en-GB"/>
        </a:p>
      </dgm:t>
    </dgm:pt>
    <dgm:pt modelId="{558C691A-B6CA-2E49-9D2B-E4CC15BE753F}">
      <dgm:prSet custT="1"/>
      <dgm:spPr/>
      <dgm:t>
        <a:bodyPr/>
        <a:lstStyle/>
        <a:p>
          <a:r>
            <a:rPr lang="en-US" sz="1800" dirty="0"/>
            <a:t>No objection by the Council</a:t>
          </a:r>
          <a:endParaRPr lang="en-BE" sz="1800" dirty="0"/>
        </a:p>
      </dgm:t>
    </dgm:pt>
    <dgm:pt modelId="{0A8E4C85-A242-154B-B00F-5A17B69D0534}" type="parTrans" cxnId="{4DA94AC1-7719-8846-93AD-93998FD2766B}">
      <dgm:prSet/>
      <dgm:spPr/>
      <dgm:t>
        <a:bodyPr/>
        <a:lstStyle/>
        <a:p>
          <a:endParaRPr lang="en-GB"/>
        </a:p>
      </dgm:t>
    </dgm:pt>
    <dgm:pt modelId="{E53E3FD6-1C7D-EF4B-9D8D-BF12D64DF28A}" type="sibTrans" cxnId="{4DA94AC1-7719-8846-93AD-93998FD2766B}">
      <dgm:prSet/>
      <dgm:spPr/>
      <dgm:t>
        <a:bodyPr/>
        <a:lstStyle/>
        <a:p>
          <a:endParaRPr lang="en-GB"/>
        </a:p>
      </dgm:t>
    </dgm:pt>
    <dgm:pt modelId="{FD63141B-71F0-8647-A5C0-5053811AA279}">
      <dgm:prSet custT="1"/>
      <dgm:spPr/>
      <dgm:t>
        <a:bodyPr/>
        <a:lstStyle/>
        <a:p>
          <a:r>
            <a:rPr lang="en-US" sz="1800" dirty="0"/>
            <a:t>Objection by ENVI/ECON Committees on 14 June 2022</a:t>
          </a:r>
          <a:endParaRPr lang="en-BE" sz="1800" dirty="0"/>
        </a:p>
      </dgm:t>
    </dgm:pt>
    <dgm:pt modelId="{9005FA10-87E8-3845-949C-41808131044D}" type="parTrans" cxnId="{6F302B07-CA37-8548-B082-B1F05F681750}">
      <dgm:prSet/>
      <dgm:spPr/>
      <dgm:t>
        <a:bodyPr/>
        <a:lstStyle/>
        <a:p>
          <a:endParaRPr lang="en-GB"/>
        </a:p>
      </dgm:t>
    </dgm:pt>
    <dgm:pt modelId="{9DDE79A0-1CB5-F34E-9895-CCB6C9FFFDB1}" type="sibTrans" cxnId="{6F302B07-CA37-8548-B082-B1F05F681750}">
      <dgm:prSet/>
      <dgm:spPr/>
      <dgm:t>
        <a:bodyPr/>
        <a:lstStyle/>
        <a:p>
          <a:endParaRPr lang="en-GB"/>
        </a:p>
      </dgm:t>
    </dgm:pt>
    <dgm:pt modelId="{42ACD6DB-E29F-2A42-9636-9D964CD8B3FE}">
      <dgm:prSet custT="1"/>
      <dgm:spPr/>
      <dgm:t>
        <a:bodyPr/>
        <a:lstStyle/>
        <a:p>
          <a:r>
            <a:rPr lang="en-US" sz="1800" dirty="0"/>
            <a:t>Scrutiny by the EP plenary by 11 July - 353 MEPs can reject the CDA</a:t>
          </a:r>
          <a:endParaRPr lang="en-BE" sz="1800" dirty="0"/>
        </a:p>
      </dgm:t>
    </dgm:pt>
    <dgm:pt modelId="{A20EA95A-3EDB-2645-B6E8-08AD3DE79AB4}" type="parTrans" cxnId="{48B22FF9-D4EB-1B44-8290-A0B5C99EC0C9}">
      <dgm:prSet/>
      <dgm:spPr/>
      <dgm:t>
        <a:bodyPr/>
        <a:lstStyle/>
        <a:p>
          <a:endParaRPr lang="en-GB"/>
        </a:p>
      </dgm:t>
    </dgm:pt>
    <dgm:pt modelId="{80AEED94-C4C3-D24D-9839-49F9949FC055}" type="sibTrans" cxnId="{48B22FF9-D4EB-1B44-8290-A0B5C99EC0C9}">
      <dgm:prSet/>
      <dgm:spPr/>
      <dgm:t>
        <a:bodyPr/>
        <a:lstStyle/>
        <a:p>
          <a:endParaRPr lang="en-GB"/>
        </a:p>
      </dgm:t>
    </dgm:pt>
    <dgm:pt modelId="{8FB1203E-970F-EF44-A52B-58920C334425}" type="pres">
      <dgm:prSet presAssocID="{3379E889-FC53-A64A-9F7D-E59F198B6F2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C04751E-A1BE-1849-A9B0-06B0759CAE79}" type="pres">
      <dgm:prSet presAssocID="{0F04F422-9670-2F4A-82C1-46A815730676}" presName="vertOne" presStyleCnt="0"/>
      <dgm:spPr/>
    </dgm:pt>
    <dgm:pt modelId="{E4B6A579-9D7F-8048-91B7-DCC9349B1260}" type="pres">
      <dgm:prSet presAssocID="{0F04F422-9670-2F4A-82C1-46A815730676}" presName="txOne" presStyleLbl="node0" presStyleIdx="0" presStyleCnt="1" custScaleX="92617" custScaleY="13702" custLinFactY="-2626" custLinFactNeighborX="-85" custLinFactNeighborY="-100000">
        <dgm:presLayoutVars>
          <dgm:chPref val="3"/>
        </dgm:presLayoutVars>
      </dgm:prSet>
      <dgm:spPr/>
    </dgm:pt>
    <dgm:pt modelId="{5C002388-F8EA-E945-8353-F9CBDDA50FF8}" type="pres">
      <dgm:prSet presAssocID="{0F04F422-9670-2F4A-82C1-46A815730676}" presName="parTransOne" presStyleCnt="0"/>
      <dgm:spPr/>
    </dgm:pt>
    <dgm:pt modelId="{2CF0A11C-5611-734F-8DAD-95F7E8F430EB}" type="pres">
      <dgm:prSet presAssocID="{0F04F422-9670-2F4A-82C1-46A815730676}" presName="horzOne" presStyleCnt="0"/>
      <dgm:spPr/>
    </dgm:pt>
    <dgm:pt modelId="{0405BD37-3BD1-E44E-BE99-98FB8FEAC198}" type="pres">
      <dgm:prSet presAssocID="{8CAAB0C3-9A73-A140-ABDF-6B5E83862785}" presName="vertTwo" presStyleCnt="0"/>
      <dgm:spPr/>
    </dgm:pt>
    <dgm:pt modelId="{F4598190-2DE2-2B4E-8C4A-2931BE0641E8}" type="pres">
      <dgm:prSet presAssocID="{8CAAB0C3-9A73-A140-ABDF-6B5E83862785}" presName="txTwo" presStyleLbl="node2" presStyleIdx="0" presStyleCnt="3" custScaleX="49298" custScaleY="15306" custLinFactNeighborX="5395" custLinFactNeighborY="-19558">
        <dgm:presLayoutVars>
          <dgm:chPref val="3"/>
        </dgm:presLayoutVars>
      </dgm:prSet>
      <dgm:spPr/>
    </dgm:pt>
    <dgm:pt modelId="{7A22CB27-9EF6-2345-8034-AB6A766725A7}" type="pres">
      <dgm:prSet presAssocID="{8CAAB0C3-9A73-A140-ABDF-6B5E83862785}" presName="parTransTwo" presStyleCnt="0"/>
      <dgm:spPr/>
    </dgm:pt>
    <dgm:pt modelId="{1F2ED68B-773C-144C-A00E-02721C9E3AFB}" type="pres">
      <dgm:prSet presAssocID="{8CAAB0C3-9A73-A140-ABDF-6B5E83862785}" presName="horzTwo" presStyleCnt="0"/>
      <dgm:spPr/>
    </dgm:pt>
    <dgm:pt modelId="{8EF79B2C-091D-8444-97E0-8C9E0F573B2D}" type="pres">
      <dgm:prSet presAssocID="{979568EE-E755-2F43-AA4A-FF9B3232C68C}" presName="vertThree" presStyleCnt="0"/>
      <dgm:spPr/>
    </dgm:pt>
    <dgm:pt modelId="{724D9957-9A45-BD44-96CC-3C08ABA492B6}" type="pres">
      <dgm:prSet presAssocID="{979568EE-E755-2F43-AA4A-FF9B3232C68C}" presName="txThree" presStyleLbl="node3" presStyleIdx="0" presStyleCnt="2" custScaleX="49314" custScaleY="12894" custLinFactNeighborX="5387" custLinFactNeighborY="-9956">
        <dgm:presLayoutVars>
          <dgm:chPref val="3"/>
        </dgm:presLayoutVars>
      </dgm:prSet>
      <dgm:spPr/>
    </dgm:pt>
    <dgm:pt modelId="{E771A460-1538-394B-9A8A-468331479458}" type="pres">
      <dgm:prSet presAssocID="{979568EE-E755-2F43-AA4A-FF9B3232C68C}" presName="horzThree" presStyleCnt="0"/>
      <dgm:spPr/>
    </dgm:pt>
    <dgm:pt modelId="{F1AD44B4-1FA8-1648-86C5-E9EBFCA3B45C}" type="pres">
      <dgm:prSet presAssocID="{8009BB2D-6C71-3641-9439-A016F4388722}" presName="sibSpaceTwo" presStyleCnt="0"/>
      <dgm:spPr/>
    </dgm:pt>
    <dgm:pt modelId="{FD9AA2FC-B10B-1E4E-B449-96222B3CD2D0}" type="pres">
      <dgm:prSet presAssocID="{558C691A-B6CA-2E49-9D2B-E4CC15BE753F}" presName="vertTwo" presStyleCnt="0"/>
      <dgm:spPr/>
    </dgm:pt>
    <dgm:pt modelId="{09224481-465C-4C43-857D-BE63B27B6F1A}" type="pres">
      <dgm:prSet presAssocID="{558C691A-B6CA-2E49-9D2B-E4CC15BE753F}" presName="txTwo" presStyleLbl="node2" presStyleIdx="1" presStyleCnt="3" custScaleX="49291" custScaleY="15338" custLinFactNeighborX="314" custLinFactNeighborY="-2447">
        <dgm:presLayoutVars>
          <dgm:chPref val="3"/>
        </dgm:presLayoutVars>
      </dgm:prSet>
      <dgm:spPr/>
    </dgm:pt>
    <dgm:pt modelId="{258DB349-060D-3041-92AF-3C830E94C5F5}" type="pres">
      <dgm:prSet presAssocID="{558C691A-B6CA-2E49-9D2B-E4CC15BE753F}" presName="horzTwo" presStyleCnt="0"/>
      <dgm:spPr/>
    </dgm:pt>
    <dgm:pt modelId="{64498F6D-7F1C-2A4A-BD3A-DF7A1454D0CF}" type="pres">
      <dgm:prSet presAssocID="{E53E3FD6-1C7D-EF4B-9D8D-BF12D64DF28A}" presName="sibSpaceTwo" presStyleCnt="0"/>
      <dgm:spPr/>
    </dgm:pt>
    <dgm:pt modelId="{70C75099-F517-5347-92F6-8254C9A52B5A}" type="pres">
      <dgm:prSet presAssocID="{FD63141B-71F0-8647-A5C0-5053811AA279}" presName="vertTwo" presStyleCnt="0"/>
      <dgm:spPr/>
    </dgm:pt>
    <dgm:pt modelId="{E901D007-1E61-194E-82B6-7CF1637EDDA0}" type="pres">
      <dgm:prSet presAssocID="{FD63141B-71F0-8647-A5C0-5053811AA279}" presName="txTwo" presStyleLbl="node2" presStyleIdx="2" presStyleCnt="3" custScaleX="49308" custScaleY="15338" custLinFactNeighborX="-4736" custLinFactNeighborY="-19687">
        <dgm:presLayoutVars>
          <dgm:chPref val="3"/>
        </dgm:presLayoutVars>
      </dgm:prSet>
      <dgm:spPr/>
    </dgm:pt>
    <dgm:pt modelId="{74FEEF0C-EF41-7849-9A92-562010C4F00E}" type="pres">
      <dgm:prSet presAssocID="{FD63141B-71F0-8647-A5C0-5053811AA279}" presName="parTransTwo" presStyleCnt="0"/>
      <dgm:spPr/>
    </dgm:pt>
    <dgm:pt modelId="{206EAA37-93F3-0F43-9555-3F0021EA212C}" type="pres">
      <dgm:prSet presAssocID="{FD63141B-71F0-8647-A5C0-5053811AA279}" presName="horzTwo" presStyleCnt="0"/>
      <dgm:spPr/>
    </dgm:pt>
    <dgm:pt modelId="{6FA7714D-E87D-624B-8A81-E8BFD1F4401C}" type="pres">
      <dgm:prSet presAssocID="{42ACD6DB-E29F-2A42-9636-9D964CD8B3FE}" presName="vertThree" presStyleCnt="0"/>
      <dgm:spPr/>
    </dgm:pt>
    <dgm:pt modelId="{F50302E8-3D62-9F4A-8A59-422EB294CFAF}" type="pres">
      <dgm:prSet presAssocID="{42ACD6DB-E29F-2A42-9636-9D964CD8B3FE}" presName="txThree" presStyleLbl="node3" presStyleIdx="1" presStyleCnt="2" custScaleX="49298" custScaleY="12931" custLinFactNeighborX="-4741" custLinFactNeighborY="-9888">
        <dgm:presLayoutVars>
          <dgm:chPref val="3"/>
        </dgm:presLayoutVars>
      </dgm:prSet>
      <dgm:spPr/>
    </dgm:pt>
    <dgm:pt modelId="{4CA8EC33-5503-B94B-A61C-16F2382E7B91}" type="pres">
      <dgm:prSet presAssocID="{42ACD6DB-E29F-2A42-9636-9D964CD8B3FE}" presName="horzThree" presStyleCnt="0"/>
      <dgm:spPr/>
    </dgm:pt>
  </dgm:ptLst>
  <dgm:cxnLst>
    <dgm:cxn modelId="{6F302B07-CA37-8548-B082-B1F05F681750}" srcId="{0F04F422-9670-2F4A-82C1-46A815730676}" destId="{FD63141B-71F0-8647-A5C0-5053811AA279}" srcOrd="2" destOrd="0" parTransId="{9005FA10-87E8-3845-949C-41808131044D}" sibTransId="{9DDE79A0-1CB5-F34E-9895-CCB6C9FFFDB1}"/>
    <dgm:cxn modelId="{2A536614-640F-6F4F-9686-BB05D7850001}" type="presOf" srcId="{42ACD6DB-E29F-2A42-9636-9D964CD8B3FE}" destId="{F50302E8-3D62-9F4A-8A59-422EB294CFAF}" srcOrd="0" destOrd="0" presId="urn:microsoft.com/office/officeart/2005/8/layout/hierarchy4"/>
    <dgm:cxn modelId="{E522CD4E-284B-4247-976C-484B3DA348A2}" type="presOf" srcId="{8CAAB0C3-9A73-A140-ABDF-6B5E83862785}" destId="{F4598190-2DE2-2B4E-8C4A-2931BE0641E8}" srcOrd="0" destOrd="0" presId="urn:microsoft.com/office/officeart/2005/8/layout/hierarchy4"/>
    <dgm:cxn modelId="{DE769551-1D6F-E347-981F-B1A401954891}" type="presOf" srcId="{FD63141B-71F0-8647-A5C0-5053811AA279}" destId="{E901D007-1E61-194E-82B6-7CF1637EDDA0}" srcOrd="0" destOrd="0" presId="urn:microsoft.com/office/officeart/2005/8/layout/hierarchy4"/>
    <dgm:cxn modelId="{748CC555-2B0B-E948-A477-3B362CC4A3A6}" srcId="{8CAAB0C3-9A73-A140-ABDF-6B5E83862785}" destId="{979568EE-E755-2F43-AA4A-FF9B3232C68C}" srcOrd="0" destOrd="0" parTransId="{2C151FE3-9001-0141-B60A-055C6029DA66}" sibTransId="{1D69AF71-D28A-054F-BCB7-1C669DC8FB1A}"/>
    <dgm:cxn modelId="{0238E982-5BDF-C64C-BB62-F9EDBB4E3199}" type="presOf" srcId="{3379E889-FC53-A64A-9F7D-E59F198B6F26}" destId="{8FB1203E-970F-EF44-A52B-58920C334425}" srcOrd="0" destOrd="0" presId="urn:microsoft.com/office/officeart/2005/8/layout/hierarchy4"/>
    <dgm:cxn modelId="{038C6B9F-B8E8-D54B-B52D-31D1E86D82F1}" type="presOf" srcId="{0F04F422-9670-2F4A-82C1-46A815730676}" destId="{E4B6A579-9D7F-8048-91B7-DCC9349B1260}" srcOrd="0" destOrd="0" presId="urn:microsoft.com/office/officeart/2005/8/layout/hierarchy4"/>
    <dgm:cxn modelId="{4DA94AC1-7719-8846-93AD-93998FD2766B}" srcId="{0F04F422-9670-2F4A-82C1-46A815730676}" destId="{558C691A-B6CA-2E49-9D2B-E4CC15BE753F}" srcOrd="1" destOrd="0" parTransId="{0A8E4C85-A242-154B-B00F-5A17B69D0534}" sibTransId="{E53E3FD6-1C7D-EF4B-9D8D-BF12D64DF28A}"/>
    <dgm:cxn modelId="{BD58D7E5-2CFA-4F48-BDED-C0A67C06A732}" srcId="{3379E889-FC53-A64A-9F7D-E59F198B6F26}" destId="{0F04F422-9670-2F4A-82C1-46A815730676}" srcOrd="0" destOrd="0" parTransId="{2518691E-1BF8-EA4B-A9A4-E6706F9F3A79}" sibTransId="{61441B58-4E66-A145-AF9C-3673BFE53A6C}"/>
    <dgm:cxn modelId="{54002AE6-4D91-9E48-9688-3528C0BD1FEA}" srcId="{0F04F422-9670-2F4A-82C1-46A815730676}" destId="{8CAAB0C3-9A73-A140-ABDF-6B5E83862785}" srcOrd="0" destOrd="0" parTransId="{40E0FE21-F2F9-0A45-A9E7-5D4169166B36}" sibTransId="{8009BB2D-6C71-3641-9439-A016F4388722}"/>
    <dgm:cxn modelId="{6C783AEB-46B0-7547-B525-98666CCB7517}" type="presOf" srcId="{979568EE-E755-2F43-AA4A-FF9B3232C68C}" destId="{724D9957-9A45-BD44-96CC-3C08ABA492B6}" srcOrd="0" destOrd="0" presId="urn:microsoft.com/office/officeart/2005/8/layout/hierarchy4"/>
    <dgm:cxn modelId="{48B22FF9-D4EB-1B44-8290-A0B5C99EC0C9}" srcId="{FD63141B-71F0-8647-A5C0-5053811AA279}" destId="{42ACD6DB-E29F-2A42-9636-9D964CD8B3FE}" srcOrd="0" destOrd="0" parTransId="{A20EA95A-3EDB-2645-B6E8-08AD3DE79AB4}" sibTransId="{80AEED94-C4C3-D24D-9839-49F9949FC055}"/>
    <dgm:cxn modelId="{FD7CE0FD-0763-EA4D-B807-4D9FA0F1E8A6}" type="presOf" srcId="{558C691A-B6CA-2E49-9D2B-E4CC15BE753F}" destId="{09224481-465C-4C43-857D-BE63B27B6F1A}" srcOrd="0" destOrd="0" presId="urn:microsoft.com/office/officeart/2005/8/layout/hierarchy4"/>
    <dgm:cxn modelId="{1EDFE066-3620-C547-8AC1-4E8A62A54985}" type="presParOf" srcId="{8FB1203E-970F-EF44-A52B-58920C334425}" destId="{8C04751E-A1BE-1849-A9B0-06B0759CAE79}" srcOrd="0" destOrd="0" presId="urn:microsoft.com/office/officeart/2005/8/layout/hierarchy4"/>
    <dgm:cxn modelId="{617B55C3-6203-8A41-97BC-0BAE0E23C856}" type="presParOf" srcId="{8C04751E-A1BE-1849-A9B0-06B0759CAE79}" destId="{E4B6A579-9D7F-8048-91B7-DCC9349B1260}" srcOrd="0" destOrd="0" presId="urn:microsoft.com/office/officeart/2005/8/layout/hierarchy4"/>
    <dgm:cxn modelId="{627E54E5-0F67-164B-918D-E04BD189245E}" type="presParOf" srcId="{8C04751E-A1BE-1849-A9B0-06B0759CAE79}" destId="{5C002388-F8EA-E945-8353-F9CBDDA50FF8}" srcOrd="1" destOrd="0" presId="urn:microsoft.com/office/officeart/2005/8/layout/hierarchy4"/>
    <dgm:cxn modelId="{188FD3F4-1AD4-0A4E-9EA7-D370E1EDF0B6}" type="presParOf" srcId="{8C04751E-A1BE-1849-A9B0-06B0759CAE79}" destId="{2CF0A11C-5611-734F-8DAD-95F7E8F430EB}" srcOrd="2" destOrd="0" presId="urn:microsoft.com/office/officeart/2005/8/layout/hierarchy4"/>
    <dgm:cxn modelId="{F6E689BD-46E9-C04B-9C64-BE79A1FC9ECA}" type="presParOf" srcId="{2CF0A11C-5611-734F-8DAD-95F7E8F430EB}" destId="{0405BD37-3BD1-E44E-BE99-98FB8FEAC198}" srcOrd="0" destOrd="0" presId="urn:microsoft.com/office/officeart/2005/8/layout/hierarchy4"/>
    <dgm:cxn modelId="{BF340341-0A43-3C48-AF18-EFF1AE6EDB1B}" type="presParOf" srcId="{0405BD37-3BD1-E44E-BE99-98FB8FEAC198}" destId="{F4598190-2DE2-2B4E-8C4A-2931BE0641E8}" srcOrd="0" destOrd="0" presId="urn:microsoft.com/office/officeart/2005/8/layout/hierarchy4"/>
    <dgm:cxn modelId="{63166507-4AA7-8046-88EC-DE774F2AA787}" type="presParOf" srcId="{0405BD37-3BD1-E44E-BE99-98FB8FEAC198}" destId="{7A22CB27-9EF6-2345-8034-AB6A766725A7}" srcOrd="1" destOrd="0" presId="urn:microsoft.com/office/officeart/2005/8/layout/hierarchy4"/>
    <dgm:cxn modelId="{F4300408-F1FD-3B40-AA00-69297EA88713}" type="presParOf" srcId="{0405BD37-3BD1-E44E-BE99-98FB8FEAC198}" destId="{1F2ED68B-773C-144C-A00E-02721C9E3AFB}" srcOrd="2" destOrd="0" presId="urn:microsoft.com/office/officeart/2005/8/layout/hierarchy4"/>
    <dgm:cxn modelId="{1CFBB3B0-B08B-A046-A07D-13819AC83BDB}" type="presParOf" srcId="{1F2ED68B-773C-144C-A00E-02721C9E3AFB}" destId="{8EF79B2C-091D-8444-97E0-8C9E0F573B2D}" srcOrd="0" destOrd="0" presId="urn:microsoft.com/office/officeart/2005/8/layout/hierarchy4"/>
    <dgm:cxn modelId="{5C612252-86FE-7640-81CF-F18FE44C5868}" type="presParOf" srcId="{8EF79B2C-091D-8444-97E0-8C9E0F573B2D}" destId="{724D9957-9A45-BD44-96CC-3C08ABA492B6}" srcOrd="0" destOrd="0" presId="urn:microsoft.com/office/officeart/2005/8/layout/hierarchy4"/>
    <dgm:cxn modelId="{A7F18EE5-7CDA-5544-823B-F379624DFFE9}" type="presParOf" srcId="{8EF79B2C-091D-8444-97E0-8C9E0F573B2D}" destId="{E771A460-1538-394B-9A8A-468331479458}" srcOrd="1" destOrd="0" presId="urn:microsoft.com/office/officeart/2005/8/layout/hierarchy4"/>
    <dgm:cxn modelId="{58D1FB7E-CC94-9A49-B7A2-98AC9402661C}" type="presParOf" srcId="{2CF0A11C-5611-734F-8DAD-95F7E8F430EB}" destId="{F1AD44B4-1FA8-1648-86C5-E9EBFCA3B45C}" srcOrd="1" destOrd="0" presId="urn:microsoft.com/office/officeart/2005/8/layout/hierarchy4"/>
    <dgm:cxn modelId="{6288D95A-ED95-DD4C-9604-337D004C9FB4}" type="presParOf" srcId="{2CF0A11C-5611-734F-8DAD-95F7E8F430EB}" destId="{FD9AA2FC-B10B-1E4E-B449-96222B3CD2D0}" srcOrd="2" destOrd="0" presId="urn:microsoft.com/office/officeart/2005/8/layout/hierarchy4"/>
    <dgm:cxn modelId="{F0F5F7C0-420B-D640-9F40-C4E1C7940759}" type="presParOf" srcId="{FD9AA2FC-B10B-1E4E-B449-96222B3CD2D0}" destId="{09224481-465C-4C43-857D-BE63B27B6F1A}" srcOrd="0" destOrd="0" presId="urn:microsoft.com/office/officeart/2005/8/layout/hierarchy4"/>
    <dgm:cxn modelId="{B57E770B-49E0-0443-909D-84C815F4F01C}" type="presParOf" srcId="{FD9AA2FC-B10B-1E4E-B449-96222B3CD2D0}" destId="{258DB349-060D-3041-92AF-3C830E94C5F5}" srcOrd="1" destOrd="0" presId="urn:microsoft.com/office/officeart/2005/8/layout/hierarchy4"/>
    <dgm:cxn modelId="{D77CC468-AD68-1846-B46A-9682597CF7C4}" type="presParOf" srcId="{2CF0A11C-5611-734F-8DAD-95F7E8F430EB}" destId="{64498F6D-7F1C-2A4A-BD3A-DF7A1454D0CF}" srcOrd="3" destOrd="0" presId="urn:microsoft.com/office/officeart/2005/8/layout/hierarchy4"/>
    <dgm:cxn modelId="{D0AC8F30-C6B0-8C43-87AC-224D3259C137}" type="presParOf" srcId="{2CF0A11C-5611-734F-8DAD-95F7E8F430EB}" destId="{70C75099-F517-5347-92F6-8254C9A52B5A}" srcOrd="4" destOrd="0" presId="urn:microsoft.com/office/officeart/2005/8/layout/hierarchy4"/>
    <dgm:cxn modelId="{E374EDC3-C13D-2243-83F2-94DAE3D5BF56}" type="presParOf" srcId="{70C75099-F517-5347-92F6-8254C9A52B5A}" destId="{E901D007-1E61-194E-82B6-7CF1637EDDA0}" srcOrd="0" destOrd="0" presId="urn:microsoft.com/office/officeart/2005/8/layout/hierarchy4"/>
    <dgm:cxn modelId="{BD5AB83B-2449-D641-B46A-13A85943AD97}" type="presParOf" srcId="{70C75099-F517-5347-92F6-8254C9A52B5A}" destId="{74FEEF0C-EF41-7849-9A92-562010C4F00E}" srcOrd="1" destOrd="0" presId="urn:microsoft.com/office/officeart/2005/8/layout/hierarchy4"/>
    <dgm:cxn modelId="{E622DFF7-0FFE-EF40-937E-9AF06A1DA6C8}" type="presParOf" srcId="{70C75099-F517-5347-92F6-8254C9A52B5A}" destId="{206EAA37-93F3-0F43-9555-3F0021EA212C}" srcOrd="2" destOrd="0" presId="urn:microsoft.com/office/officeart/2005/8/layout/hierarchy4"/>
    <dgm:cxn modelId="{C97A9CB7-94B4-0949-85D9-4A39762A3BE1}" type="presParOf" srcId="{206EAA37-93F3-0F43-9555-3F0021EA212C}" destId="{6FA7714D-E87D-624B-8A81-E8BFD1F4401C}" srcOrd="0" destOrd="0" presId="urn:microsoft.com/office/officeart/2005/8/layout/hierarchy4"/>
    <dgm:cxn modelId="{A5EFA8C6-D349-4C42-9289-6E9948E79004}" type="presParOf" srcId="{6FA7714D-E87D-624B-8A81-E8BFD1F4401C}" destId="{F50302E8-3D62-9F4A-8A59-422EB294CFAF}" srcOrd="0" destOrd="0" presId="urn:microsoft.com/office/officeart/2005/8/layout/hierarchy4"/>
    <dgm:cxn modelId="{516C5FF1-0068-134B-9E1F-1C1CEF93F9BC}" type="presParOf" srcId="{6FA7714D-E87D-624B-8A81-E8BFD1F4401C}" destId="{4CA8EC33-5503-B94B-A61C-16F2382E7B9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C5A69E-B6EA-B04F-A739-43F42580D7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196A239-E074-854F-800C-B925BA027C2A}">
      <dgm:prSet/>
      <dgm:spPr/>
      <dgm:t>
        <a:bodyPr/>
        <a:lstStyle/>
        <a:p>
          <a:r>
            <a:rPr lang="en-US" dirty="0"/>
            <a:t>Gas and nuclear </a:t>
          </a:r>
          <a:r>
            <a:rPr lang="en-US"/>
            <a:t>= transition </a:t>
          </a:r>
          <a:r>
            <a:rPr lang="en-US" dirty="0"/>
            <a:t>activities + separate reporting </a:t>
          </a:r>
          <a:endParaRPr lang="en-BE" dirty="0"/>
        </a:p>
      </dgm:t>
    </dgm:pt>
    <dgm:pt modelId="{6F3D884D-1156-D642-AC23-D68A80452CE4}" type="parTrans" cxnId="{6DE4B4B5-68A3-484E-A1C5-8485650C510D}">
      <dgm:prSet/>
      <dgm:spPr/>
      <dgm:t>
        <a:bodyPr/>
        <a:lstStyle/>
        <a:p>
          <a:endParaRPr lang="en-GB"/>
        </a:p>
      </dgm:t>
    </dgm:pt>
    <dgm:pt modelId="{EC1061F2-FA36-4844-8AA0-9D453FFBB204}" type="sibTrans" cxnId="{6DE4B4B5-68A3-484E-A1C5-8485650C510D}">
      <dgm:prSet/>
      <dgm:spPr/>
      <dgm:t>
        <a:bodyPr/>
        <a:lstStyle/>
        <a:p>
          <a:endParaRPr lang="en-GB"/>
        </a:p>
      </dgm:t>
    </dgm:pt>
    <dgm:pt modelId="{52CC7566-6219-324A-B98E-2590EF7BD5B5}">
      <dgm:prSet/>
      <dgm:spPr/>
      <dgm:t>
        <a:bodyPr/>
        <a:lstStyle/>
        <a:p>
          <a:r>
            <a:rPr lang="en-US" dirty="0"/>
            <a:t>Gas used for production of electricity, heat and both can be labeled as “green”, if:</a:t>
          </a:r>
          <a:endParaRPr lang="en-BE" dirty="0"/>
        </a:p>
      </dgm:t>
    </dgm:pt>
    <dgm:pt modelId="{B4171B47-F980-1242-9409-1D4B73B5AD1B}" type="parTrans" cxnId="{3D574B01-14AD-4C44-995D-84C55244FA74}">
      <dgm:prSet/>
      <dgm:spPr/>
      <dgm:t>
        <a:bodyPr/>
        <a:lstStyle/>
        <a:p>
          <a:endParaRPr lang="en-GB"/>
        </a:p>
      </dgm:t>
    </dgm:pt>
    <dgm:pt modelId="{424DF88C-4B7D-1D4F-A139-B2D91451D3C2}" type="sibTrans" cxnId="{3D574B01-14AD-4C44-995D-84C55244FA74}">
      <dgm:prSet/>
      <dgm:spPr/>
      <dgm:t>
        <a:bodyPr/>
        <a:lstStyle/>
        <a:p>
          <a:endParaRPr lang="en-GB"/>
        </a:p>
      </dgm:t>
    </dgm:pt>
    <dgm:pt modelId="{B07AF90C-4309-8F41-8410-966689283EE2}">
      <dgm:prSet/>
      <dgm:spPr/>
      <dgm:t>
        <a:bodyPr/>
        <a:lstStyle/>
        <a:p>
          <a:r>
            <a:rPr lang="en-US" dirty="0"/>
            <a:t>Construction permit before 2030 </a:t>
          </a:r>
          <a:endParaRPr lang="en-BE" dirty="0"/>
        </a:p>
      </dgm:t>
    </dgm:pt>
    <dgm:pt modelId="{6C4FBA03-4960-0944-A289-42223D603AB8}" type="parTrans" cxnId="{6A1B27DF-72D6-694C-8379-FADBB8B4B1A3}">
      <dgm:prSet/>
      <dgm:spPr/>
      <dgm:t>
        <a:bodyPr/>
        <a:lstStyle/>
        <a:p>
          <a:endParaRPr lang="en-GB"/>
        </a:p>
      </dgm:t>
    </dgm:pt>
    <dgm:pt modelId="{C9EE25EC-8C87-AC43-96DA-0CDF6B1A4885}" type="sibTrans" cxnId="{6A1B27DF-72D6-694C-8379-FADBB8B4B1A3}">
      <dgm:prSet/>
      <dgm:spPr/>
      <dgm:t>
        <a:bodyPr/>
        <a:lstStyle/>
        <a:p>
          <a:endParaRPr lang="en-GB"/>
        </a:p>
      </dgm:t>
    </dgm:pt>
    <dgm:pt modelId="{F5634921-22C9-514C-A50D-EF88EFADC880}">
      <dgm:prSet/>
      <dgm:spPr/>
      <dgm:t>
        <a:bodyPr/>
        <a:lstStyle/>
        <a:p>
          <a:r>
            <a:rPr lang="en-US" dirty="0"/>
            <a:t>Substitutes </a:t>
          </a:r>
          <a:r>
            <a:rPr lang="en-GB" dirty="0"/>
            <a:t>an existing coal facility which cannot be replaced by renewables </a:t>
          </a:r>
          <a:endParaRPr lang="en-BE" dirty="0"/>
        </a:p>
      </dgm:t>
    </dgm:pt>
    <dgm:pt modelId="{6FBDEF8A-CAF4-7C4A-8837-A37F9013CC4C}" type="parTrans" cxnId="{DC1EFFE3-9E57-4A4E-8FA5-9810EF6F61EE}">
      <dgm:prSet/>
      <dgm:spPr/>
      <dgm:t>
        <a:bodyPr/>
        <a:lstStyle/>
        <a:p>
          <a:endParaRPr lang="en-GB"/>
        </a:p>
      </dgm:t>
    </dgm:pt>
    <dgm:pt modelId="{C5C8BD11-1EED-D34B-8E80-62C4C2DAC7D3}" type="sibTrans" cxnId="{DC1EFFE3-9E57-4A4E-8FA5-9810EF6F61EE}">
      <dgm:prSet/>
      <dgm:spPr/>
      <dgm:t>
        <a:bodyPr/>
        <a:lstStyle/>
        <a:p>
          <a:endParaRPr lang="en-GB"/>
        </a:p>
      </dgm:t>
    </dgm:pt>
    <dgm:pt modelId="{D0A244ED-5AD3-D844-AFF9-2976002132E9}">
      <dgm:prSet/>
      <dgm:spPr/>
      <dgm:t>
        <a:bodyPr/>
        <a:lstStyle/>
        <a:p>
          <a:r>
            <a:rPr lang="en-US" dirty="0"/>
            <a:t>Gas installation must switch to 100% low carbon gases (incl. H2) by 2035</a:t>
          </a:r>
          <a:endParaRPr lang="en-BE" dirty="0"/>
        </a:p>
      </dgm:t>
    </dgm:pt>
    <dgm:pt modelId="{2B2C9F09-9327-BF4A-B663-1E0D2951A2A6}" type="parTrans" cxnId="{313E711C-7F29-7D41-B90E-8267D28F1FA2}">
      <dgm:prSet/>
      <dgm:spPr/>
      <dgm:t>
        <a:bodyPr/>
        <a:lstStyle/>
        <a:p>
          <a:endParaRPr lang="en-GB"/>
        </a:p>
      </dgm:t>
    </dgm:pt>
    <dgm:pt modelId="{D691ADC7-F19A-CD46-B692-17E91DAE1613}" type="sibTrans" cxnId="{313E711C-7F29-7D41-B90E-8267D28F1FA2}">
      <dgm:prSet/>
      <dgm:spPr/>
      <dgm:t>
        <a:bodyPr/>
        <a:lstStyle/>
        <a:p>
          <a:endParaRPr lang="en-GB"/>
        </a:p>
      </dgm:t>
    </dgm:pt>
    <dgm:pt modelId="{612AF257-BDEC-0E4B-A9EF-79371B847526}">
      <dgm:prSet/>
      <dgm:spPr/>
      <dgm:t>
        <a:bodyPr/>
        <a:lstStyle/>
        <a:p>
          <a:r>
            <a:rPr lang="en-US" dirty="0"/>
            <a:t>Nuclear energy can be labeled as “green”, if:</a:t>
          </a:r>
          <a:endParaRPr lang="en-BE" dirty="0"/>
        </a:p>
      </dgm:t>
    </dgm:pt>
    <dgm:pt modelId="{5DE82F78-C8E7-4540-9C03-B9D6750BB4AA}" type="parTrans" cxnId="{A350FF2A-85C5-B746-A887-9568A23EF1DE}">
      <dgm:prSet/>
      <dgm:spPr/>
      <dgm:t>
        <a:bodyPr/>
        <a:lstStyle/>
        <a:p>
          <a:endParaRPr lang="en-GB"/>
        </a:p>
      </dgm:t>
    </dgm:pt>
    <dgm:pt modelId="{570F4A2E-DFE6-D44D-80AE-EEFC0F974B46}" type="sibTrans" cxnId="{A350FF2A-85C5-B746-A887-9568A23EF1DE}">
      <dgm:prSet/>
      <dgm:spPr/>
      <dgm:t>
        <a:bodyPr/>
        <a:lstStyle/>
        <a:p>
          <a:endParaRPr lang="en-GB"/>
        </a:p>
      </dgm:t>
    </dgm:pt>
    <dgm:pt modelId="{A73E1D34-B34F-834D-ADA6-A6068DC7FD6C}">
      <dgm:prSet/>
      <dgm:spPr/>
      <dgm:t>
        <a:bodyPr/>
        <a:lstStyle/>
        <a:p>
          <a:r>
            <a:rPr lang="en-US" dirty="0"/>
            <a:t>Construction permits for new units before 2045 - upgrades of existing plants until 2040</a:t>
          </a:r>
          <a:endParaRPr lang="en-BE" dirty="0"/>
        </a:p>
      </dgm:t>
    </dgm:pt>
    <dgm:pt modelId="{A92FB83D-EED8-AF46-95E3-789629039D9D}" type="parTrans" cxnId="{F9485262-2507-5E42-98D2-B41F05399F19}">
      <dgm:prSet/>
      <dgm:spPr/>
      <dgm:t>
        <a:bodyPr/>
        <a:lstStyle/>
        <a:p>
          <a:endParaRPr lang="en-GB"/>
        </a:p>
      </dgm:t>
    </dgm:pt>
    <dgm:pt modelId="{66CE08FC-C600-734C-B436-670F49845892}" type="sibTrans" cxnId="{F9485262-2507-5E42-98D2-B41F05399F19}">
      <dgm:prSet/>
      <dgm:spPr/>
      <dgm:t>
        <a:bodyPr/>
        <a:lstStyle/>
        <a:p>
          <a:endParaRPr lang="en-GB"/>
        </a:p>
      </dgm:t>
    </dgm:pt>
    <dgm:pt modelId="{86E69D44-5CF6-894C-BB84-819A9494D3F7}">
      <dgm:prSet/>
      <dgm:spPr/>
      <dgm:t>
        <a:bodyPr/>
        <a:lstStyle/>
        <a:p>
          <a:r>
            <a:rPr lang="en-US" dirty="0"/>
            <a:t>Deployment of best available technology – revised every 10 years</a:t>
          </a:r>
          <a:endParaRPr lang="en-BE" dirty="0"/>
        </a:p>
      </dgm:t>
    </dgm:pt>
    <dgm:pt modelId="{AA800E0E-A51F-B341-81B4-698BA446D2F4}" type="parTrans" cxnId="{E1C59657-D657-DE4F-A0BB-CE48867F8A31}">
      <dgm:prSet/>
      <dgm:spPr/>
      <dgm:t>
        <a:bodyPr/>
        <a:lstStyle/>
        <a:p>
          <a:endParaRPr lang="en-GB"/>
        </a:p>
      </dgm:t>
    </dgm:pt>
    <dgm:pt modelId="{E4B0B8B7-E72B-4A4D-B69C-E96AEEBCE4CC}" type="sibTrans" cxnId="{E1C59657-D657-DE4F-A0BB-CE48867F8A31}">
      <dgm:prSet/>
      <dgm:spPr/>
      <dgm:t>
        <a:bodyPr/>
        <a:lstStyle/>
        <a:p>
          <a:endParaRPr lang="en-GB"/>
        </a:p>
      </dgm:t>
    </dgm:pt>
    <dgm:pt modelId="{09F0B98F-71AB-E840-A639-900864E2CEAE}">
      <dgm:prSet/>
      <dgm:spPr/>
      <dgm:t>
        <a:bodyPr/>
        <a:lstStyle/>
        <a:p>
          <a:r>
            <a:rPr lang="en-US" dirty="0"/>
            <a:t>Positive opinion of the EC about fulfilling the criteria</a:t>
          </a:r>
          <a:endParaRPr lang="en-BE" dirty="0"/>
        </a:p>
      </dgm:t>
    </dgm:pt>
    <dgm:pt modelId="{E3AFA7B9-8FC6-D24E-9BE9-A4C96BA2968E}" type="parTrans" cxnId="{72EF321B-002F-2845-A169-D7406AC3CF7D}">
      <dgm:prSet/>
      <dgm:spPr/>
      <dgm:t>
        <a:bodyPr/>
        <a:lstStyle/>
        <a:p>
          <a:endParaRPr lang="en-GB"/>
        </a:p>
      </dgm:t>
    </dgm:pt>
    <dgm:pt modelId="{493120FF-2542-0545-94B1-B94DFD4C6F36}" type="sibTrans" cxnId="{72EF321B-002F-2845-A169-D7406AC3CF7D}">
      <dgm:prSet/>
      <dgm:spPr/>
      <dgm:t>
        <a:bodyPr/>
        <a:lstStyle/>
        <a:p>
          <a:endParaRPr lang="en-GB"/>
        </a:p>
      </dgm:t>
    </dgm:pt>
    <dgm:pt modelId="{3CDF0D5A-E7D9-3D4E-B983-7F19864EA9D7}">
      <dgm:prSet/>
      <dgm:spPr/>
      <dgm:t>
        <a:bodyPr/>
        <a:lstStyle/>
        <a:p>
          <a:r>
            <a:rPr lang="en-US" dirty="0"/>
            <a:t>Emission threshold 270g CO2e/kWh</a:t>
          </a:r>
          <a:endParaRPr lang="en-BE" dirty="0"/>
        </a:p>
      </dgm:t>
    </dgm:pt>
    <dgm:pt modelId="{3FC2D0DB-41F3-6D4C-9D40-74FD315C89CD}" type="parTrans" cxnId="{ED6271FF-4C80-4E4E-987A-7BE9838D5C8F}">
      <dgm:prSet/>
      <dgm:spPr/>
    </dgm:pt>
    <dgm:pt modelId="{FE7E5138-B23C-304E-AEFC-919F88FA4CD7}" type="sibTrans" cxnId="{ED6271FF-4C80-4E4E-987A-7BE9838D5C8F}">
      <dgm:prSet/>
      <dgm:spPr/>
    </dgm:pt>
    <dgm:pt modelId="{AEBDBF3A-5C32-2347-82B2-DD2FFCA7EE73}">
      <dgm:prSet/>
      <dgm:spPr/>
      <dgm:t>
        <a:bodyPr/>
        <a:lstStyle/>
        <a:p>
          <a:r>
            <a:rPr lang="en-US" dirty="0"/>
            <a:t>Stricter criteria for nuclear waste management (DNSH)</a:t>
          </a:r>
          <a:endParaRPr lang="en-BE" dirty="0"/>
        </a:p>
      </dgm:t>
    </dgm:pt>
    <dgm:pt modelId="{20738FE9-EF8C-8241-871C-E682BC997F93}" type="parTrans" cxnId="{A5493117-5643-6749-A8FC-EF788D9AEECA}">
      <dgm:prSet/>
      <dgm:spPr/>
    </dgm:pt>
    <dgm:pt modelId="{32116B56-AEC6-4F48-A47B-F2523CA155DE}" type="sibTrans" cxnId="{A5493117-5643-6749-A8FC-EF788D9AEECA}">
      <dgm:prSet/>
      <dgm:spPr/>
    </dgm:pt>
    <dgm:pt modelId="{57DD6069-9358-7641-BE50-B6FB0BF69AC2}" type="pres">
      <dgm:prSet presAssocID="{29C5A69E-B6EA-B04F-A739-43F42580D7BD}" presName="linear" presStyleCnt="0">
        <dgm:presLayoutVars>
          <dgm:animLvl val="lvl"/>
          <dgm:resizeHandles val="exact"/>
        </dgm:presLayoutVars>
      </dgm:prSet>
      <dgm:spPr/>
    </dgm:pt>
    <dgm:pt modelId="{97D3230C-7610-7C41-9217-83AB867B5633}" type="pres">
      <dgm:prSet presAssocID="{1196A239-E074-854F-800C-B925BA027C2A}" presName="parentText" presStyleLbl="node1" presStyleIdx="0" presStyleCnt="3" custScaleY="90910">
        <dgm:presLayoutVars>
          <dgm:chMax val="0"/>
          <dgm:bulletEnabled val="1"/>
        </dgm:presLayoutVars>
      </dgm:prSet>
      <dgm:spPr/>
    </dgm:pt>
    <dgm:pt modelId="{9ECC7149-00A6-2B4E-8D30-AE48CE1A47C9}" type="pres">
      <dgm:prSet presAssocID="{EC1061F2-FA36-4844-8AA0-9D453FFBB204}" presName="spacer" presStyleCnt="0"/>
      <dgm:spPr/>
    </dgm:pt>
    <dgm:pt modelId="{6DAC4CFC-56AC-A146-95F4-6E68B4C2510B}" type="pres">
      <dgm:prSet presAssocID="{52CC7566-6219-324A-B98E-2590EF7BD5B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06BEB27-55FA-0347-911B-856BFCE50B6B}" type="pres">
      <dgm:prSet presAssocID="{52CC7566-6219-324A-B98E-2590EF7BD5B5}" presName="childText" presStyleLbl="revTx" presStyleIdx="0" presStyleCnt="2">
        <dgm:presLayoutVars>
          <dgm:bulletEnabled val="1"/>
        </dgm:presLayoutVars>
      </dgm:prSet>
      <dgm:spPr/>
    </dgm:pt>
    <dgm:pt modelId="{E3267F3C-BA31-AD46-8009-F79D0222A9E2}" type="pres">
      <dgm:prSet presAssocID="{612AF257-BDEC-0E4B-A9EF-79371B84752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2006E77-0C1E-AC48-B31C-39EEC6F47A42}" type="pres">
      <dgm:prSet presAssocID="{612AF257-BDEC-0E4B-A9EF-79371B84752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D574B01-14AD-4C44-995D-84C55244FA74}" srcId="{29C5A69E-B6EA-B04F-A739-43F42580D7BD}" destId="{52CC7566-6219-324A-B98E-2590EF7BD5B5}" srcOrd="1" destOrd="0" parTransId="{B4171B47-F980-1242-9409-1D4B73B5AD1B}" sibTransId="{424DF88C-4B7D-1D4F-A139-B2D91451D3C2}"/>
    <dgm:cxn modelId="{55546714-5BC2-0D42-A243-BA5EEE5302E8}" type="presOf" srcId="{B07AF90C-4309-8F41-8410-966689283EE2}" destId="{406BEB27-55FA-0347-911B-856BFCE50B6B}" srcOrd="0" destOrd="1" presId="urn:microsoft.com/office/officeart/2005/8/layout/vList2"/>
    <dgm:cxn modelId="{F3708E16-0704-9842-9433-F583F6156B4F}" type="presOf" srcId="{A73E1D34-B34F-834D-ADA6-A6068DC7FD6C}" destId="{22006E77-0C1E-AC48-B31C-39EEC6F47A42}" srcOrd="0" destOrd="1" presId="urn:microsoft.com/office/officeart/2005/8/layout/vList2"/>
    <dgm:cxn modelId="{A5493117-5643-6749-A8FC-EF788D9AEECA}" srcId="{612AF257-BDEC-0E4B-A9EF-79371B847526}" destId="{AEBDBF3A-5C32-2347-82B2-DD2FFCA7EE73}" srcOrd="0" destOrd="0" parTransId="{20738FE9-EF8C-8241-871C-E682BC997F93}" sibTransId="{32116B56-AEC6-4F48-A47B-F2523CA155DE}"/>
    <dgm:cxn modelId="{72EF321B-002F-2845-A169-D7406AC3CF7D}" srcId="{612AF257-BDEC-0E4B-A9EF-79371B847526}" destId="{09F0B98F-71AB-E840-A639-900864E2CEAE}" srcOrd="3" destOrd="0" parTransId="{E3AFA7B9-8FC6-D24E-9BE9-A4C96BA2968E}" sibTransId="{493120FF-2542-0545-94B1-B94DFD4C6F36}"/>
    <dgm:cxn modelId="{313E711C-7F29-7D41-B90E-8267D28F1FA2}" srcId="{52CC7566-6219-324A-B98E-2590EF7BD5B5}" destId="{D0A244ED-5AD3-D844-AFF9-2976002132E9}" srcOrd="3" destOrd="0" parTransId="{2B2C9F09-9327-BF4A-B663-1E0D2951A2A6}" sibTransId="{D691ADC7-F19A-CD46-B692-17E91DAE1613}"/>
    <dgm:cxn modelId="{4E4A4125-0A35-AE47-BDCF-72553252E04E}" type="presOf" srcId="{29C5A69E-B6EA-B04F-A739-43F42580D7BD}" destId="{57DD6069-9358-7641-BE50-B6FB0BF69AC2}" srcOrd="0" destOrd="0" presId="urn:microsoft.com/office/officeart/2005/8/layout/vList2"/>
    <dgm:cxn modelId="{A350FF2A-85C5-B746-A887-9568A23EF1DE}" srcId="{29C5A69E-B6EA-B04F-A739-43F42580D7BD}" destId="{612AF257-BDEC-0E4B-A9EF-79371B847526}" srcOrd="2" destOrd="0" parTransId="{5DE82F78-C8E7-4540-9C03-B9D6750BB4AA}" sibTransId="{570F4A2E-DFE6-D44D-80AE-EEFC0F974B46}"/>
    <dgm:cxn modelId="{04E3AD36-A4B8-EA49-8C13-D563594C9691}" type="presOf" srcId="{52CC7566-6219-324A-B98E-2590EF7BD5B5}" destId="{6DAC4CFC-56AC-A146-95F4-6E68B4C2510B}" srcOrd="0" destOrd="0" presId="urn:microsoft.com/office/officeart/2005/8/layout/vList2"/>
    <dgm:cxn modelId="{E1C59657-D657-DE4F-A0BB-CE48867F8A31}" srcId="{612AF257-BDEC-0E4B-A9EF-79371B847526}" destId="{86E69D44-5CF6-894C-BB84-819A9494D3F7}" srcOrd="2" destOrd="0" parTransId="{AA800E0E-A51F-B341-81B4-698BA446D2F4}" sibTransId="{E4B0B8B7-E72B-4A4D-B69C-E96AEEBCE4CC}"/>
    <dgm:cxn modelId="{F9485262-2507-5E42-98D2-B41F05399F19}" srcId="{612AF257-BDEC-0E4B-A9EF-79371B847526}" destId="{A73E1D34-B34F-834D-ADA6-A6068DC7FD6C}" srcOrd="1" destOrd="0" parTransId="{A92FB83D-EED8-AF46-95E3-789629039D9D}" sibTransId="{66CE08FC-C600-734C-B436-670F49845892}"/>
    <dgm:cxn modelId="{EE989F64-94CF-8B45-A079-102205E26FFD}" type="presOf" srcId="{F5634921-22C9-514C-A50D-EF88EFADC880}" destId="{406BEB27-55FA-0347-911B-856BFCE50B6B}" srcOrd="0" destOrd="2" presId="urn:microsoft.com/office/officeart/2005/8/layout/vList2"/>
    <dgm:cxn modelId="{C683AD67-6D9E-7044-A097-2AF216FB871F}" type="presOf" srcId="{D0A244ED-5AD3-D844-AFF9-2976002132E9}" destId="{406BEB27-55FA-0347-911B-856BFCE50B6B}" srcOrd="0" destOrd="3" presId="urn:microsoft.com/office/officeart/2005/8/layout/vList2"/>
    <dgm:cxn modelId="{FC91927B-0886-944B-B6AE-40B8917E1D4B}" type="presOf" srcId="{1196A239-E074-854F-800C-B925BA027C2A}" destId="{97D3230C-7610-7C41-9217-83AB867B5633}" srcOrd="0" destOrd="0" presId="urn:microsoft.com/office/officeart/2005/8/layout/vList2"/>
    <dgm:cxn modelId="{F49ECCA0-052D-FD4E-AF16-59E8EA768580}" type="presOf" srcId="{612AF257-BDEC-0E4B-A9EF-79371B847526}" destId="{E3267F3C-BA31-AD46-8009-F79D0222A9E2}" srcOrd="0" destOrd="0" presId="urn:microsoft.com/office/officeart/2005/8/layout/vList2"/>
    <dgm:cxn modelId="{B64431AE-6582-C941-8512-3448B1515758}" type="presOf" srcId="{09F0B98F-71AB-E840-A639-900864E2CEAE}" destId="{22006E77-0C1E-AC48-B31C-39EEC6F47A42}" srcOrd="0" destOrd="3" presId="urn:microsoft.com/office/officeart/2005/8/layout/vList2"/>
    <dgm:cxn modelId="{6DE4B4B5-68A3-484E-A1C5-8485650C510D}" srcId="{29C5A69E-B6EA-B04F-A739-43F42580D7BD}" destId="{1196A239-E074-854F-800C-B925BA027C2A}" srcOrd="0" destOrd="0" parTransId="{6F3D884D-1156-D642-AC23-D68A80452CE4}" sibTransId="{EC1061F2-FA36-4844-8AA0-9D453FFBB204}"/>
    <dgm:cxn modelId="{46B656BF-5945-684D-B885-B59F9B5C39E8}" type="presOf" srcId="{AEBDBF3A-5C32-2347-82B2-DD2FFCA7EE73}" destId="{22006E77-0C1E-AC48-B31C-39EEC6F47A42}" srcOrd="0" destOrd="0" presId="urn:microsoft.com/office/officeart/2005/8/layout/vList2"/>
    <dgm:cxn modelId="{6A9F2AD9-1443-734B-8DC4-F7DFCD560895}" type="presOf" srcId="{86E69D44-5CF6-894C-BB84-819A9494D3F7}" destId="{22006E77-0C1E-AC48-B31C-39EEC6F47A42}" srcOrd="0" destOrd="2" presId="urn:microsoft.com/office/officeart/2005/8/layout/vList2"/>
    <dgm:cxn modelId="{6A1B27DF-72D6-694C-8379-FADBB8B4B1A3}" srcId="{52CC7566-6219-324A-B98E-2590EF7BD5B5}" destId="{B07AF90C-4309-8F41-8410-966689283EE2}" srcOrd="1" destOrd="0" parTransId="{6C4FBA03-4960-0944-A289-42223D603AB8}" sibTransId="{C9EE25EC-8C87-AC43-96DA-0CDF6B1A4885}"/>
    <dgm:cxn modelId="{DC1EFFE3-9E57-4A4E-8FA5-9810EF6F61EE}" srcId="{52CC7566-6219-324A-B98E-2590EF7BD5B5}" destId="{F5634921-22C9-514C-A50D-EF88EFADC880}" srcOrd="2" destOrd="0" parTransId="{6FBDEF8A-CAF4-7C4A-8837-A37F9013CC4C}" sibTransId="{C5C8BD11-1EED-D34B-8E80-62C4C2DAC7D3}"/>
    <dgm:cxn modelId="{7A4CD6FC-8148-E24E-8F21-96D21C3054B6}" type="presOf" srcId="{3CDF0D5A-E7D9-3D4E-B983-7F19864EA9D7}" destId="{406BEB27-55FA-0347-911B-856BFCE50B6B}" srcOrd="0" destOrd="0" presId="urn:microsoft.com/office/officeart/2005/8/layout/vList2"/>
    <dgm:cxn modelId="{ED6271FF-4C80-4E4E-987A-7BE9838D5C8F}" srcId="{52CC7566-6219-324A-B98E-2590EF7BD5B5}" destId="{3CDF0D5A-E7D9-3D4E-B983-7F19864EA9D7}" srcOrd="0" destOrd="0" parTransId="{3FC2D0DB-41F3-6D4C-9D40-74FD315C89CD}" sibTransId="{FE7E5138-B23C-304E-AEFC-919F88FA4CD7}"/>
    <dgm:cxn modelId="{356BC130-C4C6-CF4D-87F2-1C9CD17A7895}" type="presParOf" srcId="{57DD6069-9358-7641-BE50-B6FB0BF69AC2}" destId="{97D3230C-7610-7C41-9217-83AB867B5633}" srcOrd="0" destOrd="0" presId="urn:microsoft.com/office/officeart/2005/8/layout/vList2"/>
    <dgm:cxn modelId="{8C2EFB5C-9AD0-B148-9C2D-3BE3CCD53741}" type="presParOf" srcId="{57DD6069-9358-7641-BE50-B6FB0BF69AC2}" destId="{9ECC7149-00A6-2B4E-8D30-AE48CE1A47C9}" srcOrd="1" destOrd="0" presId="urn:microsoft.com/office/officeart/2005/8/layout/vList2"/>
    <dgm:cxn modelId="{49DC1B65-ECC9-A94B-8E85-980AC7A03385}" type="presParOf" srcId="{57DD6069-9358-7641-BE50-B6FB0BF69AC2}" destId="{6DAC4CFC-56AC-A146-95F4-6E68B4C2510B}" srcOrd="2" destOrd="0" presId="urn:microsoft.com/office/officeart/2005/8/layout/vList2"/>
    <dgm:cxn modelId="{09E592C9-DD39-D845-9F75-3CA47BCE4547}" type="presParOf" srcId="{57DD6069-9358-7641-BE50-B6FB0BF69AC2}" destId="{406BEB27-55FA-0347-911B-856BFCE50B6B}" srcOrd="3" destOrd="0" presId="urn:microsoft.com/office/officeart/2005/8/layout/vList2"/>
    <dgm:cxn modelId="{D35A3A84-B2D0-FE40-8659-17BFE199C52D}" type="presParOf" srcId="{57DD6069-9358-7641-BE50-B6FB0BF69AC2}" destId="{E3267F3C-BA31-AD46-8009-F79D0222A9E2}" srcOrd="4" destOrd="0" presId="urn:microsoft.com/office/officeart/2005/8/layout/vList2"/>
    <dgm:cxn modelId="{6E922D11-E65E-7D41-99C8-500C859D307E}" type="presParOf" srcId="{57DD6069-9358-7641-BE50-B6FB0BF69AC2}" destId="{22006E77-0C1E-AC48-B31C-39EEC6F47A4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4C07B4-6B84-5D4E-A757-AC315123FAF8}" type="doc">
      <dgm:prSet loTypeId="urn:microsoft.com/office/officeart/2005/8/layout/chart3" loCatId="pyramid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0E3A3C7-CC7B-AA46-B646-7C122953503E}">
      <dgm:prSet custT="1"/>
      <dgm:spPr/>
      <dgm:t>
        <a:bodyPr/>
        <a:lstStyle/>
        <a:p>
          <a:r>
            <a:rPr lang="en-US" sz="2000" dirty="0"/>
            <a:t>How the geopolitical situation affects the role of gas and nuclear energy in the climate transition</a:t>
          </a:r>
          <a:r>
            <a:rPr lang="en-US" sz="1900" dirty="0"/>
            <a:t>?</a:t>
          </a:r>
          <a:endParaRPr lang="en-BE" sz="1900" dirty="0"/>
        </a:p>
      </dgm:t>
    </dgm:pt>
    <dgm:pt modelId="{83382A34-37CD-0049-875E-3E526143B3DB}" type="parTrans" cxnId="{2CA180CB-7FDE-4B44-A260-A603EFC47C08}">
      <dgm:prSet/>
      <dgm:spPr/>
      <dgm:t>
        <a:bodyPr/>
        <a:lstStyle/>
        <a:p>
          <a:endParaRPr lang="en-GB"/>
        </a:p>
      </dgm:t>
    </dgm:pt>
    <dgm:pt modelId="{BC213450-EC7C-B74F-A0B6-FCFE180BB8E1}" type="sibTrans" cxnId="{2CA180CB-7FDE-4B44-A260-A603EFC47C08}">
      <dgm:prSet/>
      <dgm:spPr/>
      <dgm:t>
        <a:bodyPr/>
        <a:lstStyle/>
        <a:p>
          <a:endParaRPr lang="en-GB"/>
        </a:p>
      </dgm:t>
    </dgm:pt>
    <dgm:pt modelId="{65156D71-E96E-8E4D-AF5F-40BA87FCEBCE}">
      <dgm:prSet custT="1"/>
      <dgm:spPr/>
      <dgm:t>
        <a:bodyPr/>
        <a:lstStyle/>
        <a:p>
          <a:r>
            <a:rPr lang="en-US" sz="2000" dirty="0"/>
            <a:t>How the CDA will affect the access to finance for gas and nuclear energy projects?</a:t>
          </a:r>
          <a:endParaRPr lang="en-BE" sz="2000" dirty="0"/>
        </a:p>
      </dgm:t>
    </dgm:pt>
    <dgm:pt modelId="{74FA2BEE-C8E8-004C-8482-9001651BA60C}" type="parTrans" cxnId="{91A4A3D2-26D4-7B46-A229-289E56EC8BA6}">
      <dgm:prSet/>
      <dgm:spPr/>
      <dgm:t>
        <a:bodyPr/>
        <a:lstStyle/>
        <a:p>
          <a:endParaRPr lang="en-GB"/>
        </a:p>
      </dgm:t>
    </dgm:pt>
    <dgm:pt modelId="{CBF68870-F654-314D-B34B-3A983128845F}" type="sibTrans" cxnId="{91A4A3D2-26D4-7B46-A229-289E56EC8BA6}">
      <dgm:prSet/>
      <dgm:spPr/>
      <dgm:t>
        <a:bodyPr/>
        <a:lstStyle/>
        <a:p>
          <a:endParaRPr lang="en-GB"/>
        </a:p>
      </dgm:t>
    </dgm:pt>
    <dgm:pt modelId="{A336F383-281E-A04C-821D-7958EDFE7693}">
      <dgm:prSet custT="1"/>
      <dgm:spPr/>
      <dgm:t>
        <a:bodyPr/>
        <a:lstStyle/>
        <a:p>
          <a:r>
            <a:rPr lang="en-US" sz="2000" dirty="0"/>
            <a:t>Will there be an impact on renewables?</a:t>
          </a:r>
          <a:r>
            <a:rPr lang="en-BE" sz="2000" dirty="0"/>
            <a:t> </a:t>
          </a:r>
        </a:p>
      </dgm:t>
    </dgm:pt>
    <dgm:pt modelId="{B0ED70F2-13D8-7E40-930E-B41AD57DAE70}" type="parTrans" cxnId="{7A5DDFCF-883A-2F4F-948F-EA16E312362F}">
      <dgm:prSet/>
      <dgm:spPr/>
      <dgm:t>
        <a:bodyPr/>
        <a:lstStyle/>
        <a:p>
          <a:endParaRPr lang="en-GB"/>
        </a:p>
      </dgm:t>
    </dgm:pt>
    <dgm:pt modelId="{A8E74DFA-8DA8-904B-89A1-DA29C6626D3C}" type="sibTrans" cxnId="{7A5DDFCF-883A-2F4F-948F-EA16E312362F}">
      <dgm:prSet/>
      <dgm:spPr/>
      <dgm:t>
        <a:bodyPr/>
        <a:lstStyle/>
        <a:p>
          <a:endParaRPr lang="en-GB"/>
        </a:p>
      </dgm:t>
    </dgm:pt>
    <dgm:pt modelId="{EB7A9163-C43B-0E49-9CDF-3E67BFFE52C2}" type="pres">
      <dgm:prSet presAssocID="{104C07B4-6B84-5D4E-A757-AC315123FAF8}" presName="compositeShape" presStyleCnt="0">
        <dgm:presLayoutVars>
          <dgm:chMax val="7"/>
          <dgm:dir/>
          <dgm:resizeHandles val="exact"/>
        </dgm:presLayoutVars>
      </dgm:prSet>
      <dgm:spPr/>
    </dgm:pt>
    <dgm:pt modelId="{B8071D63-9624-9945-A7B7-830266D33AAA}" type="pres">
      <dgm:prSet presAssocID="{104C07B4-6B84-5D4E-A757-AC315123FAF8}" presName="wedge1" presStyleLbl="node1" presStyleIdx="0" presStyleCnt="3" custScaleX="178918" custScaleY="102219"/>
      <dgm:spPr/>
    </dgm:pt>
    <dgm:pt modelId="{4555463E-148A-1D4C-AF9E-6B714BDB83F1}" type="pres">
      <dgm:prSet presAssocID="{104C07B4-6B84-5D4E-A757-AC315123FAF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05E89C9-F3F3-054B-819E-3E83AFF81AA0}" type="pres">
      <dgm:prSet presAssocID="{104C07B4-6B84-5D4E-A757-AC315123FAF8}" presName="wedge2" presStyleLbl="node1" presStyleIdx="1" presStyleCnt="3" custScaleX="162491" custScaleY="115895" custLinFactNeighborX="4771" custLinFactNeighborY="0"/>
      <dgm:spPr/>
    </dgm:pt>
    <dgm:pt modelId="{673AC17A-10AC-DF45-912B-1239B95340B1}" type="pres">
      <dgm:prSet presAssocID="{104C07B4-6B84-5D4E-A757-AC315123FAF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F707CC3-615B-5642-8E79-4E3E9EBCF5AE}" type="pres">
      <dgm:prSet presAssocID="{104C07B4-6B84-5D4E-A757-AC315123FAF8}" presName="wedge3" presStyleLbl="node1" presStyleIdx="2" presStyleCnt="3" custScaleX="134437" custScaleY="115320"/>
      <dgm:spPr/>
    </dgm:pt>
    <dgm:pt modelId="{61E8D620-B34A-5746-AE7D-227549CD6BD0}" type="pres">
      <dgm:prSet presAssocID="{104C07B4-6B84-5D4E-A757-AC315123FAF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6A3C97B-648D-FC47-949C-75A11544D947}" type="presOf" srcId="{30E3A3C7-CC7B-AA46-B646-7C122953503E}" destId="{4555463E-148A-1D4C-AF9E-6B714BDB83F1}" srcOrd="1" destOrd="0" presId="urn:microsoft.com/office/officeart/2005/8/layout/chart3"/>
    <dgm:cxn modelId="{0197F17B-AE9D-7244-B6A0-16D7DFD586E0}" type="presOf" srcId="{65156D71-E96E-8E4D-AF5F-40BA87FCEBCE}" destId="{673AC17A-10AC-DF45-912B-1239B95340B1}" srcOrd="1" destOrd="0" presId="urn:microsoft.com/office/officeart/2005/8/layout/chart3"/>
    <dgm:cxn modelId="{3ACCA88A-3D52-F34E-8937-B496F4B616F5}" type="presOf" srcId="{104C07B4-6B84-5D4E-A757-AC315123FAF8}" destId="{EB7A9163-C43B-0E49-9CDF-3E67BFFE52C2}" srcOrd="0" destOrd="0" presId="urn:microsoft.com/office/officeart/2005/8/layout/chart3"/>
    <dgm:cxn modelId="{FC57C5BC-FAAB-B04E-9F3F-F8877FF9DAAB}" type="presOf" srcId="{A336F383-281E-A04C-821D-7958EDFE7693}" destId="{61E8D620-B34A-5746-AE7D-227549CD6BD0}" srcOrd="1" destOrd="0" presId="urn:microsoft.com/office/officeart/2005/8/layout/chart3"/>
    <dgm:cxn modelId="{2CA180CB-7FDE-4B44-A260-A603EFC47C08}" srcId="{104C07B4-6B84-5D4E-A757-AC315123FAF8}" destId="{30E3A3C7-CC7B-AA46-B646-7C122953503E}" srcOrd="0" destOrd="0" parTransId="{83382A34-37CD-0049-875E-3E526143B3DB}" sibTransId="{BC213450-EC7C-B74F-A0B6-FCFE180BB8E1}"/>
    <dgm:cxn modelId="{7A5DDFCF-883A-2F4F-948F-EA16E312362F}" srcId="{104C07B4-6B84-5D4E-A757-AC315123FAF8}" destId="{A336F383-281E-A04C-821D-7958EDFE7693}" srcOrd="2" destOrd="0" parTransId="{B0ED70F2-13D8-7E40-930E-B41AD57DAE70}" sibTransId="{A8E74DFA-8DA8-904B-89A1-DA29C6626D3C}"/>
    <dgm:cxn modelId="{91A4A3D2-26D4-7B46-A229-289E56EC8BA6}" srcId="{104C07B4-6B84-5D4E-A757-AC315123FAF8}" destId="{65156D71-E96E-8E4D-AF5F-40BA87FCEBCE}" srcOrd="1" destOrd="0" parTransId="{74FA2BEE-C8E8-004C-8482-9001651BA60C}" sibTransId="{CBF68870-F654-314D-B34B-3A983128845F}"/>
    <dgm:cxn modelId="{66D82AEF-A52B-4447-A461-77E27D8B76D8}" type="presOf" srcId="{65156D71-E96E-8E4D-AF5F-40BA87FCEBCE}" destId="{505E89C9-F3F3-054B-819E-3E83AFF81AA0}" srcOrd="0" destOrd="0" presId="urn:microsoft.com/office/officeart/2005/8/layout/chart3"/>
    <dgm:cxn modelId="{6792BDF4-6904-F347-9C80-F2AE137D757C}" type="presOf" srcId="{30E3A3C7-CC7B-AA46-B646-7C122953503E}" destId="{B8071D63-9624-9945-A7B7-830266D33AAA}" srcOrd="0" destOrd="0" presId="urn:microsoft.com/office/officeart/2005/8/layout/chart3"/>
    <dgm:cxn modelId="{F5BC26F8-2FBE-F84D-9054-4E6499F20F65}" type="presOf" srcId="{A336F383-281E-A04C-821D-7958EDFE7693}" destId="{6F707CC3-615B-5642-8E79-4E3E9EBCF5AE}" srcOrd="0" destOrd="0" presId="urn:microsoft.com/office/officeart/2005/8/layout/chart3"/>
    <dgm:cxn modelId="{E916C8CE-2F63-C945-B279-DD672AF12B57}" type="presParOf" srcId="{EB7A9163-C43B-0E49-9CDF-3E67BFFE52C2}" destId="{B8071D63-9624-9945-A7B7-830266D33AAA}" srcOrd="0" destOrd="0" presId="urn:microsoft.com/office/officeart/2005/8/layout/chart3"/>
    <dgm:cxn modelId="{6B335617-EC6A-A946-B71F-5CE5C1B97B1B}" type="presParOf" srcId="{EB7A9163-C43B-0E49-9CDF-3E67BFFE52C2}" destId="{4555463E-148A-1D4C-AF9E-6B714BDB83F1}" srcOrd="1" destOrd="0" presId="urn:microsoft.com/office/officeart/2005/8/layout/chart3"/>
    <dgm:cxn modelId="{49D8A711-0DBD-8B42-B181-1D7E95AA0D5B}" type="presParOf" srcId="{EB7A9163-C43B-0E49-9CDF-3E67BFFE52C2}" destId="{505E89C9-F3F3-054B-819E-3E83AFF81AA0}" srcOrd="2" destOrd="0" presId="urn:microsoft.com/office/officeart/2005/8/layout/chart3"/>
    <dgm:cxn modelId="{26C438D1-DAF7-174F-AA9C-169108ED4757}" type="presParOf" srcId="{EB7A9163-C43B-0E49-9CDF-3E67BFFE52C2}" destId="{673AC17A-10AC-DF45-912B-1239B95340B1}" srcOrd="3" destOrd="0" presId="urn:microsoft.com/office/officeart/2005/8/layout/chart3"/>
    <dgm:cxn modelId="{8004A3B5-4636-684C-9EDA-375EC7B081D3}" type="presParOf" srcId="{EB7A9163-C43B-0E49-9CDF-3E67BFFE52C2}" destId="{6F707CC3-615B-5642-8E79-4E3E9EBCF5AE}" srcOrd="4" destOrd="0" presId="urn:microsoft.com/office/officeart/2005/8/layout/chart3"/>
    <dgm:cxn modelId="{5469D78F-1425-6347-BB74-7F10154FA5F6}" type="presParOf" srcId="{EB7A9163-C43B-0E49-9CDF-3E67BFFE52C2}" destId="{61E8D620-B34A-5746-AE7D-227549CD6BD0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A9F85-7B99-EF45-A1B9-6F013133E362}">
      <dsp:nvSpPr>
        <dsp:cNvPr id="0" name=""/>
        <dsp:cNvSpPr/>
      </dsp:nvSpPr>
      <dsp:spPr>
        <a:xfrm>
          <a:off x="0" y="0"/>
          <a:ext cx="5234091" cy="523409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99201-D9E2-7744-AD18-6F8CCF89722C}">
      <dsp:nvSpPr>
        <dsp:cNvPr id="0" name=""/>
        <dsp:cNvSpPr/>
      </dsp:nvSpPr>
      <dsp:spPr>
        <a:xfrm>
          <a:off x="2617045" y="0"/>
          <a:ext cx="8999298" cy="52340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Reporting tool</a:t>
          </a:r>
          <a:endParaRPr lang="en-BE" sz="3100" b="1" kern="1200" dirty="0"/>
        </a:p>
      </dsp:txBody>
      <dsp:txXfrm>
        <a:off x="2617045" y="0"/>
        <a:ext cx="4499649" cy="1570231"/>
      </dsp:txXfrm>
    </dsp:sp>
    <dsp:sp modelId="{B84840C5-C55A-C349-ACA5-270E7F0CFF44}">
      <dsp:nvSpPr>
        <dsp:cNvPr id="0" name=""/>
        <dsp:cNvSpPr/>
      </dsp:nvSpPr>
      <dsp:spPr>
        <a:xfrm>
          <a:off x="915967" y="1570231"/>
          <a:ext cx="3402156" cy="340215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807B7-7E79-DF4B-9248-8DE1DBB94C51}">
      <dsp:nvSpPr>
        <dsp:cNvPr id="0" name=""/>
        <dsp:cNvSpPr/>
      </dsp:nvSpPr>
      <dsp:spPr>
        <a:xfrm>
          <a:off x="2617045" y="1570231"/>
          <a:ext cx="8999298" cy="34021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Guidance to investors</a:t>
          </a:r>
          <a:endParaRPr lang="en-BE" sz="3100" b="1" kern="1200" dirty="0"/>
        </a:p>
      </dsp:txBody>
      <dsp:txXfrm>
        <a:off x="2617045" y="1570231"/>
        <a:ext cx="4499649" cy="1570225"/>
      </dsp:txXfrm>
    </dsp:sp>
    <dsp:sp modelId="{479D6402-6EAD-124A-BC1A-534B437E491C}">
      <dsp:nvSpPr>
        <dsp:cNvPr id="0" name=""/>
        <dsp:cNvSpPr/>
      </dsp:nvSpPr>
      <dsp:spPr>
        <a:xfrm>
          <a:off x="1831932" y="3140456"/>
          <a:ext cx="1570226" cy="157022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E17AF-3AC0-C54D-A7C4-64A949043B01}">
      <dsp:nvSpPr>
        <dsp:cNvPr id="0" name=""/>
        <dsp:cNvSpPr/>
      </dsp:nvSpPr>
      <dsp:spPr>
        <a:xfrm>
          <a:off x="2617045" y="3140456"/>
          <a:ext cx="8999298" cy="15702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Driving investments towards the sustainable transition</a:t>
          </a:r>
          <a:endParaRPr lang="en-BE" sz="3100" b="1" kern="1200" dirty="0"/>
        </a:p>
      </dsp:txBody>
      <dsp:txXfrm>
        <a:off x="2617045" y="3140456"/>
        <a:ext cx="4499649" cy="1570226"/>
      </dsp:txXfrm>
    </dsp:sp>
    <dsp:sp modelId="{9441639A-24FE-274E-B514-826EF30118F5}">
      <dsp:nvSpPr>
        <dsp:cNvPr id="0" name=""/>
        <dsp:cNvSpPr/>
      </dsp:nvSpPr>
      <dsp:spPr>
        <a:xfrm>
          <a:off x="7116695" y="0"/>
          <a:ext cx="4499649" cy="15702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Financial sector</a:t>
          </a:r>
          <a:endParaRPr lang="en-BE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Large companies</a:t>
          </a:r>
          <a:endParaRPr lang="en-BE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EU and Member States public institutions </a:t>
          </a:r>
          <a:endParaRPr lang="en-BE" sz="2300" kern="1200" dirty="0"/>
        </a:p>
      </dsp:txBody>
      <dsp:txXfrm>
        <a:off x="7116695" y="0"/>
        <a:ext cx="4499649" cy="1570231"/>
      </dsp:txXfrm>
    </dsp:sp>
    <dsp:sp modelId="{0CEAAF23-AAD0-F141-9FFC-97D32820C64E}">
      <dsp:nvSpPr>
        <dsp:cNvPr id="0" name=""/>
        <dsp:cNvSpPr/>
      </dsp:nvSpPr>
      <dsp:spPr>
        <a:xfrm>
          <a:off x="7116695" y="1570231"/>
          <a:ext cx="4499649" cy="15702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Activities </a:t>
          </a:r>
          <a:r>
            <a:rPr lang="en-US" sz="2300" b="0" u="none" kern="1200" dirty="0"/>
            <a:t>significantly</a:t>
          </a:r>
          <a:r>
            <a:rPr lang="en-US" sz="2300" u="none" kern="1200" dirty="0"/>
            <a:t> </a:t>
          </a:r>
          <a:r>
            <a:rPr lang="en-US" sz="2300" kern="1200" dirty="0"/>
            <a:t>contributing to six environmental objectives</a:t>
          </a:r>
          <a:endParaRPr lang="en-BE" sz="2300" kern="1200" dirty="0"/>
        </a:p>
      </dsp:txBody>
      <dsp:txXfrm>
        <a:off x="7116695" y="1570231"/>
        <a:ext cx="4499649" cy="1570225"/>
      </dsp:txXfrm>
    </dsp:sp>
    <dsp:sp modelId="{F8985BBB-C709-7F40-9E53-8D54CB58C1AE}">
      <dsp:nvSpPr>
        <dsp:cNvPr id="0" name=""/>
        <dsp:cNvSpPr/>
      </dsp:nvSpPr>
      <dsp:spPr>
        <a:xfrm>
          <a:off x="7116695" y="3140456"/>
          <a:ext cx="4499649" cy="157022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Avoiding a misuse of ESG claims</a:t>
          </a:r>
        </a:p>
      </dsp:txBody>
      <dsp:txXfrm>
        <a:off x="7116695" y="3140456"/>
        <a:ext cx="4499649" cy="15702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11C2F-3B4C-5E47-B733-C9333640AD72}">
      <dsp:nvSpPr>
        <dsp:cNvPr id="0" name=""/>
        <dsp:cNvSpPr/>
      </dsp:nvSpPr>
      <dsp:spPr>
        <a:xfrm>
          <a:off x="1742451" y="0"/>
          <a:ext cx="9873893" cy="5234091"/>
        </a:xfrm>
        <a:prstGeom prst="rightArrow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CA009-9709-2A42-A540-7C8DDD167C40}">
      <dsp:nvSpPr>
        <dsp:cNvPr id="0" name=""/>
        <dsp:cNvSpPr/>
      </dsp:nvSpPr>
      <dsp:spPr>
        <a:xfrm>
          <a:off x="5813" y="1584506"/>
          <a:ext cx="2796317" cy="20936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Activity meeting the screening criteria</a:t>
          </a:r>
          <a:endParaRPr lang="en-BE" sz="1900" kern="1200" dirty="0"/>
        </a:p>
      </dsp:txBody>
      <dsp:txXfrm>
        <a:off x="108016" y="1686709"/>
        <a:ext cx="2591911" cy="1889230"/>
      </dsp:txXfrm>
    </dsp:sp>
    <dsp:sp modelId="{01AC9FF8-E57A-A843-A19B-13E0B768CF04}">
      <dsp:nvSpPr>
        <dsp:cNvPr id="0" name=""/>
        <dsp:cNvSpPr/>
      </dsp:nvSpPr>
      <dsp:spPr>
        <a:xfrm>
          <a:off x="2941947" y="1570227"/>
          <a:ext cx="2796317" cy="20936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Alignment with m</a:t>
          </a:r>
          <a:r>
            <a:rPr lang="en-US" sz="1900" kern="1200" dirty="0"/>
            <a:t>inimum social standards</a:t>
          </a:r>
          <a:endParaRPr lang="en-BE" sz="1900" kern="1200" dirty="0"/>
        </a:p>
      </dsp:txBody>
      <dsp:txXfrm>
        <a:off x="3044150" y="1672430"/>
        <a:ext cx="2591911" cy="1889230"/>
      </dsp:txXfrm>
    </dsp:sp>
    <dsp:sp modelId="{1B65F25E-C721-404D-ABF3-A69074F3E3C5}">
      <dsp:nvSpPr>
        <dsp:cNvPr id="0" name=""/>
        <dsp:cNvSpPr/>
      </dsp:nvSpPr>
      <dsp:spPr>
        <a:xfrm>
          <a:off x="5878080" y="1570227"/>
          <a:ext cx="2796317" cy="20936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Do No Significant Harm</a:t>
          </a:r>
          <a:endParaRPr lang="en-BE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 compliance with other existing sectoral regulations</a:t>
          </a:r>
          <a:endParaRPr lang="en-BE" sz="1500" kern="1200" dirty="0"/>
        </a:p>
      </dsp:txBody>
      <dsp:txXfrm>
        <a:off x="5980283" y="1672430"/>
        <a:ext cx="2591911" cy="1889230"/>
      </dsp:txXfrm>
    </dsp:sp>
    <dsp:sp modelId="{5B08E89A-F006-FD42-9871-FAB6B9B17E42}">
      <dsp:nvSpPr>
        <dsp:cNvPr id="0" name=""/>
        <dsp:cNvSpPr/>
      </dsp:nvSpPr>
      <dsp:spPr>
        <a:xfrm>
          <a:off x="8814213" y="1570227"/>
          <a:ext cx="2796317" cy="20936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Transition and enabling activities</a:t>
          </a:r>
          <a:endParaRPr lang="en-BE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Activities for which there is no viable low-emitting alternative</a:t>
          </a:r>
          <a:endParaRPr lang="en-B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Activities which enable other “green” activities</a:t>
          </a:r>
          <a:endParaRPr lang="en-BE" sz="1500" kern="1200" dirty="0"/>
        </a:p>
      </dsp:txBody>
      <dsp:txXfrm>
        <a:off x="8916416" y="1672430"/>
        <a:ext cx="2591911" cy="18892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50B0A-F4FB-8944-AEEB-42DAEC6B9981}">
      <dsp:nvSpPr>
        <dsp:cNvPr id="0" name=""/>
        <dsp:cNvSpPr/>
      </dsp:nvSpPr>
      <dsp:spPr>
        <a:xfrm>
          <a:off x="579" y="1852889"/>
          <a:ext cx="3056627" cy="1528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Reporting is based on the screening criteria </a:t>
          </a:r>
          <a:endParaRPr lang="en-BE" sz="2500" kern="1200"/>
        </a:p>
      </dsp:txBody>
      <dsp:txXfrm>
        <a:off x="45342" y="1897652"/>
        <a:ext cx="2967101" cy="1438787"/>
      </dsp:txXfrm>
    </dsp:sp>
    <dsp:sp modelId="{0C7EA0A8-0A80-F24B-9A62-AEBFAEF5D1E4}">
      <dsp:nvSpPr>
        <dsp:cNvPr id="0" name=""/>
        <dsp:cNvSpPr/>
      </dsp:nvSpPr>
      <dsp:spPr>
        <a:xfrm rot="18289469">
          <a:off x="2598031" y="1711986"/>
          <a:ext cx="2141003" cy="52558"/>
        </a:xfrm>
        <a:custGeom>
          <a:avLst/>
          <a:gdLst/>
          <a:ahLst/>
          <a:cxnLst/>
          <a:rect l="0" t="0" r="0" b="0"/>
          <a:pathLst>
            <a:path>
              <a:moveTo>
                <a:pt x="0" y="26279"/>
              </a:moveTo>
              <a:lnTo>
                <a:pt x="2141003" y="262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3615007" y="1684740"/>
        <a:ext cx="107050" cy="107050"/>
      </dsp:txXfrm>
    </dsp:sp>
    <dsp:sp modelId="{31E0FEFF-463A-9345-95C5-0487447641FB}">
      <dsp:nvSpPr>
        <dsp:cNvPr id="0" name=""/>
        <dsp:cNvSpPr/>
      </dsp:nvSpPr>
      <dsp:spPr>
        <a:xfrm>
          <a:off x="4279858" y="95327"/>
          <a:ext cx="3056627" cy="1528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Drafted by the Platform on Sustainable Finance </a:t>
          </a:r>
          <a:endParaRPr lang="en-BE" sz="2500" kern="1200" dirty="0"/>
        </a:p>
      </dsp:txBody>
      <dsp:txXfrm>
        <a:off x="4324621" y="140090"/>
        <a:ext cx="2967101" cy="1438787"/>
      </dsp:txXfrm>
    </dsp:sp>
    <dsp:sp modelId="{8A8AA379-E59F-8840-A858-CCE1683B469C}">
      <dsp:nvSpPr>
        <dsp:cNvPr id="0" name=""/>
        <dsp:cNvSpPr/>
      </dsp:nvSpPr>
      <dsp:spPr>
        <a:xfrm>
          <a:off x="3057207" y="2590766"/>
          <a:ext cx="1222651" cy="52558"/>
        </a:xfrm>
        <a:custGeom>
          <a:avLst/>
          <a:gdLst/>
          <a:ahLst/>
          <a:cxnLst/>
          <a:rect l="0" t="0" r="0" b="0"/>
          <a:pathLst>
            <a:path>
              <a:moveTo>
                <a:pt x="0" y="26279"/>
              </a:moveTo>
              <a:lnTo>
                <a:pt x="1222651" y="262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637966" y="2586479"/>
        <a:ext cx="61132" cy="61132"/>
      </dsp:txXfrm>
    </dsp:sp>
    <dsp:sp modelId="{1F4302E4-FD58-5B4F-9D9D-907E1F0342E1}">
      <dsp:nvSpPr>
        <dsp:cNvPr id="0" name=""/>
        <dsp:cNvSpPr/>
      </dsp:nvSpPr>
      <dsp:spPr>
        <a:xfrm>
          <a:off x="4279858" y="1852889"/>
          <a:ext cx="3056627" cy="1528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Adopted by the European Commission through delegated acts</a:t>
          </a:r>
          <a:endParaRPr lang="en-BE" sz="2500" kern="1200" dirty="0"/>
        </a:p>
      </dsp:txBody>
      <dsp:txXfrm>
        <a:off x="4324621" y="1897652"/>
        <a:ext cx="2967101" cy="1438787"/>
      </dsp:txXfrm>
    </dsp:sp>
    <dsp:sp modelId="{DB908C52-DF65-E64A-81CD-1BAD843BF8E0}">
      <dsp:nvSpPr>
        <dsp:cNvPr id="0" name=""/>
        <dsp:cNvSpPr/>
      </dsp:nvSpPr>
      <dsp:spPr>
        <a:xfrm rot="3310531">
          <a:off x="2598031" y="3469547"/>
          <a:ext cx="2141003" cy="52558"/>
        </a:xfrm>
        <a:custGeom>
          <a:avLst/>
          <a:gdLst/>
          <a:ahLst/>
          <a:cxnLst/>
          <a:rect l="0" t="0" r="0" b="0"/>
          <a:pathLst>
            <a:path>
              <a:moveTo>
                <a:pt x="0" y="26279"/>
              </a:moveTo>
              <a:lnTo>
                <a:pt x="2141003" y="262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3615007" y="3442301"/>
        <a:ext cx="107050" cy="107050"/>
      </dsp:txXfrm>
    </dsp:sp>
    <dsp:sp modelId="{8C65F614-0D4B-7B41-8283-3D6732A2085F}">
      <dsp:nvSpPr>
        <dsp:cNvPr id="0" name=""/>
        <dsp:cNvSpPr/>
      </dsp:nvSpPr>
      <dsp:spPr>
        <a:xfrm>
          <a:off x="4279858" y="3610450"/>
          <a:ext cx="3056627" cy="1528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Subject to scrutiny by the Member States and the European Parliament </a:t>
          </a:r>
          <a:endParaRPr lang="en-BE" sz="2500" kern="1200" dirty="0"/>
        </a:p>
      </dsp:txBody>
      <dsp:txXfrm>
        <a:off x="4324621" y="3655213"/>
        <a:ext cx="2967101" cy="1438787"/>
      </dsp:txXfrm>
    </dsp:sp>
    <dsp:sp modelId="{88ECB6A7-67AC-324B-B399-9E56B856378D}">
      <dsp:nvSpPr>
        <dsp:cNvPr id="0" name=""/>
        <dsp:cNvSpPr/>
      </dsp:nvSpPr>
      <dsp:spPr>
        <a:xfrm>
          <a:off x="7336486" y="4348327"/>
          <a:ext cx="1222651" cy="52558"/>
        </a:xfrm>
        <a:custGeom>
          <a:avLst/>
          <a:gdLst/>
          <a:ahLst/>
          <a:cxnLst/>
          <a:rect l="0" t="0" r="0" b="0"/>
          <a:pathLst>
            <a:path>
              <a:moveTo>
                <a:pt x="0" y="26279"/>
              </a:moveTo>
              <a:lnTo>
                <a:pt x="1222651" y="262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917245" y="4344040"/>
        <a:ext cx="61132" cy="61132"/>
      </dsp:txXfrm>
    </dsp:sp>
    <dsp:sp modelId="{8D68309E-B462-0F4D-98D6-635EF4D5C695}">
      <dsp:nvSpPr>
        <dsp:cNvPr id="0" name=""/>
        <dsp:cNvSpPr/>
      </dsp:nvSpPr>
      <dsp:spPr>
        <a:xfrm>
          <a:off x="8559137" y="3610450"/>
          <a:ext cx="3056627" cy="1528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No modifications - take it or leave it</a:t>
          </a:r>
          <a:endParaRPr lang="en-BE" sz="2500" kern="1200" dirty="0"/>
        </a:p>
      </dsp:txBody>
      <dsp:txXfrm>
        <a:off x="8603900" y="3655213"/>
        <a:ext cx="2967101" cy="14387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3239D-4689-C443-8F78-8ED4A3447D5A}">
      <dsp:nvSpPr>
        <dsp:cNvPr id="0" name=""/>
        <dsp:cNvSpPr/>
      </dsp:nvSpPr>
      <dsp:spPr>
        <a:xfrm>
          <a:off x="473688" y="586979"/>
          <a:ext cx="2503002" cy="13983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Shift in balance between market and regulatory solutions</a:t>
          </a:r>
          <a:endParaRPr lang="en-BE" sz="1800" kern="1200" dirty="0"/>
        </a:p>
      </dsp:txBody>
      <dsp:txXfrm>
        <a:off x="514643" y="627934"/>
        <a:ext cx="2421092" cy="1316412"/>
      </dsp:txXfrm>
    </dsp:sp>
    <dsp:sp modelId="{F85A2C16-CB4B-2540-8E99-0279CE4817D3}">
      <dsp:nvSpPr>
        <dsp:cNvPr id="0" name=""/>
        <dsp:cNvSpPr/>
      </dsp:nvSpPr>
      <dsp:spPr>
        <a:xfrm>
          <a:off x="723989" y="1985301"/>
          <a:ext cx="227104" cy="510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883"/>
              </a:lnTo>
              <a:lnTo>
                <a:pt x="227104" y="5108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FD2187-63E3-D44D-BB13-A48A6B1030B8}">
      <dsp:nvSpPr>
        <dsp:cNvPr id="0" name=""/>
        <dsp:cNvSpPr/>
      </dsp:nvSpPr>
      <dsp:spPr>
        <a:xfrm>
          <a:off x="951093" y="2182198"/>
          <a:ext cx="1419383" cy="627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Taxonomy: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 political label</a:t>
          </a:r>
          <a:endParaRPr lang="en-BE" sz="1600" kern="1200" dirty="0"/>
        </a:p>
      </dsp:txBody>
      <dsp:txXfrm>
        <a:off x="969486" y="2200591"/>
        <a:ext cx="1382597" cy="591186"/>
      </dsp:txXfrm>
    </dsp:sp>
    <dsp:sp modelId="{B06AB0F6-0C20-5C41-B284-917F95D2E413}">
      <dsp:nvSpPr>
        <dsp:cNvPr id="0" name=""/>
        <dsp:cNvSpPr/>
      </dsp:nvSpPr>
      <dsp:spPr>
        <a:xfrm>
          <a:off x="3232006" y="3193393"/>
          <a:ext cx="2504457" cy="13983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Fear of being cut off from financing the gas and nuclear energy projects in the transition from coal?</a:t>
          </a:r>
          <a:endParaRPr lang="en-BE" sz="1800" kern="1200" dirty="0"/>
        </a:p>
      </dsp:txBody>
      <dsp:txXfrm>
        <a:off x="3272961" y="3234348"/>
        <a:ext cx="2422547" cy="1316412"/>
      </dsp:txXfrm>
    </dsp:sp>
    <dsp:sp modelId="{C5303250-2941-374F-A3BC-9A619C088FB5}">
      <dsp:nvSpPr>
        <dsp:cNvPr id="0" name=""/>
        <dsp:cNvSpPr/>
      </dsp:nvSpPr>
      <dsp:spPr>
        <a:xfrm>
          <a:off x="5484058" y="521217"/>
          <a:ext cx="2502723" cy="13983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1800" kern="1200" dirty="0"/>
            <a:t>Polluting the </a:t>
          </a:r>
          <a:r>
            <a:rPr lang="en-US" sz="1800" kern="1200" dirty="0"/>
            <a:t>concept of green Taxonomy? </a:t>
          </a:r>
          <a:endParaRPr lang="en-BE" sz="1800" kern="1200" dirty="0"/>
        </a:p>
      </dsp:txBody>
      <dsp:txXfrm>
        <a:off x="5525013" y="562172"/>
        <a:ext cx="2420813" cy="1316412"/>
      </dsp:txXfrm>
    </dsp:sp>
    <dsp:sp modelId="{41B06BE2-25C7-624A-9237-A84DC8217BEC}">
      <dsp:nvSpPr>
        <dsp:cNvPr id="0" name=""/>
        <dsp:cNvSpPr/>
      </dsp:nvSpPr>
      <dsp:spPr>
        <a:xfrm>
          <a:off x="8572631" y="3160587"/>
          <a:ext cx="2503341" cy="1397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Distraction of investments from the renewable energy? </a:t>
          </a:r>
          <a:endParaRPr lang="en-BE" sz="1800" kern="1200" dirty="0"/>
        </a:p>
      </dsp:txBody>
      <dsp:txXfrm>
        <a:off x="8613552" y="3201508"/>
        <a:ext cx="2421499" cy="13152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6A579-9D7F-8048-91B7-DCC9349B1260}">
      <dsp:nvSpPr>
        <dsp:cNvPr id="0" name=""/>
        <dsp:cNvSpPr/>
      </dsp:nvSpPr>
      <dsp:spPr>
        <a:xfrm>
          <a:off x="424902" y="80167"/>
          <a:ext cx="10746813" cy="7171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CDA contains the screening criteria to qualify nuclear energy and gas as “green”</a:t>
          </a:r>
          <a:endParaRPr lang="en-BE" sz="2400" kern="1200" dirty="0"/>
        </a:p>
      </dsp:txBody>
      <dsp:txXfrm>
        <a:off x="445907" y="101172"/>
        <a:ext cx="10704803" cy="675165"/>
      </dsp:txXfrm>
    </dsp:sp>
    <dsp:sp modelId="{F4598190-2DE2-2B4E-8C4A-2931BE0641E8}">
      <dsp:nvSpPr>
        <dsp:cNvPr id="0" name=""/>
        <dsp:cNvSpPr/>
      </dsp:nvSpPr>
      <dsp:spPr>
        <a:xfrm>
          <a:off x="387046" y="2108593"/>
          <a:ext cx="3472885" cy="801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Adopted by the EC in February 2022 </a:t>
          </a:r>
          <a:endParaRPr lang="en-BE" sz="1800" kern="1200" dirty="0"/>
        </a:p>
      </dsp:txBody>
      <dsp:txXfrm>
        <a:off x="410510" y="2132057"/>
        <a:ext cx="3425957" cy="754202"/>
      </dsp:txXfrm>
    </dsp:sp>
    <dsp:sp modelId="{724D9957-9A45-BD44-96CC-3C08ABA492B6}">
      <dsp:nvSpPr>
        <dsp:cNvPr id="0" name=""/>
        <dsp:cNvSpPr/>
      </dsp:nvSpPr>
      <dsp:spPr>
        <a:xfrm>
          <a:off x="385919" y="3166360"/>
          <a:ext cx="3474012" cy="674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Complementing the first set of screening criteria from 2021</a:t>
          </a:r>
          <a:endParaRPr lang="en-BE" sz="1800" kern="1200" dirty="0"/>
        </a:p>
      </dsp:txBody>
      <dsp:txXfrm>
        <a:off x="405686" y="3186127"/>
        <a:ext cx="3434478" cy="635349"/>
      </dsp:txXfrm>
    </dsp:sp>
    <dsp:sp modelId="{09224481-465C-4C43-857D-BE63B27B6F1A}">
      <dsp:nvSpPr>
        <dsp:cNvPr id="0" name=""/>
        <dsp:cNvSpPr/>
      </dsp:nvSpPr>
      <dsp:spPr>
        <a:xfrm>
          <a:off x="4094308" y="2107742"/>
          <a:ext cx="3472392" cy="802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 objection by the Council</a:t>
          </a:r>
          <a:endParaRPr lang="en-BE" sz="1800" kern="1200" dirty="0"/>
        </a:p>
      </dsp:txBody>
      <dsp:txXfrm>
        <a:off x="4117821" y="2131255"/>
        <a:ext cx="3425366" cy="755779"/>
      </dsp:txXfrm>
    </dsp:sp>
    <dsp:sp modelId="{E901D007-1E61-194E-82B6-7CF1637EDDA0}">
      <dsp:nvSpPr>
        <dsp:cNvPr id="0" name=""/>
        <dsp:cNvSpPr/>
      </dsp:nvSpPr>
      <dsp:spPr>
        <a:xfrm>
          <a:off x="7802696" y="2107753"/>
          <a:ext cx="3473589" cy="802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Objection by ENVI/ECON Committees on 14 June 2022</a:t>
          </a:r>
          <a:endParaRPr lang="en-BE" sz="1800" kern="1200" dirty="0"/>
        </a:p>
      </dsp:txBody>
      <dsp:txXfrm>
        <a:off x="7826209" y="2131266"/>
        <a:ext cx="3426563" cy="755779"/>
      </dsp:txXfrm>
    </dsp:sp>
    <dsp:sp modelId="{F50302E8-3D62-9F4A-8A59-422EB294CFAF}">
      <dsp:nvSpPr>
        <dsp:cNvPr id="0" name=""/>
        <dsp:cNvSpPr/>
      </dsp:nvSpPr>
      <dsp:spPr>
        <a:xfrm>
          <a:off x="7802696" y="3171594"/>
          <a:ext cx="3472885" cy="6768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Scrutiny by the EP plenary by 11 July - 353 MEPs can reject the CDA</a:t>
          </a:r>
          <a:endParaRPr lang="en-BE" sz="1800" kern="1200" dirty="0"/>
        </a:p>
      </dsp:txBody>
      <dsp:txXfrm>
        <a:off x="7822519" y="3191417"/>
        <a:ext cx="3433239" cy="6371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3230C-7610-7C41-9217-83AB867B5633}">
      <dsp:nvSpPr>
        <dsp:cNvPr id="0" name=""/>
        <dsp:cNvSpPr/>
      </dsp:nvSpPr>
      <dsp:spPr>
        <a:xfrm>
          <a:off x="0" y="183066"/>
          <a:ext cx="11616345" cy="5887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Gas and nuclear </a:t>
          </a:r>
          <a:r>
            <a:rPr lang="en-US" sz="2400" kern="1200"/>
            <a:t>= transition </a:t>
          </a:r>
          <a:r>
            <a:rPr lang="en-US" sz="2400" kern="1200" dirty="0"/>
            <a:t>activities + separate reporting </a:t>
          </a:r>
          <a:endParaRPr lang="en-BE" sz="2400" kern="1200" dirty="0"/>
        </a:p>
      </dsp:txBody>
      <dsp:txXfrm>
        <a:off x="28739" y="211805"/>
        <a:ext cx="11558867" cy="531250"/>
      </dsp:txXfrm>
    </dsp:sp>
    <dsp:sp modelId="{6DAC4CFC-56AC-A146-95F4-6E68B4C2510B}">
      <dsp:nvSpPr>
        <dsp:cNvPr id="0" name=""/>
        <dsp:cNvSpPr/>
      </dsp:nvSpPr>
      <dsp:spPr>
        <a:xfrm>
          <a:off x="0" y="849555"/>
          <a:ext cx="11616345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Gas used for production of electricity, heat and both can be labeled as “green”, if:</a:t>
          </a:r>
          <a:endParaRPr lang="en-BE" sz="2400" kern="1200" dirty="0"/>
        </a:p>
      </dsp:txBody>
      <dsp:txXfrm>
        <a:off x="31613" y="881168"/>
        <a:ext cx="11553119" cy="584369"/>
      </dsp:txXfrm>
    </dsp:sp>
    <dsp:sp modelId="{406BEB27-55FA-0347-911B-856BFCE50B6B}">
      <dsp:nvSpPr>
        <dsp:cNvPr id="0" name=""/>
        <dsp:cNvSpPr/>
      </dsp:nvSpPr>
      <dsp:spPr>
        <a:xfrm>
          <a:off x="0" y="1497150"/>
          <a:ext cx="11616345" cy="1453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819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Emission threshold 270g CO2e/kWh</a:t>
          </a:r>
          <a:endParaRPr lang="en-B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Construction permit before 2030 </a:t>
          </a:r>
          <a:endParaRPr lang="en-B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Substitutes </a:t>
          </a:r>
          <a:r>
            <a:rPr lang="en-GB" sz="1900" kern="1200" dirty="0"/>
            <a:t>an existing coal facility which cannot be replaced by renewables </a:t>
          </a:r>
          <a:endParaRPr lang="en-B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Gas installation must switch to 100% low carbon gases (incl. H2) by 2035</a:t>
          </a:r>
          <a:endParaRPr lang="en-BE" sz="1900" kern="1200" dirty="0"/>
        </a:p>
      </dsp:txBody>
      <dsp:txXfrm>
        <a:off x="0" y="1497150"/>
        <a:ext cx="11616345" cy="1453140"/>
      </dsp:txXfrm>
    </dsp:sp>
    <dsp:sp modelId="{E3267F3C-BA31-AD46-8009-F79D0222A9E2}">
      <dsp:nvSpPr>
        <dsp:cNvPr id="0" name=""/>
        <dsp:cNvSpPr/>
      </dsp:nvSpPr>
      <dsp:spPr>
        <a:xfrm>
          <a:off x="0" y="2950290"/>
          <a:ext cx="11616345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Nuclear energy can be labeled as “green”, if:</a:t>
          </a:r>
          <a:endParaRPr lang="en-BE" sz="2400" kern="1200" dirty="0"/>
        </a:p>
      </dsp:txBody>
      <dsp:txXfrm>
        <a:off x="31613" y="2981903"/>
        <a:ext cx="11553119" cy="584369"/>
      </dsp:txXfrm>
    </dsp:sp>
    <dsp:sp modelId="{22006E77-0C1E-AC48-B31C-39EEC6F47A42}">
      <dsp:nvSpPr>
        <dsp:cNvPr id="0" name=""/>
        <dsp:cNvSpPr/>
      </dsp:nvSpPr>
      <dsp:spPr>
        <a:xfrm>
          <a:off x="0" y="3597885"/>
          <a:ext cx="11616345" cy="1453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819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Stricter criteria for nuclear waste management (DNSH)</a:t>
          </a:r>
          <a:endParaRPr lang="en-B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Construction permits for new units before 2045 - upgrades of existing plants until 2040</a:t>
          </a:r>
          <a:endParaRPr lang="en-B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Deployment of best available technology – revised every 10 years</a:t>
          </a:r>
          <a:endParaRPr lang="en-B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Positive opinion of the EC about fulfilling the criteria</a:t>
          </a:r>
          <a:endParaRPr lang="en-BE" sz="1900" kern="1200" dirty="0"/>
        </a:p>
      </dsp:txBody>
      <dsp:txXfrm>
        <a:off x="0" y="3597885"/>
        <a:ext cx="11616345" cy="14531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71D63-9624-9945-A7B7-830266D33AAA}">
      <dsp:nvSpPr>
        <dsp:cNvPr id="0" name=""/>
        <dsp:cNvSpPr/>
      </dsp:nvSpPr>
      <dsp:spPr>
        <a:xfrm>
          <a:off x="1874984" y="239094"/>
          <a:ext cx="7866375" cy="4494198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How the geopolitical situation affects the role of gas and nuclear energy in the climate transition</a:t>
          </a:r>
          <a:r>
            <a:rPr lang="en-US" sz="1900" kern="1200" dirty="0"/>
            <a:t>?</a:t>
          </a:r>
          <a:endParaRPr lang="en-BE" sz="1900" kern="1200" dirty="0"/>
        </a:p>
      </dsp:txBody>
      <dsp:txXfrm>
        <a:off x="6151858" y="1068381"/>
        <a:ext cx="2668948" cy="1498066"/>
      </dsp:txXfrm>
    </dsp:sp>
    <dsp:sp modelId="{505E89C9-F3F3-054B-819E-3E83AFF81AA0}">
      <dsp:nvSpPr>
        <dsp:cNvPr id="0" name=""/>
        <dsp:cNvSpPr/>
      </dsp:nvSpPr>
      <dsp:spPr>
        <a:xfrm>
          <a:off x="2219229" y="69304"/>
          <a:ext cx="7144139" cy="5095482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How the CDA will affect the access to finance for gas and nuclear energy projects?</a:t>
          </a:r>
          <a:endParaRPr lang="en-BE" sz="2000" kern="1200" dirty="0"/>
        </a:p>
      </dsp:txBody>
      <dsp:txXfrm>
        <a:off x="4175363" y="3284311"/>
        <a:ext cx="3231872" cy="1577173"/>
      </dsp:txXfrm>
    </dsp:sp>
    <dsp:sp modelId="{6F707CC3-615B-5642-8E79-4E3E9EBCF5AE}">
      <dsp:nvSpPr>
        <dsp:cNvPr id="0" name=""/>
        <dsp:cNvSpPr/>
      </dsp:nvSpPr>
      <dsp:spPr>
        <a:xfrm>
          <a:off x="2626182" y="81944"/>
          <a:ext cx="5910707" cy="5070202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Will there be an impact on renewables?</a:t>
          </a:r>
          <a:r>
            <a:rPr lang="en-BE" sz="2000" kern="1200" dirty="0"/>
            <a:t> </a:t>
          </a:r>
        </a:p>
      </dsp:txBody>
      <dsp:txXfrm>
        <a:off x="3259472" y="1077877"/>
        <a:ext cx="2005418" cy="1690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D1CA6B-F26F-1B43-AF77-C4F0A3ED7A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6F68A1-C323-B647-940D-18B257F373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28EA5-3B57-EB45-AB9E-A048054F959C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1A8AC-4164-0C43-926E-505BC0BDC3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1FF39F-F0D0-014E-AAE5-B4774C48F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93CC9-238D-3A4D-96C0-6A460E557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758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DA37D-2FDE-F047-A814-B89AF3CAA999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819B1-5A62-8942-A1A9-7C81B8FCF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80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044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954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742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618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059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432" y="4310142"/>
            <a:ext cx="10515600" cy="468103"/>
          </a:xfrm>
          <a:prstGeom prst="rect">
            <a:avLst/>
          </a:prstGeom>
        </p:spPr>
        <p:txBody>
          <a:bodyPr/>
          <a:lstStyle>
            <a:lvl1pPr>
              <a:defRPr lang="en-GB" sz="18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Name(s) of presenters</a:t>
            </a:r>
            <a:r>
              <a:rPr lang="en-US" b="0" dirty="0"/>
              <a:t>, affiliation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432" y="3132712"/>
            <a:ext cx="10911367" cy="380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2000" b="0" i="0" kern="1200" dirty="0" smtClean="0">
                <a:solidFill>
                  <a:srgbClr val="1F6BA7"/>
                </a:solidFill>
                <a:latin typeface="Cambria" panose="02040503050406030204" pitchFamily="18" charset="0"/>
                <a:ea typeface="+mn-ea"/>
                <a:cs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Subtitle – location, date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2432" y="2323677"/>
            <a:ext cx="10911367" cy="7144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600" b="1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  <a:lvl2pPr>
              <a:defRPr lang="en-US" sz="2400" b="1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2400" b="1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lang="en-US" sz="2400" b="1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lang="en-GB" sz="24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Main title</a:t>
            </a:r>
          </a:p>
        </p:txBody>
      </p:sp>
      <p:cxnSp>
        <p:nvCxnSpPr>
          <p:cNvPr id="12" name="Connettore 1 15"/>
          <p:cNvCxnSpPr>
            <a:cxnSpLocks/>
          </p:cNvCxnSpPr>
          <p:nvPr userDrawn="1"/>
        </p:nvCxnSpPr>
        <p:spPr>
          <a:xfrm>
            <a:off x="442432" y="5942730"/>
            <a:ext cx="11565954" cy="0"/>
          </a:xfrm>
          <a:prstGeom prst="line">
            <a:avLst/>
          </a:prstGeom>
          <a:ln w="6350" cmpd="sng">
            <a:solidFill>
              <a:srgbClr val="1F497D"/>
            </a:solidFill>
          </a:ln>
          <a:effectLst>
            <a:outerShdw dist="12700" dir="5400000" sx="0" sy="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59217" y="655227"/>
            <a:ext cx="3188315" cy="271462"/>
          </a:xfrm>
          <a:prstGeom prst="rect">
            <a:avLst/>
          </a:prstGeom>
        </p:spPr>
        <p:txBody>
          <a:bodyPr/>
          <a:lstStyle>
            <a:lvl1pPr>
              <a:defRPr lang="en-US" sz="1600" b="1" kern="1200" dirty="0" smtClean="0">
                <a:solidFill>
                  <a:prstClr val="white"/>
                </a:solidFill>
                <a:latin typeface="Open Sans"/>
                <a:ea typeface="+mn-ea"/>
                <a:cs typeface="Open San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Immagin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61119" y="386816"/>
            <a:ext cx="4606591" cy="7144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38A5C0-9CAE-D448-9A43-C65D1B01E4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793" y="5338161"/>
            <a:ext cx="2478779" cy="138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569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304722" y="1246798"/>
            <a:ext cx="11616345" cy="523409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lvl1pPr>
          </a:lstStyle>
          <a:p>
            <a:pPr marL="0" indent="0">
              <a:buNone/>
            </a:pPr>
            <a:r>
              <a:rPr lang="it-IT" b="1" dirty="0">
                <a:latin typeface="Open Sans"/>
                <a:cs typeface="Open Sans"/>
              </a:rPr>
              <a:t>Text (</a:t>
            </a:r>
            <a:r>
              <a:rPr lang="it-IT" b="1" dirty="0" err="1">
                <a:latin typeface="Open Sans"/>
                <a:cs typeface="Open Sans"/>
              </a:rPr>
              <a:t>title</a:t>
            </a:r>
            <a:r>
              <a:rPr lang="it-IT" b="1" dirty="0">
                <a:latin typeface="Open Sans"/>
                <a:cs typeface="Open Sans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1800" dirty="0">
                <a:latin typeface="Open Sans"/>
                <a:cs typeface="Open Sans"/>
              </a:rPr>
              <a:t>Text </a:t>
            </a:r>
            <a:r>
              <a:rPr lang="it-IT" sz="1800" dirty="0" err="1">
                <a:latin typeface="Open Sans"/>
                <a:cs typeface="Open Sans"/>
              </a:rPr>
              <a:t>Lorem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ipsum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dolor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sitmkn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djsoinsc-msdece</a:t>
            </a:r>
            <a:r>
              <a:rPr lang="it-IT" sz="1800" dirty="0">
                <a:latin typeface="Open Sans"/>
                <a:cs typeface="Open Sans"/>
              </a:rPr>
              <a:t>. </a:t>
            </a:r>
            <a:r>
              <a:rPr lang="it-IT" sz="1800" dirty="0" err="1">
                <a:latin typeface="Open Sans"/>
                <a:cs typeface="Open Sans"/>
              </a:rPr>
              <a:t>Lorem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ipsum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dolor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sitmkn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djsoinsc-msdece</a:t>
            </a:r>
            <a:r>
              <a:rPr lang="it-IT" sz="1800" dirty="0">
                <a:latin typeface="Open Sans"/>
                <a:cs typeface="Open Sans"/>
              </a:rPr>
              <a:t>.</a:t>
            </a:r>
          </a:p>
          <a:p>
            <a:pPr marL="0" indent="0">
              <a:buNone/>
            </a:pPr>
            <a:endParaRPr lang="it-IT" sz="1800" dirty="0">
              <a:latin typeface="Open Sans"/>
              <a:cs typeface="Open Sans"/>
            </a:endParaRPr>
          </a:p>
          <a:p>
            <a:pPr marL="0" indent="0">
              <a:buNone/>
            </a:pPr>
            <a:endParaRPr lang="it-IT" sz="1800" dirty="0">
              <a:latin typeface="Open Sans"/>
              <a:cs typeface="Open Sans"/>
            </a:endParaRPr>
          </a:p>
          <a:p>
            <a:pPr marL="0" indent="0">
              <a:buNone/>
            </a:pPr>
            <a:endParaRPr lang="it-IT" sz="1800" dirty="0">
              <a:latin typeface="Open Sans"/>
              <a:cs typeface="Open Sans"/>
            </a:endParaRP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63609" y="420625"/>
            <a:ext cx="10935855" cy="5303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b="1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1pPr>
            <a:lvl2pPr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2pPr>
            <a:lvl3pPr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3pPr>
            <a:lvl4pPr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4pPr>
            <a:lvl5pPr>
              <a:defRPr lang="en-GB" sz="1050" kern="1200" dirty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E641C7-CC69-6945-A1AC-1FF05AD96B6F}"/>
              </a:ext>
            </a:extLst>
          </p:cNvPr>
          <p:cNvCxnSpPr>
            <a:cxnSpLocks/>
          </p:cNvCxnSpPr>
          <p:nvPr userDrawn="1"/>
        </p:nvCxnSpPr>
        <p:spPr>
          <a:xfrm>
            <a:off x="12135497" y="0"/>
            <a:ext cx="0" cy="685800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F027964-0995-8F43-9E2B-8D42B3704A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645" y="27832"/>
            <a:ext cx="1913263" cy="107105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204E7F-823B-6242-BF5D-893F8B1E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867" y="6411586"/>
            <a:ext cx="2743200" cy="365125"/>
          </a:xfrm>
        </p:spPr>
        <p:txBody>
          <a:bodyPr/>
          <a:lstStyle>
            <a:lvl1pPr>
              <a:defRPr sz="1600"/>
            </a:lvl1pPr>
          </a:lstStyle>
          <a:p>
            <a:fld id="{F26FC048-DF4E-0746-B313-543F0DD72F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4158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8DBD6C-32A7-3F44-A2EB-469D7D3C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8AB5F-426D-FC43-A1CE-4A8228FF0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AE1AC-505D-D244-BF59-1FF84006F7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556B6-3911-514A-A2D3-508B453B6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FC081-57EB-A143-A1A7-1FC603BAE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FC048-DF4E-0746-B313-543F0DD72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83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2C9BC-2C6A-4244-998F-180C3DF2B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32" y="4825388"/>
            <a:ext cx="10515600" cy="1211855"/>
          </a:xfrm>
        </p:spPr>
        <p:txBody>
          <a:bodyPr>
            <a:normAutofit/>
          </a:bodyPr>
          <a:lstStyle/>
          <a:p>
            <a:r>
              <a:rPr lang="en-US" sz="1400" dirty="0"/>
              <a:t>Bartek </a:t>
            </a:r>
            <a:r>
              <a:rPr lang="en-US" sz="1400" dirty="0" err="1"/>
              <a:t>Czyczerski</a:t>
            </a:r>
            <a:br>
              <a:rPr lang="en-US" sz="1400" dirty="0"/>
            </a:br>
            <a:r>
              <a:rPr lang="en-US" sz="1400" dirty="0"/>
              <a:t>Elena </a:t>
            </a:r>
            <a:r>
              <a:rPr lang="en-US" sz="1400" dirty="0" err="1"/>
              <a:t>Bonfiglio</a:t>
            </a:r>
            <a:endParaRPr lang="en-US" sz="1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CA48D-17FA-3841-95FC-E9FFE39557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432" y="3132712"/>
            <a:ext cx="10911367" cy="963337"/>
          </a:xfrm>
        </p:spPr>
        <p:txBody>
          <a:bodyPr>
            <a:normAutofit/>
          </a:bodyPr>
          <a:lstStyle/>
          <a:p>
            <a:r>
              <a:rPr lang="en-US" dirty="0"/>
              <a:t>20 June 2022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94FA6-4096-AD4C-A6CA-70A4B56BB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432" y="2323677"/>
            <a:ext cx="10911367" cy="8090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n-lt"/>
              </a:rPr>
              <a:t>Gas and nuclear energy in the </a:t>
            </a:r>
            <a:r>
              <a:rPr lang="en-GB" dirty="0">
                <a:solidFill>
                  <a:schemeClr val="accent1"/>
                </a:solidFill>
                <a:latin typeface="+mn-lt"/>
                <a:ea typeface="Cambria Math" charset="0"/>
                <a:cs typeface="Cambria Math" charset="0"/>
              </a:rPr>
              <a:t>EU Taxonomy</a:t>
            </a:r>
          </a:p>
        </p:txBody>
      </p:sp>
    </p:spTree>
    <p:extLst>
      <p:ext uri="{BB962C8B-B14F-4D97-AF65-F5344CB8AC3E}">
        <p14:creationId xmlns:p14="http://schemas.microsoft.com/office/powerpoint/2010/main" val="42327927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CFF6776-6FBD-FC4C-AC42-9BAD233DAFEF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401969508"/>
              </p:ext>
            </p:extLst>
          </p:nvPr>
        </p:nvGraphicFramePr>
        <p:xfrm>
          <a:off x="304722" y="1246798"/>
          <a:ext cx="11616345" cy="5234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F686B-3E2C-4D40-967A-36C8EDB5A4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BE" dirty="0"/>
              <a:t>What is the EU Taxonomy?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7E2D7-E379-5541-A167-09BE8123D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20230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634EA-08DB-AA4B-A8BB-15B4F3F80C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BE" dirty="0"/>
              <a:t>How to be labeled “green” under the Taxonomy?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E93AA-2262-AE48-8B86-AE06B9AD8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3</a:t>
            </a:fld>
            <a:endParaRPr lang="en-GB"/>
          </a:p>
        </p:txBody>
      </p:sp>
      <p:graphicFrame>
        <p:nvGraphicFramePr>
          <p:cNvPr id="22" name="Content Placeholder 21">
            <a:extLst>
              <a:ext uri="{FF2B5EF4-FFF2-40B4-BE49-F238E27FC236}">
                <a16:creationId xmlns:a16="http://schemas.microsoft.com/office/drawing/2014/main" id="{114BA06A-B51C-0242-A970-F4B3D2300365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553559950"/>
              </p:ext>
            </p:extLst>
          </p:nvPr>
        </p:nvGraphicFramePr>
        <p:xfrm>
          <a:off x="304722" y="1246798"/>
          <a:ext cx="11616345" cy="5234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712015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EB32CF2-2423-E305-12C7-575E911942F3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395639224"/>
              </p:ext>
            </p:extLst>
          </p:nvPr>
        </p:nvGraphicFramePr>
        <p:xfrm>
          <a:off x="304722" y="1246798"/>
          <a:ext cx="11616345" cy="5234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CF274-C77E-FE14-A35C-FD417F5FE4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Where the criteria come from?</a:t>
            </a:r>
            <a:endParaRPr lang="en-BE" dirty="0"/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7C9D1-22D1-E549-5A91-ABA9E9AF1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53641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8385D72-0C07-B6E2-A03E-730B0E5A306B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462535134"/>
              </p:ext>
            </p:extLst>
          </p:nvPr>
        </p:nvGraphicFramePr>
        <p:xfrm>
          <a:off x="304722" y="1246798"/>
          <a:ext cx="11514384" cy="528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B84E6E-0E7D-76D0-6B5D-2E743709BC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BE" dirty="0"/>
              <a:t>Whence controversy?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198AA-608C-00AB-AB2B-8D041C990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8345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C1E24ED-084E-1D25-5397-04D60867E111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199813279"/>
              </p:ext>
            </p:extLst>
          </p:nvPr>
        </p:nvGraphicFramePr>
        <p:xfrm>
          <a:off x="304722" y="1246798"/>
          <a:ext cx="11616345" cy="5234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1E129-3BCC-B408-682E-E4CEC5724C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7897" y="420625"/>
            <a:ext cx="10935855" cy="530352"/>
          </a:xfrm>
        </p:spPr>
        <p:txBody>
          <a:bodyPr>
            <a:normAutofit/>
          </a:bodyPr>
          <a:lstStyle/>
          <a:p>
            <a:r>
              <a:rPr lang="en-BE" sz="2500" dirty="0"/>
              <a:t>The Complementary Delegated Act on gas and nuclear energy</a:t>
            </a:r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45D82-ECE2-953A-375D-3B3ABFDE6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E3849EE-14EA-4426-1EBF-4C4DE50D611C}"/>
              </a:ext>
            </a:extLst>
          </p:cNvPr>
          <p:cNvSpPr/>
          <p:nvPr/>
        </p:nvSpPr>
        <p:spPr>
          <a:xfrm>
            <a:off x="690663" y="2776170"/>
            <a:ext cx="3474000" cy="32587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dirty="0"/>
              <a:t>The European Commission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1EA7C12-03DD-1A11-20AA-D9DA7D31DDB2}"/>
              </a:ext>
            </a:extLst>
          </p:cNvPr>
          <p:cNvSpPr/>
          <p:nvPr/>
        </p:nvSpPr>
        <p:spPr>
          <a:xfrm>
            <a:off x="4399054" y="2776170"/>
            <a:ext cx="3474000" cy="32587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dirty="0"/>
              <a:t>The Council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BD11139-9E6B-1EA0-5729-50DAAF2191BB}"/>
              </a:ext>
            </a:extLst>
          </p:cNvPr>
          <p:cNvSpPr/>
          <p:nvPr/>
        </p:nvSpPr>
        <p:spPr>
          <a:xfrm>
            <a:off x="8107445" y="2776170"/>
            <a:ext cx="3474000" cy="32587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</a:t>
            </a:r>
            <a:r>
              <a:rPr lang="en-BE" dirty="0"/>
              <a:t>he European Parliament</a:t>
            </a:r>
          </a:p>
        </p:txBody>
      </p:sp>
    </p:spTree>
    <p:extLst>
      <p:ext uri="{BB962C8B-B14F-4D97-AF65-F5344CB8AC3E}">
        <p14:creationId xmlns:p14="http://schemas.microsoft.com/office/powerpoint/2010/main" val="407272923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1BACD546-E0BC-EE4F-9AAC-6E02DC1B39D4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471120612"/>
              </p:ext>
            </p:extLst>
          </p:nvPr>
        </p:nvGraphicFramePr>
        <p:xfrm>
          <a:off x="304722" y="1246798"/>
          <a:ext cx="11616345" cy="5234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73198-1684-9147-91EF-844D90AA81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3609" y="420625"/>
            <a:ext cx="9966241" cy="530352"/>
          </a:xfrm>
        </p:spPr>
        <p:txBody>
          <a:bodyPr>
            <a:normAutofit fontScale="77500" lnSpcReduction="20000"/>
          </a:bodyPr>
          <a:lstStyle/>
          <a:p>
            <a:r>
              <a:rPr lang="en-BE" dirty="0"/>
              <a:t>The Complementary Delegated Act on gas and nuclear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8D028-F587-9447-B548-EF44E8569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644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7D3230C-7610-7C41-9217-83AB867B5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DAC4CFC-56AC-A146-95F4-6E68B4C25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06BEB27-55FA-0347-911B-856BFCE50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3267F3C-BA31-AD46-8009-F79D0222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2006E77-0C1E-AC48-B31C-39EEC6F47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2E7FD1F-5EF0-88D3-BF4C-E06E7D0E1131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819395812"/>
              </p:ext>
            </p:extLst>
          </p:nvPr>
        </p:nvGraphicFramePr>
        <p:xfrm>
          <a:off x="304722" y="1246798"/>
          <a:ext cx="11616345" cy="5234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D7850-32F0-6276-65BA-82AF9E6DCA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BE" dirty="0"/>
              <a:t>The guiding questions for 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6D310-F0F0-5428-52A9-5AD6932E6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13964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F6BA7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A3C09D55-CCA0-2146-9FD9-7449152E9544}" vid="{A540A8AC-723E-8A40-A482-55C1D42503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6386</TotalTime>
  <Words>473</Words>
  <Application>Microsoft Macintosh PowerPoint</Application>
  <PresentationFormat>Widescreen</PresentationFormat>
  <Paragraphs>72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Open Sans</vt:lpstr>
      <vt:lpstr>Office Theme</vt:lpstr>
      <vt:lpstr>Bartek Czyczerski Elena Bonfiglio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Andrei Marcu, ERCST Olivier Imbault, ERCST Pietro Cesaro, ERCST</dc:title>
  <dc:creator>Pietro Cesaro</dc:creator>
  <cp:lastModifiedBy>Bartek Czyczerski</cp:lastModifiedBy>
  <cp:revision>31</cp:revision>
  <cp:lastPrinted>2019-09-26T09:57:55Z</cp:lastPrinted>
  <dcterms:created xsi:type="dcterms:W3CDTF">2021-11-22T13:50:08Z</dcterms:created>
  <dcterms:modified xsi:type="dcterms:W3CDTF">2022-06-20T11:33:58Z</dcterms:modified>
</cp:coreProperties>
</file>