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777" r:id="rId5"/>
  </p:sldMasterIdLst>
  <p:notesMasterIdLst>
    <p:notesMasterId r:id="rId12"/>
  </p:notesMasterIdLst>
  <p:handoutMasterIdLst>
    <p:handoutMasterId r:id="rId13"/>
  </p:handoutMasterIdLst>
  <p:sldIdLst>
    <p:sldId id="2596" r:id="rId6"/>
    <p:sldId id="2582" r:id="rId7"/>
    <p:sldId id="2597" r:id="rId8"/>
    <p:sldId id="2598" r:id="rId9"/>
    <p:sldId id="2599" r:id="rId10"/>
    <p:sldId id="2375"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redit Suisse Type Light" panose="020B0703040503020204" charset="0"/>
      <p:regular r:id="rId18"/>
      <p:bold r:id="rId19"/>
      <p:italic r:id="rId20"/>
    </p:embeddedFont>
    <p:embeddedFont>
      <p:font typeface="Raleway" pitchFamily="2" charset="0"/>
      <p:regular r:id="rId21"/>
      <p:bold r:id="rId22"/>
      <p:italic r:id="rId23"/>
      <p:boldItalic r:id="rId24"/>
    </p:embeddedFont>
    <p:embeddedFont>
      <p:font typeface="Raleway Light" pitchFamily="2" charset="0"/>
      <p:regular r:id="rId25"/>
      <p:bold r:id="rId26"/>
      <p:italic r:id="rId27"/>
      <p:boldItalic r:id="rId28"/>
    </p:embeddedFont>
    <p:embeddedFont>
      <p:font typeface="Raleway Medium" pitchFamily="2" charset="0"/>
      <p:regular r:id="rId29"/>
      <p:bold r:id="rId30"/>
      <p:italic r:id="rId31"/>
      <p:boldItalic r:id="rId32"/>
    </p:embeddedFont>
    <p:embeddedFont>
      <p:font typeface="Raleway SemiBold" pitchFamily="2" charset="0"/>
      <p:regular r:id="rId33"/>
      <p:bold r:id="rId34"/>
      <p:italic r:id="rId35"/>
      <p:boldItalic r:id="rId36"/>
    </p:embeddedFont>
    <p:embeddedFont>
      <p:font typeface="Roboto Light" panose="02000000000000000000" pitchFamily="2" charset="0"/>
      <p:regular r:id="rId37"/>
      <p:bold r:id="rId38"/>
      <p:italic r:id="rId39"/>
      <p:boldItalic r:id="rId40"/>
    </p:embeddedFont>
    <p:embeddedFont>
      <p:font typeface="Wingdings 3" panose="05040102010807070707" pitchFamily="18" charset="2"/>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ddock" initials="AR" lastIdx="1" clrIdx="6">
    <p:extLst>
      <p:ext uri="{19B8F6BF-5375-455C-9EA6-DF929625EA0E}">
        <p15:presenceInfo xmlns:p15="http://schemas.microsoft.com/office/powerpoint/2012/main" userId="S::aruddock@carbonengineering.com::10198e15-2369-4065-a425-dd812276bfde" providerId="AD"/>
      </p:ext>
    </p:extLst>
  </p:cmAuthor>
  <p:cmAuthor id="1" name="Cole Caswell" initials="CC" lastIdx="29" clrIdx="0">
    <p:extLst>
      <p:ext uri="{19B8F6BF-5375-455C-9EA6-DF929625EA0E}">
        <p15:presenceInfo xmlns:p15="http://schemas.microsoft.com/office/powerpoint/2012/main" userId="S::ccaswell@carbonengineering.com::f4fa7b01-1a34-4e13-bd5c-eeda7fbb6d13" providerId="AD"/>
      </p:ext>
    </p:extLst>
  </p:cmAuthor>
  <p:cmAuthor id="2" name="Hannah Griffin" initials="HG" lastIdx="10" clrIdx="1">
    <p:extLst>
      <p:ext uri="{19B8F6BF-5375-455C-9EA6-DF929625EA0E}">
        <p15:presenceInfo xmlns:p15="http://schemas.microsoft.com/office/powerpoint/2012/main" userId="S::hgriffin@carbonengineering.com::c50488e9-4cae-476d-87c1-b87837d6c0df" providerId="AD"/>
      </p:ext>
    </p:extLst>
  </p:cmAuthor>
  <p:cmAuthor id="3" name="Cameron Lust" initials="CL" lastIdx="29" clrIdx="2">
    <p:extLst>
      <p:ext uri="{19B8F6BF-5375-455C-9EA6-DF929625EA0E}">
        <p15:presenceInfo xmlns:p15="http://schemas.microsoft.com/office/powerpoint/2012/main" userId="S::clust@carbonengineering.com::bfc1765c-ab75-44fb-b289-c195b6c156e8" providerId="AD"/>
      </p:ext>
    </p:extLst>
  </p:cmAuthor>
  <p:cmAuthor id="4" name="John Sanden" initials="JS" lastIdx="1" clrIdx="3">
    <p:extLst>
      <p:ext uri="{19B8F6BF-5375-455C-9EA6-DF929625EA0E}">
        <p15:presenceInfo xmlns:p15="http://schemas.microsoft.com/office/powerpoint/2012/main" userId="S::jsanden@carbonengineering.com::f91b8b96-550b-417b-9a6b-87d4391a3b01" providerId="AD"/>
      </p:ext>
    </p:extLst>
  </p:cmAuthor>
  <p:cmAuthor id="5" name="Tara Bojdak" initials="TB" lastIdx="43" clrIdx="4">
    <p:extLst>
      <p:ext uri="{19B8F6BF-5375-455C-9EA6-DF929625EA0E}">
        <p15:presenceInfo xmlns:p15="http://schemas.microsoft.com/office/powerpoint/2012/main" userId="S::tbojdak@carbonengineering.com::bd5cc0b9-d6c7-4333-be91-7bd9e1e57ba1" providerId="AD"/>
      </p:ext>
    </p:extLst>
  </p:cmAuthor>
  <p:cmAuthor id="6" name="Doug Rae" initials="DR" lastIdx="1" clrIdx="5">
    <p:extLst>
      <p:ext uri="{19B8F6BF-5375-455C-9EA6-DF929625EA0E}">
        <p15:presenceInfo xmlns:p15="http://schemas.microsoft.com/office/powerpoint/2012/main" userId="S::drae@carbonengineering.com::5f584ca6-2eca-412d-90a8-ce4f316e1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B4F"/>
    <a:srgbClr val="F2FCF4"/>
    <a:srgbClr val="9CCBD1"/>
    <a:srgbClr val="193A4F"/>
    <a:srgbClr val="860000"/>
    <a:srgbClr val="18384C"/>
    <a:srgbClr val="1C41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ABBB2-D4A3-411E-A070-AAC85DFC8C34}" v="8" dt="2022-04-28T06:38:24.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5.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tableStyles" Target="tableStyles.xml"/><Relationship Id="rId20" Type="http://schemas.openxmlformats.org/officeDocument/2006/relationships/font" Target="fonts/font7.fntdata"/><Relationship Id="rId41"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ray" userId="0fe71608-89f5-490f-a760-c440cb0e4e01" providerId="ADAL" clId="{63FABBB2-D4A3-411E-A070-AAC85DFC8C34}"/>
    <pc:docChg chg="custSel addSld modSld">
      <pc:chgData name="Helen Bray" userId="0fe71608-89f5-490f-a760-c440cb0e4e01" providerId="ADAL" clId="{63FABBB2-D4A3-411E-A070-AAC85DFC8C34}" dt="2022-04-28T06:38:29.393" v="1610" actId="20577"/>
      <pc:docMkLst>
        <pc:docMk/>
      </pc:docMkLst>
      <pc:sldChg chg="modSp mod">
        <pc:chgData name="Helen Bray" userId="0fe71608-89f5-490f-a760-c440cb0e4e01" providerId="ADAL" clId="{63FABBB2-D4A3-411E-A070-AAC85DFC8C34}" dt="2022-04-27T14:58:35.164" v="871" actId="20577"/>
        <pc:sldMkLst>
          <pc:docMk/>
          <pc:sldMk cId="2331178837" sldId="2582"/>
        </pc:sldMkLst>
        <pc:spChg chg="mod">
          <ac:chgData name="Helen Bray" userId="0fe71608-89f5-490f-a760-c440cb0e4e01" providerId="ADAL" clId="{63FABBB2-D4A3-411E-A070-AAC85DFC8C34}" dt="2022-04-27T14:58:35.164" v="871" actId="20577"/>
          <ac:spMkLst>
            <pc:docMk/>
            <pc:sldMk cId="2331178837" sldId="2582"/>
            <ac:spMk id="4" creationId="{ABBAC0CD-69D0-46A6-921A-BB8093DC7FC8}"/>
          </ac:spMkLst>
        </pc:spChg>
      </pc:sldChg>
      <pc:sldChg chg="modSp mod">
        <pc:chgData name="Helen Bray" userId="0fe71608-89f5-490f-a760-c440cb0e4e01" providerId="ADAL" clId="{63FABBB2-D4A3-411E-A070-AAC85DFC8C34}" dt="2022-04-27T15:00:41.222" v="982" actId="20577"/>
        <pc:sldMkLst>
          <pc:docMk/>
          <pc:sldMk cId="1394189744" sldId="2596"/>
        </pc:sldMkLst>
        <pc:spChg chg="mod">
          <ac:chgData name="Helen Bray" userId="0fe71608-89f5-490f-a760-c440cb0e4e01" providerId="ADAL" clId="{63FABBB2-D4A3-411E-A070-AAC85DFC8C34}" dt="2022-04-27T15:00:23.631" v="942" actId="20577"/>
          <ac:spMkLst>
            <pc:docMk/>
            <pc:sldMk cId="1394189744" sldId="2596"/>
            <ac:spMk id="8" creationId="{881F9B49-1083-4801-A2C0-BE962FB28A44}"/>
          </ac:spMkLst>
        </pc:spChg>
        <pc:spChg chg="mod">
          <ac:chgData name="Helen Bray" userId="0fe71608-89f5-490f-a760-c440cb0e4e01" providerId="ADAL" clId="{63FABBB2-D4A3-411E-A070-AAC85DFC8C34}" dt="2022-04-27T15:00:30.344" v="958" actId="20577"/>
          <ac:spMkLst>
            <pc:docMk/>
            <pc:sldMk cId="1394189744" sldId="2596"/>
            <ac:spMk id="11" creationId="{EBED60FF-37AF-4AB5-B1B1-30C3A4B086F3}"/>
          </ac:spMkLst>
        </pc:spChg>
        <pc:spChg chg="mod">
          <ac:chgData name="Helen Bray" userId="0fe71608-89f5-490f-a760-c440cb0e4e01" providerId="ADAL" clId="{63FABBB2-D4A3-411E-A070-AAC85DFC8C34}" dt="2022-04-27T15:00:41.222" v="982" actId="20577"/>
          <ac:spMkLst>
            <pc:docMk/>
            <pc:sldMk cId="1394189744" sldId="2596"/>
            <ac:spMk id="20" creationId="{9FBB2C2C-CBA0-483A-A35F-74DD55728D95}"/>
          </ac:spMkLst>
        </pc:spChg>
      </pc:sldChg>
      <pc:sldChg chg="addSp modSp mod">
        <pc:chgData name="Helen Bray" userId="0fe71608-89f5-490f-a760-c440cb0e4e01" providerId="ADAL" clId="{63FABBB2-D4A3-411E-A070-AAC85DFC8C34}" dt="2022-04-28T05:35:35.489" v="1606" actId="115"/>
        <pc:sldMkLst>
          <pc:docMk/>
          <pc:sldMk cId="574184449" sldId="2597"/>
        </pc:sldMkLst>
        <pc:spChg chg="mod">
          <ac:chgData name="Helen Bray" userId="0fe71608-89f5-490f-a760-c440cb0e4e01" providerId="ADAL" clId="{63FABBB2-D4A3-411E-A070-AAC85DFC8C34}" dt="2022-04-27T14:58:56.800" v="875" actId="1076"/>
          <ac:spMkLst>
            <pc:docMk/>
            <pc:sldMk cId="574184449" sldId="2597"/>
            <ac:spMk id="3" creationId="{DEC5985D-080C-48E5-B4F7-25CCCB5AB56F}"/>
          </ac:spMkLst>
        </pc:spChg>
        <pc:spChg chg="mod">
          <ac:chgData name="Helen Bray" userId="0fe71608-89f5-490f-a760-c440cb0e4e01" providerId="ADAL" clId="{63FABBB2-D4A3-411E-A070-AAC85DFC8C34}" dt="2022-04-28T05:35:35.489" v="1606" actId="115"/>
          <ac:spMkLst>
            <pc:docMk/>
            <pc:sldMk cId="574184449" sldId="2597"/>
            <ac:spMk id="4" creationId="{636F2B92-56BC-4ECE-AB66-6CFBB6DDED79}"/>
          </ac:spMkLst>
        </pc:spChg>
        <pc:spChg chg="mod">
          <ac:chgData name="Helen Bray" userId="0fe71608-89f5-490f-a760-c440cb0e4e01" providerId="ADAL" clId="{63FABBB2-D4A3-411E-A070-AAC85DFC8C34}" dt="2022-04-27T15:00:56.278" v="989" actId="20577"/>
          <ac:spMkLst>
            <pc:docMk/>
            <pc:sldMk cId="574184449" sldId="2597"/>
            <ac:spMk id="5" creationId="{71D0D2F1-5EBC-481C-835B-AFBA61E9E17D}"/>
          </ac:spMkLst>
        </pc:spChg>
        <pc:spChg chg="add mod">
          <ac:chgData name="Helen Bray" userId="0fe71608-89f5-490f-a760-c440cb0e4e01" providerId="ADAL" clId="{63FABBB2-D4A3-411E-A070-AAC85DFC8C34}" dt="2022-04-27T14:59:15.496" v="882" actId="1076"/>
          <ac:spMkLst>
            <pc:docMk/>
            <pc:sldMk cId="574184449" sldId="2597"/>
            <ac:spMk id="7" creationId="{A44AADD6-7A19-452F-BB47-91F5FF6495A3}"/>
          </ac:spMkLst>
        </pc:spChg>
        <pc:picChg chg="mod">
          <ac:chgData name="Helen Bray" userId="0fe71608-89f5-490f-a760-c440cb0e4e01" providerId="ADAL" clId="{63FABBB2-D4A3-411E-A070-AAC85DFC8C34}" dt="2022-04-27T14:59:11.909" v="881" actId="14100"/>
          <ac:picMkLst>
            <pc:docMk/>
            <pc:sldMk cId="574184449" sldId="2597"/>
            <ac:picMk id="6" creationId="{51714D69-A0DA-465D-BBB8-B1DD4C3E3233}"/>
          </ac:picMkLst>
        </pc:picChg>
      </pc:sldChg>
      <pc:sldChg chg="addSp delSp modSp new mod">
        <pc:chgData name="Helen Bray" userId="0fe71608-89f5-490f-a760-c440cb0e4e01" providerId="ADAL" clId="{63FABBB2-D4A3-411E-A070-AAC85DFC8C34}" dt="2022-04-28T06:38:29.393" v="1610" actId="20577"/>
        <pc:sldMkLst>
          <pc:docMk/>
          <pc:sldMk cId="2854014780" sldId="2598"/>
        </pc:sldMkLst>
        <pc:spChg chg="mod">
          <ac:chgData name="Helen Bray" userId="0fe71608-89f5-490f-a760-c440cb0e4e01" providerId="ADAL" clId="{63FABBB2-D4A3-411E-A070-AAC85DFC8C34}" dt="2022-04-27T15:01:07.109" v="1055" actId="20577"/>
          <ac:spMkLst>
            <pc:docMk/>
            <pc:sldMk cId="2854014780" sldId="2598"/>
            <ac:spMk id="3" creationId="{14BE5A32-7C41-4D09-BE48-5DBA237C6A3F}"/>
          </ac:spMkLst>
        </pc:spChg>
        <pc:spChg chg="mod">
          <ac:chgData name="Helen Bray" userId="0fe71608-89f5-490f-a760-c440cb0e4e01" providerId="ADAL" clId="{63FABBB2-D4A3-411E-A070-AAC85DFC8C34}" dt="2022-04-27T14:47:20.009" v="480" actId="1076"/>
          <ac:spMkLst>
            <pc:docMk/>
            <pc:sldMk cId="2854014780" sldId="2598"/>
            <ac:spMk id="4" creationId="{023E24F5-3448-484C-84C5-4E9317322333}"/>
          </ac:spMkLst>
        </pc:spChg>
        <pc:spChg chg="add del mod">
          <ac:chgData name="Helen Bray" userId="0fe71608-89f5-490f-a760-c440cb0e4e01" providerId="ADAL" clId="{63FABBB2-D4A3-411E-A070-AAC85DFC8C34}" dt="2022-04-28T06:38:29.393" v="1610" actId="20577"/>
          <ac:spMkLst>
            <pc:docMk/>
            <pc:sldMk cId="2854014780" sldId="2598"/>
            <ac:spMk id="5" creationId="{C1BBD552-F4CD-40E8-B7EC-7A8F3C8BBAEC}"/>
          </ac:spMkLst>
        </pc:spChg>
        <pc:spChg chg="add mod">
          <ac:chgData name="Helen Bray" userId="0fe71608-89f5-490f-a760-c440cb0e4e01" providerId="ADAL" clId="{63FABBB2-D4A3-411E-A070-AAC85DFC8C34}" dt="2022-04-27T14:51:35.691" v="496" actId="1038"/>
          <ac:spMkLst>
            <pc:docMk/>
            <pc:sldMk cId="2854014780" sldId="2598"/>
            <ac:spMk id="8" creationId="{833E865F-6BA9-479B-89EE-83F3055D8D64}"/>
          </ac:spMkLst>
        </pc:spChg>
        <pc:picChg chg="add mod">
          <ac:chgData name="Helen Bray" userId="0fe71608-89f5-490f-a760-c440cb0e4e01" providerId="ADAL" clId="{63FABBB2-D4A3-411E-A070-AAC85DFC8C34}" dt="2022-04-27T14:45:50.342" v="446"/>
          <ac:picMkLst>
            <pc:docMk/>
            <pc:sldMk cId="2854014780" sldId="2598"/>
            <ac:picMk id="6" creationId="{2813711B-311C-4A1B-8A9A-0796A099DCB7}"/>
          </ac:picMkLst>
        </pc:picChg>
        <pc:picChg chg="add mod">
          <ac:chgData name="Helen Bray" userId="0fe71608-89f5-490f-a760-c440cb0e4e01" providerId="ADAL" clId="{63FABBB2-D4A3-411E-A070-AAC85DFC8C34}" dt="2022-04-27T14:59:37.324" v="886" actId="14100"/>
          <ac:picMkLst>
            <pc:docMk/>
            <pc:sldMk cId="2854014780" sldId="2598"/>
            <ac:picMk id="7" creationId="{5BCFFE35-4950-4979-AE45-AE7020C943D3}"/>
          </ac:picMkLst>
        </pc:picChg>
      </pc:sldChg>
      <pc:sldChg chg="addSp delSp modSp new mod">
        <pc:chgData name="Helen Bray" userId="0fe71608-89f5-490f-a760-c440cb0e4e01" providerId="ADAL" clId="{63FABBB2-D4A3-411E-A070-AAC85DFC8C34}" dt="2022-04-28T06:38:15.664" v="1609" actId="20577"/>
        <pc:sldMkLst>
          <pc:docMk/>
          <pc:sldMk cId="1350946220" sldId="2599"/>
        </pc:sldMkLst>
        <pc:spChg chg="mod">
          <ac:chgData name="Helen Bray" userId="0fe71608-89f5-490f-a760-c440cb0e4e01" providerId="ADAL" clId="{63FABBB2-D4A3-411E-A070-AAC85DFC8C34}" dt="2022-04-27T14:57:50.780" v="757" actId="20577"/>
          <ac:spMkLst>
            <pc:docMk/>
            <pc:sldMk cId="1350946220" sldId="2599"/>
            <ac:spMk id="3" creationId="{F4E73530-C423-4BC7-934F-B093B4366CAF}"/>
          </ac:spMkLst>
        </pc:spChg>
        <pc:spChg chg="del mod">
          <ac:chgData name="Helen Bray" userId="0fe71608-89f5-490f-a760-c440cb0e4e01" providerId="ADAL" clId="{63FABBB2-D4A3-411E-A070-AAC85DFC8C34}" dt="2022-04-27T14:57:29.674" v="725" actId="478"/>
          <ac:spMkLst>
            <pc:docMk/>
            <pc:sldMk cId="1350946220" sldId="2599"/>
            <ac:spMk id="4" creationId="{D2EBFDF0-83B4-43AB-BCE6-F2EB193ECDFF}"/>
          </ac:spMkLst>
        </pc:spChg>
        <pc:spChg chg="mod">
          <ac:chgData name="Helen Bray" userId="0fe71608-89f5-490f-a760-c440cb0e4e01" providerId="ADAL" clId="{63FABBB2-D4A3-411E-A070-AAC85DFC8C34}" dt="2022-04-28T06:38:15.664" v="1609" actId="20577"/>
          <ac:spMkLst>
            <pc:docMk/>
            <pc:sldMk cId="1350946220" sldId="2599"/>
            <ac:spMk id="5" creationId="{4D8A392C-9E0C-46B4-952E-BA629E2B296C}"/>
          </ac:spMkLst>
        </pc:spChg>
        <pc:spChg chg="add del mod">
          <ac:chgData name="Helen Bray" userId="0fe71608-89f5-490f-a760-c440cb0e4e01" providerId="ADAL" clId="{63FABBB2-D4A3-411E-A070-AAC85DFC8C34}" dt="2022-04-27T14:57:31.748" v="726" actId="478"/>
          <ac:spMkLst>
            <pc:docMk/>
            <pc:sldMk cId="1350946220" sldId="2599"/>
            <ac:spMk id="9" creationId="{AC008AD1-F9A5-4495-93C0-4D566DBDAD54}"/>
          </ac:spMkLst>
        </pc:spChg>
        <pc:picChg chg="add mod">
          <ac:chgData name="Helen Bray" userId="0fe71608-89f5-490f-a760-c440cb0e4e01" providerId="ADAL" clId="{63FABBB2-D4A3-411E-A070-AAC85DFC8C34}" dt="2022-04-27T14:57:36.634" v="728" actId="1076"/>
          <ac:picMkLst>
            <pc:docMk/>
            <pc:sldMk cId="1350946220" sldId="2599"/>
            <ac:picMk id="7" creationId="{94EAA59B-AB72-4E7E-9BE3-04E7B0B05E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E9387-276D-4DAA-A756-FDA8EE980A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F670C804-6E24-49CF-838E-58AD98AD79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D6376-F131-4E45-8F15-77EFE2421CF6}" type="datetimeFigureOut">
              <a:rPr lang="en-CA" smtClean="0"/>
              <a:t>2022-04-28</a:t>
            </a:fld>
            <a:endParaRPr lang="en-CA" dirty="0"/>
          </a:p>
        </p:txBody>
      </p:sp>
      <p:sp>
        <p:nvSpPr>
          <p:cNvPr id="4" name="Footer Placeholder 3">
            <a:extLst>
              <a:ext uri="{FF2B5EF4-FFF2-40B4-BE49-F238E27FC236}">
                <a16:creationId xmlns:a16="http://schemas.microsoft.com/office/drawing/2014/main" id="{42DB621F-47C4-4EEE-9189-FE5C33C6DB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61CDF896-CBDE-4559-BA3A-EF97F8793F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33FBF1-19BB-4DCE-8A9B-3CB3F20834FF}" type="slidenum">
              <a:rPr lang="en-CA" smtClean="0"/>
              <a:t>‹#›</a:t>
            </a:fld>
            <a:endParaRPr lang="en-CA" dirty="0"/>
          </a:p>
        </p:txBody>
      </p:sp>
    </p:spTree>
    <p:extLst>
      <p:ext uri="{BB962C8B-B14F-4D97-AF65-F5344CB8AC3E}">
        <p14:creationId xmlns:p14="http://schemas.microsoft.com/office/powerpoint/2010/main" val="107174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E2171-1791-4F18-B274-8C521AA0FFAF}" type="datetimeFigureOut">
              <a:rPr lang="en-CA" smtClean="0"/>
              <a:t>2022-04-28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224BE-ED31-4487-ABF4-14EE6E18DDAD}" type="slidenum">
              <a:rPr lang="en-CA" smtClean="0"/>
              <a:t>‹#›</a:t>
            </a:fld>
            <a:endParaRPr lang="en-CA" dirty="0"/>
          </a:p>
        </p:txBody>
      </p:sp>
    </p:spTree>
    <p:extLst>
      <p:ext uri="{BB962C8B-B14F-4D97-AF65-F5344CB8AC3E}">
        <p14:creationId xmlns:p14="http://schemas.microsoft.com/office/powerpoint/2010/main" val="84034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7.w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3CC97495-84BE-40FE-BB45-E8B102C0EE6A}"/>
              </a:ext>
            </a:extLst>
          </p:cNvPr>
          <p:cNvSpPr>
            <a:spLocks noGrp="1"/>
          </p:cNvSpPr>
          <p:nvPr>
            <p:ph type="pic" sz="quarter" idx="17"/>
          </p:nvPr>
        </p:nvSpPr>
        <p:spPr>
          <a:xfrm>
            <a:off x="0" y="0"/>
            <a:ext cx="12192000" cy="5118394"/>
          </a:xfrm>
          <a:prstGeom prst="rect">
            <a:avLst/>
          </a:prstGeom>
        </p:spPr>
        <p:txBody>
          <a:bodyPr/>
          <a:lstStyle>
            <a:lvl1pPr marL="0" indent="0" algn="ctr">
              <a:buNone/>
              <a:defRPr/>
            </a:lvl1pPr>
          </a:lstStyle>
          <a:p>
            <a:endParaRPr lang="en-CA" dirty="0"/>
          </a:p>
        </p:txBody>
      </p:sp>
      <p:sp>
        <p:nvSpPr>
          <p:cNvPr id="7" name="Rectangle 6">
            <a:extLst>
              <a:ext uri="{FF2B5EF4-FFF2-40B4-BE49-F238E27FC236}">
                <a16:creationId xmlns:a16="http://schemas.microsoft.com/office/drawing/2014/main" id="{EE95EB35-EF7F-4A8E-B4C6-3223FBCF264C}"/>
              </a:ext>
            </a:extLst>
          </p:cNvPr>
          <p:cNvSpPr/>
          <p:nvPr userDrawn="1"/>
        </p:nvSpPr>
        <p:spPr>
          <a:xfrm>
            <a:off x="0" y="5120641"/>
            <a:ext cx="12192000" cy="17373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CA" sz="1800" dirty="0"/>
          </a:p>
        </p:txBody>
      </p:sp>
      <p:sp>
        <p:nvSpPr>
          <p:cNvPr id="27" name="Picture Placeholder 27">
            <a:extLst>
              <a:ext uri="{FF2B5EF4-FFF2-40B4-BE49-F238E27FC236}">
                <a16:creationId xmlns:a16="http://schemas.microsoft.com/office/drawing/2014/main" id="{07F58994-475C-41E2-8500-0331A7BFFF15}"/>
              </a:ext>
            </a:extLst>
          </p:cNvPr>
          <p:cNvSpPr>
            <a:spLocks noGrp="1" noChangeAspect="1"/>
          </p:cNvSpPr>
          <p:nvPr>
            <p:ph type="pic" sz="quarter" idx="14" hasCustomPrompt="1"/>
          </p:nvPr>
        </p:nvSpPr>
        <p:spPr>
          <a:xfrm>
            <a:off x="670561" y="627465"/>
            <a:ext cx="2212848" cy="737616"/>
          </a:xfrm>
          <a:prstGeom prst="rect">
            <a:avLst/>
          </a:prstGeom>
        </p:spPr>
        <p:txBody>
          <a:bodyPr anchor="ctr"/>
          <a:lstStyle>
            <a:lvl1pPr marL="0" indent="0" algn="ctr">
              <a:buNone/>
              <a:defRPr/>
            </a:lvl1pPr>
          </a:lstStyle>
          <a:p>
            <a:r>
              <a:rPr lang="es-MX" dirty="0"/>
              <a:t>logo</a:t>
            </a:r>
            <a:endParaRPr lang="en-CA" dirty="0"/>
          </a:p>
        </p:txBody>
      </p:sp>
      <p:sp>
        <p:nvSpPr>
          <p:cNvPr id="28" name="Title 14">
            <a:extLst>
              <a:ext uri="{FF2B5EF4-FFF2-40B4-BE49-F238E27FC236}">
                <a16:creationId xmlns:a16="http://schemas.microsoft.com/office/drawing/2014/main" id="{4270DB5E-10D0-4E5E-890E-2FB915B588F5}"/>
              </a:ext>
            </a:extLst>
          </p:cNvPr>
          <p:cNvSpPr>
            <a:spLocks noGrp="1"/>
          </p:cNvSpPr>
          <p:nvPr>
            <p:ph type="title"/>
          </p:nvPr>
        </p:nvSpPr>
        <p:spPr>
          <a:xfrm>
            <a:off x="2737287" y="5672659"/>
            <a:ext cx="5234253" cy="548640"/>
          </a:xfrm>
          <a:prstGeom prst="rect">
            <a:avLst/>
          </a:prstGeom>
        </p:spPr>
        <p:txBody>
          <a:bodyPr tIns="0" anchor="ctr">
            <a:normAutofit/>
          </a:bodyPr>
          <a:lstStyle>
            <a:lvl1pPr algn="l">
              <a:lnSpc>
                <a:spcPct val="114000"/>
              </a:lnSpc>
              <a:defRPr lang="en-CA" sz="3600" kern="1200" dirty="0">
                <a:solidFill>
                  <a:schemeClr val="bg1"/>
                </a:solidFill>
                <a:latin typeface="+mj-lt"/>
                <a:ea typeface="+mn-ea"/>
                <a:cs typeface="Arial" panose="020B0604020202020204" pitchFamily="34" charset="0"/>
              </a:defRPr>
            </a:lvl1pPr>
          </a:lstStyle>
          <a:p>
            <a:r>
              <a:rPr lang="en-US"/>
              <a:t>Click to edit Master title</a:t>
            </a:r>
            <a:endParaRPr lang="en-CA"/>
          </a:p>
        </p:txBody>
      </p:sp>
      <p:sp>
        <p:nvSpPr>
          <p:cNvPr id="9" name="Picture Placeholder 14">
            <a:extLst>
              <a:ext uri="{FF2B5EF4-FFF2-40B4-BE49-F238E27FC236}">
                <a16:creationId xmlns:a16="http://schemas.microsoft.com/office/drawing/2014/main" id="{39CB65F3-1E48-48F2-A127-925716F6C38D}"/>
              </a:ext>
            </a:extLst>
          </p:cNvPr>
          <p:cNvSpPr>
            <a:spLocks noGrp="1" noChangeAspect="1"/>
          </p:cNvSpPr>
          <p:nvPr>
            <p:ph type="pic" sz="quarter" idx="13"/>
          </p:nvPr>
        </p:nvSpPr>
        <p:spPr>
          <a:xfrm>
            <a:off x="411911" y="4377112"/>
            <a:ext cx="2103120" cy="2103120"/>
          </a:xfrm>
          <a:prstGeom prst="ellipse">
            <a:avLst/>
          </a:prstGeom>
        </p:spPr>
        <p:txBody>
          <a:bodyPr/>
          <a:lstStyle>
            <a:lvl1pPr marL="0" indent="0" algn="ctr">
              <a:buNone/>
              <a:defRPr/>
            </a:lvl1pPr>
          </a:lstStyle>
          <a:p>
            <a:endParaRPr lang="en-CA" dirty="0"/>
          </a:p>
        </p:txBody>
      </p:sp>
      <p:sp>
        <p:nvSpPr>
          <p:cNvPr id="18" name="Text Placeholder 2">
            <a:extLst>
              <a:ext uri="{FF2B5EF4-FFF2-40B4-BE49-F238E27FC236}">
                <a16:creationId xmlns:a16="http://schemas.microsoft.com/office/drawing/2014/main" id="{7B5085F9-266E-4368-90A0-EE0CF359689C}"/>
              </a:ext>
            </a:extLst>
          </p:cNvPr>
          <p:cNvSpPr>
            <a:spLocks noGrp="1"/>
          </p:cNvSpPr>
          <p:nvPr>
            <p:ph type="body" idx="26" hasCustomPrompt="1"/>
          </p:nvPr>
        </p:nvSpPr>
        <p:spPr>
          <a:xfrm>
            <a:off x="8657469" y="5536870"/>
            <a:ext cx="3122617" cy="137160"/>
          </a:xfrm>
          <a:prstGeom prst="rect">
            <a:avLst/>
          </a:prstGeom>
        </p:spPr>
        <p:txBody>
          <a:bodyPr tIns="0" bIns="0" anchor="t">
            <a:noAutofit/>
          </a:bodyPr>
          <a:lstStyle>
            <a:lvl1pPr marL="0" indent="0" algn="l">
              <a:lnSpc>
                <a:spcPct val="114000"/>
              </a:lnSpc>
              <a:spcBef>
                <a:spcPts val="0"/>
              </a:spcBef>
              <a:buNone/>
              <a:defRPr lang="en-US" sz="105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author / secondary text</a:t>
            </a:r>
          </a:p>
        </p:txBody>
      </p:sp>
      <p:sp>
        <p:nvSpPr>
          <p:cNvPr id="21" name="Slide Number Placeholder 6">
            <a:extLst>
              <a:ext uri="{FF2B5EF4-FFF2-40B4-BE49-F238E27FC236}">
                <a16:creationId xmlns:a16="http://schemas.microsoft.com/office/drawing/2014/main" id="{CB902FDD-300B-45B6-B57C-8A4DF832BB64}"/>
              </a:ext>
            </a:extLst>
          </p:cNvPr>
          <p:cNvSpPr>
            <a:spLocks noGrp="1"/>
          </p:cNvSpPr>
          <p:nvPr>
            <p:ph type="sldNum" sz="quarter" idx="12"/>
          </p:nvPr>
        </p:nvSpPr>
        <p:spPr>
          <a:xfrm>
            <a:off x="11602555" y="184628"/>
            <a:ext cx="259964" cy="1371600"/>
          </a:xfrm>
          <a:prstGeom prst="rect">
            <a:avLst/>
          </a:prstGeom>
        </p:spPr>
        <p:txBody>
          <a:bodyPr vert="vert270" tIns="45720" rIns="91440" bIns="45720" anchor="ctr"/>
          <a:lstStyle>
            <a:lvl1pPr algn="r">
              <a:defRPr sz="700">
                <a:solidFill>
                  <a:schemeClr val="bg2">
                    <a:lumMod val="50000"/>
                  </a:schemeClr>
                </a:solidFill>
              </a:defRPr>
            </a:lvl1pPr>
          </a:lstStyle>
          <a:p>
            <a:r>
              <a:rPr lang="es-MX" spc="200" dirty="0"/>
              <a:t>CONFIDENTIAL</a:t>
            </a:r>
            <a:r>
              <a:rPr lang="es-MX" spc="300" dirty="0"/>
              <a:t>  </a:t>
            </a:r>
            <a:r>
              <a:rPr lang="es-MX" sz="2400" b="1" spc="300" dirty="0">
                <a:ln>
                  <a:solidFill>
                    <a:schemeClr val="accent1"/>
                  </a:solidFill>
                </a:ln>
                <a:solidFill>
                  <a:schemeClr val="accent1"/>
                </a:solidFill>
                <a:latin typeface="Arial" panose="020B0604020202020204" pitchFamily="34" charset="0"/>
                <a:cs typeface="Arial" panose="020B0604020202020204" pitchFamily="34" charset="0"/>
              </a:rPr>
              <a:t>|</a:t>
            </a:r>
            <a:endParaRPr lang="en-CA" sz="2600" b="1" spc="200" dirty="0">
              <a:ln>
                <a:solidFill>
                  <a:schemeClr val="accent1"/>
                </a:solidFill>
              </a:ln>
              <a:solidFill>
                <a:schemeClr val="accent1"/>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1B304890-F8C3-4BAE-9F1A-26B15A6BA429}"/>
              </a:ext>
            </a:extLst>
          </p:cNvPr>
          <p:cNvSpPr>
            <a:spLocks noGrp="1"/>
          </p:cNvSpPr>
          <p:nvPr>
            <p:ph type="body" sz="quarter" idx="29" hasCustomPrompt="1"/>
          </p:nvPr>
        </p:nvSpPr>
        <p:spPr>
          <a:xfrm>
            <a:off x="8657468" y="5389913"/>
            <a:ext cx="3122616" cy="137160"/>
          </a:xfrm>
          <a:prstGeom prst="rect">
            <a:avLst/>
          </a:prstGeom>
        </p:spPr>
        <p:txBody>
          <a:bodyPr anchor="ctr">
            <a:noAutofit/>
          </a:bodyPr>
          <a:lstStyle>
            <a:lvl1pPr marL="0" indent="0">
              <a:buNone/>
              <a:defRPr sz="900" spc="100" baseline="0">
                <a:solidFill>
                  <a:schemeClr val="bg1"/>
                </a:solidFill>
              </a:defRPr>
            </a:lvl1pPr>
          </a:lstStyle>
          <a:p>
            <a:pPr lvl="0"/>
            <a:r>
              <a:rPr lang="en-US"/>
              <a:t>CLICK TO EDIT TEXT</a:t>
            </a:r>
          </a:p>
        </p:txBody>
      </p:sp>
      <p:sp>
        <p:nvSpPr>
          <p:cNvPr id="24" name="Text Placeholder 2">
            <a:extLst>
              <a:ext uri="{FF2B5EF4-FFF2-40B4-BE49-F238E27FC236}">
                <a16:creationId xmlns:a16="http://schemas.microsoft.com/office/drawing/2014/main" id="{82504389-732C-4455-8774-CCE7D9E9CF70}"/>
              </a:ext>
            </a:extLst>
          </p:cNvPr>
          <p:cNvSpPr>
            <a:spLocks noGrp="1"/>
          </p:cNvSpPr>
          <p:nvPr>
            <p:ph type="body" idx="30" hasCustomPrompt="1"/>
          </p:nvPr>
        </p:nvSpPr>
        <p:spPr>
          <a:xfrm>
            <a:off x="8657467" y="5687603"/>
            <a:ext cx="3122617" cy="91440"/>
          </a:xfrm>
          <a:prstGeom prst="rect">
            <a:avLst/>
          </a:prstGeom>
        </p:spPr>
        <p:txBody>
          <a:bodyPr tIns="0" bIns="137160" anchor="t">
            <a:noAutofit/>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lang="en-US" sz="5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US"/>
              <a:t>…………………………………………………………………………………………………………………………………………………………………………………...</a:t>
            </a:r>
          </a:p>
        </p:txBody>
      </p:sp>
      <p:sp>
        <p:nvSpPr>
          <p:cNvPr id="33" name="Text Placeholder 2">
            <a:extLst>
              <a:ext uri="{FF2B5EF4-FFF2-40B4-BE49-F238E27FC236}">
                <a16:creationId xmlns:a16="http://schemas.microsoft.com/office/drawing/2014/main" id="{611DDE2B-073D-49AD-BE33-5B89443E03D5}"/>
              </a:ext>
            </a:extLst>
          </p:cNvPr>
          <p:cNvSpPr>
            <a:spLocks noGrp="1"/>
          </p:cNvSpPr>
          <p:nvPr>
            <p:ph type="body" idx="31" hasCustomPrompt="1"/>
          </p:nvPr>
        </p:nvSpPr>
        <p:spPr>
          <a:xfrm>
            <a:off x="8657470" y="5975684"/>
            <a:ext cx="3122617" cy="137160"/>
          </a:xfrm>
          <a:prstGeom prst="rect">
            <a:avLst/>
          </a:prstGeom>
        </p:spPr>
        <p:txBody>
          <a:bodyPr tIns="0" bIns="0" anchor="t">
            <a:noAutofit/>
          </a:bodyPr>
          <a:lstStyle>
            <a:lvl1pPr marL="0" indent="0" algn="l">
              <a:lnSpc>
                <a:spcPct val="114000"/>
              </a:lnSpc>
              <a:spcBef>
                <a:spcPts val="0"/>
              </a:spcBef>
              <a:buNone/>
              <a:defRPr lang="en-US" sz="105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author / secondary text</a:t>
            </a:r>
          </a:p>
        </p:txBody>
      </p:sp>
      <p:sp>
        <p:nvSpPr>
          <p:cNvPr id="34" name="Text Placeholder 2">
            <a:extLst>
              <a:ext uri="{FF2B5EF4-FFF2-40B4-BE49-F238E27FC236}">
                <a16:creationId xmlns:a16="http://schemas.microsoft.com/office/drawing/2014/main" id="{42A0B997-47C0-4B34-B1C4-593D4E3D01B6}"/>
              </a:ext>
            </a:extLst>
          </p:cNvPr>
          <p:cNvSpPr>
            <a:spLocks noGrp="1"/>
          </p:cNvSpPr>
          <p:nvPr>
            <p:ph type="body" sz="quarter" idx="32" hasCustomPrompt="1"/>
          </p:nvPr>
        </p:nvSpPr>
        <p:spPr>
          <a:xfrm>
            <a:off x="8657469" y="5828727"/>
            <a:ext cx="3122616" cy="137160"/>
          </a:xfrm>
          <a:prstGeom prst="rect">
            <a:avLst/>
          </a:prstGeom>
        </p:spPr>
        <p:txBody>
          <a:bodyPr anchor="ctr">
            <a:noAutofit/>
          </a:bodyPr>
          <a:lstStyle>
            <a:lvl1pPr marL="0" indent="0">
              <a:buNone/>
              <a:defRPr sz="900" spc="100" baseline="0">
                <a:solidFill>
                  <a:schemeClr val="bg1"/>
                </a:solidFill>
              </a:defRPr>
            </a:lvl1pPr>
          </a:lstStyle>
          <a:p>
            <a:pPr lvl="0"/>
            <a:r>
              <a:rPr lang="en-US"/>
              <a:t>CLICK TO EDIT TEXT</a:t>
            </a:r>
          </a:p>
        </p:txBody>
      </p:sp>
      <p:sp>
        <p:nvSpPr>
          <p:cNvPr id="35" name="Text Placeholder 2">
            <a:extLst>
              <a:ext uri="{FF2B5EF4-FFF2-40B4-BE49-F238E27FC236}">
                <a16:creationId xmlns:a16="http://schemas.microsoft.com/office/drawing/2014/main" id="{795BD41A-C933-4139-9476-2667623EC837}"/>
              </a:ext>
            </a:extLst>
          </p:cNvPr>
          <p:cNvSpPr>
            <a:spLocks noGrp="1"/>
          </p:cNvSpPr>
          <p:nvPr>
            <p:ph type="body" idx="33" hasCustomPrompt="1"/>
          </p:nvPr>
        </p:nvSpPr>
        <p:spPr>
          <a:xfrm>
            <a:off x="8657468" y="6126417"/>
            <a:ext cx="3122617" cy="91440"/>
          </a:xfrm>
          <a:prstGeom prst="rect">
            <a:avLst/>
          </a:prstGeom>
        </p:spPr>
        <p:txBody>
          <a:bodyPr tIns="0" bIns="137160" anchor="t">
            <a:noAutofit/>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lang="en-US" sz="5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US"/>
              <a:t>…………………………………………………………………………………………………………………………………………………………………………………...</a:t>
            </a:r>
          </a:p>
        </p:txBody>
      </p:sp>
      <p:sp>
        <p:nvSpPr>
          <p:cNvPr id="39" name="Text Placeholder 2">
            <a:extLst>
              <a:ext uri="{FF2B5EF4-FFF2-40B4-BE49-F238E27FC236}">
                <a16:creationId xmlns:a16="http://schemas.microsoft.com/office/drawing/2014/main" id="{381384C5-C9DC-4704-8502-F70585736B52}"/>
              </a:ext>
            </a:extLst>
          </p:cNvPr>
          <p:cNvSpPr>
            <a:spLocks noGrp="1"/>
          </p:cNvSpPr>
          <p:nvPr>
            <p:ph type="body" idx="34" hasCustomPrompt="1"/>
          </p:nvPr>
        </p:nvSpPr>
        <p:spPr>
          <a:xfrm>
            <a:off x="8657467" y="6411958"/>
            <a:ext cx="3122617" cy="137160"/>
          </a:xfrm>
          <a:prstGeom prst="rect">
            <a:avLst/>
          </a:prstGeom>
        </p:spPr>
        <p:txBody>
          <a:bodyPr tIns="0" bIns="0" anchor="t">
            <a:noAutofit/>
          </a:bodyPr>
          <a:lstStyle>
            <a:lvl1pPr marL="0" indent="0" algn="l">
              <a:lnSpc>
                <a:spcPct val="114000"/>
              </a:lnSpc>
              <a:spcBef>
                <a:spcPts val="0"/>
              </a:spcBef>
              <a:buNone/>
              <a:defRPr lang="en-US" sz="105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author / secondary text</a:t>
            </a:r>
          </a:p>
        </p:txBody>
      </p:sp>
      <p:sp>
        <p:nvSpPr>
          <p:cNvPr id="40" name="Text Placeholder 2">
            <a:extLst>
              <a:ext uri="{FF2B5EF4-FFF2-40B4-BE49-F238E27FC236}">
                <a16:creationId xmlns:a16="http://schemas.microsoft.com/office/drawing/2014/main" id="{1D172784-5061-4B92-9623-6F498593F2BC}"/>
              </a:ext>
            </a:extLst>
          </p:cNvPr>
          <p:cNvSpPr>
            <a:spLocks noGrp="1"/>
          </p:cNvSpPr>
          <p:nvPr>
            <p:ph type="body" sz="quarter" idx="35" hasCustomPrompt="1"/>
          </p:nvPr>
        </p:nvSpPr>
        <p:spPr>
          <a:xfrm>
            <a:off x="8657466" y="6265001"/>
            <a:ext cx="3122616" cy="137160"/>
          </a:xfrm>
          <a:prstGeom prst="rect">
            <a:avLst/>
          </a:prstGeom>
        </p:spPr>
        <p:txBody>
          <a:bodyPr anchor="ctr">
            <a:noAutofit/>
          </a:bodyPr>
          <a:lstStyle>
            <a:lvl1pPr marL="0" indent="0">
              <a:buNone/>
              <a:defRPr sz="900" spc="100" baseline="0">
                <a:solidFill>
                  <a:schemeClr val="bg1"/>
                </a:solidFill>
              </a:defRPr>
            </a:lvl1pPr>
          </a:lstStyle>
          <a:p>
            <a:pPr lvl="0"/>
            <a:r>
              <a:rPr lang="en-US"/>
              <a:t>CLICK TO EDIT TEXT</a:t>
            </a:r>
          </a:p>
        </p:txBody>
      </p:sp>
      <p:sp>
        <p:nvSpPr>
          <p:cNvPr id="41" name="Text Placeholder 2">
            <a:extLst>
              <a:ext uri="{FF2B5EF4-FFF2-40B4-BE49-F238E27FC236}">
                <a16:creationId xmlns:a16="http://schemas.microsoft.com/office/drawing/2014/main" id="{A5B169DD-9A82-4036-A355-58666C2E131A}"/>
              </a:ext>
            </a:extLst>
          </p:cNvPr>
          <p:cNvSpPr>
            <a:spLocks noGrp="1"/>
          </p:cNvSpPr>
          <p:nvPr>
            <p:ph type="body" idx="36" hasCustomPrompt="1"/>
          </p:nvPr>
        </p:nvSpPr>
        <p:spPr>
          <a:xfrm>
            <a:off x="8657465" y="6567771"/>
            <a:ext cx="3122617" cy="91440"/>
          </a:xfrm>
          <a:prstGeom prst="rect">
            <a:avLst/>
          </a:prstGeom>
        </p:spPr>
        <p:txBody>
          <a:bodyPr tIns="0" bIns="137160" anchor="t">
            <a:noAutofit/>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lang="en-US" sz="5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US"/>
              <a:t>…………………………………………………………………………………………………………………………………………………………………………………...</a:t>
            </a:r>
          </a:p>
        </p:txBody>
      </p:sp>
      <p:sp>
        <p:nvSpPr>
          <p:cNvPr id="48" name="Text Placeholder 2">
            <a:extLst>
              <a:ext uri="{FF2B5EF4-FFF2-40B4-BE49-F238E27FC236}">
                <a16:creationId xmlns:a16="http://schemas.microsoft.com/office/drawing/2014/main" id="{99A1082C-1551-4FBD-8846-C824915B159A}"/>
              </a:ext>
            </a:extLst>
          </p:cNvPr>
          <p:cNvSpPr>
            <a:spLocks noGrp="1"/>
          </p:cNvSpPr>
          <p:nvPr>
            <p:ph type="body" idx="37" hasCustomPrompt="1"/>
          </p:nvPr>
        </p:nvSpPr>
        <p:spPr>
          <a:xfrm>
            <a:off x="8256270" y="5118394"/>
            <a:ext cx="76200" cy="1739605"/>
          </a:xfrm>
          <a:prstGeom prst="rect">
            <a:avLst/>
          </a:prstGeom>
        </p:spPr>
        <p:txBody>
          <a:bodyPr vert="vert270" lIns="0" tIns="0" rIns="0" bIns="0" anchor="t">
            <a:noAutofit/>
          </a:bodyPr>
          <a:lstStyle>
            <a:lvl1pPr marL="0" marR="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lang="en-US" sz="5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US"/>
              <a:t>………………………………………………………………………………………………………………</a:t>
            </a:r>
          </a:p>
        </p:txBody>
      </p:sp>
    </p:spTree>
    <p:extLst>
      <p:ext uri="{BB962C8B-B14F-4D97-AF65-F5344CB8AC3E}">
        <p14:creationId xmlns:p14="http://schemas.microsoft.com/office/powerpoint/2010/main" val="148429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Long 2/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ECE452-268A-4233-B274-9F72A7607771}"/>
              </a:ext>
            </a:extLst>
          </p:cNvPr>
          <p:cNvSpPr/>
          <p:nvPr userDrawn="1"/>
        </p:nvSpPr>
        <p:spPr>
          <a:xfrm>
            <a:off x="7575152" y="1"/>
            <a:ext cx="4616848"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cxnSp>
        <p:nvCxnSpPr>
          <p:cNvPr id="7" name="Conector recto 35">
            <a:extLst>
              <a:ext uri="{FF2B5EF4-FFF2-40B4-BE49-F238E27FC236}">
                <a16:creationId xmlns:a16="http://schemas.microsoft.com/office/drawing/2014/main" id="{B24B2CB5-28C4-429D-92AE-B43895E6E01A}"/>
              </a:ext>
            </a:extLst>
          </p:cNvPr>
          <p:cNvCxnSpPr>
            <a:cxnSpLocks/>
          </p:cNvCxnSpPr>
          <p:nvPr userDrawn="1"/>
        </p:nvCxnSpPr>
        <p:spPr>
          <a:xfrm flipV="1">
            <a:off x="3227842" y="1353978"/>
            <a:ext cx="0" cy="1499616"/>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67FF5DF-41E4-4CF1-A901-3309E7615537}"/>
              </a:ext>
            </a:extLst>
          </p:cNvPr>
          <p:cNvSpPr>
            <a:spLocks noGrp="1"/>
          </p:cNvSpPr>
          <p:nvPr>
            <p:ph type="body" idx="16" hasCustomPrompt="1"/>
          </p:nvPr>
        </p:nvSpPr>
        <p:spPr>
          <a:xfrm>
            <a:off x="689866" y="1034183"/>
            <a:ext cx="2146468" cy="365760"/>
          </a:xfrm>
          <a:prstGeom prst="rect">
            <a:avLst/>
          </a:prstGeom>
        </p:spPr>
        <p:txBody>
          <a:bodyPr anchor="ctr">
            <a:noAutofit/>
          </a:bodyPr>
          <a:lstStyle>
            <a:lvl1pPr marL="0" indent="0" algn="r"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 - Year</a:t>
            </a:r>
          </a:p>
        </p:txBody>
      </p:sp>
      <p:sp>
        <p:nvSpPr>
          <p:cNvPr id="14" name="Text Placeholder 2">
            <a:extLst>
              <a:ext uri="{FF2B5EF4-FFF2-40B4-BE49-F238E27FC236}">
                <a16:creationId xmlns:a16="http://schemas.microsoft.com/office/drawing/2014/main" id="{E01239AC-2861-47B9-AE7F-9702B9AC0C45}"/>
              </a:ext>
            </a:extLst>
          </p:cNvPr>
          <p:cNvSpPr>
            <a:spLocks noGrp="1"/>
          </p:cNvSpPr>
          <p:nvPr>
            <p:ph type="body" idx="17" hasCustomPrompt="1"/>
          </p:nvPr>
        </p:nvSpPr>
        <p:spPr>
          <a:xfrm>
            <a:off x="689866" y="1411951"/>
            <a:ext cx="2146468" cy="457200"/>
          </a:xfrm>
          <a:prstGeom prst="rect">
            <a:avLst/>
          </a:prstGeom>
        </p:spPr>
        <p:txBody>
          <a:bodyPr vert="horz" lIns="91440" tIns="0" rIns="91440" bIns="45720" rtlCol="0" anchor="t">
            <a:noAutofit/>
          </a:bodyPr>
          <a:lstStyle>
            <a:lvl1pPr marL="0" indent="0" algn="r">
              <a:buNone/>
              <a:defRPr lang="en-US" sz="1600" dirty="0">
                <a:solidFill>
                  <a:schemeClr val="tx2"/>
                </a:solidFill>
                <a:cs typeface="Avenir Book"/>
              </a:defRPr>
            </a:lvl1pPr>
          </a:lstStyle>
          <a:p>
            <a:pPr marL="228600" lvl="0" indent="-228600" algn="r">
              <a:lnSpc>
                <a:spcPct val="110000"/>
              </a:lnSpc>
              <a:spcBef>
                <a:spcPct val="0"/>
              </a:spcBef>
              <a:spcAft>
                <a:spcPts val="0"/>
              </a:spcAft>
            </a:pPr>
            <a:r>
              <a:rPr lang="en-US"/>
              <a:t>Click to edit text</a:t>
            </a:r>
          </a:p>
        </p:txBody>
      </p:sp>
      <p:sp>
        <p:nvSpPr>
          <p:cNvPr id="15" name="Text Placeholder 56">
            <a:extLst>
              <a:ext uri="{FF2B5EF4-FFF2-40B4-BE49-F238E27FC236}">
                <a16:creationId xmlns:a16="http://schemas.microsoft.com/office/drawing/2014/main" id="{DBA88299-F42A-48EF-A548-94DF41870A57}"/>
              </a:ext>
            </a:extLst>
          </p:cNvPr>
          <p:cNvSpPr>
            <a:spLocks noGrp="1"/>
          </p:cNvSpPr>
          <p:nvPr>
            <p:ph type="body" sz="quarter" idx="19" hasCustomPrompt="1"/>
          </p:nvPr>
        </p:nvSpPr>
        <p:spPr>
          <a:xfrm>
            <a:off x="3646694" y="1130021"/>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16" name="Text Placeholder 56">
            <a:extLst>
              <a:ext uri="{FF2B5EF4-FFF2-40B4-BE49-F238E27FC236}">
                <a16:creationId xmlns:a16="http://schemas.microsoft.com/office/drawing/2014/main" id="{D1C6E7E0-0D66-44F3-A27D-D8CD5C928315}"/>
              </a:ext>
            </a:extLst>
          </p:cNvPr>
          <p:cNvSpPr>
            <a:spLocks noGrp="1"/>
          </p:cNvSpPr>
          <p:nvPr>
            <p:ph type="body" sz="quarter" idx="20" hasCustomPrompt="1"/>
          </p:nvPr>
        </p:nvSpPr>
        <p:spPr>
          <a:xfrm>
            <a:off x="7948844" y="1130021"/>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17" name="Text Placeholder 2">
            <a:extLst>
              <a:ext uri="{FF2B5EF4-FFF2-40B4-BE49-F238E27FC236}">
                <a16:creationId xmlns:a16="http://schemas.microsoft.com/office/drawing/2014/main" id="{EBDD786E-51BA-4D3C-B1D9-FA0598113A7C}"/>
              </a:ext>
            </a:extLst>
          </p:cNvPr>
          <p:cNvSpPr>
            <a:spLocks noGrp="1"/>
          </p:cNvSpPr>
          <p:nvPr>
            <p:ph type="body" idx="21" hasCustomPrompt="1"/>
          </p:nvPr>
        </p:nvSpPr>
        <p:spPr>
          <a:xfrm>
            <a:off x="3646693" y="758250"/>
            <a:ext cx="3566160" cy="321435"/>
          </a:xfrm>
          <a:prstGeom prst="rect">
            <a:avLst/>
          </a:prstGeom>
        </p:spPr>
        <p:txBody>
          <a:bodyPr anchor="ctr">
            <a:noAutofit/>
          </a:bodyPr>
          <a:lstStyle>
            <a:lvl1pPr marL="0" indent="0" algn="l" defTabSz="457200" rtl="0" eaLnBrk="1" latinLnBrk="0" hangingPunct="1">
              <a:lnSpc>
                <a:spcPct val="114000"/>
              </a:lnSpc>
              <a:spcBef>
                <a:spcPct val="0"/>
              </a:spcBef>
              <a:buNone/>
              <a:defRPr lang="en-US" sz="1600" kern="1200" spc="100" dirty="0">
                <a:solidFill>
                  <a:srgbClr val="EDECED">
                    <a:lumMod val="10000"/>
                  </a:srgbClr>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lnSpc>
                <a:spcPct val="114000"/>
              </a:lnSpc>
              <a:spcBef>
                <a:spcPct val="0"/>
              </a:spcBef>
              <a:buFont typeface="Arial" panose="020B0604020202020204" pitchFamily="34" charset="0"/>
              <a:buNone/>
            </a:pPr>
            <a:r>
              <a:rPr lang="en-US"/>
              <a:t>CLICK TO EDIT TEXT</a:t>
            </a:r>
          </a:p>
        </p:txBody>
      </p:sp>
      <p:sp>
        <p:nvSpPr>
          <p:cNvPr id="18" name="Text Placeholder 2">
            <a:extLst>
              <a:ext uri="{FF2B5EF4-FFF2-40B4-BE49-F238E27FC236}">
                <a16:creationId xmlns:a16="http://schemas.microsoft.com/office/drawing/2014/main" id="{399A3140-5013-4784-9DD2-E1976043B880}"/>
              </a:ext>
            </a:extLst>
          </p:cNvPr>
          <p:cNvSpPr>
            <a:spLocks noGrp="1"/>
          </p:cNvSpPr>
          <p:nvPr>
            <p:ph type="body" idx="22" hasCustomPrompt="1"/>
          </p:nvPr>
        </p:nvSpPr>
        <p:spPr>
          <a:xfrm>
            <a:off x="7948843" y="756464"/>
            <a:ext cx="3566160" cy="321435"/>
          </a:xfrm>
          <a:prstGeom prst="rect">
            <a:avLst/>
          </a:prstGeom>
        </p:spPr>
        <p:txBody>
          <a:bodyPr anchor="ctr">
            <a:noAutofit/>
          </a:bodyPr>
          <a:lstStyle>
            <a:lvl1pPr marL="0" indent="0" algn="l" defTabSz="457200" rtl="0" eaLnBrk="1" latinLnBrk="0" hangingPunct="1">
              <a:lnSpc>
                <a:spcPct val="114000"/>
              </a:lnSpc>
              <a:spcBef>
                <a:spcPct val="0"/>
              </a:spcBef>
              <a:buNone/>
              <a:defRPr lang="en-US" sz="1600" kern="1200" spc="100" dirty="0">
                <a:solidFill>
                  <a:srgbClr val="EDECED">
                    <a:lumMod val="10000"/>
                  </a:srgbClr>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lnSpc>
                <a:spcPct val="114000"/>
              </a:lnSpc>
              <a:spcBef>
                <a:spcPct val="0"/>
              </a:spcBef>
              <a:buFont typeface="Arial" panose="020B0604020202020204" pitchFamily="34" charset="0"/>
              <a:buNone/>
            </a:pPr>
            <a:r>
              <a:rPr lang="en-US"/>
              <a:t>CLICK TO EDIT TEXT</a:t>
            </a:r>
          </a:p>
        </p:txBody>
      </p:sp>
      <p:sp>
        <p:nvSpPr>
          <p:cNvPr id="19" name="Text Placeholder 2">
            <a:extLst>
              <a:ext uri="{FF2B5EF4-FFF2-40B4-BE49-F238E27FC236}">
                <a16:creationId xmlns:a16="http://schemas.microsoft.com/office/drawing/2014/main" id="{8CCAF992-A244-4009-A3E0-7270B745F03D}"/>
              </a:ext>
            </a:extLst>
          </p:cNvPr>
          <p:cNvSpPr>
            <a:spLocks noGrp="1"/>
          </p:cNvSpPr>
          <p:nvPr>
            <p:ph type="body" idx="23" hasCustomPrompt="1"/>
          </p:nvPr>
        </p:nvSpPr>
        <p:spPr>
          <a:xfrm>
            <a:off x="683431" y="2747585"/>
            <a:ext cx="2146468" cy="365760"/>
          </a:xfrm>
          <a:prstGeom prst="rect">
            <a:avLst/>
          </a:prstGeom>
        </p:spPr>
        <p:txBody>
          <a:bodyPr anchor="ctr">
            <a:noAutofit/>
          </a:bodyPr>
          <a:lstStyle>
            <a:lvl1pPr marL="0" indent="0" algn="r"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 - Year</a:t>
            </a:r>
          </a:p>
        </p:txBody>
      </p:sp>
      <p:sp>
        <p:nvSpPr>
          <p:cNvPr id="21" name="Text Placeholder 56">
            <a:extLst>
              <a:ext uri="{FF2B5EF4-FFF2-40B4-BE49-F238E27FC236}">
                <a16:creationId xmlns:a16="http://schemas.microsoft.com/office/drawing/2014/main" id="{F596F157-9633-4573-A025-660555756961}"/>
              </a:ext>
            </a:extLst>
          </p:cNvPr>
          <p:cNvSpPr>
            <a:spLocks noGrp="1"/>
          </p:cNvSpPr>
          <p:nvPr>
            <p:ph type="body" sz="quarter" idx="25" hasCustomPrompt="1"/>
          </p:nvPr>
        </p:nvSpPr>
        <p:spPr>
          <a:xfrm>
            <a:off x="3640259" y="2783761"/>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22" name="Text Placeholder 56">
            <a:extLst>
              <a:ext uri="{FF2B5EF4-FFF2-40B4-BE49-F238E27FC236}">
                <a16:creationId xmlns:a16="http://schemas.microsoft.com/office/drawing/2014/main" id="{6E22DCA0-3CD5-469E-B20B-DB92FA23B384}"/>
              </a:ext>
            </a:extLst>
          </p:cNvPr>
          <p:cNvSpPr>
            <a:spLocks noGrp="1"/>
          </p:cNvSpPr>
          <p:nvPr>
            <p:ph type="body" sz="quarter" idx="26" hasCustomPrompt="1"/>
          </p:nvPr>
        </p:nvSpPr>
        <p:spPr>
          <a:xfrm>
            <a:off x="7942409" y="2785544"/>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pic>
        <p:nvPicPr>
          <p:cNvPr id="40" name="Graphic 39">
            <a:extLst>
              <a:ext uri="{FF2B5EF4-FFF2-40B4-BE49-F238E27FC236}">
                <a16:creationId xmlns:a16="http://schemas.microsoft.com/office/drawing/2014/main" id="{4243DA45-946F-4025-9C81-D3B3DFE60C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6402" y="1171098"/>
            <a:ext cx="182880" cy="182880"/>
          </a:xfrm>
          <a:prstGeom prst="rect">
            <a:avLst/>
          </a:prstGeom>
        </p:spPr>
      </p:pic>
      <p:pic>
        <p:nvPicPr>
          <p:cNvPr id="41" name="Graphic 40">
            <a:extLst>
              <a:ext uri="{FF2B5EF4-FFF2-40B4-BE49-F238E27FC236}">
                <a16:creationId xmlns:a16="http://schemas.microsoft.com/office/drawing/2014/main" id="{8221E662-4907-4CC6-B233-70CC6F832A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3542" y="2844166"/>
            <a:ext cx="228600" cy="228600"/>
          </a:xfrm>
          <a:prstGeom prst="rect">
            <a:avLst/>
          </a:prstGeom>
        </p:spPr>
      </p:pic>
      <p:cxnSp>
        <p:nvCxnSpPr>
          <p:cNvPr id="44" name="Conector recto 35">
            <a:extLst>
              <a:ext uri="{FF2B5EF4-FFF2-40B4-BE49-F238E27FC236}">
                <a16:creationId xmlns:a16="http://schemas.microsoft.com/office/drawing/2014/main" id="{17A3CE70-0888-457F-92AD-933B61AA1B3B}"/>
              </a:ext>
            </a:extLst>
          </p:cNvPr>
          <p:cNvCxnSpPr>
            <a:cxnSpLocks/>
          </p:cNvCxnSpPr>
          <p:nvPr userDrawn="1"/>
        </p:nvCxnSpPr>
        <p:spPr>
          <a:xfrm flipV="1">
            <a:off x="3227842" y="0"/>
            <a:ext cx="0" cy="1171098"/>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29F9786-C44E-4750-AFD0-2C215A91AA56}"/>
              </a:ext>
            </a:extLst>
          </p:cNvPr>
          <p:cNvSpPr/>
          <p:nvPr userDrawn="1"/>
        </p:nvSpPr>
        <p:spPr>
          <a:xfrm>
            <a:off x="7589520" y="4172480"/>
            <a:ext cx="4602480" cy="2685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51" name="Text Placeholder 2">
            <a:extLst>
              <a:ext uri="{FF2B5EF4-FFF2-40B4-BE49-F238E27FC236}">
                <a16:creationId xmlns:a16="http://schemas.microsoft.com/office/drawing/2014/main" id="{946786B3-3B4E-4D3E-9E10-21AFF5045607}"/>
              </a:ext>
            </a:extLst>
          </p:cNvPr>
          <p:cNvSpPr>
            <a:spLocks noGrp="1"/>
          </p:cNvSpPr>
          <p:nvPr>
            <p:ph type="body" idx="29" hasCustomPrompt="1"/>
          </p:nvPr>
        </p:nvSpPr>
        <p:spPr>
          <a:xfrm>
            <a:off x="8108958" y="5121378"/>
            <a:ext cx="3563602" cy="1097280"/>
          </a:xfrm>
          <a:prstGeom prst="rect">
            <a:avLst/>
          </a:prstGeom>
        </p:spPr>
        <p:txBody>
          <a:bodyPr wrap="square" anchor="t">
            <a:normAutofit/>
          </a:bodyPr>
          <a:lstStyle>
            <a:lvl1pPr marL="0" indent="0" algn="l">
              <a:lnSpc>
                <a:spcPct val="114000"/>
              </a:lnSpc>
              <a:spcBef>
                <a:spcPts val="0"/>
              </a:spcBef>
              <a:buNone/>
              <a:defRPr lang="en-US" sz="18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53" name="Picture Placeholder 52">
            <a:extLst>
              <a:ext uri="{FF2B5EF4-FFF2-40B4-BE49-F238E27FC236}">
                <a16:creationId xmlns:a16="http://schemas.microsoft.com/office/drawing/2014/main" id="{DDF93668-E3C2-4130-A6BC-DED2CF5494FA}"/>
              </a:ext>
            </a:extLst>
          </p:cNvPr>
          <p:cNvSpPr>
            <a:spLocks noGrp="1"/>
          </p:cNvSpPr>
          <p:nvPr>
            <p:ph type="pic" sz="quarter" idx="30"/>
          </p:nvPr>
        </p:nvSpPr>
        <p:spPr>
          <a:xfrm>
            <a:off x="0" y="4172479"/>
            <a:ext cx="7589519" cy="2685521"/>
          </a:xfrm>
          <a:prstGeom prst="rect">
            <a:avLst/>
          </a:prstGeom>
        </p:spPr>
        <p:txBody>
          <a:bodyPr/>
          <a:lstStyle>
            <a:lvl1pPr marL="0" indent="0" algn="ctr">
              <a:buNone/>
              <a:defRPr/>
            </a:lvl1pPr>
          </a:lstStyle>
          <a:p>
            <a:endParaRPr lang="en-CA" dirty="0"/>
          </a:p>
        </p:txBody>
      </p:sp>
      <p:sp>
        <p:nvSpPr>
          <p:cNvPr id="56" name="Slide Number Placeholder 10">
            <a:extLst>
              <a:ext uri="{FF2B5EF4-FFF2-40B4-BE49-F238E27FC236}">
                <a16:creationId xmlns:a16="http://schemas.microsoft.com/office/drawing/2014/main" id="{B7584DE9-B663-4238-BD19-9D0815112E56}"/>
              </a:ext>
            </a:extLst>
          </p:cNvPr>
          <p:cNvSpPr>
            <a:spLocks noGrp="1"/>
          </p:cNvSpPr>
          <p:nvPr>
            <p:ph type="sldNum" sz="quarter" idx="12"/>
          </p:nvPr>
        </p:nvSpPr>
        <p:spPr>
          <a:xfrm flipV="1">
            <a:off x="11664399" y="634343"/>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25" name="Text Placeholder 2">
            <a:extLst>
              <a:ext uri="{FF2B5EF4-FFF2-40B4-BE49-F238E27FC236}">
                <a16:creationId xmlns:a16="http://schemas.microsoft.com/office/drawing/2014/main" id="{533DF653-9FCD-4F5F-983A-759686FBA8CD}"/>
              </a:ext>
            </a:extLst>
          </p:cNvPr>
          <p:cNvSpPr>
            <a:spLocks noGrp="1"/>
          </p:cNvSpPr>
          <p:nvPr>
            <p:ph type="body" sz="quarter" idx="32" hasCustomPrompt="1"/>
          </p:nvPr>
        </p:nvSpPr>
        <p:spPr>
          <a:xfrm>
            <a:off x="8013528" y="4469824"/>
            <a:ext cx="914400" cy="687387"/>
          </a:xfrm>
        </p:spPr>
        <p:txBody>
          <a:bodyPr>
            <a:noAutofit/>
          </a:bodyPr>
          <a:lstStyle>
            <a:lvl1pPr marL="0" indent="0">
              <a:lnSpc>
                <a:spcPct val="90000"/>
              </a:lnSpc>
              <a:buNone/>
              <a:defRPr sz="12000">
                <a:ln w="12700">
                  <a:solidFill>
                    <a:schemeClr val="accent1"/>
                  </a:solidFill>
                </a:ln>
                <a:solidFill>
                  <a:schemeClr val="accent1"/>
                </a:solidFill>
                <a:latin typeface="Raleway SemiBold" panose="020B07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endParaRPr lang="en-CA"/>
          </a:p>
        </p:txBody>
      </p:sp>
      <p:sp>
        <p:nvSpPr>
          <p:cNvPr id="27" name="Text Placeholder 2">
            <a:extLst>
              <a:ext uri="{FF2B5EF4-FFF2-40B4-BE49-F238E27FC236}">
                <a16:creationId xmlns:a16="http://schemas.microsoft.com/office/drawing/2014/main" id="{32CFBBCE-280C-4167-86D7-42407634E937}"/>
              </a:ext>
            </a:extLst>
          </p:cNvPr>
          <p:cNvSpPr>
            <a:spLocks noGrp="1"/>
          </p:cNvSpPr>
          <p:nvPr>
            <p:ph type="body" idx="31" hasCustomPrompt="1"/>
          </p:nvPr>
        </p:nvSpPr>
        <p:spPr>
          <a:xfrm>
            <a:off x="683431" y="3126745"/>
            <a:ext cx="2133599" cy="457200"/>
          </a:xfrm>
          <a:prstGeom prst="rect">
            <a:avLst/>
          </a:prstGeom>
        </p:spPr>
        <p:txBody>
          <a:bodyPr tIns="0" anchor="t">
            <a:noAutofit/>
          </a:bodyPr>
          <a:lstStyle>
            <a:lvl1pPr marL="0" indent="0" algn="r" defTabSz="914400" rtl="0" eaLnBrk="1" latinLnBrk="0" hangingPunct="1">
              <a:lnSpc>
                <a:spcPct val="110000"/>
              </a:lnSpc>
              <a:spcBef>
                <a:spcPct val="0"/>
              </a:spcBef>
              <a:spcAft>
                <a:spcPts val="0"/>
              </a:spcAft>
              <a:buFont typeface="Arial" panose="020B0604020202020204" pitchFamily="34" charset="0"/>
              <a:buNone/>
              <a:defRPr lang="en-US" sz="16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Tree>
    <p:extLst>
      <p:ext uri="{BB962C8B-B14F-4D97-AF65-F5344CB8AC3E}">
        <p14:creationId xmlns:p14="http://schemas.microsoft.com/office/powerpoint/2010/main" val="358491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Short">
    <p:spTree>
      <p:nvGrpSpPr>
        <p:cNvPr id="1" name=""/>
        <p:cNvGrpSpPr/>
        <p:nvPr/>
      </p:nvGrpSpPr>
      <p:grpSpPr>
        <a:xfrm>
          <a:off x="0" y="0"/>
          <a:ext cx="0" cy="0"/>
          <a:chOff x="0" y="0"/>
          <a:chExt cx="0" cy="0"/>
        </a:xfrm>
      </p:grpSpPr>
      <p:cxnSp>
        <p:nvCxnSpPr>
          <p:cNvPr id="29" name="Conector recto 35">
            <a:extLst>
              <a:ext uri="{FF2B5EF4-FFF2-40B4-BE49-F238E27FC236}">
                <a16:creationId xmlns:a16="http://schemas.microsoft.com/office/drawing/2014/main" id="{51A9A042-7C6B-435C-A914-976A7813A9A7}"/>
              </a:ext>
            </a:extLst>
          </p:cNvPr>
          <p:cNvCxnSpPr>
            <a:cxnSpLocks/>
            <a:stCxn id="31" idx="3"/>
            <a:endCxn id="32" idx="1"/>
          </p:cNvCxnSpPr>
          <p:nvPr userDrawn="1"/>
        </p:nvCxnSpPr>
        <p:spPr>
          <a:xfrm>
            <a:off x="5075021" y="3561531"/>
            <a:ext cx="1754389" cy="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A6039944-4420-4A90-98DF-8F6B588FAB1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54872" y="3470091"/>
            <a:ext cx="182880" cy="182880"/>
          </a:xfrm>
          <a:prstGeom prst="rect">
            <a:avLst/>
          </a:prstGeom>
        </p:spPr>
      </p:pic>
      <p:pic>
        <p:nvPicPr>
          <p:cNvPr id="31" name="Graphic 30">
            <a:extLst>
              <a:ext uri="{FF2B5EF4-FFF2-40B4-BE49-F238E27FC236}">
                <a16:creationId xmlns:a16="http://schemas.microsoft.com/office/drawing/2014/main" id="{4C21787D-A0AF-44EC-8401-C3CDFAF40A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2141" y="3470091"/>
            <a:ext cx="182880" cy="182880"/>
          </a:xfrm>
          <a:prstGeom prst="rect">
            <a:avLst/>
          </a:prstGeom>
        </p:spPr>
      </p:pic>
      <p:pic>
        <p:nvPicPr>
          <p:cNvPr id="32" name="Graphic 31">
            <a:extLst>
              <a:ext uri="{FF2B5EF4-FFF2-40B4-BE49-F238E27FC236}">
                <a16:creationId xmlns:a16="http://schemas.microsoft.com/office/drawing/2014/main" id="{8D03E510-624A-42A7-AE28-4D4CB41177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9410" y="3470091"/>
            <a:ext cx="182880" cy="182880"/>
          </a:xfrm>
          <a:prstGeom prst="rect">
            <a:avLst/>
          </a:prstGeom>
        </p:spPr>
      </p:pic>
      <p:pic>
        <p:nvPicPr>
          <p:cNvPr id="33" name="Graphic 32">
            <a:extLst>
              <a:ext uri="{FF2B5EF4-FFF2-40B4-BE49-F238E27FC236}">
                <a16:creationId xmlns:a16="http://schemas.microsoft.com/office/drawing/2014/main" id="{9264BBC6-BFBD-4079-8A94-AC3473128D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1883" y="3447231"/>
            <a:ext cx="228600" cy="228600"/>
          </a:xfrm>
          <a:prstGeom prst="rect">
            <a:avLst/>
          </a:prstGeom>
        </p:spPr>
      </p:pic>
      <p:pic>
        <p:nvPicPr>
          <p:cNvPr id="34" name="Graphic 33">
            <a:extLst>
              <a:ext uri="{FF2B5EF4-FFF2-40B4-BE49-F238E27FC236}">
                <a16:creationId xmlns:a16="http://schemas.microsoft.com/office/drawing/2014/main" id="{0C6C314D-3AA1-4980-87C3-2F80696511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66679" y="3470091"/>
            <a:ext cx="182880" cy="182880"/>
          </a:xfrm>
          <a:prstGeom prst="rect">
            <a:avLst/>
          </a:prstGeom>
        </p:spPr>
      </p:pic>
      <p:pic>
        <p:nvPicPr>
          <p:cNvPr id="35" name="Graphic 34">
            <a:extLst>
              <a:ext uri="{FF2B5EF4-FFF2-40B4-BE49-F238E27FC236}">
                <a16:creationId xmlns:a16="http://schemas.microsoft.com/office/drawing/2014/main" id="{504F6E8F-D1BB-4032-8199-93EE3915B8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03947" y="3447231"/>
            <a:ext cx="228600" cy="228600"/>
          </a:xfrm>
          <a:prstGeom prst="rect">
            <a:avLst/>
          </a:prstGeom>
        </p:spPr>
      </p:pic>
      <p:cxnSp>
        <p:nvCxnSpPr>
          <p:cNvPr id="36" name="Conector recto 35">
            <a:extLst>
              <a:ext uri="{FF2B5EF4-FFF2-40B4-BE49-F238E27FC236}">
                <a16:creationId xmlns:a16="http://schemas.microsoft.com/office/drawing/2014/main" id="{8D2CD219-D7C6-4E4B-AF2C-7188199E0916}"/>
              </a:ext>
            </a:extLst>
          </p:cNvPr>
          <p:cNvCxnSpPr>
            <a:cxnSpLocks/>
            <a:stCxn id="30" idx="3"/>
            <a:endCxn id="31" idx="1"/>
          </p:cNvCxnSpPr>
          <p:nvPr userDrawn="1"/>
        </p:nvCxnSpPr>
        <p:spPr>
          <a:xfrm>
            <a:off x="3137752" y="3561531"/>
            <a:ext cx="1754389" cy="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ector recto 35">
            <a:extLst>
              <a:ext uri="{FF2B5EF4-FFF2-40B4-BE49-F238E27FC236}">
                <a16:creationId xmlns:a16="http://schemas.microsoft.com/office/drawing/2014/main" id="{E313519A-5555-45C9-849B-695B9C849342}"/>
              </a:ext>
            </a:extLst>
          </p:cNvPr>
          <p:cNvCxnSpPr>
            <a:cxnSpLocks/>
            <a:stCxn id="32" idx="3"/>
            <a:endCxn id="34" idx="1"/>
          </p:cNvCxnSpPr>
          <p:nvPr userDrawn="1"/>
        </p:nvCxnSpPr>
        <p:spPr>
          <a:xfrm>
            <a:off x="7012290" y="3561531"/>
            <a:ext cx="1754389" cy="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ector recto 35">
            <a:extLst>
              <a:ext uri="{FF2B5EF4-FFF2-40B4-BE49-F238E27FC236}">
                <a16:creationId xmlns:a16="http://schemas.microsoft.com/office/drawing/2014/main" id="{36175A90-8AF1-42D7-9D18-FC41F6A5D80A}"/>
              </a:ext>
            </a:extLst>
          </p:cNvPr>
          <p:cNvCxnSpPr>
            <a:cxnSpLocks/>
            <a:stCxn id="34" idx="3"/>
            <a:endCxn id="35" idx="1"/>
          </p:cNvCxnSpPr>
          <p:nvPr userDrawn="1"/>
        </p:nvCxnSpPr>
        <p:spPr>
          <a:xfrm>
            <a:off x="8949559" y="3561531"/>
            <a:ext cx="1754388" cy="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2" name="Text Placeholder 56">
            <a:extLst>
              <a:ext uri="{FF2B5EF4-FFF2-40B4-BE49-F238E27FC236}">
                <a16:creationId xmlns:a16="http://schemas.microsoft.com/office/drawing/2014/main" id="{4B69D3B0-DD04-4661-A387-A47C69B1CE86}"/>
              </a:ext>
            </a:extLst>
          </p:cNvPr>
          <p:cNvSpPr>
            <a:spLocks noGrp="1"/>
          </p:cNvSpPr>
          <p:nvPr userDrawn="1">
            <p:ph type="body" sz="quarter" idx="38" hasCustomPrompt="1"/>
          </p:nvPr>
        </p:nvSpPr>
        <p:spPr>
          <a:xfrm>
            <a:off x="4576154" y="2073092"/>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cxnSp>
        <p:nvCxnSpPr>
          <p:cNvPr id="219" name="Conector recto 35">
            <a:extLst>
              <a:ext uri="{FF2B5EF4-FFF2-40B4-BE49-F238E27FC236}">
                <a16:creationId xmlns:a16="http://schemas.microsoft.com/office/drawing/2014/main" id="{87BA605F-8DA6-45A3-89BB-58D115CFE8E4}"/>
              </a:ext>
            </a:extLst>
          </p:cNvPr>
          <p:cNvCxnSpPr>
            <a:cxnSpLocks/>
            <a:stCxn id="33" idx="3"/>
            <a:endCxn id="30" idx="1"/>
          </p:cNvCxnSpPr>
          <p:nvPr userDrawn="1"/>
        </p:nvCxnSpPr>
        <p:spPr>
          <a:xfrm>
            <a:off x="1200483" y="3561531"/>
            <a:ext cx="1754389" cy="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9" name="Text Placeholder 2">
            <a:extLst>
              <a:ext uri="{FF2B5EF4-FFF2-40B4-BE49-F238E27FC236}">
                <a16:creationId xmlns:a16="http://schemas.microsoft.com/office/drawing/2014/main" id="{5CD697B4-A800-4C73-8EF6-94FFEC3B03C7}"/>
              </a:ext>
            </a:extLst>
          </p:cNvPr>
          <p:cNvSpPr>
            <a:spLocks noGrp="1"/>
          </p:cNvSpPr>
          <p:nvPr userDrawn="1">
            <p:ph type="body" idx="16" hasCustomPrompt="1"/>
          </p:nvPr>
        </p:nvSpPr>
        <p:spPr>
          <a:xfrm>
            <a:off x="863640" y="1444679"/>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230" name="Text Placeholder 56">
            <a:extLst>
              <a:ext uri="{FF2B5EF4-FFF2-40B4-BE49-F238E27FC236}">
                <a16:creationId xmlns:a16="http://schemas.microsoft.com/office/drawing/2014/main" id="{BB01DB52-CDD1-4CFA-9DF1-8525C84AF439}"/>
              </a:ext>
            </a:extLst>
          </p:cNvPr>
          <p:cNvSpPr>
            <a:spLocks noGrp="1"/>
          </p:cNvSpPr>
          <p:nvPr userDrawn="1">
            <p:ph type="body" sz="quarter" idx="27" hasCustomPrompt="1"/>
          </p:nvPr>
        </p:nvSpPr>
        <p:spPr>
          <a:xfrm>
            <a:off x="866511" y="2073092"/>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sp>
        <p:nvSpPr>
          <p:cNvPr id="232" name="Text Placeholder 56">
            <a:extLst>
              <a:ext uri="{FF2B5EF4-FFF2-40B4-BE49-F238E27FC236}">
                <a16:creationId xmlns:a16="http://schemas.microsoft.com/office/drawing/2014/main" id="{D4D58FDE-2C32-41F2-BEDE-B875CEE46E92}"/>
              </a:ext>
            </a:extLst>
          </p:cNvPr>
          <p:cNvSpPr>
            <a:spLocks noGrp="1"/>
          </p:cNvSpPr>
          <p:nvPr userDrawn="1">
            <p:ph type="body" sz="quarter" idx="44" hasCustomPrompt="1"/>
          </p:nvPr>
        </p:nvSpPr>
        <p:spPr>
          <a:xfrm>
            <a:off x="8281407" y="2073092"/>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sp>
        <p:nvSpPr>
          <p:cNvPr id="242" name="Slide Number Placeholder 10">
            <a:extLst>
              <a:ext uri="{FF2B5EF4-FFF2-40B4-BE49-F238E27FC236}">
                <a16:creationId xmlns:a16="http://schemas.microsoft.com/office/drawing/2014/main" id="{FB8279DD-7366-4467-904B-451EB9660943}"/>
              </a:ext>
            </a:extLst>
          </p:cNvPr>
          <p:cNvSpPr>
            <a:spLocks noGrp="1"/>
          </p:cNvSpPr>
          <p:nvPr userDrawn="1">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263" name="Title 1">
            <a:extLst>
              <a:ext uri="{FF2B5EF4-FFF2-40B4-BE49-F238E27FC236}">
                <a16:creationId xmlns:a16="http://schemas.microsoft.com/office/drawing/2014/main" id="{F8BC83FD-E78C-4695-AC5E-09C1D628DD52}"/>
              </a:ext>
            </a:extLst>
          </p:cNvPr>
          <p:cNvSpPr>
            <a:spLocks noGrp="1"/>
          </p:cNvSpPr>
          <p:nvPr userDrawn="1">
            <p:ph type="title" hasCustomPrompt="1"/>
          </p:nvPr>
        </p:nvSpPr>
        <p:spPr>
          <a:xfrm>
            <a:off x="670562" y="607073"/>
            <a:ext cx="6542292" cy="365760"/>
          </a:xfrm>
          <a:prstGeom prst="rect">
            <a:avLst/>
          </a:prstGeom>
        </p:spPr>
        <p:txBody>
          <a:bodyPr vert="horz" lIns="0" tIns="0" rIns="0" bIns="0" rtlCol="0" anchor="ctr">
            <a:noAutofit/>
          </a:bodyPr>
          <a:lstStyle>
            <a:lvl1pPr>
              <a:defRPr lang="en-CA" dirty="0"/>
            </a:lvl1pPr>
          </a:lstStyle>
          <a:p>
            <a:pPr lvl="0">
              <a:lnSpc>
                <a:spcPct val="100000"/>
              </a:lnSpc>
            </a:pPr>
            <a:r>
              <a:rPr lang="en-US"/>
              <a:t>Click to edit title</a:t>
            </a:r>
            <a:endParaRPr lang="en-CA"/>
          </a:p>
        </p:txBody>
      </p:sp>
      <p:sp>
        <p:nvSpPr>
          <p:cNvPr id="40" name="Text Placeholder 2">
            <a:extLst>
              <a:ext uri="{FF2B5EF4-FFF2-40B4-BE49-F238E27FC236}">
                <a16:creationId xmlns:a16="http://schemas.microsoft.com/office/drawing/2014/main" id="{D310B6CA-4E36-4B35-A03C-28F4C341D9C4}"/>
              </a:ext>
            </a:extLst>
          </p:cNvPr>
          <p:cNvSpPr>
            <a:spLocks noGrp="1"/>
          </p:cNvSpPr>
          <p:nvPr userDrawn="1">
            <p:ph type="body" idx="24" hasCustomPrompt="1"/>
          </p:nvPr>
        </p:nvSpPr>
        <p:spPr>
          <a:xfrm>
            <a:off x="868479" y="1791776"/>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2" name="Text Placeholder 2">
            <a:extLst>
              <a:ext uri="{FF2B5EF4-FFF2-40B4-BE49-F238E27FC236}">
                <a16:creationId xmlns:a16="http://schemas.microsoft.com/office/drawing/2014/main" id="{B5E00F6B-7277-4893-BEED-403F0F0E344E}"/>
              </a:ext>
            </a:extLst>
          </p:cNvPr>
          <p:cNvSpPr>
            <a:spLocks noGrp="1"/>
          </p:cNvSpPr>
          <p:nvPr userDrawn="1">
            <p:ph type="body" idx="45" hasCustomPrompt="1"/>
          </p:nvPr>
        </p:nvSpPr>
        <p:spPr>
          <a:xfrm>
            <a:off x="4576154" y="1448715"/>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43" name="Text Placeholder 2">
            <a:extLst>
              <a:ext uri="{FF2B5EF4-FFF2-40B4-BE49-F238E27FC236}">
                <a16:creationId xmlns:a16="http://schemas.microsoft.com/office/drawing/2014/main" id="{9F74CE17-C36B-462A-A37F-F1A198A4675B}"/>
              </a:ext>
            </a:extLst>
          </p:cNvPr>
          <p:cNvSpPr>
            <a:spLocks noGrp="1"/>
          </p:cNvSpPr>
          <p:nvPr userDrawn="1">
            <p:ph type="body" idx="46" hasCustomPrompt="1"/>
          </p:nvPr>
        </p:nvSpPr>
        <p:spPr>
          <a:xfrm>
            <a:off x="4580993" y="1795812"/>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4" name="Text Placeholder 2">
            <a:extLst>
              <a:ext uri="{FF2B5EF4-FFF2-40B4-BE49-F238E27FC236}">
                <a16:creationId xmlns:a16="http://schemas.microsoft.com/office/drawing/2014/main" id="{974F2607-FA2A-4E62-B135-F0B091C7A74A}"/>
              </a:ext>
            </a:extLst>
          </p:cNvPr>
          <p:cNvSpPr>
            <a:spLocks noGrp="1"/>
          </p:cNvSpPr>
          <p:nvPr userDrawn="1">
            <p:ph type="body" idx="47" hasCustomPrompt="1"/>
          </p:nvPr>
        </p:nvSpPr>
        <p:spPr>
          <a:xfrm>
            <a:off x="8281407" y="1444679"/>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45" name="Text Placeholder 2">
            <a:extLst>
              <a:ext uri="{FF2B5EF4-FFF2-40B4-BE49-F238E27FC236}">
                <a16:creationId xmlns:a16="http://schemas.microsoft.com/office/drawing/2014/main" id="{FD19A12E-4B1C-46D3-95B8-DE051526578D}"/>
              </a:ext>
            </a:extLst>
          </p:cNvPr>
          <p:cNvSpPr>
            <a:spLocks noGrp="1"/>
          </p:cNvSpPr>
          <p:nvPr userDrawn="1">
            <p:ph type="body" idx="48" hasCustomPrompt="1"/>
          </p:nvPr>
        </p:nvSpPr>
        <p:spPr>
          <a:xfrm>
            <a:off x="8286246" y="1791776"/>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51" name="Text Placeholder 56">
            <a:extLst>
              <a:ext uri="{FF2B5EF4-FFF2-40B4-BE49-F238E27FC236}">
                <a16:creationId xmlns:a16="http://schemas.microsoft.com/office/drawing/2014/main" id="{53038B8B-6389-48AE-9AF6-69DE4452F5BE}"/>
              </a:ext>
            </a:extLst>
          </p:cNvPr>
          <p:cNvSpPr>
            <a:spLocks noGrp="1"/>
          </p:cNvSpPr>
          <p:nvPr userDrawn="1">
            <p:ph type="body" sz="quarter" idx="49" hasCustomPrompt="1"/>
          </p:nvPr>
        </p:nvSpPr>
        <p:spPr>
          <a:xfrm>
            <a:off x="1584471" y="4476199"/>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sp>
        <p:nvSpPr>
          <p:cNvPr id="52" name="Text Placeholder 2">
            <a:extLst>
              <a:ext uri="{FF2B5EF4-FFF2-40B4-BE49-F238E27FC236}">
                <a16:creationId xmlns:a16="http://schemas.microsoft.com/office/drawing/2014/main" id="{C4E79AE2-AE02-4B79-85CB-11E98D51F09D}"/>
              </a:ext>
            </a:extLst>
          </p:cNvPr>
          <p:cNvSpPr>
            <a:spLocks noGrp="1"/>
          </p:cNvSpPr>
          <p:nvPr userDrawn="1">
            <p:ph type="body" idx="50" hasCustomPrompt="1"/>
          </p:nvPr>
        </p:nvSpPr>
        <p:spPr>
          <a:xfrm>
            <a:off x="1584471" y="3847786"/>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53" name="Text Placeholder 2">
            <a:extLst>
              <a:ext uri="{FF2B5EF4-FFF2-40B4-BE49-F238E27FC236}">
                <a16:creationId xmlns:a16="http://schemas.microsoft.com/office/drawing/2014/main" id="{A3F53855-ED7D-46BD-9A64-8C152D588672}"/>
              </a:ext>
            </a:extLst>
          </p:cNvPr>
          <p:cNvSpPr>
            <a:spLocks noGrp="1"/>
          </p:cNvSpPr>
          <p:nvPr userDrawn="1">
            <p:ph type="body" idx="51" hasCustomPrompt="1"/>
          </p:nvPr>
        </p:nvSpPr>
        <p:spPr>
          <a:xfrm>
            <a:off x="1589310" y="4194883"/>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57" name="Text Placeholder 56">
            <a:extLst>
              <a:ext uri="{FF2B5EF4-FFF2-40B4-BE49-F238E27FC236}">
                <a16:creationId xmlns:a16="http://schemas.microsoft.com/office/drawing/2014/main" id="{473E62F4-4D20-4C87-BC2F-4450DB7B4C56}"/>
              </a:ext>
            </a:extLst>
          </p:cNvPr>
          <p:cNvSpPr>
            <a:spLocks noGrp="1"/>
          </p:cNvSpPr>
          <p:nvPr userDrawn="1">
            <p:ph type="body" sz="quarter" idx="52" hasCustomPrompt="1"/>
          </p:nvPr>
        </p:nvSpPr>
        <p:spPr>
          <a:xfrm>
            <a:off x="5277545" y="4480393"/>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sp>
        <p:nvSpPr>
          <p:cNvPr id="58" name="Text Placeholder 2">
            <a:extLst>
              <a:ext uri="{FF2B5EF4-FFF2-40B4-BE49-F238E27FC236}">
                <a16:creationId xmlns:a16="http://schemas.microsoft.com/office/drawing/2014/main" id="{DC6E2E53-BEF5-4340-BC84-FAFA9E12F2E6}"/>
              </a:ext>
            </a:extLst>
          </p:cNvPr>
          <p:cNvSpPr>
            <a:spLocks noGrp="1"/>
          </p:cNvSpPr>
          <p:nvPr userDrawn="1">
            <p:ph type="body" idx="53" hasCustomPrompt="1"/>
          </p:nvPr>
        </p:nvSpPr>
        <p:spPr>
          <a:xfrm>
            <a:off x="5277545" y="3851980"/>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59" name="Text Placeholder 2">
            <a:extLst>
              <a:ext uri="{FF2B5EF4-FFF2-40B4-BE49-F238E27FC236}">
                <a16:creationId xmlns:a16="http://schemas.microsoft.com/office/drawing/2014/main" id="{DCE96B03-BD24-4B5D-A1EF-111C724616E9}"/>
              </a:ext>
            </a:extLst>
          </p:cNvPr>
          <p:cNvSpPr>
            <a:spLocks noGrp="1"/>
          </p:cNvSpPr>
          <p:nvPr userDrawn="1">
            <p:ph type="body" idx="54" hasCustomPrompt="1"/>
          </p:nvPr>
        </p:nvSpPr>
        <p:spPr>
          <a:xfrm>
            <a:off x="5282384" y="4199077"/>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3" name="Text Placeholder 56">
            <a:extLst>
              <a:ext uri="{FF2B5EF4-FFF2-40B4-BE49-F238E27FC236}">
                <a16:creationId xmlns:a16="http://schemas.microsoft.com/office/drawing/2014/main" id="{A6EE4262-DA89-4EA7-9D40-2E5E151AE4A5}"/>
              </a:ext>
            </a:extLst>
          </p:cNvPr>
          <p:cNvSpPr>
            <a:spLocks noGrp="1"/>
          </p:cNvSpPr>
          <p:nvPr userDrawn="1">
            <p:ph type="body" sz="quarter" idx="55" hasCustomPrompt="1"/>
          </p:nvPr>
        </p:nvSpPr>
        <p:spPr>
          <a:xfrm>
            <a:off x="8973492" y="4476199"/>
            <a:ext cx="2194560" cy="1188720"/>
          </a:xfrm>
          <a:prstGeom prst="rect">
            <a:avLst/>
          </a:prstGeom>
        </p:spPr>
        <p:txBody>
          <a:bodyPr>
            <a:normAutofit/>
          </a:bodyPr>
          <a:lstStyle>
            <a:lvl1pPr marL="0" indent="0" algn="l" defTabSz="457200" rtl="0" eaLnBrk="1" latinLnBrk="0" hangingPunct="1">
              <a:lnSpc>
                <a:spcPct val="114000"/>
              </a:lnSpc>
              <a:spcBef>
                <a:spcPts val="300"/>
              </a:spcBef>
              <a:buFont typeface="Arial" panose="020B0604020202020204" pitchFamily="34" charset="0"/>
              <a:buNone/>
              <a:defRPr lang="en-US" sz="1800" kern="1200" dirty="0" smtClean="0">
                <a:solidFill>
                  <a:schemeClr val="bg2">
                    <a:lumMod val="25000"/>
                  </a:schemeClr>
                </a:solidFill>
                <a:latin typeface="+mn-lt"/>
                <a:ea typeface="+mn-ea"/>
                <a:cs typeface="+mn-cs"/>
              </a:defRPr>
            </a:lvl1pPr>
            <a:lvl2pPr marL="457200" indent="0">
              <a:lnSpc>
                <a:spcPct val="113000"/>
              </a:lnSpc>
              <a:spcBef>
                <a:spcPts val="300"/>
              </a:spcBef>
              <a:buClr>
                <a:schemeClr val="bg2">
                  <a:lumMod val="75000"/>
                </a:schemeClr>
              </a:buClr>
              <a:buFont typeface="Wingdings" panose="05000000000000000000" pitchFamily="2" charset="2"/>
              <a:buNone/>
              <a:defRPr sz="1200">
                <a:solidFill>
                  <a:schemeClr val="bg2">
                    <a:lumMod val="25000"/>
                  </a:schemeClr>
                </a:solidFill>
              </a:defRPr>
            </a:lvl2pPr>
          </a:lstStyle>
          <a:p>
            <a:pPr lvl="0"/>
            <a:r>
              <a:rPr lang="en-US"/>
              <a:t>Click to edit text styles</a:t>
            </a:r>
          </a:p>
        </p:txBody>
      </p:sp>
      <p:sp>
        <p:nvSpPr>
          <p:cNvPr id="64" name="Text Placeholder 2">
            <a:extLst>
              <a:ext uri="{FF2B5EF4-FFF2-40B4-BE49-F238E27FC236}">
                <a16:creationId xmlns:a16="http://schemas.microsoft.com/office/drawing/2014/main" id="{D168EB69-7592-4437-A91D-24AE2C3863AE}"/>
              </a:ext>
            </a:extLst>
          </p:cNvPr>
          <p:cNvSpPr>
            <a:spLocks noGrp="1"/>
          </p:cNvSpPr>
          <p:nvPr userDrawn="1">
            <p:ph type="body" idx="56" hasCustomPrompt="1"/>
          </p:nvPr>
        </p:nvSpPr>
        <p:spPr>
          <a:xfrm>
            <a:off x="8973492" y="3847786"/>
            <a:ext cx="2194560" cy="365760"/>
          </a:xfrm>
          <a:prstGeom prst="rect">
            <a:avLst/>
          </a:prstGeom>
        </p:spPr>
        <p:txBody>
          <a:bodyPr anchor="ctr">
            <a:noAutofit/>
          </a:bodyPr>
          <a:lstStyle>
            <a:lvl1pPr marL="0" indent="0" algn="l"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a:t>
            </a:r>
          </a:p>
        </p:txBody>
      </p:sp>
      <p:sp>
        <p:nvSpPr>
          <p:cNvPr id="65" name="Text Placeholder 2">
            <a:extLst>
              <a:ext uri="{FF2B5EF4-FFF2-40B4-BE49-F238E27FC236}">
                <a16:creationId xmlns:a16="http://schemas.microsoft.com/office/drawing/2014/main" id="{10B1C6C6-507D-4E01-822F-6B614926636A}"/>
              </a:ext>
            </a:extLst>
          </p:cNvPr>
          <p:cNvSpPr>
            <a:spLocks noGrp="1"/>
          </p:cNvSpPr>
          <p:nvPr userDrawn="1">
            <p:ph type="body" idx="57" hasCustomPrompt="1"/>
          </p:nvPr>
        </p:nvSpPr>
        <p:spPr>
          <a:xfrm>
            <a:off x="8978331" y="4194883"/>
            <a:ext cx="2189721" cy="274320"/>
          </a:xfrm>
          <a:prstGeom prst="rect">
            <a:avLst/>
          </a:prstGeom>
        </p:spPr>
        <p:txBody>
          <a:bodyPr tIns="0" anchor="t">
            <a:noAutofit/>
          </a:bodyPr>
          <a:lstStyle>
            <a:lvl1pPr marL="0" indent="0" algn="l" defTabSz="914400" rtl="0" eaLnBrk="1" latinLnBrk="0" hangingPunct="1">
              <a:lnSpc>
                <a:spcPct val="110000"/>
              </a:lnSpc>
              <a:spcBef>
                <a:spcPct val="0"/>
              </a:spcBef>
              <a:buNone/>
              <a:defRPr lang="en-US" sz="18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1" name="Text Placeholder 2">
            <a:extLst>
              <a:ext uri="{FF2B5EF4-FFF2-40B4-BE49-F238E27FC236}">
                <a16:creationId xmlns:a16="http://schemas.microsoft.com/office/drawing/2014/main" id="{B4F1317D-3619-4B6E-8D93-30DC0E0A2123}"/>
              </a:ext>
            </a:extLst>
          </p:cNvPr>
          <p:cNvSpPr>
            <a:spLocks noGrp="1"/>
          </p:cNvSpPr>
          <p:nvPr userDrawn="1">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Tree>
    <p:extLst>
      <p:ext uri="{BB962C8B-B14F-4D97-AF65-F5344CB8AC3E}">
        <p14:creationId xmlns:p14="http://schemas.microsoft.com/office/powerpoint/2010/main" val="367545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fill="hold"/>
                                        <p:tgtEl>
                                          <p:spTgt spid="35"/>
                                        </p:tgtEl>
                                        <p:attrNameLst>
                                          <p:attrName>ppt_x</p:attrName>
                                        </p:attrNameLst>
                                      </p:cBhvr>
                                      <p:tavLst>
                                        <p:tav tm="0">
                                          <p:val>
                                            <p:strVal val="0-#ppt_w/2"/>
                                          </p:val>
                                        </p:tav>
                                        <p:tav tm="100000">
                                          <p:val>
                                            <p:strVal val="#ppt_x"/>
                                          </p:val>
                                        </p:tav>
                                      </p:tavLst>
                                    </p:anim>
                                    <p:anim calcmode="lin" valueType="num">
                                      <p:cBhvr additive="base">
                                        <p:cTn id="8" dur="25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750" fill="hold"/>
                                        <p:tgtEl>
                                          <p:spTgt spid="32"/>
                                        </p:tgtEl>
                                        <p:attrNameLst>
                                          <p:attrName>ppt_x</p:attrName>
                                        </p:attrNameLst>
                                      </p:cBhvr>
                                      <p:tavLst>
                                        <p:tav tm="0">
                                          <p:val>
                                            <p:strVal val="0-#ppt_w/2"/>
                                          </p:val>
                                        </p:tav>
                                        <p:tav tm="100000">
                                          <p:val>
                                            <p:strVal val="#ppt_x"/>
                                          </p:val>
                                        </p:tav>
                                      </p:tavLst>
                                    </p:anim>
                                    <p:anim calcmode="lin" valueType="num">
                                      <p:cBhvr additive="base">
                                        <p:cTn id="16" dur="75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250" fill="hold"/>
                                        <p:tgtEl>
                                          <p:spTgt spid="30"/>
                                        </p:tgtEl>
                                        <p:attrNameLst>
                                          <p:attrName>ppt_x</p:attrName>
                                        </p:attrNameLst>
                                      </p:cBhvr>
                                      <p:tavLst>
                                        <p:tav tm="0">
                                          <p:val>
                                            <p:strVal val="0-#ppt_w/2"/>
                                          </p:val>
                                        </p:tav>
                                        <p:tav tm="100000">
                                          <p:val>
                                            <p:strVal val="#ppt_x"/>
                                          </p:val>
                                        </p:tav>
                                      </p:tavLst>
                                    </p:anim>
                                    <p:anim calcmode="lin" valueType="num">
                                      <p:cBhvr additive="base">
                                        <p:cTn id="24" dur="125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250" fill="hold"/>
                                        <p:tgtEl>
                                          <p:spTgt spid="33"/>
                                        </p:tgtEl>
                                        <p:attrNameLst>
                                          <p:attrName>ppt_x</p:attrName>
                                        </p:attrNameLst>
                                      </p:cBhvr>
                                      <p:tavLst>
                                        <p:tav tm="0">
                                          <p:val>
                                            <p:strVal val="0-#ppt_w/2"/>
                                          </p:val>
                                        </p:tav>
                                        <p:tav tm="100000">
                                          <p:val>
                                            <p:strVal val="#ppt_x"/>
                                          </p:val>
                                        </p:tav>
                                      </p:tavLst>
                                    </p:anim>
                                    <p:anim calcmode="lin" valueType="num">
                                      <p:cBhvr additive="base">
                                        <p:cTn id="28" dur="125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25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5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5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25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fade">
                                      <p:cBhvr>
                                        <p:cTn id="44" dur="25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C32B8C-F477-4249-A2D1-CE22308E2139}"/>
              </a:ext>
            </a:extLst>
          </p:cNvPr>
          <p:cNvSpPr>
            <a:spLocks noGrp="1"/>
          </p:cNvSpPr>
          <p:nvPr>
            <p:ph type="title" hasCustomPrompt="1"/>
          </p:nvPr>
        </p:nvSpPr>
        <p:spPr>
          <a:xfrm>
            <a:off x="451931" y="483918"/>
            <a:ext cx="6309360" cy="365760"/>
          </a:xfrm>
          <a:prstGeom prst="rect">
            <a:avLst/>
          </a:prstGeom>
        </p:spPr>
        <p:txBody>
          <a:bodyPr vert="horz" lIns="0" tIns="0" rIns="0" bIns="0" rtlCol="0" anchor="ctr">
            <a:noAutofit/>
          </a:bodyPr>
          <a:lstStyle>
            <a:lvl1pPr>
              <a:defRPr lang="en-CA" dirty="0"/>
            </a:lvl1pPr>
          </a:lstStyle>
          <a:p>
            <a:pPr lvl="0">
              <a:lnSpc>
                <a:spcPct val="100000"/>
              </a:lnSpc>
            </a:pPr>
            <a:r>
              <a:rPr lang="en-US"/>
              <a:t>Click to edit title</a:t>
            </a:r>
            <a:endParaRPr lang="en-CA"/>
          </a:p>
        </p:txBody>
      </p:sp>
      <p:sp>
        <p:nvSpPr>
          <p:cNvPr id="7" name="Picture Placeholder 2">
            <a:extLst>
              <a:ext uri="{FF2B5EF4-FFF2-40B4-BE49-F238E27FC236}">
                <a16:creationId xmlns:a16="http://schemas.microsoft.com/office/drawing/2014/main" id="{241C08C3-92D3-43AC-B564-A0757282B9CB}"/>
              </a:ext>
            </a:extLst>
          </p:cNvPr>
          <p:cNvSpPr>
            <a:spLocks noGrp="1" noChangeAspect="1"/>
          </p:cNvSpPr>
          <p:nvPr>
            <p:ph type="pic" sz="quarter" idx="17"/>
          </p:nvPr>
        </p:nvSpPr>
        <p:spPr>
          <a:xfrm>
            <a:off x="452777" y="1044008"/>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8" name="Content Placeholder 2">
            <a:extLst>
              <a:ext uri="{FF2B5EF4-FFF2-40B4-BE49-F238E27FC236}">
                <a16:creationId xmlns:a16="http://schemas.microsoft.com/office/drawing/2014/main" id="{8326845E-D054-43AA-A751-4B3FD5A0E503}"/>
              </a:ext>
            </a:extLst>
          </p:cNvPr>
          <p:cNvSpPr>
            <a:spLocks noGrp="1"/>
          </p:cNvSpPr>
          <p:nvPr>
            <p:ph sz="half" idx="18" hasCustomPrompt="1"/>
          </p:nvPr>
        </p:nvSpPr>
        <p:spPr>
          <a:xfrm>
            <a:off x="1673171" y="1321565"/>
            <a:ext cx="5120640" cy="789787"/>
          </a:xfrm>
          <a:prstGeom prst="rect">
            <a:avLst/>
          </a:prstGeom>
        </p:spPr>
        <p:txBody>
          <a:bodyPr tIns="0">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9" name="Text Placeholder 40">
            <a:extLst>
              <a:ext uri="{FF2B5EF4-FFF2-40B4-BE49-F238E27FC236}">
                <a16:creationId xmlns:a16="http://schemas.microsoft.com/office/drawing/2014/main" id="{1FD22E5C-0FAC-49C4-B163-312AC7736514}"/>
              </a:ext>
            </a:extLst>
          </p:cNvPr>
          <p:cNvSpPr>
            <a:spLocks noGrp="1"/>
          </p:cNvSpPr>
          <p:nvPr>
            <p:ph type="body" sz="quarter" idx="19" hasCustomPrompt="1"/>
          </p:nvPr>
        </p:nvSpPr>
        <p:spPr>
          <a:xfrm>
            <a:off x="1675391" y="1044734"/>
            <a:ext cx="5120640" cy="266700"/>
          </a:xfrm>
          <a:prstGeom prst="rect">
            <a:avLst/>
          </a:prstGeom>
        </p:spPr>
        <p:txBody>
          <a:bodyPr tIns="0" bIns="0">
            <a:normAutofit/>
          </a:bodyPr>
          <a:lstStyle>
            <a:lvl1pPr marL="0" indent="0">
              <a:buNone/>
              <a:defRPr lang="en-US" sz="18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10" name="Picture Placeholder 2">
            <a:extLst>
              <a:ext uri="{FF2B5EF4-FFF2-40B4-BE49-F238E27FC236}">
                <a16:creationId xmlns:a16="http://schemas.microsoft.com/office/drawing/2014/main" id="{11B846A5-DE4B-477D-8E0F-0C1A9DE9A420}"/>
              </a:ext>
            </a:extLst>
          </p:cNvPr>
          <p:cNvSpPr>
            <a:spLocks noGrp="1" noChangeAspect="1"/>
          </p:cNvSpPr>
          <p:nvPr>
            <p:ph type="pic" sz="quarter" idx="20"/>
          </p:nvPr>
        </p:nvSpPr>
        <p:spPr>
          <a:xfrm>
            <a:off x="451931" y="2402288"/>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11" name="Text Placeholder 40">
            <a:extLst>
              <a:ext uri="{FF2B5EF4-FFF2-40B4-BE49-F238E27FC236}">
                <a16:creationId xmlns:a16="http://schemas.microsoft.com/office/drawing/2014/main" id="{48B9CED0-4C38-4E08-A83D-303E14F43E23}"/>
              </a:ext>
            </a:extLst>
          </p:cNvPr>
          <p:cNvSpPr>
            <a:spLocks noGrp="1"/>
          </p:cNvSpPr>
          <p:nvPr>
            <p:ph type="body" sz="quarter" idx="22" hasCustomPrompt="1"/>
          </p:nvPr>
        </p:nvSpPr>
        <p:spPr>
          <a:xfrm>
            <a:off x="1674545" y="2403014"/>
            <a:ext cx="5120640" cy="266700"/>
          </a:xfrm>
          <a:prstGeom prst="rect">
            <a:avLst/>
          </a:prstGeom>
        </p:spPr>
        <p:txBody>
          <a:bodyPr tIns="0" bIns="0">
            <a:normAutofit/>
          </a:bodyPr>
          <a:lstStyle>
            <a:lvl1pPr marL="0" indent="0">
              <a:buNone/>
              <a:defRPr lang="en-US" sz="18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12" name="Picture Placeholder 2">
            <a:extLst>
              <a:ext uri="{FF2B5EF4-FFF2-40B4-BE49-F238E27FC236}">
                <a16:creationId xmlns:a16="http://schemas.microsoft.com/office/drawing/2014/main" id="{33E54DF2-1C74-4B52-AF7D-E8D752120F59}"/>
              </a:ext>
            </a:extLst>
          </p:cNvPr>
          <p:cNvSpPr>
            <a:spLocks noGrp="1" noChangeAspect="1"/>
          </p:cNvSpPr>
          <p:nvPr>
            <p:ph type="pic" sz="quarter" idx="23"/>
          </p:nvPr>
        </p:nvSpPr>
        <p:spPr>
          <a:xfrm>
            <a:off x="451931" y="3772566"/>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13" name="Text Placeholder 40">
            <a:extLst>
              <a:ext uri="{FF2B5EF4-FFF2-40B4-BE49-F238E27FC236}">
                <a16:creationId xmlns:a16="http://schemas.microsoft.com/office/drawing/2014/main" id="{E3C8D897-88FB-4B63-9211-178773B5396A}"/>
              </a:ext>
            </a:extLst>
          </p:cNvPr>
          <p:cNvSpPr>
            <a:spLocks noGrp="1"/>
          </p:cNvSpPr>
          <p:nvPr>
            <p:ph type="body" sz="quarter" idx="25" hasCustomPrompt="1"/>
          </p:nvPr>
        </p:nvSpPr>
        <p:spPr>
          <a:xfrm>
            <a:off x="1674545" y="3773292"/>
            <a:ext cx="5120640" cy="266700"/>
          </a:xfrm>
          <a:prstGeom prst="rect">
            <a:avLst/>
          </a:prstGeom>
        </p:spPr>
        <p:txBody>
          <a:bodyPr tIns="0" bIns="0">
            <a:normAutofit/>
          </a:bodyPr>
          <a:lstStyle>
            <a:lvl1pPr marL="0" indent="0">
              <a:buNone/>
              <a:defRPr lang="en-US" sz="18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14" name="Picture Placeholder 2">
            <a:extLst>
              <a:ext uri="{FF2B5EF4-FFF2-40B4-BE49-F238E27FC236}">
                <a16:creationId xmlns:a16="http://schemas.microsoft.com/office/drawing/2014/main" id="{F7192263-5156-469A-AE2C-EF7C3895D0C5}"/>
              </a:ext>
            </a:extLst>
          </p:cNvPr>
          <p:cNvSpPr>
            <a:spLocks noGrp="1" noChangeAspect="1"/>
          </p:cNvSpPr>
          <p:nvPr>
            <p:ph type="pic" sz="quarter" idx="26"/>
          </p:nvPr>
        </p:nvSpPr>
        <p:spPr>
          <a:xfrm>
            <a:off x="451931" y="5149588"/>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15" name="Text Placeholder 40">
            <a:extLst>
              <a:ext uri="{FF2B5EF4-FFF2-40B4-BE49-F238E27FC236}">
                <a16:creationId xmlns:a16="http://schemas.microsoft.com/office/drawing/2014/main" id="{1730F6D6-0B32-412C-A634-97D3B323F26A}"/>
              </a:ext>
            </a:extLst>
          </p:cNvPr>
          <p:cNvSpPr>
            <a:spLocks noGrp="1"/>
          </p:cNvSpPr>
          <p:nvPr>
            <p:ph type="body" sz="quarter" idx="28" hasCustomPrompt="1"/>
          </p:nvPr>
        </p:nvSpPr>
        <p:spPr>
          <a:xfrm>
            <a:off x="1674545" y="5150314"/>
            <a:ext cx="5120640" cy="266700"/>
          </a:xfrm>
          <a:prstGeom prst="rect">
            <a:avLst/>
          </a:prstGeom>
        </p:spPr>
        <p:txBody>
          <a:bodyPr tIns="0" bIns="0">
            <a:normAutofit/>
          </a:bodyPr>
          <a:lstStyle>
            <a:lvl1pPr marL="0" indent="0">
              <a:buNone/>
              <a:defRPr lang="en-US" sz="18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16" name="Content Placeholder 2">
            <a:extLst>
              <a:ext uri="{FF2B5EF4-FFF2-40B4-BE49-F238E27FC236}">
                <a16:creationId xmlns:a16="http://schemas.microsoft.com/office/drawing/2014/main" id="{3BDCB501-4EC8-4707-B59C-DF733FBE7E03}"/>
              </a:ext>
            </a:extLst>
          </p:cNvPr>
          <p:cNvSpPr>
            <a:spLocks noGrp="1"/>
          </p:cNvSpPr>
          <p:nvPr>
            <p:ph sz="half" idx="30" hasCustomPrompt="1"/>
          </p:nvPr>
        </p:nvSpPr>
        <p:spPr>
          <a:xfrm>
            <a:off x="1673171" y="2685583"/>
            <a:ext cx="5120640" cy="789787"/>
          </a:xfrm>
          <a:prstGeom prst="rect">
            <a:avLst/>
          </a:prstGeom>
        </p:spPr>
        <p:txBody>
          <a:bodyPr tIns="0">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17" name="Content Placeholder 2">
            <a:extLst>
              <a:ext uri="{FF2B5EF4-FFF2-40B4-BE49-F238E27FC236}">
                <a16:creationId xmlns:a16="http://schemas.microsoft.com/office/drawing/2014/main" id="{DDCE246C-22E2-4ACF-91BD-6B3F5862B5E3}"/>
              </a:ext>
            </a:extLst>
          </p:cNvPr>
          <p:cNvSpPr>
            <a:spLocks noGrp="1"/>
          </p:cNvSpPr>
          <p:nvPr>
            <p:ph sz="half" idx="31" hasCustomPrompt="1"/>
          </p:nvPr>
        </p:nvSpPr>
        <p:spPr>
          <a:xfrm>
            <a:off x="1673171" y="4057460"/>
            <a:ext cx="5120640" cy="789787"/>
          </a:xfrm>
          <a:prstGeom prst="rect">
            <a:avLst/>
          </a:prstGeom>
        </p:spPr>
        <p:txBody>
          <a:bodyPr tIns="0">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marL="685800" lvl="1" indent="-228600" algn="l" defTabSz="914400" rtl="0" eaLnBrk="1" latinLnBrk="0" hangingPunct="1">
              <a:lnSpc>
                <a:spcPct val="114000"/>
              </a:lnSpc>
              <a:spcBef>
                <a:spcPts val="300"/>
              </a:spcBef>
              <a:spcAft>
                <a:spcPts val="0"/>
              </a:spcAft>
              <a:buClr>
                <a:schemeClr val="bg2">
                  <a:lumMod val="75000"/>
                </a:schemeClr>
              </a:buClr>
              <a:buSzPct val="100000"/>
              <a:buFont typeface="Wingdings" panose="05000000000000000000" pitchFamily="2" charset="2"/>
              <a:buChar char=""/>
            </a:pPr>
            <a:r>
              <a:rPr lang="en-US"/>
              <a:t>Second level</a:t>
            </a:r>
          </a:p>
        </p:txBody>
      </p:sp>
      <p:sp>
        <p:nvSpPr>
          <p:cNvPr id="18" name="Content Placeholder 2">
            <a:extLst>
              <a:ext uri="{FF2B5EF4-FFF2-40B4-BE49-F238E27FC236}">
                <a16:creationId xmlns:a16="http://schemas.microsoft.com/office/drawing/2014/main" id="{81505AE3-FF5D-4A47-BDF2-7ABFFA6F3F4A}"/>
              </a:ext>
            </a:extLst>
          </p:cNvPr>
          <p:cNvSpPr>
            <a:spLocks noGrp="1"/>
          </p:cNvSpPr>
          <p:nvPr>
            <p:ph sz="half" idx="32" hasCustomPrompt="1"/>
          </p:nvPr>
        </p:nvSpPr>
        <p:spPr>
          <a:xfrm>
            <a:off x="1673171" y="5435488"/>
            <a:ext cx="5120640" cy="789787"/>
          </a:xfrm>
          <a:prstGeom prst="rect">
            <a:avLst/>
          </a:prstGeom>
        </p:spPr>
        <p:txBody>
          <a:bodyPr tIns="0">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marL="230188" lvl="0" indent="-230188" algn="l" defTabSz="914400" rtl="0" eaLnBrk="1" latinLnBrk="0" hangingPunct="1">
              <a:lnSpc>
                <a:spcPct val="114000"/>
              </a:lnSpc>
              <a:spcBef>
                <a:spcPts val="300"/>
              </a:spcBef>
              <a:spcAft>
                <a:spcPts val="0"/>
              </a:spcAft>
              <a:buClr>
                <a:schemeClr val="accent1"/>
              </a:buClr>
              <a:buFont typeface="Wingdings 3" panose="05040102010807070707" pitchFamily="18" charset="2"/>
              <a:buChar char="´"/>
            </a:pPr>
            <a:r>
              <a:rPr lang="en-US"/>
              <a:t>Click to edit text styles</a:t>
            </a:r>
          </a:p>
          <a:p>
            <a:pPr marL="685800" lvl="1" indent="-228600" algn="l" defTabSz="914400" rtl="0" eaLnBrk="1" latinLnBrk="0" hangingPunct="1">
              <a:lnSpc>
                <a:spcPct val="114000"/>
              </a:lnSpc>
              <a:spcBef>
                <a:spcPts val="300"/>
              </a:spcBef>
              <a:spcAft>
                <a:spcPts val="0"/>
              </a:spcAft>
              <a:buClr>
                <a:schemeClr val="bg2">
                  <a:lumMod val="75000"/>
                </a:schemeClr>
              </a:buClr>
              <a:buSzPct val="100000"/>
              <a:buFont typeface="Wingdings" panose="05000000000000000000" pitchFamily="2" charset="2"/>
              <a:buChar char=""/>
            </a:pPr>
            <a:r>
              <a:rPr lang="en-US"/>
              <a:t>Second level</a:t>
            </a:r>
          </a:p>
        </p:txBody>
      </p:sp>
      <p:sp>
        <p:nvSpPr>
          <p:cNvPr id="19" name="Rectangle 18">
            <a:extLst>
              <a:ext uri="{FF2B5EF4-FFF2-40B4-BE49-F238E27FC236}">
                <a16:creationId xmlns:a16="http://schemas.microsoft.com/office/drawing/2014/main" id="{A77505E3-E8DC-4EB5-B561-A1A308CF1228}"/>
              </a:ext>
            </a:extLst>
          </p:cNvPr>
          <p:cNvSpPr/>
          <p:nvPr userDrawn="1"/>
        </p:nvSpPr>
        <p:spPr>
          <a:xfrm>
            <a:off x="7172898" y="0"/>
            <a:ext cx="5019102" cy="498989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Rectangle 19">
            <a:extLst>
              <a:ext uri="{FF2B5EF4-FFF2-40B4-BE49-F238E27FC236}">
                <a16:creationId xmlns:a16="http://schemas.microsoft.com/office/drawing/2014/main" id="{99B60EE8-BA3C-4814-BA08-5B4617A9793A}"/>
              </a:ext>
            </a:extLst>
          </p:cNvPr>
          <p:cNvSpPr/>
          <p:nvPr userDrawn="1"/>
        </p:nvSpPr>
        <p:spPr>
          <a:xfrm>
            <a:off x="7172898" y="4907282"/>
            <a:ext cx="5019102" cy="1950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3" name="Content Placeholder 2">
            <a:extLst>
              <a:ext uri="{FF2B5EF4-FFF2-40B4-BE49-F238E27FC236}">
                <a16:creationId xmlns:a16="http://schemas.microsoft.com/office/drawing/2014/main" id="{876423D4-0E03-4F5C-B3EE-87BC41C7C5DF}"/>
              </a:ext>
            </a:extLst>
          </p:cNvPr>
          <p:cNvSpPr>
            <a:spLocks noGrp="1"/>
          </p:cNvSpPr>
          <p:nvPr>
            <p:ph sz="half" idx="33" hasCustomPrompt="1"/>
          </p:nvPr>
        </p:nvSpPr>
        <p:spPr>
          <a:xfrm>
            <a:off x="7531638" y="1027206"/>
            <a:ext cx="3886200" cy="3471376"/>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4" name="Text Placeholder 2">
            <a:extLst>
              <a:ext uri="{FF2B5EF4-FFF2-40B4-BE49-F238E27FC236}">
                <a16:creationId xmlns:a16="http://schemas.microsoft.com/office/drawing/2014/main" id="{E006217A-CA5A-4825-96D2-971378E2DF4B}"/>
              </a:ext>
            </a:extLst>
          </p:cNvPr>
          <p:cNvSpPr>
            <a:spLocks noGrp="1"/>
          </p:cNvSpPr>
          <p:nvPr>
            <p:ph type="body" idx="35" hasCustomPrompt="1"/>
          </p:nvPr>
        </p:nvSpPr>
        <p:spPr>
          <a:xfrm>
            <a:off x="7531638" y="483918"/>
            <a:ext cx="3886200" cy="369332"/>
          </a:xfrm>
          <a:prstGeom prst="rect">
            <a:avLst/>
          </a:prstGeom>
        </p:spPr>
        <p:txBody>
          <a:bodyPr wrap="square" tIns="0" bIns="0" anchor="ctr">
            <a:spAutoFit/>
          </a:bodyPr>
          <a:lstStyle>
            <a:lvl1pPr marL="0" indent="0" algn="l">
              <a:lnSpc>
                <a:spcPct val="100000"/>
              </a:lnSpc>
              <a:spcBef>
                <a:spcPts val="0"/>
              </a:spcBef>
              <a:buNone/>
              <a:defRPr lang="en-US" sz="2400" kern="1200" dirty="0">
                <a:solidFill>
                  <a:schemeClr val="tx2"/>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title</a:t>
            </a:r>
          </a:p>
        </p:txBody>
      </p:sp>
      <p:sp>
        <p:nvSpPr>
          <p:cNvPr id="35" name="Text Placeholder 2">
            <a:extLst>
              <a:ext uri="{FF2B5EF4-FFF2-40B4-BE49-F238E27FC236}">
                <a16:creationId xmlns:a16="http://schemas.microsoft.com/office/drawing/2014/main" id="{076A779E-7F28-4787-8363-26D6C44F3F6D}"/>
              </a:ext>
            </a:extLst>
          </p:cNvPr>
          <p:cNvSpPr>
            <a:spLocks noGrp="1"/>
          </p:cNvSpPr>
          <p:nvPr>
            <p:ph type="body" idx="29" hasCustomPrompt="1"/>
          </p:nvPr>
        </p:nvSpPr>
        <p:spPr>
          <a:xfrm>
            <a:off x="7692336" y="5730496"/>
            <a:ext cx="3886200" cy="731520"/>
          </a:xfrm>
          <a:prstGeom prst="rect">
            <a:avLst/>
          </a:prstGeom>
        </p:spPr>
        <p:txBody>
          <a:bodyPr wrap="square" anchor="t">
            <a:normAutofit/>
          </a:bodyPr>
          <a:lstStyle>
            <a:lvl1pPr marL="0" indent="0" algn="l">
              <a:lnSpc>
                <a:spcPct val="114000"/>
              </a:lnSpc>
              <a:spcBef>
                <a:spcPts val="0"/>
              </a:spcBef>
              <a:buNone/>
              <a:defRPr lang="en-US" sz="18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22" name="Slide Number Placeholder 10">
            <a:extLst>
              <a:ext uri="{FF2B5EF4-FFF2-40B4-BE49-F238E27FC236}">
                <a16:creationId xmlns:a16="http://schemas.microsoft.com/office/drawing/2014/main" id="{AF178A54-F306-407D-8D86-FBDEF12AC8AE}"/>
              </a:ext>
            </a:extLst>
          </p:cNvPr>
          <p:cNvSpPr>
            <a:spLocks noGrp="1"/>
          </p:cNvSpPr>
          <p:nvPr>
            <p:ph type="sldNum" sz="quarter" idx="12"/>
          </p:nvPr>
        </p:nvSpPr>
        <p:spPr>
          <a:xfrm flipV="1">
            <a:off x="11664399" y="868633"/>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26" name="Text Placeholder 2">
            <a:extLst>
              <a:ext uri="{FF2B5EF4-FFF2-40B4-BE49-F238E27FC236}">
                <a16:creationId xmlns:a16="http://schemas.microsoft.com/office/drawing/2014/main" id="{184AACE9-57F1-42F8-94FD-3CDD6E2F82E4}"/>
              </a:ext>
            </a:extLst>
          </p:cNvPr>
          <p:cNvSpPr>
            <a:spLocks noGrp="1"/>
          </p:cNvSpPr>
          <p:nvPr>
            <p:ph type="body" sz="quarter" idx="36" hasCustomPrompt="1"/>
          </p:nvPr>
        </p:nvSpPr>
        <p:spPr>
          <a:xfrm>
            <a:off x="7599976" y="5082748"/>
            <a:ext cx="914400" cy="687003"/>
          </a:xfrm>
          <a:prstGeom prst="rect">
            <a:avLst/>
          </a:prstGeom>
        </p:spPr>
        <p:txBody>
          <a:bodyPr>
            <a:noAutofit/>
          </a:bodyPr>
          <a:lstStyle>
            <a:lvl1pPr marL="0" indent="0">
              <a:lnSpc>
                <a:spcPct val="90000"/>
              </a:lnSpc>
              <a:buNone/>
              <a:defRPr sz="12000">
                <a:ln w="12700">
                  <a:solidFill>
                    <a:schemeClr val="accent1"/>
                  </a:solidFill>
                </a:ln>
                <a:solidFill>
                  <a:schemeClr val="accent1"/>
                </a:solidFill>
                <a:latin typeface="Raleway SemiBold" panose="020B0703030101060003" pitchFamily="34" charset="0"/>
              </a:defRPr>
            </a:lvl1pPr>
          </a:lstStyle>
          <a:p>
            <a:pPr lvl="0"/>
            <a:r>
              <a:rPr lang="en-US"/>
              <a:t>“</a:t>
            </a:r>
            <a:endParaRPr lang="en-CA"/>
          </a:p>
        </p:txBody>
      </p:sp>
    </p:spTree>
    <p:extLst>
      <p:ext uri="{BB962C8B-B14F-4D97-AF65-F5344CB8AC3E}">
        <p14:creationId xmlns:p14="http://schemas.microsoft.com/office/powerpoint/2010/main" val="283243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Members 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C32B8C-F477-4249-A2D1-CE22308E2139}"/>
              </a:ext>
            </a:extLst>
          </p:cNvPr>
          <p:cNvSpPr>
            <a:spLocks noGrp="1"/>
          </p:cNvSpPr>
          <p:nvPr>
            <p:ph type="title" hasCustomPrompt="1"/>
          </p:nvPr>
        </p:nvSpPr>
        <p:spPr>
          <a:xfrm>
            <a:off x="2941320" y="481812"/>
            <a:ext cx="630936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7" name="Picture Placeholder 2">
            <a:extLst>
              <a:ext uri="{FF2B5EF4-FFF2-40B4-BE49-F238E27FC236}">
                <a16:creationId xmlns:a16="http://schemas.microsoft.com/office/drawing/2014/main" id="{241C08C3-92D3-43AC-B564-A0757282B9CB}"/>
              </a:ext>
            </a:extLst>
          </p:cNvPr>
          <p:cNvSpPr>
            <a:spLocks noGrp="1" noChangeAspect="1"/>
          </p:cNvSpPr>
          <p:nvPr>
            <p:ph type="pic" sz="quarter" idx="17"/>
          </p:nvPr>
        </p:nvSpPr>
        <p:spPr>
          <a:xfrm>
            <a:off x="452777" y="1220028"/>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22" name="Slide Number Placeholder 10">
            <a:extLst>
              <a:ext uri="{FF2B5EF4-FFF2-40B4-BE49-F238E27FC236}">
                <a16:creationId xmlns:a16="http://schemas.microsoft.com/office/drawing/2014/main" id="{AF178A54-F306-407D-8D86-FBDEF12AC8AE}"/>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9" name="Content Placeholder 2">
            <a:extLst>
              <a:ext uri="{FF2B5EF4-FFF2-40B4-BE49-F238E27FC236}">
                <a16:creationId xmlns:a16="http://schemas.microsoft.com/office/drawing/2014/main" id="{A4DB029F-50CE-4F54-86CB-E880530521F6}"/>
              </a:ext>
            </a:extLst>
          </p:cNvPr>
          <p:cNvSpPr>
            <a:spLocks noGrp="1"/>
          </p:cNvSpPr>
          <p:nvPr>
            <p:ph sz="half" idx="18" hasCustomPrompt="1"/>
          </p:nvPr>
        </p:nvSpPr>
        <p:spPr>
          <a:xfrm>
            <a:off x="1713808" y="1835516"/>
            <a:ext cx="402336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0" name="Text Placeholder 40">
            <a:extLst>
              <a:ext uri="{FF2B5EF4-FFF2-40B4-BE49-F238E27FC236}">
                <a16:creationId xmlns:a16="http://schemas.microsoft.com/office/drawing/2014/main" id="{ECAB6EC9-2C01-4055-8403-C3BC8DB28CBB}"/>
              </a:ext>
            </a:extLst>
          </p:cNvPr>
          <p:cNvSpPr>
            <a:spLocks noGrp="1"/>
          </p:cNvSpPr>
          <p:nvPr>
            <p:ph type="body" sz="quarter" idx="19" hasCustomPrompt="1"/>
          </p:nvPr>
        </p:nvSpPr>
        <p:spPr>
          <a:xfrm>
            <a:off x="1716028" y="1244807"/>
            <a:ext cx="402336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21" name="Picture Placeholder 2">
            <a:extLst>
              <a:ext uri="{FF2B5EF4-FFF2-40B4-BE49-F238E27FC236}">
                <a16:creationId xmlns:a16="http://schemas.microsoft.com/office/drawing/2014/main" id="{4638B191-C3B4-4D42-9A1E-84DB2281575E}"/>
              </a:ext>
            </a:extLst>
          </p:cNvPr>
          <p:cNvSpPr>
            <a:spLocks noGrp="1" noChangeAspect="1"/>
          </p:cNvSpPr>
          <p:nvPr>
            <p:ph type="pic" sz="quarter" idx="20"/>
          </p:nvPr>
        </p:nvSpPr>
        <p:spPr>
          <a:xfrm>
            <a:off x="452777" y="3743783"/>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33" name="Picture Placeholder 2">
            <a:extLst>
              <a:ext uri="{FF2B5EF4-FFF2-40B4-BE49-F238E27FC236}">
                <a16:creationId xmlns:a16="http://schemas.microsoft.com/office/drawing/2014/main" id="{4475597D-5430-4955-90B7-530B0B95F97B}"/>
              </a:ext>
            </a:extLst>
          </p:cNvPr>
          <p:cNvSpPr>
            <a:spLocks noGrp="1" noChangeAspect="1"/>
          </p:cNvSpPr>
          <p:nvPr>
            <p:ph type="pic" sz="quarter" idx="37"/>
          </p:nvPr>
        </p:nvSpPr>
        <p:spPr>
          <a:xfrm>
            <a:off x="6098388" y="1220028"/>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36" name="Picture Placeholder 2">
            <a:extLst>
              <a:ext uri="{FF2B5EF4-FFF2-40B4-BE49-F238E27FC236}">
                <a16:creationId xmlns:a16="http://schemas.microsoft.com/office/drawing/2014/main" id="{EFDD6AF0-8FBC-48BB-8072-77C9FDBE8DD0}"/>
              </a:ext>
            </a:extLst>
          </p:cNvPr>
          <p:cNvSpPr>
            <a:spLocks noGrp="1" noChangeAspect="1"/>
          </p:cNvSpPr>
          <p:nvPr>
            <p:ph type="pic" sz="quarter" idx="40"/>
          </p:nvPr>
        </p:nvSpPr>
        <p:spPr>
          <a:xfrm>
            <a:off x="6098388" y="3743783"/>
            <a:ext cx="1051560" cy="105156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40" name="Text Placeholder 40">
            <a:extLst>
              <a:ext uri="{FF2B5EF4-FFF2-40B4-BE49-F238E27FC236}">
                <a16:creationId xmlns:a16="http://schemas.microsoft.com/office/drawing/2014/main" id="{8E395123-829D-4474-A4C8-667BA5FBD0E8}"/>
              </a:ext>
            </a:extLst>
          </p:cNvPr>
          <p:cNvSpPr>
            <a:spLocks noGrp="1"/>
          </p:cNvSpPr>
          <p:nvPr>
            <p:ph type="body" sz="quarter" idx="43" hasCustomPrompt="1"/>
          </p:nvPr>
        </p:nvSpPr>
        <p:spPr>
          <a:xfrm>
            <a:off x="1713808" y="1593789"/>
            <a:ext cx="402336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28" name="Content Placeholder 2">
            <a:extLst>
              <a:ext uri="{FF2B5EF4-FFF2-40B4-BE49-F238E27FC236}">
                <a16:creationId xmlns:a16="http://schemas.microsoft.com/office/drawing/2014/main" id="{0104269F-D162-4134-991E-47C41086628D}"/>
              </a:ext>
            </a:extLst>
          </p:cNvPr>
          <p:cNvSpPr>
            <a:spLocks noGrp="1"/>
          </p:cNvSpPr>
          <p:nvPr>
            <p:ph sz="half" idx="44" hasCustomPrompt="1"/>
          </p:nvPr>
        </p:nvSpPr>
        <p:spPr>
          <a:xfrm>
            <a:off x="1711588" y="4334492"/>
            <a:ext cx="402336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9" name="Text Placeholder 40">
            <a:extLst>
              <a:ext uri="{FF2B5EF4-FFF2-40B4-BE49-F238E27FC236}">
                <a16:creationId xmlns:a16="http://schemas.microsoft.com/office/drawing/2014/main" id="{A342A5EC-B6FD-4C56-8B61-EE42E783DA32}"/>
              </a:ext>
            </a:extLst>
          </p:cNvPr>
          <p:cNvSpPr>
            <a:spLocks noGrp="1"/>
          </p:cNvSpPr>
          <p:nvPr>
            <p:ph type="body" sz="quarter" idx="45" hasCustomPrompt="1"/>
          </p:nvPr>
        </p:nvSpPr>
        <p:spPr>
          <a:xfrm>
            <a:off x="1713808" y="3743783"/>
            <a:ext cx="402336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30" name="Text Placeholder 40">
            <a:extLst>
              <a:ext uri="{FF2B5EF4-FFF2-40B4-BE49-F238E27FC236}">
                <a16:creationId xmlns:a16="http://schemas.microsoft.com/office/drawing/2014/main" id="{A21DA91F-BA41-40F1-9FE7-D324137B1D4F}"/>
              </a:ext>
            </a:extLst>
          </p:cNvPr>
          <p:cNvSpPr>
            <a:spLocks noGrp="1"/>
          </p:cNvSpPr>
          <p:nvPr>
            <p:ph type="body" sz="quarter" idx="46" hasCustomPrompt="1"/>
          </p:nvPr>
        </p:nvSpPr>
        <p:spPr>
          <a:xfrm>
            <a:off x="1711588" y="4092765"/>
            <a:ext cx="402336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43" name="Content Placeholder 2">
            <a:extLst>
              <a:ext uri="{FF2B5EF4-FFF2-40B4-BE49-F238E27FC236}">
                <a16:creationId xmlns:a16="http://schemas.microsoft.com/office/drawing/2014/main" id="{A7D9D299-1FA9-46A9-851C-C7D794A67E94}"/>
              </a:ext>
            </a:extLst>
          </p:cNvPr>
          <p:cNvSpPr>
            <a:spLocks noGrp="1"/>
          </p:cNvSpPr>
          <p:nvPr>
            <p:ph sz="half" idx="47" hasCustomPrompt="1"/>
          </p:nvPr>
        </p:nvSpPr>
        <p:spPr>
          <a:xfrm>
            <a:off x="7359419" y="4334492"/>
            <a:ext cx="402336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44" name="Text Placeholder 40">
            <a:extLst>
              <a:ext uri="{FF2B5EF4-FFF2-40B4-BE49-F238E27FC236}">
                <a16:creationId xmlns:a16="http://schemas.microsoft.com/office/drawing/2014/main" id="{F431094B-B77F-4E11-B155-5575047CB14B}"/>
              </a:ext>
            </a:extLst>
          </p:cNvPr>
          <p:cNvSpPr>
            <a:spLocks noGrp="1"/>
          </p:cNvSpPr>
          <p:nvPr>
            <p:ph type="body" sz="quarter" idx="48" hasCustomPrompt="1"/>
          </p:nvPr>
        </p:nvSpPr>
        <p:spPr>
          <a:xfrm>
            <a:off x="7361639" y="3743783"/>
            <a:ext cx="402336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45" name="Text Placeholder 40">
            <a:extLst>
              <a:ext uri="{FF2B5EF4-FFF2-40B4-BE49-F238E27FC236}">
                <a16:creationId xmlns:a16="http://schemas.microsoft.com/office/drawing/2014/main" id="{8C4F6957-900D-4D64-BE72-09C4D1DD7447}"/>
              </a:ext>
            </a:extLst>
          </p:cNvPr>
          <p:cNvSpPr>
            <a:spLocks noGrp="1"/>
          </p:cNvSpPr>
          <p:nvPr>
            <p:ph type="body" sz="quarter" idx="49" hasCustomPrompt="1"/>
          </p:nvPr>
        </p:nvSpPr>
        <p:spPr>
          <a:xfrm>
            <a:off x="7359419" y="4092765"/>
            <a:ext cx="402336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49" name="Content Placeholder 2">
            <a:extLst>
              <a:ext uri="{FF2B5EF4-FFF2-40B4-BE49-F238E27FC236}">
                <a16:creationId xmlns:a16="http://schemas.microsoft.com/office/drawing/2014/main" id="{0EBBEDFA-F0FF-4DA6-AC7E-C5DFC6F986A1}"/>
              </a:ext>
            </a:extLst>
          </p:cNvPr>
          <p:cNvSpPr>
            <a:spLocks noGrp="1"/>
          </p:cNvSpPr>
          <p:nvPr>
            <p:ph sz="half" idx="50" hasCustomPrompt="1"/>
          </p:nvPr>
        </p:nvSpPr>
        <p:spPr>
          <a:xfrm>
            <a:off x="7357199" y="1816733"/>
            <a:ext cx="402336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50" name="Text Placeholder 40">
            <a:extLst>
              <a:ext uri="{FF2B5EF4-FFF2-40B4-BE49-F238E27FC236}">
                <a16:creationId xmlns:a16="http://schemas.microsoft.com/office/drawing/2014/main" id="{060D3BD7-A6D4-4BD8-981A-EB9A307E2E15}"/>
              </a:ext>
            </a:extLst>
          </p:cNvPr>
          <p:cNvSpPr>
            <a:spLocks noGrp="1"/>
          </p:cNvSpPr>
          <p:nvPr>
            <p:ph type="body" sz="quarter" idx="51" hasCustomPrompt="1"/>
          </p:nvPr>
        </p:nvSpPr>
        <p:spPr>
          <a:xfrm>
            <a:off x="7359419" y="1226024"/>
            <a:ext cx="402336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51" name="Text Placeholder 40">
            <a:extLst>
              <a:ext uri="{FF2B5EF4-FFF2-40B4-BE49-F238E27FC236}">
                <a16:creationId xmlns:a16="http://schemas.microsoft.com/office/drawing/2014/main" id="{25D737B8-484D-48C0-AA3D-59AF7860E8C4}"/>
              </a:ext>
            </a:extLst>
          </p:cNvPr>
          <p:cNvSpPr>
            <a:spLocks noGrp="1"/>
          </p:cNvSpPr>
          <p:nvPr>
            <p:ph type="body" sz="quarter" idx="52" hasCustomPrompt="1"/>
          </p:nvPr>
        </p:nvSpPr>
        <p:spPr>
          <a:xfrm>
            <a:off x="7357199" y="1575006"/>
            <a:ext cx="402336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23" name="Text Placeholder 2">
            <a:extLst>
              <a:ext uri="{FF2B5EF4-FFF2-40B4-BE49-F238E27FC236}">
                <a16:creationId xmlns:a16="http://schemas.microsoft.com/office/drawing/2014/main" id="{B78E86EC-4229-468D-A1AA-98D35C58ABF4}"/>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Tree>
    <p:extLst>
      <p:ext uri="{BB962C8B-B14F-4D97-AF65-F5344CB8AC3E}">
        <p14:creationId xmlns:p14="http://schemas.microsoft.com/office/powerpoint/2010/main" val="245769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Members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C32B8C-F477-4249-A2D1-CE22308E2139}"/>
              </a:ext>
            </a:extLst>
          </p:cNvPr>
          <p:cNvSpPr>
            <a:spLocks noGrp="1"/>
          </p:cNvSpPr>
          <p:nvPr>
            <p:ph type="title" hasCustomPrompt="1"/>
          </p:nvPr>
        </p:nvSpPr>
        <p:spPr>
          <a:xfrm>
            <a:off x="1681019" y="612945"/>
            <a:ext cx="6400800" cy="365760"/>
          </a:xfrm>
          <a:prstGeom prst="rect">
            <a:avLst/>
          </a:prstGeom>
        </p:spPr>
        <p:txBody>
          <a:bodyPr tIns="0" bIns="0" anchor="ctr">
            <a:noAutofit/>
          </a:bodyPr>
          <a:lstStyle>
            <a:lvl1pPr algn="l">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7" name="Picture Placeholder 2">
            <a:extLst>
              <a:ext uri="{FF2B5EF4-FFF2-40B4-BE49-F238E27FC236}">
                <a16:creationId xmlns:a16="http://schemas.microsoft.com/office/drawing/2014/main" id="{241C08C3-92D3-43AC-B564-A0757282B9CB}"/>
              </a:ext>
            </a:extLst>
          </p:cNvPr>
          <p:cNvSpPr>
            <a:spLocks noGrp="1" noChangeAspect="1"/>
          </p:cNvSpPr>
          <p:nvPr>
            <p:ph type="pic" sz="quarter" idx="17"/>
          </p:nvPr>
        </p:nvSpPr>
        <p:spPr>
          <a:xfrm>
            <a:off x="8322321" y="1188854"/>
            <a:ext cx="2103120" cy="210312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22" name="Slide Number Placeholder 10">
            <a:extLst>
              <a:ext uri="{FF2B5EF4-FFF2-40B4-BE49-F238E27FC236}">
                <a16:creationId xmlns:a16="http://schemas.microsoft.com/office/drawing/2014/main" id="{AF178A54-F306-407D-8D86-FBDEF12AC8AE}"/>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9" name="Content Placeholder 2">
            <a:extLst>
              <a:ext uri="{FF2B5EF4-FFF2-40B4-BE49-F238E27FC236}">
                <a16:creationId xmlns:a16="http://schemas.microsoft.com/office/drawing/2014/main" id="{A4DB029F-50CE-4F54-86CB-E880530521F6}"/>
              </a:ext>
            </a:extLst>
          </p:cNvPr>
          <p:cNvSpPr>
            <a:spLocks noGrp="1"/>
          </p:cNvSpPr>
          <p:nvPr>
            <p:ph sz="half" idx="18" hasCustomPrompt="1"/>
          </p:nvPr>
        </p:nvSpPr>
        <p:spPr>
          <a:xfrm>
            <a:off x="1681019" y="1774556"/>
            <a:ext cx="640080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0" name="Text Placeholder 40">
            <a:extLst>
              <a:ext uri="{FF2B5EF4-FFF2-40B4-BE49-F238E27FC236}">
                <a16:creationId xmlns:a16="http://schemas.microsoft.com/office/drawing/2014/main" id="{ECAB6EC9-2C01-4055-8403-C3BC8DB28CBB}"/>
              </a:ext>
            </a:extLst>
          </p:cNvPr>
          <p:cNvSpPr>
            <a:spLocks noGrp="1"/>
          </p:cNvSpPr>
          <p:nvPr>
            <p:ph type="body" sz="quarter" idx="19" hasCustomPrompt="1"/>
          </p:nvPr>
        </p:nvSpPr>
        <p:spPr>
          <a:xfrm>
            <a:off x="1683239" y="1183847"/>
            <a:ext cx="640080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21" name="Picture Placeholder 2">
            <a:extLst>
              <a:ext uri="{FF2B5EF4-FFF2-40B4-BE49-F238E27FC236}">
                <a16:creationId xmlns:a16="http://schemas.microsoft.com/office/drawing/2014/main" id="{4638B191-C3B4-4D42-9A1E-84DB2281575E}"/>
              </a:ext>
            </a:extLst>
          </p:cNvPr>
          <p:cNvSpPr>
            <a:spLocks noGrp="1" noChangeAspect="1"/>
          </p:cNvSpPr>
          <p:nvPr>
            <p:ph type="pic" sz="quarter" idx="20"/>
          </p:nvPr>
        </p:nvSpPr>
        <p:spPr>
          <a:xfrm>
            <a:off x="8322321" y="3774262"/>
            <a:ext cx="2103120" cy="2103120"/>
          </a:xfrm>
          <a:prstGeom prst="ellipse">
            <a:avLst/>
          </a:prstGeom>
        </p:spPr>
        <p:txBody>
          <a:bodyPr>
            <a:normAutofit/>
          </a:bodyPr>
          <a:lstStyle>
            <a:lvl1pPr marL="0" indent="0" algn="ctr">
              <a:buNone/>
              <a:defRPr sz="1100">
                <a:solidFill>
                  <a:schemeClr val="tx1"/>
                </a:solidFill>
              </a:defRPr>
            </a:lvl1pPr>
          </a:lstStyle>
          <a:p>
            <a:endParaRPr lang="en-CA" dirty="0"/>
          </a:p>
        </p:txBody>
      </p:sp>
      <p:sp>
        <p:nvSpPr>
          <p:cNvPr id="40" name="Text Placeholder 40">
            <a:extLst>
              <a:ext uri="{FF2B5EF4-FFF2-40B4-BE49-F238E27FC236}">
                <a16:creationId xmlns:a16="http://schemas.microsoft.com/office/drawing/2014/main" id="{8E395123-829D-4474-A4C8-667BA5FBD0E8}"/>
              </a:ext>
            </a:extLst>
          </p:cNvPr>
          <p:cNvSpPr>
            <a:spLocks noGrp="1"/>
          </p:cNvSpPr>
          <p:nvPr>
            <p:ph type="body" sz="quarter" idx="43" hasCustomPrompt="1"/>
          </p:nvPr>
        </p:nvSpPr>
        <p:spPr>
          <a:xfrm>
            <a:off x="1681019" y="1532829"/>
            <a:ext cx="640080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28" name="Content Placeholder 2">
            <a:extLst>
              <a:ext uri="{FF2B5EF4-FFF2-40B4-BE49-F238E27FC236}">
                <a16:creationId xmlns:a16="http://schemas.microsoft.com/office/drawing/2014/main" id="{0104269F-D162-4134-991E-47C41086628D}"/>
              </a:ext>
            </a:extLst>
          </p:cNvPr>
          <p:cNvSpPr>
            <a:spLocks noGrp="1"/>
          </p:cNvSpPr>
          <p:nvPr>
            <p:ph sz="half" idx="44" hasCustomPrompt="1"/>
          </p:nvPr>
        </p:nvSpPr>
        <p:spPr>
          <a:xfrm>
            <a:off x="1681019" y="4364972"/>
            <a:ext cx="6400800" cy="1547898"/>
          </a:xfrm>
          <a:prstGeom prst="rect">
            <a:avLst/>
          </a:prstGeom>
        </p:spPr>
        <p:txBody>
          <a:bodyPr>
            <a:normAutofit/>
          </a:bodyPr>
          <a:lstStyle>
            <a:lvl1pPr marL="230188" indent="-230188">
              <a:lnSpc>
                <a:spcPct val="120000"/>
              </a:lnSpc>
              <a:spcBef>
                <a:spcPts val="300"/>
              </a:spcBef>
              <a:spcAft>
                <a:spcPts val="0"/>
              </a:spcAft>
              <a:buClr>
                <a:schemeClr val="accent1"/>
              </a:buClr>
              <a:buFont typeface="Wingdings 3" panose="05040102010807070707" pitchFamily="18" charset="2"/>
              <a:buChar char="´"/>
              <a:defRPr lang="en-US" sz="1800" kern="1200" dirty="0">
                <a:solidFill>
                  <a:schemeClr val="bg2">
                    <a:lumMod val="25000"/>
                  </a:schemeClr>
                </a:solidFill>
                <a:latin typeface="+mn-lt"/>
                <a:ea typeface="+mn-ea"/>
                <a:cs typeface="+mn-cs"/>
              </a:defRPr>
            </a:lvl1pPr>
            <a:lvl2pPr marL="685800" indent="-228600">
              <a:lnSpc>
                <a:spcPct val="120000"/>
              </a:lnSpc>
              <a:spcBef>
                <a:spcPts val="300"/>
              </a:spcBef>
              <a:spcAft>
                <a:spcPts val="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9" name="Text Placeholder 40">
            <a:extLst>
              <a:ext uri="{FF2B5EF4-FFF2-40B4-BE49-F238E27FC236}">
                <a16:creationId xmlns:a16="http://schemas.microsoft.com/office/drawing/2014/main" id="{A342A5EC-B6FD-4C56-8B61-EE42E783DA32}"/>
              </a:ext>
            </a:extLst>
          </p:cNvPr>
          <p:cNvSpPr>
            <a:spLocks noGrp="1"/>
          </p:cNvSpPr>
          <p:nvPr>
            <p:ph type="body" sz="quarter" idx="45" hasCustomPrompt="1"/>
          </p:nvPr>
        </p:nvSpPr>
        <p:spPr>
          <a:xfrm>
            <a:off x="1683239" y="3774263"/>
            <a:ext cx="6400800" cy="365760"/>
          </a:xfrm>
          <a:prstGeom prst="rect">
            <a:avLst/>
          </a:prstGeom>
        </p:spPr>
        <p:txBody>
          <a:bodyPr tIns="0" bIns="0">
            <a:normAutofit/>
          </a:bodyPr>
          <a:lstStyle>
            <a:lvl1pPr marL="0" indent="0">
              <a:buNone/>
              <a:defRPr lang="en-US" sz="2000" kern="1200" dirty="0" smtClean="0">
                <a:solidFill>
                  <a:schemeClr val="bg2">
                    <a:lumMod val="10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30" name="Text Placeholder 40">
            <a:extLst>
              <a:ext uri="{FF2B5EF4-FFF2-40B4-BE49-F238E27FC236}">
                <a16:creationId xmlns:a16="http://schemas.microsoft.com/office/drawing/2014/main" id="{A21DA91F-BA41-40F1-9FE7-D324137B1D4F}"/>
              </a:ext>
            </a:extLst>
          </p:cNvPr>
          <p:cNvSpPr>
            <a:spLocks noGrp="1"/>
          </p:cNvSpPr>
          <p:nvPr>
            <p:ph type="body" sz="quarter" idx="46" hasCustomPrompt="1"/>
          </p:nvPr>
        </p:nvSpPr>
        <p:spPr>
          <a:xfrm>
            <a:off x="1681019" y="4123245"/>
            <a:ext cx="6400800" cy="228600"/>
          </a:xfrm>
          <a:prstGeom prst="rect">
            <a:avLst/>
          </a:prstGeom>
        </p:spPr>
        <p:txBody>
          <a:bodyPr tIns="0" bIns="0">
            <a:normAutofit/>
          </a:bodyPr>
          <a:lstStyle>
            <a:lvl1pPr marL="0" indent="0">
              <a:buNone/>
              <a:defRPr lang="en-US" sz="1600" kern="1200" spc="100" baseline="0" dirty="0" smtClean="0">
                <a:solidFill>
                  <a:schemeClr val="bg2">
                    <a:lumMod val="75000"/>
                  </a:schemeClr>
                </a:solidFill>
                <a:latin typeface="Raleway" panose="020B0503030101060003"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NAME OR SUBTITLE</a:t>
            </a:r>
          </a:p>
        </p:txBody>
      </p:sp>
      <p:sp>
        <p:nvSpPr>
          <p:cNvPr id="15" name="Text Placeholder 2">
            <a:extLst>
              <a:ext uri="{FF2B5EF4-FFF2-40B4-BE49-F238E27FC236}">
                <a16:creationId xmlns:a16="http://schemas.microsoft.com/office/drawing/2014/main" id="{42B0341C-5EF7-4E12-BC29-AC1E92258A19}"/>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grpSp>
        <p:nvGrpSpPr>
          <p:cNvPr id="17" name="Group 16">
            <a:extLst>
              <a:ext uri="{FF2B5EF4-FFF2-40B4-BE49-F238E27FC236}">
                <a16:creationId xmlns:a16="http://schemas.microsoft.com/office/drawing/2014/main" id="{6F3A53E5-8802-4C53-9FAF-82C384A0F42E}"/>
              </a:ext>
            </a:extLst>
          </p:cNvPr>
          <p:cNvGrpSpPr/>
          <p:nvPr userDrawn="1"/>
        </p:nvGrpSpPr>
        <p:grpSpPr>
          <a:xfrm>
            <a:off x="-55417" y="1698919"/>
            <a:ext cx="1293089" cy="3460163"/>
            <a:chOff x="-55417" y="1892322"/>
            <a:chExt cx="1293089" cy="3460163"/>
          </a:xfrm>
        </p:grpSpPr>
        <p:pic>
          <p:nvPicPr>
            <p:cNvPr id="18" name="Graphic 17">
              <a:extLst>
                <a:ext uri="{FF2B5EF4-FFF2-40B4-BE49-F238E27FC236}">
                  <a16:creationId xmlns:a16="http://schemas.microsoft.com/office/drawing/2014/main" id="{E7EB5772-1344-471B-83EE-748B413818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588" r="29924"/>
            <a:stretch/>
          </p:blipFill>
          <p:spPr>
            <a:xfrm rot="5400000" flipV="1">
              <a:off x="-338528" y="3994756"/>
              <a:ext cx="1640840" cy="1074617"/>
            </a:xfrm>
            <a:prstGeom prst="rect">
              <a:avLst/>
            </a:prstGeom>
          </p:spPr>
        </p:pic>
        <p:pic>
          <p:nvPicPr>
            <p:cNvPr id="23" name="Graphic 22">
              <a:extLst>
                <a:ext uri="{FF2B5EF4-FFF2-40B4-BE49-F238E27FC236}">
                  <a16:creationId xmlns:a16="http://schemas.microsoft.com/office/drawing/2014/main" id="{DB3BE30E-D8AC-48A3-A0ED-E024A8E7B71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4265"/>
            <a:stretch/>
          </p:blipFill>
          <p:spPr>
            <a:xfrm rot="5400000" flipH="1">
              <a:off x="-584593" y="2476914"/>
              <a:ext cx="1819322" cy="650138"/>
            </a:xfrm>
            <a:prstGeom prst="rect">
              <a:avLst/>
            </a:prstGeom>
          </p:spPr>
        </p:pic>
        <p:pic>
          <p:nvPicPr>
            <p:cNvPr id="24" name="Graphic 23">
              <a:extLst>
                <a:ext uri="{FF2B5EF4-FFF2-40B4-BE49-F238E27FC236}">
                  <a16:creationId xmlns:a16="http://schemas.microsoft.com/office/drawing/2014/main" id="{C5FA5CC9-E526-4FA7-954F-0BE12C1028EE}"/>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554" t="-8890" r="-1009" b="-1716"/>
            <a:stretch/>
          </p:blipFill>
          <p:spPr>
            <a:xfrm>
              <a:off x="18472" y="2963134"/>
              <a:ext cx="1219200" cy="925908"/>
            </a:xfrm>
            <a:prstGeom prst="rect">
              <a:avLst/>
            </a:prstGeom>
          </p:spPr>
        </p:pic>
      </p:grpSp>
    </p:spTree>
    <p:extLst>
      <p:ext uri="{BB962C8B-B14F-4D97-AF65-F5344CB8AC3E}">
        <p14:creationId xmlns:p14="http://schemas.microsoft.com/office/powerpoint/2010/main" val="258791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son">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FC30E937-07EE-4D57-9E29-15FBD5E84374}"/>
              </a:ext>
            </a:extLst>
          </p:cNvPr>
          <p:cNvSpPr>
            <a:spLocks noGrp="1"/>
          </p:cNvSpPr>
          <p:nvPr>
            <p:ph sz="half" idx="35" hasCustomPrompt="1"/>
          </p:nvPr>
        </p:nvSpPr>
        <p:spPr>
          <a:xfrm>
            <a:off x="1539240" y="3515992"/>
            <a:ext cx="2743200" cy="2165951"/>
          </a:xfrm>
          <a:prstGeom prst="rect">
            <a:avLst/>
          </a:prstGeom>
        </p:spPr>
        <p:txBody>
          <a:bodyPr>
            <a:normAutofit/>
          </a:bodyPr>
          <a:lstStyle>
            <a:lvl1pPr marL="0" indent="0" algn="l">
              <a:lnSpc>
                <a:spcPct val="130000"/>
              </a:lnSpc>
              <a:spcBef>
                <a:spcPts val="0"/>
              </a:spcBef>
              <a:spcAft>
                <a:spcPts val="1200"/>
              </a:spcAft>
              <a:buClr>
                <a:schemeClr val="accent1"/>
              </a:buClr>
              <a:buFont typeface="Wingdings 3" panose="05040102010807070707" pitchFamily="18" charset="2"/>
              <a:buNone/>
              <a:defRPr lang="en-US" sz="1800" kern="1200" dirty="0">
                <a:solidFill>
                  <a:schemeClr val="bg2">
                    <a:lumMod val="10000"/>
                  </a:schemeClr>
                </a:solidFill>
                <a:latin typeface="+mn-lt"/>
                <a:ea typeface="+mn-ea"/>
                <a:cs typeface="+mn-cs"/>
              </a:defRPr>
            </a:lvl1pPr>
            <a:lvl2pPr marL="457200" indent="0" algn="l">
              <a:lnSpc>
                <a:spcPct val="114000"/>
              </a:lnSpc>
              <a:spcBef>
                <a:spcPts val="0"/>
              </a:spcBef>
              <a:spcAft>
                <a:spcPts val="600"/>
              </a:spcAft>
              <a:buClr>
                <a:schemeClr val="bg2">
                  <a:lumMod val="75000"/>
                </a:schemeClr>
              </a:buClr>
              <a:buSzPct val="100000"/>
              <a:buFont typeface="Wingdings" panose="05000000000000000000" pitchFamily="2" charset="2"/>
              <a:buNone/>
              <a:defRPr sz="12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p:txBody>
      </p:sp>
      <p:sp>
        <p:nvSpPr>
          <p:cNvPr id="12" name="Picture Placeholder 14">
            <a:extLst>
              <a:ext uri="{FF2B5EF4-FFF2-40B4-BE49-F238E27FC236}">
                <a16:creationId xmlns:a16="http://schemas.microsoft.com/office/drawing/2014/main" id="{2223EBB1-EA93-4984-AB79-F5A95C6C631C}"/>
              </a:ext>
            </a:extLst>
          </p:cNvPr>
          <p:cNvSpPr>
            <a:spLocks noGrp="1"/>
          </p:cNvSpPr>
          <p:nvPr>
            <p:ph type="pic" sz="quarter" idx="13"/>
          </p:nvPr>
        </p:nvSpPr>
        <p:spPr>
          <a:xfrm>
            <a:off x="1767840" y="650559"/>
            <a:ext cx="2286000" cy="2286000"/>
          </a:xfrm>
          <a:prstGeom prst="ellipse">
            <a:avLst/>
          </a:prstGeom>
        </p:spPr>
        <p:txBody>
          <a:bodyPr/>
          <a:lstStyle>
            <a:lvl1pPr marL="0" indent="0" algn="ctr">
              <a:buNone/>
              <a:defRPr/>
            </a:lvl1pPr>
          </a:lstStyle>
          <a:p>
            <a:endParaRPr lang="en-CA" dirty="0"/>
          </a:p>
        </p:txBody>
      </p:sp>
      <p:sp>
        <p:nvSpPr>
          <p:cNvPr id="16" name="Content Placeholder 2">
            <a:extLst>
              <a:ext uri="{FF2B5EF4-FFF2-40B4-BE49-F238E27FC236}">
                <a16:creationId xmlns:a16="http://schemas.microsoft.com/office/drawing/2014/main" id="{ADC8BCAF-7D2B-4729-88A8-A37166E2222B}"/>
              </a:ext>
            </a:extLst>
          </p:cNvPr>
          <p:cNvSpPr>
            <a:spLocks noGrp="1"/>
          </p:cNvSpPr>
          <p:nvPr>
            <p:ph sz="half" idx="36" hasCustomPrompt="1"/>
          </p:nvPr>
        </p:nvSpPr>
        <p:spPr>
          <a:xfrm>
            <a:off x="7909560" y="3515992"/>
            <a:ext cx="2743200" cy="2165951"/>
          </a:xfrm>
          <a:prstGeom prst="rect">
            <a:avLst/>
          </a:prstGeom>
        </p:spPr>
        <p:txBody>
          <a:bodyPr>
            <a:normAutofit/>
          </a:bodyPr>
          <a:lstStyle>
            <a:lvl1pPr marL="0" indent="0" algn="l">
              <a:lnSpc>
                <a:spcPct val="130000"/>
              </a:lnSpc>
              <a:spcBef>
                <a:spcPts val="0"/>
              </a:spcBef>
              <a:spcAft>
                <a:spcPts val="1200"/>
              </a:spcAft>
              <a:buClr>
                <a:schemeClr val="accent1"/>
              </a:buClr>
              <a:buFont typeface="Wingdings 3" panose="05040102010807070707" pitchFamily="18" charset="2"/>
              <a:buNone/>
              <a:defRPr lang="en-US" sz="1800" kern="1200" dirty="0">
                <a:solidFill>
                  <a:schemeClr val="bg2">
                    <a:lumMod val="10000"/>
                  </a:schemeClr>
                </a:solidFill>
                <a:latin typeface="+mn-lt"/>
                <a:ea typeface="+mn-ea"/>
                <a:cs typeface="+mn-cs"/>
              </a:defRPr>
            </a:lvl1pPr>
            <a:lvl2pPr marL="457200" indent="0" algn="l">
              <a:lnSpc>
                <a:spcPct val="114000"/>
              </a:lnSpc>
              <a:spcBef>
                <a:spcPts val="0"/>
              </a:spcBef>
              <a:spcAft>
                <a:spcPts val="600"/>
              </a:spcAft>
              <a:buClr>
                <a:schemeClr val="bg2">
                  <a:lumMod val="75000"/>
                </a:schemeClr>
              </a:buClr>
              <a:buSzPct val="100000"/>
              <a:buFont typeface="Wingdings" panose="05000000000000000000" pitchFamily="2" charset="2"/>
              <a:buNone/>
              <a:defRPr sz="12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p:txBody>
      </p:sp>
      <p:sp>
        <p:nvSpPr>
          <p:cNvPr id="17" name="Picture Placeholder 14">
            <a:extLst>
              <a:ext uri="{FF2B5EF4-FFF2-40B4-BE49-F238E27FC236}">
                <a16:creationId xmlns:a16="http://schemas.microsoft.com/office/drawing/2014/main" id="{62260111-2A0C-4051-BF4F-0B76C33FFED9}"/>
              </a:ext>
            </a:extLst>
          </p:cNvPr>
          <p:cNvSpPr>
            <a:spLocks noGrp="1"/>
          </p:cNvSpPr>
          <p:nvPr>
            <p:ph type="pic" sz="quarter" idx="37"/>
          </p:nvPr>
        </p:nvSpPr>
        <p:spPr>
          <a:xfrm>
            <a:off x="4953000" y="650559"/>
            <a:ext cx="2286000" cy="2286000"/>
          </a:xfrm>
          <a:prstGeom prst="ellipse">
            <a:avLst/>
          </a:prstGeom>
        </p:spPr>
        <p:txBody>
          <a:bodyPr/>
          <a:lstStyle>
            <a:lvl1pPr marL="0" indent="0" algn="ctr">
              <a:buNone/>
              <a:defRPr/>
            </a:lvl1pPr>
          </a:lstStyle>
          <a:p>
            <a:endParaRPr lang="en-CA" dirty="0"/>
          </a:p>
        </p:txBody>
      </p:sp>
      <p:sp>
        <p:nvSpPr>
          <p:cNvPr id="20" name="Content Placeholder 2">
            <a:extLst>
              <a:ext uri="{FF2B5EF4-FFF2-40B4-BE49-F238E27FC236}">
                <a16:creationId xmlns:a16="http://schemas.microsoft.com/office/drawing/2014/main" id="{DDB8CC27-E5D9-474C-B76D-BCAC5BBB75A7}"/>
              </a:ext>
            </a:extLst>
          </p:cNvPr>
          <p:cNvSpPr>
            <a:spLocks noGrp="1"/>
          </p:cNvSpPr>
          <p:nvPr>
            <p:ph sz="half" idx="38" hasCustomPrompt="1"/>
          </p:nvPr>
        </p:nvSpPr>
        <p:spPr>
          <a:xfrm>
            <a:off x="4724400" y="3515992"/>
            <a:ext cx="2743200" cy="2165951"/>
          </a:xfrm>
          <a:prstGeom prst="rect">
            <a:avLst/>
          </a:prstGeom>
        </p:spPr>
        <p:txBody>
          <a:bodyPr>
            <a:normAutofit/>
          </a:bodyPr>
          <a:lstStyle>
            <a:lvl1pPr marL="0" indent="0" algn="l">
              <a:lnSpc>
                <a:spcPct val="130000"/>
              </a:lnSpc>
              <a:spcBef>
                <a:spcPts val="0"/>
              </a:spcBef>
              <a:spcAft>
                <a:spcPts val="1200"/>
              </a:spcAft>
              <a:buClr>
                <a:schemeClr val="accent1"/>
              </a:buClr>
              <a:buFont typeface="Wingdings 3" panose="05040102010807070707" pitchFamily="18" charset="2"/>
              <a:buNone/>
              <a:defRPr lang="en-US" sz="1800" kern="1200" dirty="0">
                <a:solidFill>
                  <a:schemeClr val="bg2">
                    <a:lumMod val="10000"/>
                  </a:schemeClr>
                </a:solidFill>
                <a:latin typeface="+mn-lt"/>
                <a:ea typeface="+mn-ea"/>
                <a:cs typeface="+mn-cs"/>
              </a:defRPr>
            </a:lvl1pPr>
            <a:lvl2pPr marL="457200" indent="0" algn="l">
              <a:lnSpc>
                <a:spcPct val="114000"/>
              </a:lnSpc>
              <a:spcBef>
                <a:spcPts val="0"/>
              </a:spcBef>
              <a:spcAft>
                <a:spcPts val="600"/>
              </a:spcAft>
              <a:buClr>
                <a:schemeClr val="bg2">
                  <a:lumMod val="75000"/>
                </a:schemeClr>
              </a:buClr>
              <a:buSzPct val="100000"/>
              <a:buFont typeface="Wingdings" panose="05000000000000000000" pitchFamily="2" charset="2"/>
              <a:buNone/>
              <a:defRPr sz="12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p:txBody>
      </p:sp>
      <p:sp>
        <p:nvSpPr>
          <p:cNvPr id="22" name="Text Placeholder 2">
            <a:extLst>
              <a:ext uri="{FF2B5EF4-FFF2-40B4-BE49-F238E27FC236}">
                <a16:creationId xmlns:a16="http://schemas.microsoft.com/office/drawing/2014/main" id="{8D6A9086-EECE-4740-BEB8-4BB816E7E75A}"/>
              </a:ext>
            </a:extLst>
          </p:cNvPr>
          <p:cNvSpPr>
            <a:spLocks noGrp="1"/>
          </p:cNvSpPr>
          <p:nvPr>
            <p:ph type="body" idx="17" hasCustomPrompt="1"/>
          </p:nvPr>
        </p:nvSpPr>
        <p:spPr>
          <a:xfrm>
            <a:off x="1539240" y="3176395"/>
            <a:ext cx="2743200" cy="320040"/>
          </a:xfrm>
          <a:prstGeom prst="rect">
            <a:avLst/>
          </a:prstGeom>
        </p:spPr>
        <p:txBody>
          <a:bodyPr anchor="ctr">
            <a:normAutofit/>
          </a:bodyPr>
          <a:lstStyle>
            <a:lvl1pPr marL="285750" indent="-285750" algn="l" defTabSz="914400" rtl="0" eaLnBrk="1" latinLnBrk="0" hangingPunct="1">
              <a:lnSpc>
                <a:spcPct val="90000"/>
              </a:lnSpc>
              <a:spcBef>
                <a:spcPct val="0"/>
              </a:spcBef>
              <a:buClr>
                <a:schemeClr val="accent1"/>
              </a:buClr>
              <a:buFont typeface="Wingdings 3" panose="05040102010807070707" pitchFamily="18" charset="2"/>
              <a:buChar char="´"/>
              <a:defRPr lang="en-US" sz="2000" kern="1200" spc="0" baseline="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3" name="Text Placeholder 2">
            <a:extLst>
              <a:ext uri="{FF2B5EF4-FFF2-40B4-BE49-F238E27FC236}">
                <a16:creationId xmlns:a16="http://schemas.microsoft.com/office/drawing/2014/main" id="{9EDAA32F-9A5E-4264-81A7-9DBCC084DE5E}"/>
              </a:ext>
            </a:extLst>
          </p:cNvPr>
          <p:cNvSpPr>
            <a:spLocks noGrp="1"/>
          </p:cNvSpPr>
          <p:nvPr>
            <p:ph type="body" idx="18" hasCustomPrompt="1"/>
          </p:nvPr>
        </p:nvSpPr>
        <p:spPr>
          <a:xfrm>
            <a:off x="4724400" y="3171187"/>
            <a:ext cx="2743200" cy="320040"/>
          </a:xfrm>
          <a:prstGeom prst="rect">
            <a:avLst/>
          </a:prstGeom>
        </p:spPr>
        <p:txBody>
          <a:bodyPr anchor="ctr">
            <a:normAutofit/>
          </a:bodyPr>
          <a:lstStyle>
            <a:lvl1pPr marL="285750" indent="-285750" algn="l" defTabSz="914400" rtl="0" eaLnBrk="1" latinLnBrk="0" hangingPunct="1">
              <a:lnSpc>
                <a:spcPct val="90000"/>
              </a:lnSpc>
              <a:spcBef>
                <a:spcPct val="0"/>
              </a:spcBef>
              <a:buClr>
                <a:schemeClr val="accent1"/>
              </a:buClr>
              <a:buFont typeface="Wingdings 3" panose="05040102010807070707" pitchFamily="18" charset="2"/>
              <a:buChar char="´"/>
              <a:defRPr lang="en-US" sz="2000" kern="1200" spc="0" baseline="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85750" lvl="0" indent="-285750" algn="l" defTabSz="914400" rtl="0" eaLnBrk="1" latinLnBrk="0" hangingPunct="1">
              <a:lnSpc>
                <a:spcPct val="90000"/>
              </a:lnSpc>
              <a:spcBef>
                <a:spcPct val="0"/>
              </a:spcBef>
            </a:pPr>
            <a:r>
              <a:rPr lang="en-US"/>
              <a:t>Click to edit text</a:t>
            </a:r>
          </a:p>
        </p:txBody>
      </p:sp>
      <p:sp>
        <p:nvSpPr>
          <p:cNvPr id="24" name="Text Placeholder 2">
            <a:extLst>
              <a:ext uri="{FF2B5EF4-FFF2-40B4-BE49-F238E27FC236}">
                <a16:creationId xmlns:a16="http://schemas.microsoft.com/office/drawing/2014/main" id="{5F4E5795-6311-494D-9B63-22E7B7DD1134}"/>
              </a:ext>
            </a:extLst>
          </p:cNvPr>
          <p:cNvSpPr>
            <a:spLocks noGrp="1"/>
          </p:cNvSpPr>
          <p:nvPr>
            <p:ph type="body" idx="40" hasCustomPrompt="1"/>
          </p:nvPr>
        </p:nvSpPr>
        <p:spPr>
          <a:xfrm>
            <a:off x="7909560" y="3176644"/>
            <a:ext cx="2743200" cy="320040"/>
          </a:xfrm>
          <a:prstGeom prst="rect">
            <a:avLst/>
          </a:prstGeom>
        </p:spPr>
        <p:txBody>
          <a:bodyPr anchor="ctr">
            <a:normAutofit/>
          </a:bodyPr>
          <a:lstStyle>
            <a:lvl1pPr marL="285750" indent="-285750" algn="l" defTabSz="914400" rtl="0" eaLnBrk="1" latinLnBrk="0" hangingPunct="1">
              <a:lnSpc>
                <a:spcPct val="90000"/>
              </a:lnSpc>
              <a:spcBef>
                <a:spcPct val="0"/>
              </a:spcBef>
              <a:buClr>
                <a:schemeClr val="accent1"/>
              </a:buClr>
              <a:buFont typeface="Wingdings 3" panose="05040102010807070707" pitchFamily="18" charset="2"/>
              <a:buChar char="´"/>
              <a:defRPr lang="en-US" sz="2000" kern="1200" spc="0" baseline="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85750" lvl="0" indent="-285750" algn="l" defTabSz="914400" rtl="0" eaLnBrk="1" latinLnBrk="0" hangingPunct="1">
              <a:lnSpc>
                <a:spcPct val="90000"/>
              </a:lnSpc>
              <a:spcBef>
                <a:spcPct val="0"/>
              </a:spcBef>
            </a:pPr>
            <a:r>
              <a:rPr lang="en-US"/>
              <a:t>Click to edit text</a:t>
            </a:r>
          </a:p>
        </p:txBody>
      </p:sp>
      <p:sp>
        <p:nvSpPr>
          <p:cNvPr id="26" name="Slide Number Placeholder 10">
            <a:extLst>
              <a:ext uri="{FF2B5EF4-FFF2-40B4-BE49-F238E27FC236}">
                <a16:creationId xmlns:a16="http://schemas.microsoft.com/office/drawing/2014/main" id="{374140C4-FF3F-4319-9FD8-525A36283B2C}"/>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8" name="Text Placeholder 2">
            <a:extLst>
              <a:ext uri="{FF2B5EF4-FFF2-40B4-BE49-F238E27FC236}">
                <a16:creationId xmlns:a16="http://schemas.microsoft.com/office/drawing/2014/main" id="{47925FD0-FAEF-4C27-9197-F4CD9A9FAD2E}"/>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
        <p:nvSpPr>
          <p:cNvPr id="30" name="Picture Placeholder 14">
            <a:extLst>
              <a:ext uri="{FF2B5EF4-FFF2-40B4-BE49-F238E27FC236}">
                <a16:creationId xmlns:a16="http://schemas.microsoft.com/office/drawing/2014/main" id="{50E279B9-0131-4E82-8435-831E99E90AE2}"/>
              </a:ext>
            </a:extLst>
          </p:cNvPr>
          <p:cNvSpPr>
            <a:spLocks noGrp="1"/>
          </p:cNvSpPr>
          <p:nvPr>
            <p:ph type="pic" sz="quarter" idx="39"/>
          </p:nvPr>
        </p:nvSpPr>
        <p:spPr>
          <a:xfrm>
            <a:off x="8138160" y="650559"/>
            <a:ext cx="2286000" cy="2286000"/>
          </a:xfrm>
          <a:prstGeom prst="ellipse">
            <a:avLst/>
          </a:prstGeom>
        </p:spPr>
        <p:txBody>
          <a:bodyPr/>
          <a:lstStyle>
            <a:lvl1pPr marL="0" indent="0" algn="ctr">
              <a:buNone/>
              <a:defRPr/>
            </a:lvl1pPr>
          </a:lstStyle>
          <a:p>
            <a:endParaRPr lang="en-CA" dirty="0"/>
          </a:p>
        </p:txBody>
      </p:sp>
      <p:pic>
        <p:nvPicPr>
          <p:cNvPr id="19" name="Graphic 18">
            <a:extLst>
              <a:ext uri="{FF2B5EF4-FFF2-40B4-BE49-F238E27FC236}">
                <a16:creationId xmlns:a16="http://schemas.microsoft.com/office/drawing/2014/main" id="{93FA2083-1CC0-403F-87CD-CA2CF38C222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588" r="29924"/>
          <a:stretch/>
        </p:blipFill>
        <p:spPr>
          <a:xfrm rot="5400000" flipV="1">
            <a:off x="-338528" y="3637785"/>
            <a:ext cx="1640840" cy="1074617"/>
          </a:xfrm>
          <a:prstGeom prst="rect">
            <a:avLst/>
          </a:prstGeom>
        </p:spPr>
      </p:pic>
      <p:pic>
        <p:nvPicPr>
          <p:cNvPr id="21" name="Graphic 20">
            <a:extLst>
              <a:ext uri="{FF2B5EF4-FFF2-40B4-BE49-F238E27FC236}">
                <a16:creationId xmlns:a16="http://schemas.microsoft.com/office/drawing/2014/main" id="{A01001C5-5A45-452E-8A35-FA89E5B39C5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4265"/>
          <a:stretch/>
        </p:blipFill>
        <p:spPr>
          <a:xfrm rot="5400000" flipH="1">
            <a:off x="-583567" y="5344716"/>
            <a:ext cx="1819322" cy="650138"/>
          </a:xfrm>
          <a:prstGeom prst="rect">
            <a:avLst/>
          </a:prstGeom>
        </p:spPr>
      </p:pic>
      <p:pic>
        <p:nvPicPr>
          <p:cNvPr id="25" name="Graphic 24">
            <a:extLst>
              <a:ext uri="{FF2B5EF4-FFF2-40B4-BE49-F238E27FC236}">
                <a16:creationId xmlns:a16="http://schemas.microsoft.com/office/drawing/2014/main" id="{FB73D7A6-3579-4F84-BD04-4ACC27999D4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554" t="-8890" r="-1009" b="-1716"/>
          <a:stretch/>
        </p:blipFill>
        <p:spPr>
          <a:xfrm>
            <a:off x="18472" y="4519432"/>
            <a:ext cx="1219200" cy="925908"/>
          </a:xfrm>
          <a:prstGeom prst="rect">
            <a:avLst/>
          </a:prstGeom>
        </p:spPr>
      </p:pic>
    </p:spTree>
    <p:extLst>
      <p:ext uri="{BB962C8B-B14F-4D97-AF65-F5344CB8AC3E}">
        <p14:creationId xmlns:p14="http://schemas.microsoft.com/office/powerpoint/2010/main" val="335242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58EA9670-8083-4C97-AA02-EA9F5B1CED03}"/>
              </a:ext>
            </a:extLst>
          </p:cNvPr>
          <p:cNvSpPr>
            <a:spLocks noGrp="1"/>
          </p:cNvSpPr>
          <p:nvPr>
            <p:ph type="pic" sz="quarter" idx="17"/>
          </p:nvPr>
        </p:nvSpPr>
        <p:spPr>
          <a:xfrm>
            <a:off x="746760" y="3179392"/>
            <a:ext cx="10698480" cy="3040250"/>
          </a:xfrm>
          <a:prstGeom prst="rect">
            <a:avLst/>
          </a:prstGeom>
        </p:spPr>
        <p:txBody>
          <a:bodyPr/>
          <a:lstStyle>
            <a:lvl1pPr marL="0" indent="0" algn="ctr">
              <a:buNone/>
              <a:defRPr/>
            </a:lvl1pPr>
          </a:lstStyle>
          <a:p>
            <a:endParaRPr lang="en-CA" dirty="0"/>
          </a:p>
        </p:txBody>
      </p:sp>
      <p:sp>
        <p:nvSpPr>
          <p:cNvPr id="8" name="Title 1">
            <a:extLst>
              <a:ext uri="{FF2B5EF4-FFF2-40B4-BE49-F238E27FC236}">
                <a16:creationId xmlns:a16="http://schemas.microsoft.com/office/drawing/2014/main" id="{7B53DD52-3B32-4726-BCAF-2CFC2B3E6354}"/>
              </a:ext>
            </a:extLst>
          </p:cNvPr>
          <p:cNvSpPr>
            <a:spLocks noGrp="1"/>
          </p:cNvSpPr>
          <p:nvPr>
            <p:ph type="title" hasCustomPrompt="1"/>
          </p:nvPr>
        </p:nvSpPr>
        <p:spPr>
          <a:xfrm>
            <a:off x="746761" y="1795769"/>
            <a:ext cx="2673928" cy="945709"/>
          </a:xfrm>
          <a:prstGeom prst="rect">
            <a:avLst/>
          </a:prstGeom>
        </p:spPr>
        <p:txBody>
          <a:bodyPr lIns="0" tIns="0" anchor="b">
            <a:noAutofit/>
          </a:bodyPr>
          <a:lstStyle>
            <a:lvl1pPr algn="l">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9" name="Content Placeholder 2">
            <a:extLst>
              <a:ext uri="{FF2B5EF4-FFF2-40B4-BE49-F238E27FC236}">
                <a16:creationId xmlns:a16="http://schemas.microsoft.com/office/drawing/2014/main" id="{1263E80E-A6A5-4CE4-8ECB-CAB226899011}"/>
              </a:ext>
            </a:extLst>
          </p:cNvPr>
          <p:cNvSpPr>
            <a:spLocks noGrp="1"/>
          </p:cNvSpPr>
          <p:nvPr>
            <p:ph sz="half" idx="33" hasCustomPrompt="1"/>
          </p:nvPr>
        </p:nvSpPr>
        <p:spPr>
          <a:xfrm>
            <a:off x="7692967" y="638359"/>
            <a:ext cx="3749040" cy="2103120"/>
          </a:xfrm>
          <a:prstGeom prst="rect">
            <a:avLst/>
          </a:prstGeom>
        </p:spPr>
        <p:txBody>
          <a:bodyPr anchor="b">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10" name="Content Placeholder 2">
            <a:extLst>
              <a:ext uri="{FF2B5EF4-FFF2-40B4-BE49-F238E27FC236}">
                <a16:creationId xmlns:a16="http://schemas.microsoft.com/office/drawing/2014/main" id="{8C5B8E49-DE4E-45FA-A4C6-603A69C2C088}"/>
              </a:ext>
            </a:extLst>
          </p:cNvPr>
          <p:cNvSpPr>
            <a:spLocks noGrp="1"/>
          </p:cNvSpPr>
          <p:nvPr>
            <p:ph sz="half" idx="34" hasCustomPrompt="1"/>
          </p:nvPr>
        </p:nvSpPr>
        <p:spPr>
          <a:xfrm>
            <a:off x="3705168" y="638358"/>
            <a:ext cx="3749040" cy="2103120"/>
          </a:xfrm>
          <a:prstGeom prst="rect">
            <a:avLst/>
          </a:prstGeom>
        </p:spPr>
        <p:txBody>
          <a:bodyPr anchor="b">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14" name="Text Placeholder 2">
            <a:extLst>
              <a:ext uri="{FF2B5EF4-FFF2-40B4-BE49-F238E27FC236}">
                <a16:creationId xmlns:a16="http://schemas.microsoft.com/office/drawing/2014/main" id="{16CEA261-00CA-4A4E-9976-6F73738C6F9D}"/>
              </a:ext>
            </a:extLst>
          </p:cNvPr>
          <p:cNvSpPr>
            <a:spLocks noGrp="1"/>
          </p:cNvSpPr>
          <p:nvPr>
            <p:ph type="body" idx="21" hasCustomPrompt="1"/>
          </p:nvPr>
        </p:nvSpPr>
        <p:spPr>
          <a:xfrm>
            <a:off x="746760" y="6219643"/>
            <a:ext cx="10698480" cy="320040"/>
          </a:xfrm>
          <a:prstGeom prst="rect">
            <a:avLst/>
          </a:prstGeom>
          <a:solidFill>
            <a:schemeClr val="tx2"/>
          </a:solidFill>
        </p:spPr>
        <p:txBody>
          <a:bodyPr anchor="ctr">
            <a:noAutofit/>
          </a:bodyPr>
          <a:lstStyle>
            <a:lvl1pPr marL="0" indent="0" algn="ctr" defTabSz="457200" rtl="0" eaLnBrk="1" latinLnBrk="0" hangingPunct="1">
              <a:lnSpc>
                <a:spcPct val="114000"/>
              </a:lnSpc>
              <a:spcBef>
                <a:spcPct val="0"/>
              </a:spcBef>
              <a:buNone/>
              <a:defRPr lang="en-US" sz="1400" kern="1200" spc="100" dirty="0">
                <a:solidFill>
                  <a:schemeClr val="bg1"/>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3" name="Slide Number Placeholder 10">
            <a:extLst>
              <a:ext uri="{FF2B5EF4-FFF2-40B4-BE49-F238E27FC236}">
                <a16:creationId xmlns:a16="http://schemas.microsoft.com/office/drawing/2014/main" id="{88451673-7C8C-409B-BEA1-EBB568171434}"/>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11" name="Graphic 10">
            <a:extLst>
              <a:ext uri="{FF2B5EF4-FFF2-40B4-BE49-F238E27FC236}">
                <a16:creationId xmlns:a16="http://schemas.microsoft.com/office/drawing/2014/main" id="{C007AA1E-9A82-4B01-B2B9-50A00F36962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51415" r="27243"/>
          <a:stretch/>
        </p:blipFill>
        <p:spPr>
          <a:xfrm>
            <a:off x="765294" y="318316"/>
            <a:ext cx="1703585" cy="1324747"/>
          </a:xfrm>
          <a:prstGeom prst="rect">
            <a:avLst/>
          </a:prstGeom>
        </p:spPr>
      </p:pic>
      <p:pic>
        <p:nvPicPr>
          <p:cNvPr id="12" name="Graphic 11">
            <a:extLst>
              <a:ext uri="{FF2B5EF4-FFF2-40B4-BE49-F238E27FC236}">
                <a16:creationId xmlns:a16="http://schemas.microsoft.com/office/drawing/2014/main" id="{BA8C87FB-C389-4494-865B-9C9619D54D6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4265"/>
          <a:stretch/>
        </p:blipFill>
        <p:spPr>
          <a:xfrm rot="10800000" flipH="1">
            <a:off x="1561172" y="0"/>
            <a:ext cx="1819322" cy="650138"/>
          </a:xfrm>
          <a:prstGeom prst="rect">
            <a:avLst/>
          </a:prstGeom>
        </p:spPr>
      </p:pic>
      <p:pic>
        <p:nvPicPr>
          <p:cNvPr id="15" name="Graphic 14">
            <a:extLst>
              <a:ext uri="{FF2B5EF4-FFF2-40B4-BE49-F238E27FC236}">
                <a16:creationId xmlns:a16="http://schemas.microsoft.com/office/drawing/2014/main" id="{CD575CB1-B8D9-44B6-9794-A9CA7CB3229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554" t="-8890" r="-1009" b="-1716"/>
          <a:stretch/>
        </p:blipFill>
        <p:spPr>
          <a:xfrm>
            <a:off x="1373505" y="62787"/>
            <a:ext cx="1219200" cy="925908"/>
          </a:xfrm>
          <a:prstGeom prst="rect">
            <a:avLst/>
          </a:prstGeom>
        </p:spPr>
      </p:pic>
    </p:spTree>
    <p:extLst>
      <p:ext uri="{BB962C8B-B14F-4D97-AF65-F5344CB8AC3E}">
        <p14:creationId xmlns:p14="http://schemas.microsoft.com/office/powerpoint/2010/main" val="349627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ext Center">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FAC11E4D-78EC-47CA-A06F-209F1771BBA5}"/>
              </a:ext>
            </a:extLst>
          </p:cNvPr>
          <p:cNvSpPr>
            <a:spLocks noGrp="1"/>
          </p:cNvSpPr>
          <p:nvPr>
            <p:ph type="pic" sz="quarter" idx="17"/>
          </p:nvPr>
        </p:nvSpPr>
        <p:spPr>
          <a:xfrm>
            <a:off x="0" y="0"/>
            <a:ext cx="3429000" cy="6858000"/>
          </a:xfrm>
          <a:prstGeom prst="rect">
            <a:avLst/>
          </a:prstGeom>
        </p:spPr>
        <p:txBody>
          <a:bodyPr/>
          <a:lstStyle>
            <a:lvl1pPr marL="0" indent="0" algn="ctr">
              <a:buNone/>
              <a:defRPr/>
            </a:lvl1pPr>
          </a:lstStyle>
          <a:p>
            <a:endParaRPr lang="en-CA" dirty="0"/>
          </a:p>
        </p:txBody>
      </p:sp>
      <p:sp>
        <p:nvSpPr>
          <p:cNvPr id="8" name="Picture Placeholder 12">
            <a:extLst>
              <a:ext uri="{FF2B5EF4-FFF2-40B4-BE49-F238E27FC236}">
                <a16:creationId xmlns:a16="http://schemas.microsoft.com/office/drawing/2014/main" id="{C0AF7826-FE01-451C-92B9-E2BA6BBB06AA}"/>
              </a:ext>
            </a:extLst>
          </p:cNvPr>
          <p:cNvSpPr>
            <a:spLocks noGrp="1"/>
          </p:cNvSpPr>
          <p:nvPr>
            <p:ph type="pic" sz="quarter" idx="18"/>
          </p:nvPr>
        </p:nvSpPr>
        <p:spPr>
          <a:xfrm>
            <a:off x="8763000" y="0"/>
            <a:ext cx="3429000" cy="6858000"/>
          </a:xfrm>
          <a:prstGeom prst="rect">
            <a:avLst/>
          </a:prstGeom>
        </p:spPr>
        <p:txBody>
          <a:bodyPr/>
          <a:lstStyle>
            <a:lvl1pPr marL="0" indent="0" algn="ctr">
              <a:buNone/>
              <a:defRPr/>
            </a:lvl1pPr>
          </a:lstStyle>
          <a:p>
            <a:endParaRPr lang="en-CA" dirty="0"/>
          </a:p>
        </p:txBody>
      </p:sp>
      <p:sp>
        <p:nvSpPr>
          <p:cNvPr id="15" name="Title 1">
            <a:extLst>
              <a:ext uri="{FF2B5EF4-FFF2-40B4-BE49-F238E27FC236}">
                <a16:creationId xmlns:a16="http://schemas.microsoft.com/office/drawing/2014/main" id="{70456E66-20AC-46D8-A8BF-1BF0E915F739}"/>
              </a:ext>
            </a:extLst>
          </p:cNvPr>
          <p:cNvSpPr>
            <a:spLocks noGrp="1"/>
          </p:cNvSpPr>
          <p:nvPr>
            <p:ph type="title" hasCustomPrompt="1"/>
          </p:nvPr>
        </p:nvSpPr>
        <p:spPr>
          <a:xfrm>
            <a:off x="4084320" y="641797"/>
            <a:ext cx="4023360" cy="365760"/>
          </a:xfrm>
          <a:prstGeom prst="rect">
            <a:avLst/>
          </a:prstGeom>
        </p:spPr>
        <p:txBody>
          <a:bodyPr tIns="0" bIns="0" anchor="ctr">
            <a:noAutofit/>
          </a:bodyPr>
          <a:lstStyle>
            <a:lvl1pPr algn="l">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16" name="Content Placeholder 2">
            <a:extLst>
              <a:ext uri="{FF2B5EF4-FFF2-40B4-BE49-F238E27FC236}">
                <a16:creationId xmlns:a16="http://schemas.microsoft.com/office/drawing/2014/main" id="{040FF03A-F46C-4874-B9C5-5752ECA4A5BD}"/>
              </a:ext>
            </a:extLst>
          </p:cNvPr>
          <p:cNvSpPr>
            <a:spLocks noGrp="1"/>
          </p:cNvSpPr>
          <p:nvPr>
            <p:ph sz="half" idx="33" hasCustomPrompt="1"/>
          </p:nvPr>
        </p:nvSpPr>
        <p:spPr>
          <a:xfrm>
            <a:off x="4084320" y="1154524"/>
            <a:ext cx="4023360" cy="4495428"/>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9" name="Slide Number Placeholder 10">
            <a:extLst>
              <a:ext uri="{FF2B5EF4-FFF2-40B4-BE49-F238E27FC236}">
                <a16:creationId xmlns:a16="http://schemas.microsoft.com/office/drawing/2014/main" id="{0CDF7544-465A-419D-B712-77CAAD9293D5}"/>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1" name="Text Placeholder 2">
            <a:extLst>
              <a:ext uri="{FF2B5EF4-FFF2-40B4-BE49-F238E27FC236}">
                <a16:creationId xmlns:a16="http://schemas.microsoft.com/office/drawing/2014/main" id="{4BD29AB3-D5AF-4B07-8F8D-FAC5EB8C6894}"/>
              </a:ext>
            </a:extLst>
          </p:cNvPr>
          <p:cNvSpPr>
            <a:spLocks noGrp="1"/>
          </p:cNvSpPr>
          <p:nvPr>
            <p:ph type="body" idx="15" hasCustomPrompt="1"/>
          </p:nvPr>
        </p:nvSpPr>
        <p:spPr>
          <a:xfrm>
            <a:off x="3429000" y="6071616"/>
            <a:ext cx="5334000" cy="786384"/>
          </a:xfrm>
          <a:prstGeom prst="rect">
            <a:avLst/>
          </a:prstGeom>
          <a:solidFill>
            <a:schemeClr val="tx2"/>
          </a:solidFill>
        </p:spPr>
        <p:txBody>
          <a:bodyPr vert="horz" lIns="457200" tIns="45720" rIns="457200" bIns="45720" rtlCol="0" anchor="ctr">
            <a:noAutofit/>
          </a:bodyPr>
          <a:lstStyle>
            <a:lvl1pPr>
              <a:defRPr lang="en-US" sz="1400" spc="100" dirty="0">
                <a:solidFill>
                  <a:schemeClr val="bg1"/>
                </a:solidFill>
                <a:latin typeface="Raleway Medium" panose="020B0603030101060003" pitchFamily="34" charset="0"/>
              </a:defRPr>
            </a:lvl1pPr>
          </a:lstStyle>
          <a:p>
            <a:pPr marL="0" lvl="0" indent="0" algn="ctr" defTabSz="457200">
              <a:lnSpc>
                <a:spcPct val="114000"/>
              </a:lnSpc>
              <a:spcBef>
                <a:spcPct val="0"/>
              </a:spcBef>
              <a:buNone/>
            </a:pPr>
            <a:r>
              <a:rPr lang="en-US"/>
              <a:t>CLICK TO EDIT QUOTE TEXT</a:t>
            </a:r>
          </a:p>
        </p:txBody>
      </p:sp>
    </p:spTree>
    <p:extLst>
      <p:ext uri="{BB962C8B-B14F-4D97-AF65-F5344CB8AC3E}">
        <p14:creationId xmlns:p14="http://schemas.microsoft.com/office/powerpoint/2010/main" val="30649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Content Columns">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F8BC83FD-E78C-4695-AC5E-09C1D628DD52}"/>
              </a:ext>
            </a:extLst>
          </p:cNvPr>
          <p:cNvSpPr>
            <a:spLocks noGrp="1"/>
          </p:cNvSpPr>
          <p:nvPr>
            <p:ph type="title" hasCustomPrompt="1"/>
          </p:nvPr>
        </p:nvSpPr>
        <p:spPr>
          <a:xfrm>
            <a:off x="1539240" y="641797"/>
            <a:ext cx="9113520" cy="365760"/>
          </a:xfrm>
          <a:prstGeom prst="rect">
            <a:avLst/>
          </a:prstGeom>
        </p:spPr>
        <p:txBody>
          <a:bodyPr tIns="0" bIns="0" anchor="ctr">
            <a:noAutofit/>
          </a:bodyPr>
          <a:lstStyle>
            <a:lvl1pPr algn="l">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40" name="Content Placeholder 2">
            <a:extLst>
              <a:ext uri="{FF2B5EF4-FFF2-40B4-BE49-F238E27FC236}">
                <a16:creationId xmlns:a16="http://schemas.microsoft.com/office/drawing/2014/main" id="{832DDECF-3819-4307-8A80-B967872A86DC}"/>
              </a:ext>
            </a:extLst>
          </p:cNvPr>
          <p:cNvSpPr>
            <a:spLocks noGrp="1"/>
          </p:cNvSpPr>
          <p:nvPr>
            <p:ph sz="half" idx="33" hasCustomPrompt="1"/>
          </p:nvPr>
        </p:nvSpPr>
        <p:spPr>
          <a:xfrm>
            <a:off x="6309360" y="1380092"/>
            <a:ext cx="4343400" cy="4235973"/>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14000"/>
              </a:lnSpc>
              <a:spcBef>
                <a:spcPts val="0"/>
              </a:spcBef>
              <a:spcAft>
                <a:spcPts val="60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marL="685800" lvl="1" indent="-228600" algn="l" defTabSz="914400" rtl="0" eaLnBrk="1" latinLnBrk="0" hangingPunct="1">
              <a:lnSpc>
                <a:spcPct val="130000"/>
              </a:lnSpc>
              <a:spcBef>
                <a:spcPts val="0"/>
              </a:spcBef>
              <a:spcAft>
                <a:spcPts val="1200"/>
              </a:spcAft>
              <a:buClr>
                <a:schemeClr val="bg2">
                  <a:lumMod val="75000"/>
                </a:schemeClr>
              </a:buClr>
              <a:buSzPct val="100000"/>
              <a:buFont typeface="Wingdings" panose="05000000000000000000" pitchFamily="2" charset="2"/>
              <a:buChar char=""/>
            </a:pPr>
            <a:r>
              <a:rPr lang="en-US"/>
              <a:t>Second level</a:t>
            </a:r>
          </a:p>
        </p:txBody>
      </p:sp>
      <p:sp>
        <p:nvSpPr>
          <p:cNvPr id="43" name="Content Placeholder 2">
            <a:extLst>
              <a:ext uri="{FF2B5EF4-FFF2-40B4-BE49-F238E27FC236}">
                <a16:creationId xmlns:a16="http://schemas.microsoft.com/office/drawing/2014/main" id="{FC30E937-07EE-4D57-9E29-15FBD5E84374}"/>
              </a:ext>
            </a:extLst>
          </p:cNvPr>
          <p:cNvSpPr>
            <a:spLocks noGrp="1"/>
          </p:cNvSpPr>
          <p:nvPr>
            <p:ph sz="half" idx="35" hasCustomPrompt="1"/>
          </p:nvPr>
        </p:nvSpPr>
        <p:spPr>
          <a:xfrm>
            <a:off x="1539240" y="1380092"/>
            <a:ext cx="4370832" cy="4235973"/>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14000"/>
              </a:lnSpc>
              <a:spcBef>
                <a:spcPts val="0"/>
              </a:spcBef>
              <a:spcAft>
                <a:spcPts val="60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marL="685800" lvl="1" indent="-228600" algn="l" defTabSz="914400" rtl="0" eaLnBrk="1" latinLnBrk="0" hangingPunct="1">
              <a:lnSpc>
                <a:spcPct val="130000"/>
              </a:lnSpc>
              <a:spcBef>
                <a:spcPts val="0"/>
              </a:spcBef>
              <a:spcAft>
                <a:spcPts val="1200"/>
              </a:spcAft>
              <a:buClr>
                <a:schemeClr val="bg2">
                  <a:lumMod val="75000"/>
                </a:schemeClr>
              </a:buClr>
              <a:buSzPct val="100000"/>
              <a:buFont typeface="Wingdings" panose="05000000000000000000" pitchFamily="2" charset="2"/>
              <a:buChar char=""/>
            </a:pPr>
            <a:r>
              <a:rPr lang="en-US"/>
              <a:t>Second level</a:t>
            </a:r>
          </a:p>
        </p:txBody>
      </p:sp>
      <p:sp>
        <p:nvSpPr>
          <p:cNvPr id="10" name="Slide Number Placeholder 10">
            <a:extLst>
              <a:ext uri="{FF2B5EF4-FFF2-40B4-BE49-F238E27FC236}">
                <a16:creationId xmlns:a16="http://schemas.microsoft.com/office/drawing/2014/main" id="{115D965D-B3B6-4DF9-96F3-E5FA1687C4BE}"/>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9" name="Text Placeholder 2">
            <a:extLst>
              <a:ext uri="{FF2B5EF4-FFF2-40B4-BE49-F238E27FC236}">
                <a16:creationId xmlns:a16="http://schemas.microsoft.com/office/drawing/2014/main" id="{1FC5EFF0-2FDB-4688-A7F1-6E4DA6C00908}"/>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pic>
        <p:nvPicPr>
          <p:cNvPr id="11" name="Graphic 10">
            <a:extLst>
              <a:ext uri="{FF2B5EF4-FFF2-40B4-BE49-F238E27FC236}">
                <a16:creationId xmlns:a16="http://schemas.microsoft.com/office/drawing/2014/main" id="{A2D53A65-2074-45FE-AF7A-F5A76646D2A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588" r="29924"/>
          <a:stretch/>
        </p:blipFill>
        <p:spPr>
          <a:xfrm rot="5400000" flipV="1">
            <a:off x="-338528" y="3637785"/>
            <a:ext cx="1640840" cy="1074617"/>
          </a:xfrm>
          <a:prstGeom prst="rect">
            <a:avLst/>
          </a:prstGeom>
        </p:spPr>
      </p:pic>
      <p:pic>
        <p:nvPicPr>
          <p:cNvPr id="12" name="Graphic 11">
            <a:extLst>
              <a:ext uri="{FF2B5EF4-FFF2-40B4-BE49-F238E27FC236}">
                <a16:creationId xmlns:a16="http://schemas.microsoft.com/office/drawing/2014/main" id="{0B4AB0CC-689F-4995-AEF4-CE07FE4B6F5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4265"/>
          <a:stretch/>
        </p:blipFill>
        <p:spPr>
          <a:xfrm rot="5400000" flipH="1">
            <a:off x="-583567" y="5344716"/>
            <a:ext cx="1819322" cy="650138"/>
          </a:xfrm>
          <a:prstGeom prst="rect">
            <a:avLst/>
          </a:prstGeom>
        </p:spPr>
      </p:pic>
      <p:pic>
        <p:nvPicPr>
          <p:cNvPr id="15" name="Graphic 14">
            <a:extLst>
              <a:ext uri="{FF2B5EF4-FFF2-40B4-BE49-F238E27FC236}">
                <a16:creationId xmlns:a16="http://schemas.microsoft.com/office/drawing/2014/main" id="{577F26F1-162E-453B-A0A6-4FB12488E85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554" t="-8890" r="-1009" b="-1716"/>
          <a:stretch/>
        </p:blipFill>
        <p:spPr>
          <a:xfrm>
            <a:off x="18472" y="4519432"/>
            <a:ext cx="1219200" cy="925908"/>
          </a:xfrm>
          <a:prstGeom prst="rect">
            <a:avLst/>
          </a:prstGeom>
        </p:spPr>
      </p:pic>
    </p:spTree>
    <p:extLst>
      <p:ext uri="{BB962C8B-B14F-4D97-AF65-F5344CB8AC3E}">
        <p14:creationId xmlns:p14="http://schemas.microsoft.com/office/powerpoint/2010/main" val="2562468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Content Left">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4B6CBD5D-8C3A-46B2-9746-9CE0C6EAC039}"/>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22" name="Graphic 21">
            <a:extLst>
              <a:ext uri="{FF2B5EF4-FFF2-40B4-BE49-F238E27FC236}">
                <a16:creationId xmlns:a16="http://schemas.microsoft.com/office/drawing/2014/main" id="{DB9E6874-492F-4F8F-981A-4E8C750D20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464" y="569273"/>
            <a:ext cx="2341519" cy="2726638"/>
          </a:xfrm>
          <a:prstGeom prst="rect">
            <a:avLst/>
          </a:prstGeom>
        </p:spPr>
      </p:pic>
      <p:sp>
        <p:nvSpPr>
          <p:cNvPr id="23" name="Text Placeholder 2">
            <a:extLst>
              <a:ext uri="{FF2B5EF4-FFF2-40B4-BE49-F238E27FC236}">
                <a16:creationId xmlns:a16="http://schemas.microsoft.com/office/drawing/2014/main" id="{A40A8B1A-8883-42AC-92E9-B2E74BEA7950}"/>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
        <p:nvSpPr>
          <p:cNvPr id="10" name="Picture Placeholder 14">
            <a:extLst>
              <a:ext uri="{FF2B5EF4-FFF2-40B4-BE49-F238E27FC236}">
                <a16:creationId xmlns:a16="http://schemas.microsoft.com/office/drawing/2014/main" id="{5CAA1D7B-0B6E-4A7D-A1EB-E3934F5FCDCA}"/>
              </a:ext>
            </a:extLst>
          </p:cNvPr>
          <p:cNvSpPr>
            <a:spLocks noGrp="1"/>
          </p:cNvSpPr>
          <p:nvPr>
            <p:ph type="pic" sz="quarter" idx="16"/>
          </p:nvPr>
        </p:nvSpPr>
        <p:spPr>
          <a:xfrm>
            <a:off x="1280038" y="1193217"/>
            <a:ext cx="4467421" cy="4471566"/>
          </a:xfrm>
          <a:prstGeom prst="ellipse">
            <a:avLst/>
          </a:prstGeom>
        </p:spPr>
        <p:txBody>
          <a:bodyPr/>
          <a:lstStyle>
            <a:lvl1pPr marL="0" indent="0" algn="ctr">
              <a:buNone/>
              <a:defRPr/>
            </a:lvl1pPr>
          </a:lstStyle>
          <a:p>
            <a:endParaRPr lang="en-CA" dirty="0"/>
          </a:p>
        </p:txBody>
      </p:sp>
      <p:sp>
        <p:nvSpPr>
          <p:cNvPr id="11" name="Title 1">
            <a:extLst>
              <a:ext uri="{FF2B5EF4-FFF2-40B4-BE49-F238E27FC236}">
                <a16:creationId xmlns:a16="http://schemas.microsoft.com/office/drawing/2014/main" id="{6793C17E-E459-48BE-8D4D-A254F8DB5BFB}"/>
              </a:ext>
            </a:extLst>
          </p:cNvPr>
          <p:cNvSpPr>
            <a:spLocks noGrp="1"/>
          </p:cNvSpPr>
          <p:nvPr>
            <p:ph type="title" hasCustomPrompt="1"/>
          </p:nvPr>
        </p:nvSpPr>
        <p:spPr>
          <a:xfrm>
            <a:off x="6541130" y="1315735"/>
            <a:ext cx="4370832" cy="365760"/>
          </a:xfrm>
          <a:prstGeom prst="rect">
            <a:avLst/>
          </a:prstGeom>
        </p:spPr>
        <p:txBody>
          <a:bodyPr tIns="0" bIns="0" anchor="ctr">
            <a:noAutofit/>
          </a:bodyPr>
          <a:lstStyle>
            <a:lvl1pP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17" name="Content Placeholder 2">
            <a:extLst>
              <a:ext uri="{FF2B5EF4-FFF2-40B4-BE49-F238E27FC236}">
                <a16:creationId xmlns:a16="http://schemas.microsoft.com/office/drawing/2014/main" id="{2907C345-8C30-419D-AAAD-CBD57D32DD9C}"/>
              </a:ext>
            </a:extLst>
          </p:cNvPr>
          <p:cNvSpPr>
            <a:spLocks noGrp="1"/>
          </p:cNvSpPr>
          <p:nvPr>
            <p:ph sz="half" idx="33" hasCustomPrompt="1"/>
          </p:nvPr>
        </p:nvSpPr>
        <p:spPr>
          <a:xfrm>
            <a:off x="6547442" y="1829801"/>
            <a:ext cx="4343400" cy="3712464"/>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14000"/>
              </a:lnSpc>
              <a:spcBef>
                <a:spcPts val="0"/>
              </a:spcBef>
              <a:spcAft>
                <a:spcPts val="600"/>
              </a:spcAft>
              <a:buClr>
                <a:schemeClr val="bg2">
                  <a:lumMod val="75000"/>
                </a:schemeClr>
              </a:buClr>
              <a:buSzPct val="100000"/>
              <a:buFont typeface="Wingdings" panose="05000000000000000000" pitchFamily="2" charset="2"/>
              <a:buChar char=""/>
              <a:defRPr lang="en-US" sz="1800" kern="1200" dirty="0">
                <a:solidFill>
                  <a:schemeClr val="tx1"/>
                </a:solidFill>
                <a:latin typeface="+mn-lt"/>
                <a:ea typeface="+mn-ea"/>
                <a:cs typeface="+mn-cs"/>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marL="685800" lvl="1" indent="-228600" algn="l" defTabSz="914400" rtl="0" eaLnBrk="1" latinLnBrk="0" hangingPunct="1">
              <a:lnSpc>
                <a:spcPct val="130000"/>
              </a:lnSpc>
              <a:spcBef>
                <a:spcPts val="0"/>
              </a:spcBef>
              <a:spcAft>
                <a:spcPts val="1200"/>
              </a:spcAft>
              <a:buClr>
                <a:schemeClr val="bg2">
                  <a:lumMod val="75000"/>
                </a:schemeClr>
              </a:buClr>
              <a:buSzPct val="100000"/>
              <a:buFont typeface="Wingdings" panose="05000000000000000000" pitchFamily="2" charset="2"/>
              <a:buChar char=""/>
            </a:pPr>
            <a:r>
              <a:rPr lang="en-US"/>
              <a:t>Second level</a:t>
            </a:r>
          </a:p>
        </p:txBody>
      </p:sp>
      <p:pic>
        <p:nvPicPr>
          <p:cNvPr id="18" name="Graphic 17">
            <a:extLst>
              <a:ext uri="{FF2B5EF4-FFF2-40B4-BE49-F238E27FC236}">
                <a16:creationId xmlns:a16="http://schemas.microsoft.com/office/drawing/2014/main" id="{FE189F10-CC3A-4DDA-A50C-544BBE6B362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64265"/>
          <a:stretch/>
        </p:blipFill>
        <p:spPr>
          <a:xfrm rot="10800000" flipH="1">
            <a:off x="9845077" y="0"/>
            <a:ext cx="1819322" cy="650138"/>
          </a:xfrm>
          <a:prstGeom prst="rect">
            <a:avLst/>
          </a:prstGeom>
        </p:spPr>
      </p:pic>
      <p:pic>
        <p:nvPicPr>
          <p:cNvPr id="19" name="Graphic 18">
            <a:extLst>
              <a:ext uri="{FF2B5EF4-FFF2-40B4-BE49-F238E27FC236}">
                <a16:creationId xmlns:a16="http://schemas.microsoft.com/office/drawing/2014/main" id="{A86958B9-024B-445F-AE28-E9ED00E2FCD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554" t="-8890" r="-1009" b="-1716"/>
          <a:stretch/>
        </p:blipFill>
        <p:spPr>
          <a:xfrm>
            <a:off x="9658115" y="62787"/>
            <a:ext cx="1219200" cy="925908"/>
          </a:xfrm>
          <a:prstGeom prst="rect">
            <a:avLst/>
          </a:prstGeom>
        </p:spPr>
      </p:pic>
    </p:spTree>
    <p:extLst>
      <p:ext uri="{BB962C8B-B14F-4D97-AF65-F5344CB8AC3E}">
        <p14:creationId xmlns:p14="http://schemas.microsoft.com/office/powerpoint/2010/main" val="8090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DFDF2776-34C7-424A-9A10-5B3CBFC663A0}"/>
              </a:ext>
            </a:extLst>
          </p:cNvPr>
          <p:cNvSpPr>
            <a:spLocks noGrp="1"/>
          </p:cNvSpPr>
          <p:nvPr>
            <p:ph type="pic" sz="quarter" idx="14"/>
          </p:nvPr>
        </p:nvSpPr>
        <p:spPr>
          <a:xfrm>
            <a:off x="0" y="-6350"/>
            <a:ext cx="12192000" cy="4512090"/>
          </a:xfrm>
          <a:prstGeom prst="rect">
            <a:avLst/>
          </a:prstGeom>
        </p:spPr>
        <p:txBody>
          <a:bodyPr/>
          <a:lstStyle>
            <a:lvl1pPr marL="0" indent="0" algn="l">
              <a:buNone/>
              <a:defRPr/>
            </a:lvl1pPr>
          </a:lstStyle>
          <a:p>
            <a:endParaRPr lang="en-CA" dirty="0"/>
          </a:p>
        </p:txBody>
      </p:sp>
      <p:sp>
        <p:nvSpPr>
          <p:cNvPr id="15" name="Picture Placeholder 14">
            <a:extLst>
              <a:ext uri="{FF2B5EF4-FFF2-40B4-BE49-F238E27FC236}">
                <a16:creationId xmlns:a16="http://schemas.microsoft.com/office/drawing/2014/main" id="{FAD4F400-EAC4-424B-B387-0DED87851264}"/>
              </a:ext>
            </a:extLst>
          </p:cNvPr>
          <p:cNvSpPr>
            <a:spLocks noGrp="1" noChangeAspect="1"/>
          </p:cNvSpPr>
          <p:nvPr>
            <p:ph type="pic" sz="quarter" idx="13"/>
          </p:nvPr>
        </p:nvSpPr>
        <p:spPr>
          <a:xfrm>
            <a:off x="892073" y="1768889"/>
            <a:ext cx="3544715" cy="3544715"/>
          </a:xfrm>
          <a:prstGeom prst="ellipse">
            <a:avLst/>
          </a:prstGeom>
          <a:ln w="50800">
            <a:solidFill>
              <a:schemeClr val="bg1"/>
            </a:solidFill>
          </a:ln>
        </p:spPr>
        <p:txBody>
          <a:bodyPr/>
          <a:lstStyle>
            <a:lvl1pPr marL="0" indent="0" algn="ctr">
              <a:buNone/>
              <a:defRPr/>
            </a:lvl1pPr>
          </a:lstStyle>
          <a:p>
            <a:endParaRPr lang="en-CA" dirty="0"/>
          </a:p>
        </p:txBody>
      </p:sp>
      <p:sp>
        <p:nvSpPr>
          <p:cNvPr id="11" name="Slide Number Placeholder 10">
            <a:extLst>
              <a:ext uri="{FF2B5EF4-FFF2-40B4-BE49-F238E27FC236}">
                <a16:creationId xmlns:a16="http://schemas.microsoft.com/office/drawing/2014/main" id="{10322F25-7B4F-40D5-AE92-2196DA5F655A}"/>
              </a:ext>
            </a:extLst>
          </p:cNvPr>
          <p:cNvSpPr>
            <a:spLocks noGrp="1"/>
          </p:cNvSpPr>
          <p:nvPr>
            <p:ph type="sldNum" sz="quarter" idx="12"/>
          </p:nvPr>
        </p:nvSpPr>
        <p:spPr>
          <a:xfrm flipH="1" flipV="1">
            <a:off x="11664399" y="664687"/>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8" name="Title 1">
            <a:extLst>
              <a:ext uri="{FF2B5EF4-FFF2-40B4-BE49-F238E27FC236}">
                <a16:creationId xmlns:a16="http://schemas.microsoft.com/office/drawing/2014/main" id="{86663ADD-55A0-4048-9CEE-C749C246566A}"/>
              </a:ext>
            </a:extLst>
          </p:cNvPr>
          <p:cNvSpPr>
            <a:spLocks noGrp="1"/>
          </p:cNvSpPr>
          <p:nvPr>
            <p:ph type="title" hasCustomPrompt="1"/>
          </p:nvPr>
        </p:nvSpPr>
        <p:spPr>
          <a:xfrm>
            <a:off x="1066800" y="5729400"/>
            <a:ext cx="8229600" cy="442570"/>
          </a:xfrm>
          <a:prstGeom prst="rect">
            <a:avLst/>
          </a:prstGeom>
        </p:spPr>
        <p:txBody>
          <a:bodyPr tIns="0" bIns="0" anchor="t">
            <a:normAutofit/>
          </a:bodyPr>
          <a:lstStyle>
            <a:lvl1pPr>
              <a:defRPr lang="en-CA" sz="2800" kern="1200" dirty="0">
                <a:solidFill>
                  <a:schemeClr val="tx2"/>
                </a:solidFill>
                <a:latin typeface="+mj-lt"/>
                <a:ea typeface="+mj-ea"/>
                <a:cs typeface="+mj-cs"/>
              </a:defRPr>
            </a:lvl1pPr>
          </a:lstStyle>
          <a:p>
            <a:r>
              <a:rPr lang="en-US"/>
              <a:t>Click to edit title</a:t>
            </a:r>
            <a:endParaRPr lang="en-CA"/>
          </a:p>
        </p:txBody>
      </p:sp>
    </p:spTree>
    <p:extLst>
      <p:ext uri="{BB962C8B-B14F-4D97-AF65-F5344CB8AC3E}">
        <p14:creationId xmlns:p14="http://schemas.microsoft.com/office/powerpoint/2010/main" val="3151530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Content Left 2">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0322F25-7B4F-40D5-AE92-2196DA5F655A}"/>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9" name="Rectangle 8">
            <a:extLst>
              <a:ext uri="{FF2B5EF4-FFF2-40B4-BE49-F238E27FC236}">
                <a16:creationId xmlns:a16="http://schemas.microsoft.com/office/drawing/2014/main" id="{B9E405AD-D225-476C-A3C6-C4F192013A72}"/>
              </a:ext>
            </a:extLst>
          </p:cNvPr>
          <p:cNvSpPr/>
          <p:nvPr userDrawn="1"/>
        </p:nvSpPr>
        <p:spPr>
          <a:xfrm>
            <a:off x="0"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2" name="Text Placeholder 2">
            <a:extLst>
              <a:ext uri="{FF2B5EF4-FFF2-40B4-BE49-F238E27FC236}">
                <a16:creationId xmlns:a16="http://schemas.microsoft.com/office/drawing/2014/main" id="{5B3DD568-6ACF-4512-9FF0-9867856E52A5}"/>
              </a:ext>
            </a:extLst>
          </p:cNvPr>
          <p:cNvSpPr>
            <a:spLocks noGrp="1"/>
          </p:cNvSpPr>
          <p:nvPr>
            <p:ph type="body" idx="23" hasCustomPrompt="1"/>
          </p:nvPr>
        </p:nvSpPr>
        <p:spPr>
          <a:xfrm>
            <a:off x="399982" y="3169920"/>
            <a:ext cx="2629037" cy="2603554"/>
          </a:xfrm>
          <a:prstGeom prst="rect">
            <a:avLst/>
          </a:prstGeom>
        </p:spPr>
        <p:txBody>
          <a:bodyPr anchor="t">
            <a:normAutofit/>
          </a:bodyPr>
          <a:lstStyle>
            <a:lvl1pPr marL="0" indent="0" algn="l">
              <a:lnSpc>
                <a:spcPct val="114000"/>
              </a:lnSpc>
              <a:spcBef>
                <a:spcPts val="0"/>
              </a:spcBef>
              <a:buNone/>
              <a:defRPr lang="en-US" sz="18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6" name="Picture Placeholder 14">
            <a:extLst>
              <a:ext uri="{FF2B5EF4-FFF2-40B4-BE49-F238E27FC236}">
                <a16:creationId xmlns:a16="http://schemas.microsoft.com/office/drawing/2014/main" id="{27C40D2F-7A68-46F4-AB6C-0F4FDA2F2E78}"/>
              </a:ext>
            </a:extLst>
          </p:cNvPr>
          <p:cNvSpPr>
            <a:spLocks noGrp="1"/>
          </p:cNvSpPr>
          <p:nvPr>
            <p:ph type="pic" sz="quarter" idx="13"/>
          </p:nvPr>
        </p:nvSpPr>
        <p:spPr>
          <a:xfrm>
            <a:off x="571500" y="623950"/>
            <a:ext cx="2286000" cy="2286000"/>
          </a:xfrm>
          <a:prstGeom prst="ellipse">
            <a:avLst/>
          </a:prstGeom>
        </p:spPr>
        <p:txBody>
          <a:bodyPr/>
          <a:lstStyle>
            <a:lvl1pPr marL="0" indent="0" algn="ctr">
              <a:buNone/>
              <a:defRPr>
                <a:solidFill>
                  <a:schemeClr val="bg1"/>
                </a:solidFill>
              </a:defRPr>
            </a:lvl1pPr>
          </a:lstStyle>
          <a:p>
            <a:endParaRPr lang="en-CA" dirty="0"/>
          </a:p>
        </p:txBody>
      </p:sp>
      <p:sp>
        <p:nvSpPr>
          <p:cNvPr id="14" name="Text Placeholder 2">
            <a:extLst>
              <a:ext uri="{FF2B5EF4-FFF2-40B4-BE49-F238E27FC236}">
                <a16:creationId xmlns:a16="http://schemas.microsoft.com/office/drawing/2014/main" id="{C4BA4433-3135-4489-94F5-6CB1CC0FBAC0}"/>
              </a:ext>
            </a:extLst>
          </p:cNvPr>
          <p:cNvSpPr>
            <a:spLocks noGrp="1"/>
          </p:cNvSpPr>
          <p:nvPr>
            <p:ph type="body" idx="24" hasCustomPrompt="1"/>
          </p:nvPr>
        </p:nvSpPr>
        <p:spPr>
          <a:xfrm>
            <a:off x="399982" y="5773474"/>
            <a:ext cx="2629037" cy="607006"/>
          </a:xfrm>
          <a:prstGeom prst="rect">
            <a:avLst/>
          </a:prstGeom>
        </p:spPr>
        <p:txBody>
          <a:bodyPr anchor="t">
            <a:normAutofit/>
          </a:bodyPr>
          <a:lstStyle>
            <a:lvl1pPr marL="0" indent="0" algn="l">
              <a:lnSpc>
                <a:spcPct val="114000"/>
              </a:lnSpc>
              <a:spcBef>
                <a:spcPts val="0"/>
              </a:spcBef>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author / secondary text</a:t>
            </a:r>
          </a:p>
        </p:txBody>
      </p:sp>
      <p:sp>
        <p:nvSpPr>
          <p:cNvPr id="20" name="Content Placeholder 2">
            <a:extLst>
              <a:ext uri="{FF2B5EF4-FFF2-40B4-BE49-F238E27FC236}">
                <a16:creationId xmlns:a16="http://schemas.microsoft.com/office/drawing/2014/main" id="{DE1FF990-9673-4EC3-AF13-807F112AF873}"/>
              </a:ext>
            </a:extLst>
          </p:cNvPr>
          <p:cNvSpPr>
            <a:spLocks noGrp="1"/>
          </p:cNvSpPr>
          <p:nvPr>
            <p:ph sz="half" idx="34" hasCustomPrompt="1"/>
          </p:nvPr>
        </p:nvSpPr>
        <p:spPr>
          <a:xfrm>
            <a:off x="4858916" y="1297563"/>
            <a:ext cx="5375564" cy="4932969"/>
          </a:xfrm>
          <a:prstGeom prst="rect">
            <a:avLst/>
          </a:prstGeom>
        </p:spPr>
        <p:txBody>
          <a:bodyPr numCol="2"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3" name="Title 1">
            <a:extLst>
              <a:ext uri="{FF2B5EF4-FFF2-40B4-BE49-F238E27FC236}">
                <a16:creationId xmlns:a16="http://schemas.microsoft.com/office/drawing/2014/main" id="{51A90E75-2FEF-47C7-BAC1-0391136237ED}"/>
              </a:ext>
            </a:extLst>
          </p:cNvPr>
          <p:cNvSpPr>
            <a:spLocks noGrp="1"/>
          </p:cNvSpPr>
          <p:nvPr>
            <p:ph type="title" hasCustomPrompt="1"/>
          </p:nvPr>
        </p:nvSpPr>
        <p:spPr>
          <a:xfrm>
            <a:off x="4858916" y="623950"/>
            <a:ext cx="539496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Tree>
    <p:extLst>
      <p:ext uri="{BB962C8B-B14F-4D97-AF65-F5344CB8AC3E}">
        <p14:creationId xmlns:p14="http://schemas.microsoft.com/office/powerpoint/2010/main" val="87472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0322F25-7B4F-40D5-AE92-2196DA5F655A}"/>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8" name="Content Placeholder 2">
            <a:extLst>
              <a:ext uri="{FF2B5EF4-FFF2-40B4-BE49-F238E27FC236}">
                <a16:creationId xmlns:a16="http://schemas.microsoft.com/office/drawing/2014/main" id="{5DFAC51A-F0AA-409C-B2D1-698B1A37E21B}"/>
              </a:ext>
            </a:extLst>
          </p:cNvPr>
          <p:cNvSpPr>
            <a:spLocks noGrp="1"/>
          </p:cNvSpPr>
          <p:nvPr>
            <p:ph sz="half" idx="33" hasCustomPrompt="1"/>
          </p:nvPr>
        </p:nvSpPr>
        <p:spPr>
          <a:xfrm>
            <a:off x="3931920" y="1297563"/>
            <a:ext cx="7467600" cy="4932969"/>
          </a:xfrm>
          <a:prstGeom prst="rect">
            <a:avLst/>
          </a:prstGeom>
        </p:spPr>
        <p:txBody>
          <a:bodyPr numCol="2"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22" name="Rectangle 21">
            <a:extLst>
              <a:ext uri="{FF2B5EF4-FFF2-40B4-BE49-F238E27FC236}">
                <a16:creationId xmlns:a16="http://schemas.microsoft.com/office/drawing/2014/main" id="{10332F1C-A8F6-4474-A02E-1874584A3FF2}"/>
              </a:ext>
            </a:extLst>
          </p:cNvPr>
          <p:cNvSpPr/>
          <p:nvPr userDrawn="1"/>
        </p:nvSpPr>
        <p:spPr>
          <a:xfrm>
            <a:off x="1" y="4645891"/>
            <a:ext cx="3429000" cy="2212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5" name="Picture Placeholder 16">
            <a:extLst>
              <a:ext uri="{FF2B5EF4-FFF2-40B4-BE49-F238E27FC236}">
                <a16:creationId xmlns:a16="http://schemas.microsoft.com/office/drawing/2014/main" id="{79AD4852-588B-4BE5-9AB6-299366C8BC51}"/>
              </a:ext>
            </a:extLst>
          </p:cNvPr>
          <p:cNvSpPr>
            <a:spLocks noGrp="1"/>
          </p:cNvSpPr>
          <p:nvPr>
            <p:ph type="pic" sz="quarter" idx="14"/>
          </p:nvPr>
        </p:nvSpPr>
        <p:spPr>
          <a:xfrm>
            <a:off x="0" y="2"/>
            <a:ext cx="3429000" cy="4645891"/>
          </a:xfrm>
          <a:prstGeom prst="rect">
            <a:avLst/>
          </a:prstGeom>
        </p:spPr>
        <p:txBody>
          <a:bodyPr/>
          <a:lstStyle>
            <a:lvl1pPr marL="0" indent="0" algn="ctr">
              <a:buNone/>
              <a:defRPr/>
            </a:lvl1pPr>
          </a:lstStyle>
          <a:p>
            <a:endParaRPr lang="en-CA" dirty="0"/>
          </a:p>
        </p:txBody>
      </p:sp>
      <p:sp>
        <p:nvSpPr>
          <p:cNvPr id="9" name="Text Placeholder 2">
            <a:extLst>
              <a:ext uri="{FF2B5EF4-FFF2-40B4-BE49-F238E27FC236}">
                <a16:creationId xmlns:a16="http://schemas.microsoft.com/office/drawing/2014/main" id="{5EEFA98C-6D5F-4BCC-9AAD-E4AEF22522DB}"/>
              </a:ext>
            </a:extLst>
          </p:cNvPr>
          <p:cNvSpPr>
            <a:spLocks noGrp="1"/>
          </p:cNvSpPr>
          <p:nvPr>
            <p:ph type="body" idx="29" hasCustomPrompt="1"/>
          </p:nvPr>
        </p:nvSpPr>
        <p:spPr>
          <a:xfrm>
            <a:off x="399982" y="5528305"/>
            <a:ext cx="2656746" cy="731520"/>
          </a:xfrm>
          <a:prstGeom prst="rect">
            <a:avLst/>
          </a:prstGeom>
        </p:spPr>
        <p:txBody>
          <a:bodyPr wrap="square" anchor="t">
            <a:normAutofit/>
          </a:bodyPr>
          <a:lstStyle>
            <a:lvl1pPr marL="0" indent="0" algn="l">
              <a:lnSpc>
                <a:spcPct val="114000"/>
              </a:lnSpc>
              <a:spcBef>
                <a:spcPts val="0"/>
              </a:spcBef>
              <a:buNone/>
              <a:defRPr lang="en-US" sz="18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4" name="Text Placeholder 2">
            <a:extLst>
              <a:ext uri="{FF2B5EF4-FFF2-40B4-BE49-F238E27FC236}">
                <a16:creationId xmlns:a16="http://schemas.microsoft.com/office/drawing/2014/main" id="{AFA483B1-B524-47D3-BD23-6876765C743D}"/>
              </a:ext>
            </a:extLst>
          </p:cNvPr>
          <p:cNvSpPr>
            <a:spLocks noGrp="1"/>
          </p:cNvSpPr>
          <p:nvPr>
            <p:ph type="body" sz="quarter" idx="32" hasCustomPrompt="1"/>
          </p:nvPr>
        </p:nvSpPr>
        <p:spPr>
          <a:xfrm>
            <a:off x="372272" y="4876750"/>
            <a:ext cx="914400" cy="687387"/>
          </a:xfrm>
        </p:spPr>
        <p:txBody>
          <a:bodyPr>
            <a:noAutofit/>
          </a:bodyPr>
          <a:lstStyle>
            <a:lvl1pPr marL="0" indent="0">
              <a:lnSpc>
                <a:spcPct val="90000"/>
              </a:lnSpc>
              <a:buNone/>
              <a:defRPr sz="12000">
                <a:ln w="12700">
                  <a:solidFill>
                    <a:schemeClr val="accent1"/>
                  </a:solidFill>
                </a:ln>
                <a:solidFill>
                  <a:schemeClr val="accent1"/>
                </a:solidFill>
                <a:latin typeface="Raleway SemiBold" panose="020B07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endParaRPr lang="en-CA"/>
          </a:p>
        </p:txBody>
      </p:sp>
      <p:sp>
        <p:nvSpPr>
          <p:cNvPr id="15" name="Title 1">
            <a:extLst>
              <a:ext uri="{FF2B5EF4-FFF2-40B4-BE49-F238E27FC236}">
                <a16:creationId xmlns:a16="http://schemas.microsoft.com/office/drawing/2014/main" id="{FA09C599-005E-4F33-8092-AE8F4E107F57}"/>
              </a:ext>
            </a:extLst>
          </p:cNvPr>
          <p:cNvSpPr>
            <a:spLocks noGrp="1"/>
          </p:cNvSpPr>
          <p:nvPr>
            <p:ph type="title" hasCustomPrompt="1"/>
          </p:nvPr>
        </p:nvSpPr>
        <p:spPr>
          <a:xfrm>
            <a:off x="3931920" y="627467"/>
            <a:ext cx="746760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Tree>
    <p:extLst>
      <p:ext uri="{BB962C8B-B14F-4D97-AF65-F5344CB8AC3E}">
        <p14:creationId xmlns:p14="http://schemas.microsoft.com/office/powerpoint/2010/main" val="3211305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Circular Imag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E405AD-D225-476C-A3C6-C4F192013A72}"/>
              </a:ext>
            </a:extLst>
          </p:cNvPr>
          <p:cNvSpPr/>
          <p:nvPr userDrawn="1"/>
        </p:nvSpPr>
        <p:spPr>
          <a:xfrm>
            <a:off x="8763000" y="0"/>
            <a:ext cx="3429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7" name="Slide Number Placeholder 10">
            <a:extLst>
              <a:ext uri="{FF2B5EF4-FFF2-40B4-BE49-F238E27FC236}">
                <a16:creationId xmlns:a16="http://schemas.microsoft.com/office/drawing/2014/main" id="{1FE4B398-26C6-4A3B-905F-999C94C9ECC2}"/>
              </a:ext>
            </a:extLst>
          </p:cNvPr>
          <p:cNvSpPr>
            <a:spLocks noGrp="1"/>
          </p:cNvSpPr>
          <p:nvPr>
            <p:ph type="sldNum" sz="quarter" idx="12"/>
          </p:nvPr>
        </p:nvSpPr>
        <p:spPr>
          <a:xfrm>
            <a:off x="253281"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20" name="Picture Placeholder 14">
            <a:extLst>
              <a:ext uri="{FF2B5EF4-FFF2-40B4-BE49-F238E27FC236}">
                <a16:creationId xmlns:a16="http://schemas.microsoft.com/office/drawing/2014/main" id="{64C4C56C-140E-4A17-AC65-E3FE940AD4BF}"/>
              </a:ext>
            </a:extLst>
          </p:cNvPr>
          <p:cNvSpPr>
            <a:spLocks noGrp="1" noChangeAspect="1"/>
          </p:cNvSpPr>
          <p:nvPr>
            <p:ph type="pic" sz="quarter" idx="13"/>
          </p:nvPr>
        </p:nvSpPr>
        <p:spPr>
          <a:xfrm>
            <a:off x="7391400" y="3487333"/>
            <a:ext cx="2743200" cy="2743200"/>
          </a:xfrm>
          <a:prstGeom prst="ellipse">
            <a:avLst/>
          </a:prstGeom>
        </p:spPr>
        <p:txBody>
          <a:bodyPr/>
          <a:lstStyle>
            <a:lvl1pPr marL="0" indent="0" algn="ctr">
              <a:buNone/>
              <a:defRPr/>
            </a:lvl1pPr>
          </a:lstStyle>
          <a:p>
            <a:endParaRPr lang="en-CA" dirty="0"/>
          </a:p>
        </p:txBody>
      </p:sp>
      <p:sp>
        <p:nvSpPr>
          <p:cNvPr id="24" name="Title 1">
            <a:extLst>
              <a:ext uri="{FF2B5EF4-FFF2-40B4-BE49-F238E27FC236}">
                <a16:creationId xmlns:a16="http://schemas.microsoft.com/office/drawing/2014/main" id="{4EFD92DE-000E-4102-8242-07FE851F4A59}"/>
              </a:ext>
            </a:extLst>
          </p:cNvPr>
          <p:cNvSpPr>
            <a:spLocks noGrp="1"/>
          </p:cNvSpPr>
          <p:nvPr>
            <p:ph type="title" hasCustomPrompt="1"/>
          </p:nvPr>
        </p:nvSpPr>
        <p:spPr>
          <a:xfrm>
            <a:off x="1722460" y="3084489"/>
            <a:ext cx="4370832" cy="369332"/>
          </a:xfrm>
          <a:prstGeom prst="rect">
            <a:avLst/>
          </a:prstGeom>
        </p:spPr>
        <p:txBody>
          <a:bodyPr wrap="square" lIns="0">
            <a:normAutofit/>
          </a:bodyPr>
          <a:lstStyle>
            <a:lvl1pPr>
              <a:defRPr lang="en-CA" sz="2000" kern="1200" dirty="0">
                <a:solidFill>
                  <a:schemeClr val="tx2"/>
                </a:solidFill>
                <a:latin typeface="+mj-lt"/>
                <a:ea typeface="+mn-ea"/>
                <a:cs typeface="+mn-cs"/>
              </a:defRPr>
            </a:lvl1pPr>
          </a:lstStyle>
          <a:p>
            <a:r>
              <a:rPr lang="en-US"/>
              <a:t>Click to edit title</a:t>
            </a:r>
            <a:endParaRPr lang="en-CA"/>
          </a:p>
        </p:txBody>
      </p:sp>
      <p:sp>
        <p:nvSpPr>
          <p:cNvPr id="25" name="Text Placeholder 2">
            <a:extLst>
              <a:ext uri="{FF2B5EF4-FFF2-40B4-BE49-F238E27FC236}">
                <a16:creationId xmlns:a16="http://schemas.microsoft.com/office/drawing/2014/main" id="{66690087-10CA-448D-8A12-21385C1B9DF2}"/>
              </a:ext>
            </a:extLst>
          </p:cNvPr>
          <p:cNvSpPr>
            <a:spLocks noGrp="1"/>
          </p:cNvSpPr>
          <p:nvPr>
            <p:ph type="body" idx="16" hasCustomPrompt="1"/>
          </p:nvPr>
        </p:nvSpPr>
        <p:spPr>
          <a:xfrm>
            <a:off x="1722460" y="641797"/>
            <a:ext cx="4370832" cy="2368733"/>
          </a:xfrm>
          <a:prstGeom prst="rect">
            <a:avLst/>
          </a:prstGeom>
        </p:spPr>
        <p:txBody>
          <a:bodyPr lIns="0" anchor="t">
            <a:normAutofit/>
          </a:bodyPr>
          <a:lstStyle>
            <a:lvl1pPr marL="0" indent="0" algn="l">
              <a:lnSpc>
                <a:spcPct val="114000"/>
              </a:lnSpc>
              <a:spcBef>
                <a:spcPts val="0"/>
              </a:spcBef>
              <a:buNone/>
              <a:defRPr lang="en-US" sz="2600" kern="1200" spc="100" dirty="0">
                <a:solidFill>
                  <a:schemeClr val="bg2">
                    <a:lumMod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MAIN TEXT</a:t>
            </a:r>
          </a:p>
        </p:txBody>
      </p:sp>
      <p:sp>
        <p:nvSpPr>
          <p:cNvPr id="26" name="Content Placeholder 2">
            <a:extLst>
              <a:ext uri="{FF2B5EF4-FFF2-40B4-BE49-F238E27FC236}">
                <a16:creationId xmlns:a16="http://schemas.microsoft.com/office/drawing/2014/main" id="{24C68A4C-3DB7-4982-A5B0-FFD476E153E1}"/>
              </a:ext>
            </a:extLst>
          </p:cNvPr>
          <p:cNvSpPr>
            <a:spLocks noGrp="1"/>
          </p:cNvSpPr>
          <p:nvPr>
            <p:ph sz="half" idx="34" hasCustomPrompt="1"/>
          </p:nvPr>
        </p:nvSpPr>
        <p:spPr>
          <a:xfrm>
            <a:off x="1722460" y="3724321"/>
            <a:ext cx="4370832" cy="2292268"/>
          </a:xfrm>
          <a:prstGeom prst="rect">
            <a:avLst/>
          </a:prstGeom>
        </p:spPr>
        <p:txBody>
          <a:bodyPr lIns="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14" name="Text Placeholder 2">
            <a:extLst>
              <a:ext uri="{FF2B5EF4-FFF2-40B4-BE49-F238E27FC236}">
                <a16:creationId xmlns:a16="http://schemas.microsoft.com/office/drawing/2014/main" id="{FD46005C-29E3-4E63-BD02-86A8ED92985F}"/>
              </a:ext>
            </a:extLst>
          </p:cNvPr>
          <p:cNvSpPr>
            <a:spLocks noGrp="1"/>
          </p:cNvSpPr>
          <p:nvPr>
            <p:ph type="body" idx="29" hasCustomPrompt="1"/>
          </p:nvPr>
        </p:nvSpPr>
        <p:spPr>
          <a:xfrm>
            <a:off x="9141167" y="1055353"/>
            <a:ext cx="2656746" cy="2315313"/>
          </a:xfrm>
          <a:prstGeom prst="rect">
            <a:avLst/>
          </a:prstGeom>
        </p:spPr>
        <p:txBody>
          <a:bodyPr wrap="square" anchor="t">
            <a:normAutofit/>
          </a:bodyPr>
          <a:lstStyle>
            <a:lvl1pPr marL="0" indent="0" algn="l">
              <a:lnSpc>
                <a:spcPct val="114000"/>
              </a:lnSpc>
              <a:spcBef>
                <a:spcPts val="0"/>
              </a:spcBef>
              <a:buNone/>
              <a:defRPr lang="en-US" sz="18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5" name="Text Placeholder 2">
            <a:extLst>
              <a:ext uri="{FF2B5EF4-FFF2-40B4-BE49-F238E27FC236}">
                <a16:creationId xmlns:a16="http://schemas.microsoft.com/office/drawing/2014/main" id="{FEE2101E-7879-4785-B9C9-0A8A782F1968}"/>
              </a:ext>
            </a:extLst>
          </p:cNvPr>
          <p:cNvSpPr>
            <a:spLocks noGrp="1"/>
          </p:cNvSpPr>
          <p:nvPr>
            <p:ph type="body" sz="quarter" idx="32" hasCustomPrompt="1"/>
          </p:nvPr>
        </p:nvSpPr>
        <p:spPr>
          <a:xfrm>
            <a:off x="9113457" y="403799"/>
            <a:ext cx="914400" cy="687387"/>
          </a:xfrm>
        </p:spPr>
        <p:txBody>
          <a:bodyPr>
            <a:noAutofit/>
          </a:bodyPr>
          <a:lstStyle>
            <a:lvl1pPr marL="0" indent="0">
              <a:lnSpc>
                <a:spcPct val="90000"/>
              </a:lnSpc>
              <a:buNone/>
              <a:defRPr sz="12000">
                <a:ln w="12700">
                  <a:solidFill>
                    <a:schemeClr val="accent1"/>
                  </a:solidFill>
                </a:ln>
                <a:solidFill>
                  <a:schemeClr val="accent1"/>
                </a:solidFill>
                <a:latin typeface="Raleway SemiBold" panose="020B07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endParaRPr lang="en-CA"/>
          </a:p>
        </p:txBody>
      </p:sp>
    </p:spTree>
    <p:extLst>
      <p:ext uri="{BB962C8B-B14F-4D97-AF65-F5344CB8AC3E}">
        <p14:creationId xmlns:p14="http://schemas.microsoft.com/office/powerpoint/2010/main" val="259929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Righ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D4E9FDDB-F95E-4A34-B212-B12FCE901205}"/>
              </a:ext>
            </a:extLst>
          </p:cNvPr>
          <p:cNvSpPr>
            <a:spLocks noGrp="1"/>
          </p:cNvSpPr>
          <p:nvPr>
            <p:ph type="pic" sz="quarter" idx="24"/>
          </p:nvPr>
        </p:nvSpPr>
        <p:spPr>
          <a:xfrm>
            <a:off x="670561" y="627063"/>
            <a:ext cx="8514078" cy="5448618"/>
          </a:xfrm>
          <a:prstGeom prst="rect">
            <a:avLst/>
          </a:prstGeom>
        </p:spPr>
        <p:txBody>
          <a:bodyPr/>
          <a:lstStyle>
            <a:lvl1pPr marL="0" indent="0" algn="ctr">
              <a:buNone/>
              <a:defRPr/>
            </a:lvl1pPr>
          </a:lstStyle>
          <a:p>
            <a:endParaRPr lang="en-CA" dirty="0"/>
          </a:p>
        </p:txBody>
      </p:sp>
      <p:sp>
        <p:nvSpPr>
          <p:cNvPr id="9" name="Picture Placeholder 2">
            <a:extLst>
              <a:ext uri="{FF2B5EF4-FFF2-40B4-BE49-F238E27FC236}">
                <a16:creationId xmlns:a16="http://schemas.microsoft.com/office/drawing/2014/main" id="{39232883-0E9B-4F4F-9454-E2E5B15DA373}"/>
              </a:ext>
            </a:extLst>
          </p:cNvPr>
          <p:cNvSpPr>
            <a:spLocks noGrp="1" noChangeAspect="1"/>
          </p:cNvSpPr>
          <p:nvPr>
            <p:ph type="pic" sz="quarter" idx="18"/>
          </p:nvPr>
        </p:nvSpPr>
        <p:spPr>
          <a:xfrm>
            <a:off x="7833359" y="1016000"/>
            <a:ext cx="2743200" cy="2743200"/>
          </a:xfrm>
          <a:prstGeom prst="ellipse">
            <a:avLst/>
          </a:prstGeom>
        </p:spPr>
        <p:txBody>
          <a:bodyPr>
            <a:normAutofit/>
          </a:bodyPr>
          <a:lstStyle>
            <a:lvl1pPr marL="0" indent="0" algn="ctr">
              <a:buNone/>
              <a:defRPr sz="2400">
                <a:solidFill>
                  <a:schemeClr val="tx1"/>
                </a:solidFill>
              </a:defRPr>
            </a:lvl1pPr>
          </a:lstStyle>
          <a:p>
            <a:endParaRPr lang="en-CA" dirty="0"/>
          </a:p>
        </p:txBody>
      </p:sp>
      <p:sp>
        <p:nvSpPr>
          <p:cNvPr id="13" name="Text Placeholder 2">
            <a:extLst>
              <a:ext uri="{FF2B5EF4-FFF2-40B4-BE49-F238E27FC236}">
                <a16:creationId xmlns:a16="http://schemas.microsoft.com/office/drawing/2014/main" id="{9819F641-89C6-499A-8400-C9CD2E5935FA}"/>
              </a:ext>
            </a:extLst>
          </p:cNvPr>
          <p:cNvSpPr>
            <a:spLocks noGrp="1"/>
          </p:cNvSpPr>
          <p:nvPr>
            <p:ph type="body" idx="21" hasCustomPrompt="1"/>
          </p:nvPr>
        </p:nvSpPr>
        <p:spPr>
          <a:xfrm>
            <a:off x="678180" y="6219643"/>
            <a:ext cx="10835640" cy="320040"/>
          </a:xfrm>
          <a:prstGeom prst="rect">
            <a:avLst/>
          </a:prstGeom>
          <a:solidFill>
            <a:schemeClr val="tx2"/>
          </a:solidFill>
        </p:spPr>
        <p:txBody>
          <a:bodyPr anchor="ctr">
            <a:noAutofit/>
          </a:bodyPr>
          <a:lstStyle>
            <a:lvl1pPr marL="0" indent="0" algn="ctr" defTabSz="457200" rtl="0" eaLnBrk="1" latinLnBrk="0" hangingPunct="1">
              <a:lnSpc>
                <a:spcPct val="114000"/>
              </a:lnSpc>
              <a:spcBef>
                <a:spcPct val="0"/>
              </a:spcBef>
              <a:buNone/>
              <a:defRPr lang="en-US" sz="1400" kern="1200" spc="100" dirty="0">
                <a:solidFill>
                  <a:schemeClr val="bg1"/>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4" name="Slide Number Placeholder 10">
            <a:extLst>
              <a:ext uri="{FF2B5EF4-FFF2-40B4-BE49-F238E27FC236}">
                <a16:creationId xmlns:a16="http://schemas.microsoft.com/office/drawing/2014/main" id="{F9601F45-D78F-4986-8DAB-5A3B9FEE3445}"/>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12" name="Graphic 11">
            <a:extLst>
              <a:ext uri="{FF2B5EF4-FFF2-40B4-BE49-F238E27FC236}">
                <a16:creationId xmlns:a16="http://schemas.microsoft.com/office/drawing/2014/main" id="{CB5C7496-E1D3-43C9-8721-4AA158408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5841" y="3273017"/>
            <a:ext cx="2341519" cy="2726638"/>
          </a:xfrm>
          <a:prstGeom prst="rect">
            <a:avLst/>
          </a:prstGeom>
        </p:spPr>
      </p:pic>
    </p:spTree>
    <p:extLst>
      <p:ext uri="{BB962C8B-B14F-4D97-AF65-F5344CB8AC3E}">
        <p14:creationId xmlns:p14="http://schemas.microsoft.com/office/powerpoint/2010/main" val="3608736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Righ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89D7DEED-CA24-4312-BDB7-3F62C862EC22}"/>
              </a:ext>
            </a:extLst>
          </p:cNvPr>
          <p:cNvSpPr>
            <a:spLocks noGrp="1"/>
          </p:cNvSpPr>
          <p:nvPr>
            <p:ph type="pic" sz="quarter" idx="22"/>
          </p:nvPr>
        </p:nvSpPr>
        <p:spPr>
          <a:xfrm>
            <a:off x="0" y="-2"/>
            <a:ext cx="6096000" cy="6858001"/>
          </a:xfrm>
          <a:prstGeom prst="rect">
            <a:avLst/>
          </a:prstGeom>
        </p:spPr>
        <p:txBody>
          <a:bodyPr/>
          <a:lstStyle>
            <a:lvl1pPr marL="0" indent="0" algn="ctr">
              <a:buNone/>
              <a:defRPr/>
            </a:lvl1pPr>
          </a:lstStyle>
          <a:p>
            <a:endParaRPr lang="en-CA" dirty="0"/>
          </a:p>
        </p:txBody>
      </p:sp>
      <p:sp>
        <p:nvSpPr>
          <p:cNvPr id="9" name="Picture Placeholder 2">
            <a:extLst>
              <a:ext uri="{FF2B5EF4-FFF2-40B4-BE49-F238E27FC236}">
                <a16:creationId xmlns:a16="http://schemas.microsoft.com/office/drawing/2014/main" id="{39232883-0E9B-4F4F-9454-E2E5B15DA373}"/>
              </a:ext>
            </a:extLst>
          </p:cNvPr>
          <p:cNvSpPr>
            <a:spLocks noGrp="1" noChangeAspect="1"/>
          </p:cNvSpPr>
          <p:nvPr>
            <p:ph type="pic" sz="quarter" idx="18"/>
          </p:nvPr>
        </p:nvSpPr>
        <p:spPr>
          <a:xfrm>
            <a:off x="6954984" y="1356358"/>
            <a:ext cx="4114800" cy="4114800"/>
          </a:xfrm>
          <a:prstGeom prst="ellipse">
            <a:avLst/>
          </a:prstGeom>
        </p:spPr>
        <p:txBody>
          <a:bodyPr>
            <a:normAutofit/>
          </a:bodyPr>
          <a:lstStyle>
            <a:lvl1pPr marL="0" indent="0" algn="ctr">
              <a:buNone/>
              <a:defRPr sz="2400">
                <a:solidFill>
                  <a:schemeClr val="tx1"/>
                </a:solidFill>
              </a:defRPr>
            </a:lvl1pPr>
          </a:lstStyle>
          <a:p>
            <a:endParaRPr lang="en-CA" dirty="0"/>
          </a:p>
        </p:txBody>
      </p:sp>
      <p:sp>
        <p:nvSpPr>
          <p:cNvPr id="22" name="Slide Number Placeholder 10">
            <a:extLst>
              <a:ext uri="{FF2B5EF4-FFF2-40B4-BE49-F238E27FC236}">
                <a16:creationId xmlns:a16="http://schemas.microsoft.com/office/drawing/2014/main" id="{882E7506-0E7B-4196-9CE5-689DC9E98272}"/>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7" name="Graphic 6">
            <a:extLst>
              <a:ext uri="{FF2B5EF4-FFF2-40B4-BE49-F238E27FC236}">
                <a16:creationId xmlns:a16="http://schemas.microsoft.com/office/drawing/2014/main" id="{7BA1E182-4B7B-4148-9872-FAC78C411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94860" y="445948"/>
            <a:ext cx="2341519" cy="2726638"/>
          </a:xfrm>
          <a:prstGeom prst="rect">
            <a:avLst/>
          </a:prstGeom>
        </p:spPr>
      </p:pic>
    </p:spTree>
    <p:extLst>
      <p:ext uri="{BB962C8B-B14F-4D97-AF65-F5344CB8AC3E}">
        <p14:creationId xmlns:p14="http://schemas.microsoft.com/office/powerpoint/2010/main" val="1136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8" name="Picture Placeholder 22">
            <a:extLst>
              <a:ext uri="{FF2B5EF4-FFF2-40B4-BE49-F238E27FC236}">
                <a16:creationId xmlns:a16="http://schemas.microsoft.com/office/drawing/2014/main" id="{A0262B3F-13EE-4D9F-A8FB-C0BFFBB3C2BF}"/>
              </a:ext>
            </a:extLst>
          </p:cNvPr>
          <p:cNvSpPr>
            <a:spLocks noGrp="1"/>
          </p:cNvSpPr>
          <p:nvPr>
            <p:ph type="pic" sz="quarter" idx="23"/>
          </p:nvPr>
        </p:nvSpPr>
        <p:spPr>
          <a:xfrm>
            <a:off x="6138099" y="627465"/>
            <a:ext cx="5349240" cy="5603068"/>
          </a:xfrm>
          <a:prstGeom prst="rect">
            <a:avLst/>
          </a:prstGeom>
        </p:spPr>
        <p:txBody>
          <a:bodyPr/>
          <a:lstStyle>
            <a:lvl1pPr marL="0" indent="0" algn="ctr">
              <a:buNone/>
              <a:defRPr/>
            </a:lvl1pPr>
          </a:lstStyle>
          <a:p>
            <a:endParaRPr lang="en-CA" dirty="0"/>
          </a:p>
        </p:txBody>
      </p:sp>
      <p:sp>
        <p:nvSpPr>
          <p:cNvPr id="23" name="Picture Placeholder 22">
            <a:extLst>
              <a:ext uri="{FF2B5EF4-FFF2-40B4-BE49-F238E27FC236}">
                <a16:creationId xmlns:a16="http://schemas.microsoft.com/office/drawing/2014/main" id="{89D7DEED-CA24-4312-BDB7-3F62C862EC22}"/>
              </a:ext>
            </a:extLst>
          </p:cNvPr>
          <p:cNvSpPr>
            <a:spLocks noGrp="1"/>
          </p:cNvSpPr>
          <p:nvPr>
            <p:ph type="pic" sz="quarter" idx="22"/>
          </p:nvPr>
        </p:nvSpPr>
        <p:spPr>
          <a:xfrm>
            <a:off x="700651" y="627465"/>
            <a:ext cx="5349240" cy="5603068"/>
          </a:xfrm>
          <a:prstGeom prst="rect">
            <a:avLst/>
          </a:prstGeom>
        </p:spPr>
        <p:txBody>
          <a:bodyPr/>
          <a:lstStyle>
            <a:lvl1pPr marL="0" indent="0" algn="ctr">
              <a:buNone/>
              <a:defRPr/>
            </a:lvl1pPr>
          </a:lstStyle>
          <a:p>
            <a:endParaRPr lang="en-CA" dirty="0"/>
          </a:p>
        </p:txBody>
      </p:sp>
      <p:sp>
        <p:nvSpPr>
          <p:cNvPr id="9" name="Picture Placeholder 2">
            <a:extLst>
              <a:ext uri="{FF2B5EF4-FFF2-40B4-BE49-F238E27FC236}">
                <a16:creationId xmlns:a16="http://schemas.microsoft.com/office/drawing/2014/main" id="{39232883-0E9B-4F4F-9454-E2E5B15DA373}"/>
              </a:ext>
            </a:extLst>
          </p:cNvPr>
          <p:cNvSpPr>
            <a:spLocks noGrp="1" noChangeAspect="1"/>
          </p:cNvSpPr>
          <p:nvPr>
            <p:ph type="pic" sz="quarter" idx="18"/>
          </p:nvPr>
        </p:nvSpPr>
        <p:spPr>
          <a:xfrm>
            <a:off x="4036984" y="1379220"/>
            <a:ext cx="4099560" cy="4099560"/>
          </a:xfrm>
          <a:prstGeom prst="ellipse">
            <a:avLst/>
          </a:prstGeom>
          <a:ln w="76200">
            <a:solidFill>
              <a:schemeClr val="bg1"/>
            </a:solidFill>
          </a:ln>
        </p:spPr>
        <p:txBody>
          <a:bodyPr>
            <a:normAutofit/>
          </a:bodyPr>
          <a:lstStyle>
            <a:lvl1pPr marL="0" indent="0" algn="ctr">
              <a:buNone/>
              <a:defRPr sz="2400">
                <a:solidFill>
                  <a:schemeClr val="tx1"/>
                </a:solidFill>
              </a:defRPr>
            </a:lvl1pPr>
          </a:lstStyle>
          <a:p>
            <a:endParaRPr lang="en-CA" dirty="0"/>
          </a:p>
        </p:txBody>
      </p:sp>
      <p:sp>
        <p:nvSpPr>
          <p:cNvPr id="13" name="Slide Number Placeholder 10">
            <a:extLst>
              <a:ext uri="{FF2B5EF4-FFF2-40B4-BE49-F238E27FC236}">
                <a16:creationId xmlns:a16="http://schemas.microsoft.com/office/drawing/2014/main" id="{ABEF42D9-7DBF-4BCF-B8C2-85C05D95ED4D}"/>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Tree>
    <p:extLst>
      <p:ext uri="{BB962C8B-B14F-4D97-AF65-F5344CB8AC3E}">
        <p14:creationId xmlns:p14="http://schemas.microsoft.com/office/powerpoint/2010/main" val="3458779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Text Right">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C0AF7826-FE01-451C-92B9-E2BA6BBB06AA}"/>
              </a:ext>
            </a:extLst>
          </p:cNvPr>
          <p:cNvSpPr>
            <a:spLocks noGrp="1"/>
          </p:cNvSpPr>
          <p:nvPr>
            <p:ph type="pic" sz="quarter" idx="18"/>
          </p:nvPr>
        </p:nvSpPr>
        <p:spPr>
          <a:xfrm>
            <a:off x="7998691" y="0"/>
            <a:ext cx="3429000" cy="6858000"/>
          </a:xfrm>
          <a:prstGeom prst="rect">
            <a:avLst/>
          </a:prstGeom>
        </p:spPr>
        <p:txBody>
          <a:bodyPr/>
          <a:lstStyle>
            <a:lvl1pPr marL="0" indent="0" algn="ctr">
              <a:buNone/>
              <a:defRPr/>
            </a:lvl1pPr>
          </a:lstStyle>
          <a:p>
            <a:endParaRPr lang="en-CA" dirty="0"/>
          </a:p>
        </p:txBody>
      </p:sp>
      <p:sp>
        <p:nvSpPr>
          <p:cNvPr id="9" name="Title 1">
            <a:extLst>
              <a:ext uri="{FF2B5EF4-FFF2-40B4-BE49-F238E27FC236}">
                <a16:creationId xmlns:a16="http://schemas.microsoft.com/office/drawing/2014/main" id="{51A666B7-4BFC-4B01-83EB-A60C9ECA7006}"/>
              </a:ext>
            </a:extLst>
          </p:cNvPr>
          <p:cNvSpPr>
            <a:spLocks noGrp="1"/>
          </p:cNvSpPr>
          <p:nvPr>
            <p:ph type="title" hasCustomPrompt="1"/>
          </p:nvPr>
        </p:nvSpPr>
        <p:spPr>
          <a:xfrm>
            <a:off x="764308" y="2891783"/>
            <a:ext cx="4833101" cy="329184"/>
          </a:xfrm>
          <a:prstGeom prst="rect">
            <a:avLst/>
          </a:prstGeom>
        </p:spPr>
        <p:txBody>
          <a:bodyPr anchor="t">
            <a:normAutofit/>
          </a:bodyPr>
          <a:lstStyle>
            <a:lvl1pPr>
              <a:defRPr lang="en-CA" sz="2000" kern="1200" dirty="0">
                <a:solidFill>
                  <a:schemeClr val="tx2"/>
                </a:solidFill>
                <a:latin typeface="+mj-lt"/>
                <a:ea typeface="+mj-ea"/>
                <a:cs typeface="+mj-cs"/>
              </a:defRPr>
            </a:lvl1pPr>
          </a:lstStyle>
          <a:p>
            <a:r>
              <a:rPr lang="en-US"/>
              <a:t>Click to edit title</a:t>
            </a:r>
            <a:endParaRPr lang="en-CA"/>
          </a:p>
        </p:txBody>
      </p:sp>
      <p:sp>
        <p:nvSpPr>
          <p:cNvPr id="10" name="Text Placeholder 2">
            <a:extLst>
              <a:ext uri="{FF2B5EF4-FFF2-40B4-BE49-F238E27FC236}">
                <a16:creationId xmlns:a16="http://schemas.microsoft.com/office/drawing/2014/main" id="{6C5F3786-8092-4B84-ADCD-80A86EA2AEAC}"/>
              </a:ext>
            </a:extLst>
          </p:cNvPr>
          <p:cNvSpPr>
            <a:spLocks noGrp="1"/>
          </p:cNvSpPr>
          <p:nvPr>
            <p:ph type="body" idx="16" hasCustomPrompt="1"/>
          </p:nvPr>
        </p:nvSpPr>
        <p:spPr>
          <a:xfrm>
            <a:off x="764308" y="627465"/>
            <a:ext cx="4833101" cy="2169120"/>
          </a:xfrm>
          <a:prstGeom prst="rect">
            <a:avLst/>
          </a:prstGeom>
        </p:spPr>
        <p:txBody>
          <a:bodyPr anchor="t">
            <a:normAutofit/>
          </a:bodyPr>
          <a:lstStyle>
            <a:lvl1pPr marL="0" indent="0" algn="l">
              <a:lnSpc>
                <a:spcPct val="114000"/>
              </a:lnSpc>
              <a:spcBef>
                <a:spcPts val="0"/>
              </a:spcBef>
              <a:buNone/>
              <a:defRPr lang="en-US" sz="2600" kern="1200" spc="100" dirty="0">
                <a:solidFill>
                  <a:schemeClr val="bg2">
                    <a:lumMod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MAIN TEXT</a:t>
            </a:r>
          </a:p>
        </p:txBody>
      </p:sp>
      <p:sp>
        <p:nvSpPr>
          <p:cNvPr id="11" name="Content Placeholder 2">
            <a:extLst>
              <a:ext uri="{FF2B5EF4-FFF2-40B4-BE49-F238E27FC236}">
                <a16:creationId xmlns:a16="http://schemas.microsoft.com/office/drawing/2014/main" id="{D9A80F45-863A-4F75-A6A0-8D1F92DD2E3D}"/>
              </a:ext>
            </a:extLst>
          </p:cNvPr>
          <p:cNvSpPr>
            <a:spLocks noGrp="1"/>
          </p:cNvSpPr>
          <p:nvPr>
            <p:ph sz="half" idx="34" hasCustomPrompt="1"/>
          </p:nvPr>
        </p:nvSpPr>
        <p:spPr>
          <a:xfrm>
            <a:off x="764308" y="3510375"/>
            <a:ext cx="4833101" cy="2415863"/>
          </a:xfrm>
          <a:prstGeom prst="rect">
            <a:avLst/>
          </a:prstGeom>
        </p:spPr>
        <p:txBody>
          <a:bodyPr>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16" name="Text Placeholder 2">
            <a:extLst>
              <a:ext uri="{FF2B5EF4-FFF2-40B4-BE49-F238E27FC236}">
                <a16:creationId xmlns:a16="http://schemas.microsoft.com/office/drawing/2014/main" id="{DB360F97-FBF1-4ED8-8506-9736775BEEBF}"/>
              </a:ext>
            </a:extLst>
          </p:cNvPr>
          <p:cNvSpPr>
            <a:spLocks noGrp="1"/>
          </p:cNvSpPr>
          <p:nvPr>
            <p:ph type="body" idx="41" hasCustomPrompt="1"/>
          </p:nvPr>
        </p:nvSpPr>
        <p:spPr>
          <a:xfrm>
            <a:off x="764309" y="6219643"/>
            <a:ext cx="6583680" cy="320040"/>
          </a:xfrm>
          <a:prstGeom prst="rect">
            <a:avLst/>
          </a:prstGeom>
          <a:solidFill>
            <a:schemeClr val="tx2"/>
          </a:solidFill>
        </p:spPr>
        <p:txBody>
          <a:bodyPr anchor="ctr">
            <a:noAutofit/>
          </a:bodyPr>
          <a:lstStyle>
            <a:lvl1pPr marL="0" indent="0" algn="ctr" defTabSz="457200" rtl="0" eaLnBrk="1" latinLnBrk="0" hangingPunct="1">
              <a:lnSpc>
                <a:spcPct val="114000"/>
              </a:lnSpc>
              <a:spcBef>
                <a:spcPct val="0"/>
              </a:spcBef>
              <a:buNone/>
              <a:defRPr lang="en-US" sz="1400" kern="1200" spc="100" dirty="0">
                <a:solidFill>
                  <a:schemeClr val="bg1"/>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QUOTE TEXT</a:t>
            </a:r>
          </a:p>
        </p:txBody>
      </p:sp>
      <p:sp>
        <p:nvSpPr>
          <p:cNvPr id="12" name="Slide Number Placeholder 10">
            <a:extLst>
              <a:ext uri="{FF2B5EF4-FFF2-40B4-BE49-F238E27FC236}">
                <a16:creationId xmlns:a16="http://schemas.microsoft.com/office/drawing/2014/main" id="{983C8A45-BA37-4662-AB47-A55C4A80E676}"/>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15" name="Graphic 14">
            <a:extLst>
              <a:ext uri="{FF2B5EF4-FFF2-40B4-BE49-F238E27FC236}">
                <a16:creationId xmlns:a16="http://schemas.microsoft.com/office/drawing/2014/main" id="{1BC3B020-013D-4634-9E09-3DE706AA15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94591" y="1061388"/>
            <a:ext cx="2341519" cy="2726638"/>
          </a:xfrm>
          <a:prstGeom prst="rect">
            <a:avLst/>
          </a:prstGeom>
        </p:spPr>
      </p:pic>
    </p:spTree>
    <p:extLst>
      <p:ext uri="{BB962C8B-B14F-4D97-AF65-F5344CB8AC3E}">
        <p14:creationId xmlns:p14="http://schemas.microsoft.com/office/powerpoint/2010/main" val="73445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5" name="Slide Number Placeholder 10">
            <a:extLst>
              <a:ext uri="{FF2B5EF4-FFF2-40B4-BE49-F238E27FC236}">
                <a16:creationId xmlns:a16="http://schemas.microsoft.com/office/drawing/2014/main" id="{294BB5CD-1380-470E-9803-158D4D496801}"/>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Tree>
    <p:extLst>
      <p:ext uri="{BB962C8B-B14F-4D97-AF65-F5344CB8AC3E}">
        <p14:creationId xmlns:p14="http://schemas.microsoft.com/office/powerpoint/2010/main" val="2816934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avy Right Column">
    <p:spTree>
      <p:nvGrpSpPr>
        <p:cNvPr id="1" name=""/>
        <p:cNvGrpSpPr/>
        <p:nvPr/>
      </p:nvGrpSpPr>
      <p:grpSpPr>
        <a:xfrm>
          <a:off x="0" y="0"/>
          <a:ext cx="0" cy="0"/>
          <a:chOff x="0" y="0"/>
          <a:chExt cx="0" cy="0"/>
        </a:xfrm>
      </p:grpSpPr>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4" name="Title 1">
            <a:extLst>
              <a:ext uri="{FF2B5EF4-FFF2-40B4-BE49-F238E27FC236}">
                <a16:creationId xmlns:a16="http://schemas.microsoft.com/office/drawing/2014/main" id="{5580514A-3406-4BC1-B85D-1B0FAFD5F5C2}"/>
              </a:ext>
            </a:extLst>
          </p:cNvPr>
          <p:cNvSpPr>
            <a:spLocks noGrp="1"/>
          </p:cNvSpPr>
          <p:nvPr>
            <p:ph type="title" hasCustomPrompt="1"/>
          </p:nvPr>
        </p:nvSpPr>
        <p:spPr>
          <a:xfrm>
            <a:off x="5321476" y="641797"/>
            <a:ext cx="539496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6" name="Content Placeholder 2">
            <a:extLst>
              <a:ext uri="{FF2B5EF4-FFF2-40B4-BE49-F238E27FC236}">
                <a16:creationId xmlns:a16="http://schemas.microsoft.com/office/drawing/2014/main" id="{5969E41C-8236-4F43-BBCF-E4EAE31BF4A1}"/>
              </a:ext>
            </a:extLst>
          </p:cNvPr>
          <p:cNvSpPr>
            <a:spLocks noGrp="1"/>
          </p:cNvSpPr>
          <p:nvPr>
            <p:ph sz="half" idx="33" hasCustomPrompt="1"/>
          </p:nvPr>
        </p:nvSpPr>
        <p:spPr>
          <a:xfrm>
            <a:off x="5321476" y="1311894"/>
            <a:ext cx="5394960" cy="4611132"/>
          </a:xfrm>
          <a:prstGeom prst="rect">
            <a:avLst/>
          </a:prstGeom>
        </p:spPr>
        <p:txBody>
          <a:bodyPr numCol="1"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8" name="Text Placeholder 2">
            <a:extLst>
              <a:ext uri="{FF2B5EF4-FFF2-40B4-BE49-F238E27FC236}">
                <a16:creationId xmlns:a16="http://schemas.microsoft.com/office/drawing/2014/main" id="{B9867049-C800-4DC7-A581-788AF878B385}"/>
              </a:ext>
            </a:extLst>
          </p:cNvPr>
          <p:cNvSpPr>
            <a:spLocks noGrp="1"/>
          </p:cNvSpPr>
          <p:nvPr>
            <p:ph type="body" idx="15" hasCustomPrompt="1"/>
          </p:nvPr>
        </p:nvSpPr>
        <p:spPr>
          <a:xfrm>
            <a:off x="-1" y="6300892"/>
            <a:ext cx="12191999" cy="557108"/>
          </a:xfrm>
          <a:prstGeom prst="rect">
            <a:avLst/>
          </a:prstGeom>
          <a:solidFill>
            <a:schemeClr val="accent2">
              <a:lumMod val="75000"/>
            </a:schemeClr>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
        <p:nvSpPr>
          <p:cNvPr id="7" name="Slide Number Placeholder 10">
            <a:extLst>
              <a:ext uri="{FF2B5EF4-FFF2-40B4-BE49-F238E27FC236}">
                <a16:creationId xmlns:a16="http://schemas.microsoft.com/office/drawing/2014/main" id="{0BA19786-97C1-437A-A2D0-B034A3A0A479}"/>
              </a:ext>
            </a:extLst>
          </p:cNvPr>
          <p:cNvSpPr>
            <a:spLocks noGrp="1"/>
          </p:cNvSpPr>
          <p:nvPr>
            <p:ph type="sldNum" sz="quarter" idx="12"/>
          </p:nvPr>
        </p:nvSpPr>
        <p:spPr>
          <a:xfrm flipH="1" flipV="1">
            <a:off x="11664399" y="1565438"/>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41" name="Freeform: Shape 40">
            <a:extLst>
              <a:ext uri="{FF2B5EF4-FFF2-40B4-BE49-F238E27FC236}">
                <a16:creationId xmlns:a16="http://schemas.microsoft.com/office/drawing/2014/main" id="{E5E97C4C-3EE8-4D2D-9067-35E9920F999F}"/>
              </a:ext>
            </a:extLst>
          </p:cNvPr>
          <p:cNvSpPr/>
          <p:nvPr userDrawn="1"/>
        </p:nvSpPr>
        <p:spPr>
          <a:xfrm>
            <a:off x="-1" y="0"/>
            <a:ext cx="4630212" cy="6300892"/>
          </a:xfrm>
          <a:custGeom>
            <a:avLst/>
            <a:gdLst>
              <a:gd name="connsiteX0" fmla="*/ 4352082 w 4630212"/>
              <a:gd name="connsiteY0" fmla="*/ 2569978 h 6300892"/>
              <a:gd name="connsiteX1" fmla="*/ 4397802 w 4630212"/>
              <a:gd name="connsiteY1" fmla="*/ 2721425 h 6300892"/>
              <a:gd name="connsiteX2" fmla="*/ 4584492 w 4630212"/>
              <a:gd name="connsiteY2" fmla="*/ 3002413 h 6300892"/>
              <a:gd name="connsiteX3" fmla="*/ 4584492 w 4630212"/>
              <a:gd name="connsiteY3" fmla="*/ 3306260 h 6300892"/>
              <a:gd name="connsiteX4" fmla="*/ 4386372 w 4630212"/>
              <a:gd name="connsiteY4" fmla="*/ 3604393 h 6300892"/>
              <a:gd name="connsiteX5" fmla="*/ 4352082 w 4630212"/>
              <a:gd name="connsiteY5" fmla="*/ 3718693 h 6300892"/>
              <a:gd name="connsiteX6" fmla="*/ 0 w 4630212"/>
              <a:gd name="connsiteY6" fmla="*/ 0 h 6300892"/>
              <a:gd name="connsiteX7" fmla="*/ 4352081 w 4630212"/>
              <a:gd name="connsiteY7" fmla="*/ 0 h 6300892"/>
              <a:gd name="connsiteX8" fmla="*/ 4352081 w 4630212"/>
              <a:gd name="connsiteY8" fmla="*/ 6300892 h 6300892"/>
              <a:gd name="connsiteX9" fmla="*/ 0 w 4630212"/>
              <a:gd name="connsiteY9" fmla="*/ 6300892 h 630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0212" h="6300892">
                <a:moveTo>
                  <a:pt x="4352082" y="2569978"/>
                </a:moveTo>
                <a:cubicBezTo>
                  <a:pt x="4352082" y="2623318"/>
                  <a:pt x="4368275" y="2676658"/>
                  <a:pt x="4397802" y="2721425"/>
                </a:cubicBezTo>
                <a:lnTo>
                  <a:pt x="4584492" y="3002413"/>
                </a:lnTo>
                <a:cubicBezTo>
                  <a:pt x="4645452" y="3094805"/>
                  <a:pt x="4645452" y="3213868"/>
                  <a:pt x="4584492" y="3306260"/>
                </a:cubicBezTo>
                <a:lnTo>
                  <a:pt x="4386372" y="3604393"/>
                </a:lnTo>
                <a:cubicBezTo>
                  <a:pt x="4364465" y="3638683"/>
                  <a:pt x="4352082" y="3677735"/>
                  <a:pt x="4352082" y="3718693"/>
                </a:cubicBezTo>
                <a:close/>
                <a:moveTo>
                  <a:pt x="0" y="0"/>
                </a:moveTo>
                <a:lnTo>
                  <a:pt x="4352081" y="0"/>
                </a:lnTo>
                <a:lnTo>
                  <a:pt x="4352081" y="6300892"/>
                </a:lnTo>
                <a:lnTo>
                  <a:pt x="0" y="63008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sz="1800" dirty="0"/>
          </a:p>
        </p:txBody>
      </p:sp>
      <p:pic>
        <p:nvPicPr>
          <p:cNvPr id="43" name="Graphic 42">
            <a:extLst>
              <a:ext uri="{FF2B5EF4-FFF2-40B4-BE49-F238E27FC236}">
                <a16:creationId xmlns:a16="http://schemas.microsoft.com/office/drawing/2014/main" id="{34D72104-462C-4019-A15C-16B74029034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4837" t="12263" r="23071" b="9185"/>
          <a:stretch/>
        </p:blipFill>
        <p:spPr>
          <a:xfrm>
            <a:off x="0" y="15156"/>
            <a:ext cx="4772781" cy="6285736"/>
          </a:xfrm>
          <a:prstGeom prst="rect">
            <a:avLst/>
          </a:prstGeom>
        </p:spPr>
      </p:pic>
      <p:cxnSp>
        <p:nvCxnSpPr>
          <p:cNvPr id="45" name="Straight Arrow Connector 44">
            <a:extLst>
              <a:ext uri="{FF2B5EF4-FFF2-40B4-BE49-F238E27FC236}">
                <a16:creationId xmlns:a16="http://schemas.microsoft.com/office/drawing/2014/main" id="{673C9A46-928C-49F2-BA48-4ABF2959EFE3}"/>
              </a:ext>
            </a:extLst>
          </p:cNvPr>
          <p:cNvCxnSpPr/>
          <p:nvPr userDrawn="1"/>
        </p:nvCxnSpPr>
        <p:spPr>
          <a:xfrm>
            <a:off x="3894881" y="3150446"/>
            <a:ext cx="457200" cy="0"/>
          </a:xfrm>
          <a:prstGeom prst="straightConnector1">
            <a:avLst/>
          </a:prstGeom>
          <a:ln w="127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109" name="Content Placeholder 2">
            <a:extLst>
              <a:ext uri="{FF2B5EF4-FFF2-40B4-BE49-F238E27FC236}">
                <a16:creationId xmlns:a16="http://schemas.microsoft.com/office/drawing/2014/main" id="{F4EB55BF-96E9-40D0-8970-B70DDA5246D0}"/>
              </a:ext>
            </a:extLst>
          </p:cNvPr>
          <p:cNvSpPr>
            <a:spLocks noGrp="1"/>
          </p:cNvSpPr>
          <p:nvPr>
            <p:ph sz="half" idx="35" hasCustomPrompt="1"/>
          </p:nvPr>
        </p:nvSpPr>
        <p:spPr>
          <a:xfrm>
            <a:off x="438680" y="1007557"/>
            <a:ext cx="3474720" cy="3239320"/>
          </a:xfrm>
          <a:prstGeom prst="rect">
            <a:avLst/>
          </a:prstGeom>
        </p:spPr>
        <p:txBody>
          <a:bodyPr rIns="228600" numCol="1" spcCol="274320">
            <a:normAutofit/>
          </a:bodyPr>
          <a:lstStyle>
            <a:lvl1pPr marL="285750" indent="-285750">
              <a:lnSpc>
                <a:spcPct val="130000"/>
              </a:lnSpc>
              <a:spcBef>
                <a:spcPts val="0"/>
              </a:spcBef>
              <a:spcAft>
                <a:spcPts val="1200"/>
              </a:spcAft>
              <a:buClr>
                <a:schemeClr val="accent2"/>
              </a:buClr>
              <a:buFont typeface="Wingdings 3" panose="05040102010807070707" pitchFamily="18" charset="2"/>
              <a:buChar char="´"/>
              <a:defRPr lang="en-US" sz="1800" kern="1200" dirty="0">
                <a:solidFill>
                  <a:schemeClr val="bg1"/>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solidFill>
                  <a:schemeClr val="bg1"/>
                </a:solidFill>
              </a:defRPr>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3" name="Text Placeholder 2">
            <a:extLst>
              <a:ext uri="{FF2B5EF4-FFF2-40B4-BE49-F238E27FC236}">
                <a16:creationId xmlns:a16="http://schemas.microsoft.com/office/drawing/2014/main" id="{84DCB31B-8A23-4619-9817-DD90AB3B902F}"/>
              </a:ext>
            </a:extLst>
          </p:cNvPr>
          <p:cNvSpPr>
            <a:spLocks noGrp="1"/>
          </p:cNvSpPr>
          <p:nvPr>
            <p:ph type="body" sz="quarter" idx="36" hasCustomPrompt="1"/>
          </p:nvPr>
        </p:nvSpPr>
        <p:spPr>
          <a:xfrm>
            <a:off x="438149" y="638175"/>
            <a:ext cx="3474720" cy="369888"/>
          </a:xfrm>
        </p:spPr>
        <p:txBody>
          <a:bodyPr>
            <a:normAutofit/>
          </a:bodyPr>
          <a:lstStyle>
            <a:lvl1pPr marL="0" indent="0">
              <a:buNone/>
              <a:defRPr lang="en-CA" sz="1600" kern="1200" spc="20" dirty="0">
                <a:solidFill>
                  <a:schemeClr val="bg1"/>
                </a:solidFill>
                <a:latin typeface="Raleway SemiBold" panose="020B0703030101060003" pitchFamily="34" charset="0"/>
                <a:ea typeface="+mn-ea"/>
                <a:cs typeface="+mn-cs"/>
              </a:defRPr>
            </a:lvl1pPr>
            <a:lvl3pPr marL="914400" indent="0">
              <a:buNone/>
              <a:defRPr/>
            </a:lvl3pPr>
            <a:lvl4pPr marL="1371600" indent="0">
              <a:buNone/>
              <a:defRPr/>
            </a:lvl4pPr>
            <a:lvl5pPr marL="1828800" indent="0">
              <a:buNone/>
              <a:defRPr/>
            </a:lvl5pPr>
          </a:lstStyle>
          <a:p>
            <a:pPr lvl="0"/>
            <a:r>
              <a:rPr lang="en-US" sz="1800" kern="1200" spc="20">
                <a:solidFill>
                  <a:schemeClr val="bg1"/>
                </a:solidFill>
                <a:latin typeface="Raleway SemiBold" panose="020B0703030101060003" pitchFamily="34" charset="0"/>
                <a:ea typeface="+mn-ea"/>
                <a:cs typeface="+mn-cs"/>
              </a:rPr>
              <a:t>CLICK TO EDIT TITLE</a:t>
            </a:r>
            <a:endParaRPr lang="en-CA"/>
          </a:p>
        </p:txBody>
      </p:sp>
      <p:sp>
        <p:nvSpPr>
          <p:cNvPr id="111" name="Text Placeholder 2">
            <a:extLst>
              <a:ext uri="{FF2B5EF4-FFF2-40B4-BE49-F238E27FC236}">
                <a16:creationId xmlns:a16="http://schemas.microsoft.com/office/drawing/2014/main" id="{0283173E-01ED-4063-9225-7C4B5D786E9C}"/>
              </a:ext>
            </a:extLst>
          </p:cNvPr>
          <p:cNvSpPr>
            <a:spLocks noGrp="1"/>
          </p:cNvSpPr>
          <p:nvPr>
            <p:ph type="body" idx="16" hasCustomPrompt="1"/>
          </p:nvPr>
        </p:nvSpPr>
        <p:spPr>
          <a:xfrm>
            <a:off x="438150" y="4742724"/>
            <a:ext cx="3474720" cy="1175353"/>
          </a:xfrm>
          <a:prstGeom prst="rect">
            <a:avLst/>
          </a:prstGeom>
        </p:spPr>
        <p:txBody>
          <a:bodyPr lIns="0" anchor="t">
            <a:normAutofit/>
          </a:bodyPr>
          <a:lstStyle>
            <a:lvl1pPr marL="0" indent="0" algn="l">
              <a:lnSpc>
                <a:spcPct val="114000"/>
              </a:lnSpc>
              <a:spcBef>
                <a:spcPts val="0"/>
              </a:spcBef>
              <a:buNone/>
              <a:defRPr lang="en-US" sz="2000" kern="1200" spc="1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IMPORTANT TEXT</a:t>
            </a:r>
          </a:p>
        </p:txBody>
      </p:sp>
    </p:spTree>
    <p:extLst>
      <p:ext uri="{BB962C8B-B14F-4D97-AF65-F5344CB8AC3E}">
        <p14:creationId xmlns:p14="http://schemas.microsoft.com/office/powerpoint/2010/main" val="276202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lysheet Custo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DraftAndConfidential" descr="&lt;tags&gt;&lt;tag n=&quot;Language&quot; v=&quot;ENG&quot; /&gt;&lt;/tags&gt;" hidden="1"/>
          <p:cNvSpPr txBox="1">
            <a:spLocks noChangeArrowheads="1"/>
          </p:cNvSpPr>
          <p:nvPr userDrawn="1"/>
        </p:nvSpPr>
        <p:spPr bwMode="auto">
          <a:xfrm>
            <a:off x="11325530" y="6527846"/>
            <a:ext cx="65" cy="123111"/>
          </a:xfrm>
          <a:prstGeom prst="rect">
            <a:avLst/>
          </a:prstGeom>
          <a:noFill/>
          <a:effectLst/>
        </p:spPr>
        <p:txBody>
          <a:bodyPr vert="horz" wrap="none" lIns="0" tIns="0" rIns="0" bIns="0" rtlCol="0" anchor="b" anchorCtr="0">
            <a:spAutoFit/>
          </a:bodyPr>
          <a:lstStyle>
            <a:defPPr>
              <a:defRPr lang="en-US"/>
            </a:defPPr>
            <a:lvl1pPr lvl="0" algn="r">
              <a:defRPr sz="800" b="1">
                <a:cs typeface="Credit Suisse Headline" panose="020B0504030101020102" pitchFamily="34" charset="0"/>
              </a:defRPr>
            </a:lvl1pPr>
          </a:lstStyle>
          <a:p>
            <a:pPr lvl="0"/>
            <a:endParaRPr lang="en-US" sz="800" b="1" noProof="1">
              <a:latin typeface="+mn-lt"/>
            </a:endParaRPr>
          </a:p>
        </p:txBody>
      </p:sp>
      <p:pic>
        <p:nvPicPr>
          <p:cNvPr id="15"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651532" y="5515793"/>
            <a:ext cx="1921933" cy="63182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p:cNvSpPr>
            <a:spLocks noGrp="1"/>
          </p:cNvSpPr>
          <p:nvPr>
            <p:ph type="ctrTitle" hasCustomPrompt="1"/>
          </p:nvPr>
        </p:nvSpPr>
        <p:spPr bwMode="gray">
          <a:xfrm>
            <a:off x="471243" y="3296818"/>
            <a:ext cx="3938441" cy="5555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lang="en-US" sz="3798" b="0" kern="1200" baseline="0" noProof="0" dirty="0" smtClean="0">
                <a:solidFill>
                  <a:schemeClr val="tx1"/>
                </a:solidFill>
                <a:latin typeface="+mj-lt"/>
                <a:ea typeface="+mj-ea"/>
                <a:cs typeface="Arial" panose="020B0604020202020204" pitchFamily="34" charset="0"/>
              </a:defRPr>
            </a:lvl1pPr>
          </a:lstStyle>
          <a:p>
            <a:pPr lvl="0"/>
            <a:r>
              <a:rPr lang="en-US"/>
              <a:t>Flysheet heading</a:t>
            </a:r>
            <a:endParaRPr lang="en-GB"/>
          </a:p>
        </p:txBody>
      </p:sp>
      <p:sp>
        <p:nvSpPr>
          <p:cNvPr id="13" name="Internal" descr="&lt;tags&gt;&lt;tag n=&quot;Language&quot; v=&quot;ENG&quot; /&gt;&lt;/tags&gt;" hidden="1"/>
          <p:cNvSpPr txBox="1">
            <a:spLocks noChangeArrowheads="1"/>
          </p:cNvSpPr>
          <p:nvPr userDrawn="1"/>
        </p:nvSpPr>
        <p:spPr bwMode="auto">
          <a:xfrm>
            <a:off x="1440000" y="6319724"/>
            <a:ext cx="280380" cy="276871"/>
          </a:xfrm>
          <a:prstGeom prst="rect">
            <a:avLst/>
          </a:prstGeom>
          <a:noFill/>
        </p:spPr>
        <p:txBody>
          <a:bodyPr wrap="none" lIns="0" tIns="0" rIns="0" bIns="0" rtlCol="0">
            <a:spAutoFit/>
          </a:bodyPr>
          <a:lstStyle>
            <a:defPPr>
              <a:defRPr lang="en-US"/>
            </a:defPPr>
            <a:lvl1pPr algn="l">
              <a:defRPr b="1">
                <a:solidFill>
                  <a:schemeClr val="accent4">
                    <a:lumMod val="40000"/>
                    <a:lumOff val="60000"/>
                  </a:schemeClr>
                </a:solidFill>
                <a:latin typeface="+mn-lt"/>
              </a:defRPr>
            </a:lvl1pPr>
          </a:lstStyle>
          <a:p>
            <a:pPr lvl="0"/>
            <a:r>
              <a:rPr lang="en-US" sz="1799" noProof="1">
                <a:solidFill>
                  <a:srgbClr val="A8A8A7"/>
                </a:solidFill>
                <a:latin typeface="+mn-lt"/>
              </a:rPr>
              <a:t>     </a:t>
            </a:r>
          </a:p>
        </p:txBody>
      </p:sp>
      <p:sp>
        <p:nvSpPr>
          <p:cNvPr id="19" name="Subtitle"/>
          <p:cNvSpPr>
            <a:spLocks noGrp="1"/>
          </p:cNvSpPr>
          <p:nvPr>
            <p:ph type="subTitle" idx="1" hasCustomPrompt="1"/>
          </p:nvPr>
        </p:nvSpPr>
        <p:spPr bwMode="gray">
          <a:xfrm>
            <a:off x="471243" y="3881497"/>
            <a:ext cx="3938441" cy="26314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a:defRPr lang="en-US" sz="1799" b="0" dirty="0" smtClean="0">
                <a:latin typeface="+mj-lt"/>
                <a:cs typeface="Arial" panose="020B0604020202020204" pitchFamily="34" charset="0"/>
              </a:defRPr>
            </a:lvl1pPr>
          </a:lstStyle>
          <a:p>
            <a:pPr lvl="0" fontAlgn="auto">
              <a:spcAft>
                <a:spcPts val="0"/>
              </a:spcAft>
              <a:buClrTx/>
            </a:pPr>
            <a:r>
              <a:rPr lang="en-US"/>
              <a:t>Flysheet subheading</a:t>
            </a:r>
          </a:p>
        </p:txBody>
      </p:sp>
      <p:pic>
        <p:nvPicPr>
          <p:cNvPr id="12" name="CompanyLogoHolder2" descr="&lt;tags&gt;&lt;tag n=&quot;Visible&quot; v=&quot;False&quot; /&gt;&lt;/tags&gt;&#10;"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08531" y="192637"/>
            <a:ext cx="2565475" cy="450303"/>
          </a:xfrm>
          <a:prstGeom prst="rect">
            <a:avLst/>
          </a:prstGeom>
        </p:spPr>
      </p:pic>
      <p:pic>
        <p:nvPicPr>
          <p:cNvPr id="14" name="CompanyLogoHolder1" descr="&lt;tags&gt;&lt;tag n=&quot;Visible&quot; v=&quot;False&quot; /&gt;&lt;/tags&gt;&#10;"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08531" y="192637"/>
            <a:ext cx="2565475" cy="450303"/>
          </a:xfrm>
          <a:prstGeom prst="rect">
            <a:avLst/>
          </a:prstGeom>
        </p:spPr>
      </p:pic>
      <p:pic>
        <p:nvPicPr>
          <p:cNvPr id="11" name="Company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1244" y="452347"/>
            <a:ext cx="2766293" cy="927191"/>
          </a:xfrm>
          <a:prstGeom prst="rect">
            <a:avLst/>
          </a:prstGeom>
        </p:spPr>
      </p:pic>
    </p:spTree>
    <p:extLst>
      <p:ext uri="{BB962C8B-B14F-4D97-AF65-F5344CB8AC3E}">
        <p14:creationId xmlns:p14="http://schemas.microsoft.com/office/powerpoint/2010/main" val="18731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0322F25-7B4F-40D5-AE92-2196DA5F655A}"/>
              </a:ext>
            </a:extLst>
          </p:cNvPr>
          <p:cNvSpPr>
            <a:spLocks noGrp="1"/>
          </p:cNvSpPr>
          <p:nvPr>
            <p:ph type="sldNum" sz="quarter" idx="12"/>
          </p:nvPr>
        </p:nvSpPr>
        <p:spPr>
          <a:xfrm flipH="1" flipV="1">
            <a:off x="11664399" y="126317"/>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14" name="Picture Placeholder 9">
            <a:extLst>
              <a:ext uri="{FF2B5EF4-FFF2-40B4-BE49-F238E27FC236}">
                <a16:creationId xmlns:a16="http://schemas.microsoft.com/office/drawing/2014/main" id="{DFDF2776-34C7-424A-9A10-5B3CBFC663A0}"/>
              </a:ext>
            </a:extLst>
          </p:cNvPr>
          <p:cNvSpPr>
            <a:spLocks noGrp="1"/>
          </p:cNvSpPr>
          <p:nvPr>
            <p:ph type="pic" sz="quarter" idx="14"/>
          </p:nvPr>
        </p:nvSpPr>
        <p:spPr>
          <a:xfrm>
            <a:off x="0" y="-6350"/>
            <a:ext cx="12192000" cy="3435350"/>
          </a:xfrm>
          <a:prstGeom prst="rect">
            <a:avLst/>
          </a:prstGeom>
        </p:spPr>
        <p:txBody>
          <a:bodyPr/>
          <a:lstStyle>
            <a:lvl1pPr marL="0" indent="0" algn="l">
              <a:buNone/>
              <a:defRPr/>
            </a:lvl1pPr>
          </a:lstStyle>
          <a:p>
            <a:endParaRPr lang="en-CA" dirty="0"/>
          </a:p>
        </p:txBody>
      </p:sp>
      <p:sp>
        <p:nvSpPr>
          <p:cNvPr id="15" name="Picture Placeholder 14">
            <a:extLst>
              <a:ext uri="{FF2B5EF4-FFF2-40B4-BE49-F238E27FC236}">
                <a16:creationId xmlns:a16="http://schemas.microsoft.com/office/drawing/2014/main" id="{FAD4F400-EAC4-424B-B387-0DED87851264}"/>
              </a:ext>
            </a:extLst>
          </p:cNvPr>
          <p:cNvSpPr>
            <a:spLocks noGrp="1" noChangeAspect="1"/>
          </p:cNvSpPr>
          <p:nvPr>
            <p:ph type="pic" sz="quarter" idx="13"/>
          </p:nvPr>
        </p:nvSpPr>
        <p:spPr>
          <a:xfrm>
            <a:off x="1424851" y="1171628"/>
            <a:ext cx="2743200" cy="2743200"/>
          </a:xfrm>
          <a:prstGeom prst="ellipse">
            <a:avLst/>
          </a:prstGeom>
        </p:spPr>
        <p:txBody>
          <a:bodyPr/>
          <a:lstStyle>
            <a:lvl1pPr marL="0" indent="0" algn="ctr">
              <a:buNone/>
              <a:defRPr/>
            </a:lvl1pPr>
          </a:lstStyle>
          <a:p>
            <a:endParaRPr lang="en-CA" dirty="0"/>
          </a:p>
        </p:txBody>
      </p:sp>
      <p:sp>
        <p:nvSpPr>
          <p:cNvPr id="20" name="Text Placeholder 18">
            <a:extLst>
              <a:ext uri="{FF2B5EF4-FFF2-40B4-BE49-F238E27FC236}">
                <a16:creationId xmlns:a16="http://schemas.microsoft.com/office/drawing/2014/main" id="{6B6D9953-29C2-4C0B-B0D6-D41F4D11895C}"/>
              </a:ext>
            </a:extLst>
          </p:cNvPr>
          <p:cNvSpPr>
            <a:spLocks noGrp="1"/>
          </p:cNvSpPr>
          <p:nvPr>
            <p:ph type="body" sz="quarter" idx="17"/>
          </p:nvPr>
        </p:nvSpPr>
        <p:spPr>
          <a:xfrm>
            <a:off x="1066800" y="4944109"/>
            <a:ext cx="8229600" cy="1188720"/>
          </a:xfrm>
          <a:prstGeom prst="rect">
            <a:avLst/>
          </a:prstGeom>
        </p:spPr>
        <p:txBody>
          <a:bodyPr vert="horz" lIns="91440" tIns="45720" rIns="91440" bIns="45720" rtlCol="0">
            <a:normAutofit/>
          </a:bodyPr>
          <a:lstStyle>
            <a:lvl1pPr marL="228600" indent="-228600">
              <a:lnSpc>
                <a:spcPct val="130000"/>
              </a:lnSpc>
              <a:spcBef>
                <a:spcPts val="0"/>
              </a:spcBef>
              <a:spcAft>
                <a:spcPts val="1200"/>
              </a:spcAft>
              <a:buClr>
                <a:schemeClr val="accent1"/>
              </a:buClr>
              <a:buFont typeface="Wingdings 3" panose="05040102010807070707" pitchFamily="18" charset="2"/>
              <a:buChar char="´"/>
              <a:defRPr lang="en-US" sz="1800" dirty="0" smtClean="0">
                <a:solidFill>
                  <a:schemeClr val="bg2">
                    <a:lumMod val="10000"/>
                  </a:schemeClr>
                </a:solidFill>
              </a:defRPr>
            </a:lvl1pPr>
            <a:lvl2pPr marL="685800" indent="-228600">
              <a:lnSpc>
                <a:spcPct val="130000"/>
              </a:lnSpc>
              <a:spcBef>
                <a:spcPts val="0"/>
              </a:spcBef>
              <a:spcAft>
                <a:spcPts val="1200"/>
              </a:spcAft>
              <a:buClr>
                <a:schemeClr val="accent1"/>
              </a:buClr>
              <a:buFont typeface="Wingdings 3" panose="05040102010807070707" pitchFamily="18" charset="2"/>
              <a:buChar char="´"/>
              <a:defRPr lang="en-US" sz="1800" dirty="0" smtClean="0"/>
            </a:lvl2pPr>
          </a:lstStyle>
          <a:p>
            <a:pPr marL="285750" lvl="0" indent="-285750">
              <a:lnSpc>
                <a:spcPct val="114000"/>
              </a:lnSpc>
              <a:spcBef>
                <a:spcPts val="1200"/>
              </a:spcBef>
              <a:spcAft>
                <a:spcPts val="0"/>
              </a:spcAft>
              <a:buClr>
                <a:schemeClr val="accent1"/>
              </a:buClr>
              <a:buFont typeface="Wingdings 3" panose="05040102010807070707" pitchFamily="18" charset="2"/>
              <a:buChar char="´"/>
            </a:pPr>
            <a:r>
              <a:rPr lang="en-US"/>
              <a:t>Click to edit Master text styles</a:t>
            </a:r>
          </a:p>
          <a:p>
            <a:pPr lvl="1">
              <a:lnSpc>
                <a:spcPct val="120000"/>
              </a:lnSpc>
              <a:spcAft>
                <a:spcPts val="600"/>
              </a:spcAft>
              <a:buClr>
                <a:schemeClr val="bg2">
                  <a:lumMod val="75000"/>
                </a:schemeClr>
              </a:buClr>
              <a:buSzPct val="100000"/>
              <a:buFont typeface="Wingdings" panose="05000000000000000000" pitchFamily="2" charset="2"/>
              <a:buChar char=""/>
            </a:pPr>
            <a:r>
              <a:rPr lang="en-US"/>
              <a:t>Second level</a:t>
            </a:r>
          </a:p>
        </p:txBody>
      </p:sp>
      <p:sp>
        <p:nvSpPr>
          <p:cNvPr id="29" name="Title 1">
            <a:extLst>
              <a:ext uri="{FF2B5EF4-FFF2-40B4-BE49-F238E27FC236}">
                <a16:creationId xmlns:a16="http://schemas.microsoft.com/office/drawing/2014/main" id="{4551E9D0-11D0-4A71-984C-935484F56FB5}"/>
              </a:ext>
            </a:extLst>
          </p:cNvPr>
          <p:cNvSpPr>
            <a:spLocks noGrp="1"/>
          </p:cNvSpPr>
          <p:nvPr>
            <p:ph type="title" hasCustomPrompt="1"/>
          </p:nvPr>
        </p:nvSpPr>
        <p:spPr>
          <a:xfrm>
            <a:off x="1066800" y="4461961"/>
            <a:ext cx="8229600" cy="442570"/>
          </a:xfrm>
          <a:prstGeom prst="rect">
            <a:avLst/>
          </a:prstGeom>
        </p:spPr>
        <p:txBody>
          <a:bodyPr tIns="0" bIns="0" anchor="ctr">
            <a:noAutofit/>
          </a:bodyPr>
          <a:lstStyle>
            <a:lvl1pPr>
              <a:defRPr lang="en-CA" sz="2800" kern="1200" dirty="0">
                <a:solidFill>
                  <a:schemeClr val="tx2"/>
                </a:solidFill>
                <a:latin typeface="+mj-lt"/>
                <a:ea typeface="+mj-ea"/>
                <a:cs typeface="+mj-cs"/>
              </a:defRPr>
            </a:lvl1pPr>
          </a:lstStyle>
          <a:p>
            <a:r>
              <a:rPr lang="en-US"/>
              <a:t>Click to edit title</a:t>
            </a:r>
            <a:endParaRPr lang="en-CA"/>
          </a:p>
        </p:txBody>
      </p:sp>
    </p:spTree>
    <p:extLst>
      <p:ext uri="{BB962C8B-B14F-4D97-AF65-F5344CB8AC3E}">
        <p14:creationId xmlns:p14="http://schemas.microsoft.com/office/powerpoint/2010/main" val="306061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5" name="MessageStatement"/>
          <p:cNvSpPr>
            <a:spLocks noGrp="1" noChangeArrowheads="1"/>
          </p:cNvSpPr>
          <p:nvPr>
            <p:ph type="subTitle" idx="1" hasCustomPrompt="1"/>
          </p:nvPr>
        </p:nvSpPr>
        <p:spPr>
          <a:xfrm>
            <a:off x="0" y="6282637"/>
            <a:ext cx="12192000" cy="389337"/>
          </a:xfrm>
          <a:solidFill>
            <a:schemeClr val="accent2"/>
          </a:solidFill>
          <a:ln w="6350">
            <a:noFill/>
          </a:ln>
          <a:effectLst/>
        </p:spPr>
        <p:txBody>
          <a:bodyPr vert="horz" wrap="square" lIns="457200" tIns="91440" rIns="457200" bIns="91440" numCol="1" rtlCol="0" anchor="b" anchorCtr="0" compatLnSpc="1">
            <a:prstTxWarp prst="textNoShape">
              <a:avLst/>
            </a:prstTxWarp>
            <a:spAutoFit/>
          </a:bodyPr>
          <a:lstStyle>
            <a:lvl1pPr>
              <a:defRPr lang="en-US" sz="1399" noProof="0" dirty="0" smtClean="0">
                <a:solidFill>
                  <a:schemeClr val="bg1"/>
                </a:solidFill>
                <a:latin typeface="+mn-lt"/>
                <a:cs typeface="Arial" panose="020B0604020202020204" pitchFamily="34" charset="0"/>
              </a:defRPr>
            </a:lvl1pPr>
          </a:lstStyle>
          <a:p>
            <a:pPr lvl="0" fontAlgn="auto">
              <a:spcAft>
                <a:spcPts val="0"/>
              </a:spcAft>
              <a:buClrTx/>
            </a:pPr>
            <a:r>
              <a:rPr lang="en-US" noProof="0"/>
              <a:t>Message statement</a:t>
            </a:r>
          </a:p>
        </p:txBody>
      </p:sp>
      <p:sp>
        <p:nvSpPr>
          <p:cNvPr id="42" name="Text Placeholder 7"/>
          <p:cNvSpPr>
            <a:spLocks noGrp="1"/>
          </p:cNvSpPr>
          <p:nvPr>
            <p:ph type="body" sz="quarter" idx="10"/>
          </p:nvPr>
        </p:nvSpPr>
        <p:spPr>
          <a:xfrm>
            <a:off x="471245" y="1096963"/>
            <a:ext cx="11243162" cy="4814886"/>
          </a:xfrm>
        </p:spPr>
        <p:txBody>
          <a:bodyPr tIns="0"/>
          <a:lstStyle>
            <a:lvl1pPr>
              <a:defRPr sz="1399">
                <a:latin typeface="+mn-lt"/>
              </a:defRPr>
            </a:lvl1pPr>
            <a:lvl2pPr>
              <a:defRPr sz="1399">
                <a:latin typeface="+mn-lt"/>
              </a:defRPr>
            </a:lvl2pPr>
            <a:lvl3pPr marL="225312" indent="-225312">
              <a:buClr>
                <a:schemeClr val="accent1"/>
              </a:buClr>
              <a:buSzPct val="70000"/>
              <a:buFont typeface="Wingdings" panose="05000000000000000000" pitchFamily="2" charset="2"/>
              <a:buChar char="n"/>
              <a:defRPr sz="1399">
                <a:latin typeface="+mn-lt"/>
              </a:defRPr>
            </a:lvl3pPr>
            <a:lvl4pPr>
              <a:defRPr sz="1399">
                <a:latin typeface="+mn-lt"/>
              </a:defRPr>
            </a:lvl4pPr>
            <a:lvl5pPr>
              <a:defRPr sz="13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Number"/>
          <p:cNvSpPr>
            <a:spLocks noGrp="1" noChangeArrowheads="1"/>
          </p:cNvSpPr>
          <p:nvPr>
            <p:ph type="sldNum" sz="quarter" idx="4"/>
          </p:nvPr>
        </p:nvSpPr>
        <p:spPr bwMode="auto">
          <a:xfrm>
            <a:off x="6004608" y="6739200"/>
            <a:ext cx="182785" cy="118800"/>
          </a:xfrm>
          <a:prstGeom prst="rect">
            <a:avLst/>
          </a:prstGeom>
          <a:noFill/>
          <a:ln>
            <a:noFill/>
          </a:ln>
          <a:effectLst/>
        </p:spPr>
        <p:txBody>
          <a:bodyPr vert="horz" wrap="none" lIns="0" tIns="0" rIns="0" bIns="0" numCol="1" rtlCol="0" anchor="b" anchorCtr="0" compatLnSpc="1">
            <a:prstTxWarp prst="textNoShape">
              <a:avLst/>
            </a:prstTxWarp>
            <a:noAutofit/>
          </a:bodyPr>
          <a:lstStyle>
            <a:lvl1pPr algn="ctr">
              <a:defRPr lang="en-US" sz="800" b="1" smtClean="0">
                <a:solidFill>
                  <a:schemeClr val="tx1"/>
                </a:solidFill>
                <a:latin typeface="+mn-lt"/>
                <a:cs typeface="Credit Suisse Headline" panose="020B0504030101020102" pitchFamily="34" charset="0"/>
              </a:defRPr>
            </a:lvl1pPr>
          </a:lstStyle>
          <a:p>
            <a:fld id="{3C5482B9-D11D-4067-B360-F1AA9B4F5826}" type="slidenum">
              <a:rPr lang="en-GB" smtClean="0"/>
              <a:pPr/>
              <a:t>‹#›</a:t>
            </a:fld>
            <a:endParaRPr lang="en-GB" dirty="0"/>
          </a:p>
        </p:txBody>
      </p:sp>
    </p:spTree>
    <p:extLst>
      <p:ext uri="{BB962C8B-B14F-4D97-AF65-F5344CB8AC3E}">
        <p14:creationId xmlns:p14="http://schemas.microsoft.com/office/powerpoint/2010/main" val="4003752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40" name="HeadingBox25" descr="&lt;tags&gt;&lt;tag n=&quot;Format&quot; v=&quot;1&quot; /&gt;&lt;/tags&gt;" hidden="1"/>
          <p:cNvSpPr>
            <a:spLocks noGrp="1"/>
          </p:cNvSpPr>
          <p:nvPr>
            <p:ph type="body" sz="quarter" idx="50"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42" name="HeadingBox24" descr="&lt;tags&gt;&lt;tag n=&quot;Format&quot; v=&quot;1&quot; /&gt;&lt;/tags&gt;" hidden="1"/>
          <p:cNvSpPr>
            <a:spLocks noGrp="1"/>
          </p:cNvSpPr>
          <p:nvPr>
            <p:ph type="body" sz="quarter" idx="52"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44" name="HeadingBox23" descr="&lt;tags&gt;&lt;tag n=&quot;Format&quot; v=&quot;1&quot; /&gt;&lt;/tags&gt;" hidden="1"/>
          <p:cNvSpPr>
            <a:spLocks noGrp="1"/>
          </p:cNvSpPr>
          <p:nvPr>
            <p:ph type="body" sz="quarter" idx="54"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46" name="HeadingBox22" descr="&lt;tags&gt;&lt;tag n=&quot;Format&quot; v=&quot;1&quot; /&gt;&lt;/tags&gt;" hidden="1"/>
          <p:cNvSpPr>
            <a:spLocks noGrp="1"/>
          </p:cNvSpPr>
          <p:nvPr>
            <p:ph type="body" sz="quarter" idx="56"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48" name="HeadingBox21" descr="&lt;tags&gt;&lt;tag n=&quot;Format&quot; v=&quot;1&quot; /&gt;&lt;/tags&gt;" hidden="1"/>
          <p:cNvSpPr>
            <a:spLocks noGrp="1"/>
          </p:cNvSpPr>
          <p:nvPr>
            <p:ph type="body" sz="quarter" idx="58"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50" name="HeadingBox20" descr="&lt;tags&gt;&lt;tag n=&quot;Format&quot; v=&quot;1&quot; /&gt;&lt;/tags&gt;" hidden="1"/>
          <p:cNvSpPr>
            <a:spLocks noGrp="1"/>
          </p:cNvSpPr>
          <p:nvPr>
            <p:ph type="body" sz="quarter" idx="60"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52" name="HeadingBox19" descr="&lt;tags&gt;&lt;tag n=&quot;Format&quot; v=&quot;1&quot; /&gt;&lt;/tags&gt;" hidden="1"/>
          <p:cNvSpPr>
            <a:spLocks noGrp="1"/>
          </p:cNvSpPr>
          <p:nvPr>
            <p:ph type="body" sz="quarter" idx="62"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54" name="HeadingBox18" descr="&lt;tags&gt;&lt;tag n=&quot;Format&quot; v=&quot;1&quot; /&gt;&lt;/tags&gt;" hidden="1"/>
          <p:cNvSpPr>
            <a:spLocks noGrp="1"/>
          </p:cNvSpPr>
          <p:nvPr>
            <p:ph type="body" sz="quarter" idx="64"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56" name="HeadingBox17" descr="&lt;tags&gt;&lt;tag n=&quot;Format&quot; v=&quot;1&quot; /&gt;&lt;/tags&gt;" hidden="1"/>
          <p:cNvSpPr>
            <a:spLocks noGrp="1"/>
          </p:cNvSpPr>
          <p:nvPr>
            <p:ph type="body" sz="quarter" idx="66"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6" name="ObjectBox16" descr="&lt;tags&gt;&lt;tag n=&quot;BulletInfo&quot; v=&quot;Standard&quot; /&gt;&lt;tag n=&quot;Format&quot; v=&quot;1&quot; /&gt;&lt;/tags&gt;" hidden="1"/>
          <p:cNvSpPr>
            <a:spLocks noGrp="1"/>
          </p:cNvSpPr>
          <p:nvPr>
            <p:ph sz="quarter" idx="39"/>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7" name="HeadingBox16" descr="&lt;tags&gt;&lt;tag n=&quot;Format&quot; v=&quot;1&quot; /&gt;&lt;/tags&gt;" hidden="1"/>
          <p:cNvSpPr>
            <a:spLocks noGrp="1"/>
          </p:cNvSpPr>
          <p:nvPr>
            <p:ph type="body" sz="quarter" idx="40"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8" name="ObjectBox15" descr="&lt;tags&gt;&lt;tag n=&quot;BulletInfo&quot; v=&quot;Standard&quot; /&gt;&lt;tag n=&quot;Format&quot; v=&quot;1&quot; /&gt;&lt;/tags&gt;" hidden="1"/>
          <p:cNvSpPr>
            <a:spLocks noGrp="1"/>
          </p:cNvSpPr>
          <p:nvPr>
            <p:ph sz="quarter" idx="41"/>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10" name="HeadingBox15" descr="&lt;tags&gt;&lt;tag n=&quot;Format&quot; v=&quot;1&quot; /&gt;&lt;/tags&gt;" hidden="1"/>
          <p:cNvSpPr>
            <a:spLocks noGrp="1"/>
          </p:cNvSpPr>
          <p:nvPr>
            <p:ph type="body" sz="quarter" idx="42"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12" name="HeadingBox14" descr="&lt;tags&gt;&lt;tag n=&quot;Format&quot; v=&quot;1&quot; /&gt;&lt;/tags&gt;" hidden="1"/>
          <p:cNvSpPr>
            <a:spLocks noGrp="1"/>
          </p:cNvSpPr>
          <p:nvPr>
            <p:ph type="body" sz="quarter" idx="44"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14" name="HeadingBox13" descr="&lt;tags&gt;&lt;tag n=&quot;Format&quot; v=&quot;1&quot; /&gt;&lt;/tags&gt;" hidden="1"/>
          <p:cNvSpPr>
            <a:spLocks noGrp="1"/>
          </p:cNvSpPr>
          <p:nvPr>
            <p:ph type="body" sz="quarter" idx="46"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16" name="HeadingBox12" descr="&lt;tags&gt;&lt;tag n=&quot;Format&quot; v=&quot;1&quot; /&gt;&lt;/tags&gt;" hidden="1"/>
          <p:cNvSpPr>
            <a:spLocks noGrp="1"/>
          </p:cNvSpPr>
          <p:nvPr>
            <p:ph type="body" sz="quarter" idx="34"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18" name="HeadingBox11" descr="&lt;tags&gt;&lt;tag n=&quot;Format&quot; v=&quot;1&quot; /&gt;&lt;/tags&gt;" hidden="1"/>
          <p:cNvSpPr>
            <a:spLocks noGrp="1"/>
          </p:cNvSpPr>
          <p:nvPr>
            <p:ph type="body" sz="quarter" idx="36"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20" name="HeadingBox10" descr="&lt;tags&gt;&lt;tag n=&quot;Format&quot; v=&quot;1&quot; /&gt;&lt;/tags&gt;" hidden="1"/>
          <p:cNvSpPr>
            <a:spLocks noGrp="1"/>
          </p:cNvSpPr>
          <p:nvPr>
            <p:ph type="body" sz="quarter" idx="38"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21" name="ObjectBox9" descr="&lt;tags&gt;&lt;tag n=&quot;BulletInfo&quot; v=&quot;Standard&quot; /&gt;&lt;tag n=&quot;Format&quot; v=&quot;1&quot; /&gt;&lt;/tags&gt;" hidden="1"/>
          <p:cNvSpPr>
            <a:spLocks noGrp="1"/>
          </p:cNvSpPr>
          <p:nvPr>
            <p:ph sz="quarter" idx="29"/>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22" name="HeadingBox9" descr="&lt;tags&gt;&lt;tag n=&quot;Format&quot; v=&quot;1&quot; /&gt;&lt;/tags&gt;" hidden="1"/>
          <p:cNvSpPr>
            <a:spLocks noGrp="1"/>
          </p:cNvSpPr>
          <p:nvPr>
            <p:ph type="body" sz="quarter" idx="32"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23" name="ObjectBox8" descr="&lt;tags&gt;&lt;tag n=&quot;BulletInfo&quot; v=&quot;Standard&quot; /&gt;&lt;tag n=&quot;Format&quot; v=&quot;1&quot; /&gt;&lt;/tags&gt;" hidden="1"/>
          <p:cNvSpPr>
            <a:spLocks noGrp="1"/>
          </p:cNvSpPr>
          <p:nvPr>
            <p:ph sz="quarter" idx="24"/>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24" name="HeadingBox8" descr="&lt;tags&gt;&lt;tag n=&quot;Format&quot; v=&quot;1&quot; /&gt;&lt;/tags&gt;" hidden="1"/>
          <p:cNvSpPr>
            <a:spLocks noGrp="1"/>
          </p:cNvSpPr>
          <p:nvPr>
            <p:ph type="body" sz="quarter" idx="23"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25" name="ObjectBox7" descr="&lt;tags&gt;&lt;tag n=&quot;BulletInfo&quot; v=&quot;Standard&quot; /&gt;&lt;tag n=&quot;Format&quot; v=&quot;1&quot; /&gt;&lt;/tags&gt;" hidden="1"/>
          <p:cNvSpPr>
            <a:spLocks noGrp="1"/>
          </p:cNvSpPr>
          <p:nvPr>
            <p:ph sz="quarter" idx="18"/>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26" name="HeadingBox7" descr="&lt;tags&gt;&lt;tag n=&quot;Format&quot; v=&quot;1&quot; /&gt;&lt;/tags&gt;" hidden="1"/>
          <p:cNvSpPr>
            <a:spLocks noGrp="1"/>
          </p:cNvSpPr>
          <p:nvPr>
            <p:ph type="body" sz="quarter" idx="17"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27" name="ObjectBox6" descr="&lt;tags&gt;&lt;tag n=&quot;BulletInfo&quot; v=&quot;Standard&quot; /&gt;&lt;tag n=&quot;Format&quot; v=&quot;1&quot; /&gt;&lt;/tags&gt;" hidden="1"/>
          <p:cNvSpPr>
            <a:spLocks noGrp="1"/>
          </p:cNvSpPr>
          <p:nvPr>
            <p:ph sz="quarter" idx="27"/>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28" name="HeadingBox6" descr="&lt;tags&gt;&lt;tag n=&quot;Format&quot; v=&quot;1&quot; /&gt;&lt;/tags&gt;" hidden="1"/>
          <p:cNvSpPr>
            <a:spLocks noGrp="1"/>
          </p:cNvSpPr>
          <p:nvPr>
            <p:ph type="body" sz="quarter" idx="31"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29" name="ObjectBox5" descr="&lt;tags&gt;&lt;tag n=&quot;BulletInfo&quot; v=&quot;Standard&quot; /&gt;&lt;tag n=&quot;Format&quot; v=&quot;1&quot; /&gt;&lt;/tags&gt;" hidden="1"/>
          <p:cNvSpPr>
            <a:spLocks noGrp="1"/>
          </p:cNvSpPr>
          <p:nvPr>
            <p:ph sz="quarter" idx="21"/>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30" name="HeadingBox5" descr="&lt;tags&gt;&lt;tag n=&quot;Format&quot; v=&quot;1&quot; /&gt;&lt;/tags&gt;" hidden="1"/>
          <p:cNvSpPr>
            <a:spLocks noGrp="1"/>
          </p:cNvSpPr>
          <p:nvPr>
            <p:ph type="body" sz="quarter" idx="19"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31" name="ObjectBox4" descr="&lt;tags&gt;&lt;tag n=&quot;BulletInfo&quot; v=&quot;Standard&quot; /&gt;&lt;tag n=&quot;Format&quot; v=&quot;1&quot; /&gt;&lt;/tags&gt;" hidden="1"/>
          <p:cNvSpPr>
            <a:spLocks noGrp="1"/>
          </p:cNvSpPr>
          <p:nvPr>
            <p:ph sz="quarter" idx="13"/>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32" name="HeadingBox4" descr="&lt;tags&gt;&lt;tag n=&quot;Format&quot; v=&quot;1&quot; /&gt;&lt;/tags&gt;" hidden="1"/>
          <p:cNvSpPr>
            <a:spLocks noGrp="1"/>
          </p:cNvSpPr>
          <p:nvPr>
            <p:ph type="body" sz="quarter" idx="14"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33" name="ObjectBox3" descr="&lt;tags&gt;&lt;tag n=&quot;BulletInfo&quot; v=&quot;Standard&quot; /&gt;&lt;tag n=&quot;Format&quot; v=&quot;1&quot; /&gt;&lt;/tags&gt;" hidden="1"/>
          <p:cNvSpPr>
            <a:spLocks noGrp="1"/>
          </p:cNvSpPr>
          <p:nvPr>
            <p:ph sz="quarter" idx="28"/>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34" name="HeadingBox3" descr="&lt;tags&gt;&lt;tag n=&quot;Format&quot; v=&quot;1&quot; /&gt;&lt;/tags&gt;" hidden="1"/>
          <p:cNvSpPr>
            <a:spLocks noGrp="1"/>
          </p:cNvSpPr>
          <p:nvPr>
            <p:ph type="body" sz="quarter" idx="30"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35" name="ObjectBox2" descr="&lt;tags&gt;&lt;tag n=&quot;BulletInfo&quot; v=&quot;Standard&quot; /&gt;&lt;tag n=&quot;Format&quot; v=&quot;1&quot; /&gt;&lt;/tags&gt;" hidden="1"/>
          <p:cNvSpPr>
            <a:spLocks noGrp="1"/>
          </p:cNvSpPr>
          <p:nvPr>
            <p:ph sz="quarter" idx="22"/>
          </p:nvPr>
        </p:nvSpPr>
        <p:spPr>
          <a:xfrm>
            <a:off x="3048001" y="1714500"/>
            <a:ext cx="6096000" cy="342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0" numCol="1" rtlCol="0" anchor="t" anchorCtr="0" compatLnSpc="1">
            <a:prstTxWarp prst="textNoShape">
              <a:avLst/>
            </a:prstTxWarp>
            <a:noAutofit/>
          </a:bodyPr>
          <a:lstStyle>
            <a:lvl1pPr>
              <a:defRPr lang="en-US" sz="1199" i="0" u="none" dirty="0" smtClean="0">
                <a:latin typeface="+mn-lt"/>
              </a:defRPr>
            </a:lvl1pPr>
            <a:lvl2pPr>
              <a:defRPr lang="en-US" sz="1199" dirty="0" smtClean="0">
                <a:latin typeface="+mn-lt"/>
              </a:defRPr>
            </a:lvl2pPr>
            <a:lvl3pP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spcAft>
                <a:spcPct val="0"/>
              </a:spcAft>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36" name="HeadingBox2" descr="&lt;tags&gt;&lt;tag n=&quot;Format&quot; v=&quot;1&quot; /&gt;&lt;/tags&gt;" hidden="1"/>
          <p:cNvSpPr>
            <a:spLocks noGrp="1"/>
          </p:cNvSpPr>
          <p:nvPr>
            <p:ph type="body" sz="quarter" idx="20"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numCol="1" rtlCol="0" anchor="b" anchorCtr="0" compatLnSpc="1">
            <a:prstTxWarp prst="textNoShape">
              <a:avLst/>
            </a:prstTxWarp>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37" name="ObjectBox1" descr="&lt;tags&gt;&lt;tag n=&quot;BulletInfo&quot; v=&quot;Standard&quot; /&gt;&lt;tag n=&quot;Format&quot; v=&quot;1&quot; /&gt;&lt;/tags&gt;" hidden="1"/>
          <p:cNvSpPr>
            <a:spLocks noGrp="1"/>
          </p:cNvSpPr>
          <p:nvPr>
            <p:ph sz="quarter" idx="47"/>
          </p:nvPr>
        </p:nvSpPr>
        <p:spPr>
          <a:xfrm>
            <a:off x="3048001" y="1714500"/>
            <a:ext cx="6096000" cy="3429000"/>
          </a:xfrm>
        </p:spPr>
        <p:txBody>
          <a:bodyPr vert="horz" lIns="0" tIns="90000" rIns="0" bIns="0" rtlCol="0">
            <a:noAutofit/>
          </a:bodyPr>
          <a:lstStyle>
            <a:lvl1pPr marL="0" indent="0" algn="l">
              <a:lnSpc>
                <a:spcPct val="95000"/>
              </a:lnSpc>
              <a:spcAft>
                <a:spcPct val="0"/>
              </a:spcAft>
              <a:defRPr lang="en-US" sz="1199" b="1" i="0" u="none" dirty="0" smtClean="0">
                <a:latin typeface="+mn-lt"/>
              </a:defRPr>
            </a:lvl1pPr>
            <a:lvl2pPr>
              <a:defRPr lang="en-US" sz="1199" dirty="0" smtClean="0">
                <a:latin typeface="+mn-lt"/>
              </a:defRPr>
            </a:lvl2pPr>
            <a:lvl3pPr marL="171364" indent="-171364">
              <a:buFont typeface="Wingdings" panose="05000000000000000000" pitchFamily="2" charset="2"/>
              <a:buChar char="§"/>
              <a:defRPr lang="en-US" sz="1199" baseline="0" dirty="0" smtClean="0">
                <a:latin typeface="+mn-lt"/>
              </a:defRPr>
            </a:lvl3pPr>
            <a:lvl4pPr>
              <a:defRPr lang="en-US" sz="1199" dirty="0" smtClean="0">
                <a:latin typeface="+mn-lt"/>
              </a:defRPr>
            </a:lvl4pPr>
            <a:lvl5pPr>
              <a:defRPr lang="en-GB" sz="1199" dirty="0">
                <a:latin typeface="+mn-lt"/>
              </a:defRPr>
            </a:lvl5pPr>
          </a:lstStyle>
          <a:p>
            <a:pPr lvl="0">
              <a:lnSpc>
                <a:spcPct val="100000"/>
              </a:lnSpc>
              <a:spcBef>
                <a:spcPts val="0"/>
              </a:spcBef>
            </a:pPr>
            <a:r>
              <a:rPr lang="en-US"/>
              <a:t>Click to edit Master text styles</a:t>
            </a:r>
          </a:p>
          <a:p>
            <a:pPr lvl="1">
              <a:lnSpc>
                <a:spcPct val="100000"/>
              </a:lnSpc>
              <a:spcBef>
                <a:spcPts val="0"/>
              </a:spcBef>
            </a:pPr>
            <a:r>
              <a:rPr lang="en-US"/>
              <a:t>Second level</a:t>
            </a:r>
          </a:p>
          <a:p>
            <a:pPr marL="143928" lvl="2" indent="-143928">
              <a:lnSpc>
                <a:spcPct val="100000"/>
              </a:lnSpc>
              <a:spcBef>
                <a:spcPts val="400"/>
              </a:spcBef>
              <a:buClr>
                <a:schemeClr val="tx1"/>
              </a:buClr>
              <a:buSzPct val="100000"/>
              <a:buChar char="§"/>
            </a:pPr>
            <a:r>
              <a:rPr lang="en-US"/>
              <a:t>Third level</a:t>
            </a:r>
          </a:p>
          <a:p>
            <a:pPr marL="295052" lvl="3" indent="-143928">
              <a:lnSpc>
                <a:spcPct val="100000"/>
              </a:lnSpc>
              <a:spcBef>
                <a:spcPts val="400"/>
              </a:spcBef>
            </a:pPr>
            <a:r>
              <a:rPr lang="en-US"/>
              <a:t>Fourth level</a:t>
            </a:r>
          </a:p>
          <a:p>
            <a:pPr marL="442579" lvl="4" indent="-143928">
              <a:lnSpc>
                <a:spcPct val="100000"/>
              </a:lnSpc>
              <a:spcBef>
                <a:spcPts val="400"/>
              </a:spcBef>
            </a:pPr>
            <a:r>
              <a:rPr lang="en-US"/>
              <a:t>Fifth level</a:t>
            </a:r>
            <a:endParaRPr lang="en-GB"/>
          </a:p>
        </p:txBody>
      </p:sp>
      <p:sp>
        <p:nvSpPr>
          <p:cNvPr id="38" name="HeadingBox1" descr="&lt;tags&gt;&lt;tag n=&quot;Format&quot; v=&quot;1&quot; /&gt;&lt;/tags&gt;" hidden="1"/>
          <p:cNvSpPr>
            <a:spLocks noGrp="1"/>
          </p:cNvSpPr>
          <p:nvPr>
            <p:ph type="body" sz="quarter" idx="48" hasCustomPrompt="1"/>
          </p:nvPr>
        </p:nvSpPr>
        <p:spPr>
          <a:xfrm>
            <a:off x="3048001" y="1539069"/>
            <a:ext cx="6096000" cy="175433"/>
          </a:xfrm>
          <a:noFill/>
          <a:ln w="6350" algn="ctr">
            <a:noFill/>
            <a:miter lim="800000"/>
            <a:headEnd/>
            <a:tailEnd/>
          </a:ln>
          <a:effectLst>
            <a:outerShdw dist="25400" dir="5400000" sx="99899" sy="99899" algn="ctr" rotWithShape="0">
              <a:schemeClr val="accent1"/>
            </a:outerShdw>
          </a:effectLst>
        </p:spPr>
        <p:txBody>
          <a:bodyPr vert="horz" wrap="square" lIns="0" tIns="0" rIns="0" bIns="0" rtlCol="0" anchor="b">
            <a:spAutoFit/>
          </a:bodyPr>
          <a:lstStyle>
            <a:lvl1pPr>
              <a:defRPr lang="en-GB" sz="1199" dirty="0">
                <a:solidFill>
                  <a:schemeClr val="accent1"/>
                </a:solidFill>
                <a:latin typeface="+mn-lt"/>
                <a:ea typeface="ＭＳ Ｐゴシック" pitchFamily="34" charset="-128"/>
              </a:defRPr>
            </a:lvl1pPr>
          </a:lstStyle>
          <a:p>
            <a:pPr lvl="0" defTabSz="728299" fontAlgn="base">
              <a:spcBef>
                <a:spcPct val="0"/>
              </a:spcBef>
              <a:spcAft>
                <a:spcPct val="0"/>
              </a:spcAft>
              <a:buClrTx/>
            </a:pPr>
            <a:r>
              <a:rPr lang="en-GB"/>
              <a:t>Heading</a:t>
            </a:r>
          </a:p>
        </p:txBody>
      </p:sp>
      <p:sp>
        <p:nvSpPr>
          <p:cNvPr id="5" name="MessageStatement"/>
          <p:cNvSpPr>
            <a:spLocks noGrp="1" noChangeArrowheads="1"/>
          </p:cNvSpPr>
          <p:nvPr>
            <p:ph type="subTitle" idx="1" hasCustomPrompt="1"/>
          </p:nvPr>
        </p:nvSpPr>
        <p:spPr>
          <a:xfrm>
            <a:off x="0" y="6282637"/>
            <a:ext cx="12192000" cy="389337"/>
          </a:xfrm>
          <a:solidFill>
            <a:schemeClr val="accent2"/>
          </a:solidFill>
          <a:ln w="6350">
            <a:noFill/>
          </a:ln>
          <a:effectLst/>
        </p:spPr>
        <p:txBody>
          <a:bodyPr vert="horz" wrap="square" lIns="457200" tIns="91440" rIns="457200" bIns="91440" numCol="1" rtlCol="0" anchor="b" anchorCtr="0" compatLnSpc="1">
            <a:prstTxWarp prst="textNoShape">
              <a:avLst/>
            </a:prstTxWarp>
            <a:spAutoFit/>
          </a:bodyPr>
          <a:lstStyle>
            <a:lvl1pPr>
              <a:defRPr lang="en-US" sz="1399" noProof="0" dirty="0" smtClean="0">
                <a:solidFill>
                  <a:schemeClr val="bg1"/>
                </a:solidFill>
                <a:cs typeface="Arial" panose="020B0604020202020204" pitchFamily="34" charset="0"/>
              </a:defRPr>
            </a:lvl1pPr>
          </a:lstStyle>
          <a:p>
            <a:pPr lvl="0" fontAlgn="auto">
              <a:spcAft>
                <a:spcPts val="0"/>
              </a:spcAft>
              <a:buClrTx/>
            </a:pPr>
            <a:r>
              <a:rPr lang="en-US" noProof="0"/>
              <a:t>Message statement</a:t>
            </a:r>
          </a:p>
        </p:txBody>
      </p:sp>
      <p:sp>
        <p:nvSpPr>
          <p:cNvPr id="2" name="Title"/>
          <p:cNvSpPr>
            <a:spLocks noGrp="1"/>
          </p:cNvSpPr>
          <p:nvPr>
            <p:ph type="title" hasCustomPrompt="1"/>
          </p:nvPr>
        </p:nvSpPr>
        <p:spPr>
          <a:xfrm>
            <a:off x="471242" y="223158"/>
            <a:ext cx="9433409" cy="3801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atin typeface="+mj-lt"/>
                <a:ea typeface="ＭＳ Ｐゴシック" pitchFamily="34" charset="-128"/>
              </a:defRPr>
            </a:lvl1pPr>
          </a:lstStyle>
          <a:p>
            <a:pPr lvl="0" fontAlgn="auto">
              <a:spcAft>
                <a:spcPts val="0"/>
              </a:spcAft>
              <a:buClrTx/>
            </a:pPr>
            <a:r>
              <a:rPr lang="en-US"/>
              <a:t>Title</a:t>
            </a:r>
            <a:endParaRPr lang="en-GB"/>
          </a:p>
        </p:txBody>
      </p:sp>
      <p:sp>
        <p:nvSpPr>
          <p:cNvPr id="57" name="SlideNumber"/>
          <p:cNvSpPr>
            <a:spLocks noGrp="1" noChangeArrowheads="1"/>
          </p:cNvSpPr>
          <p:nvPr>
            <p:ph type="sldNum" sz="quarter" idx="4"/>
          </p:nvPr>
        </p:nvSpPr>
        <p:spPr bwMode="auto">
          <a:xfrm>
            <a:off x="6004608" y="6739200"/>
            <a:ext cx="182785" cy="118800"/>
          </a:xfrm>
          <a:prstGeom prst="rect">
            <a:avLst/>
          </a:prstGeom>
          <a:noFill/>
          <a:ln>
            <a:noFill/>
          </a:ln>
          <a:effectLst/>
        </p:spPr>
        <p:txBody>
          <a:bodyPr vert="horz" wrap="none" lIns="0" tIns="0" rIns="0" bIns="0" numCol="1" rtlCol="0" anchor="b" anchorCtr="0" compatLnSpc="1">
            <a:prstTxWarp prst="textNoShape">
              <a:avLst/>
            </a:prstTxWarp>
            <a:noAutofit/>
          </a:bodyPr>
          <a:lstStyle>
            <a:lvl1pPr algn="ctr">
              <a:defRPr lang="en-US" sz="800" b="1" smtClean="0">
                <a:solidFill>
                  <a:schemeClr val="tx1"/>
                </a:solidFill>
                <a:latin typeface="+mn-lt"/>
                <a:cs typeface="Credit Suisse Headline" panose="020B0504030101020102" pitchFamily="34" charset="0"/>
              </a:defRPr>
            </a:lvl1pPr>
          </a:lstStyle>
          <a:p>
            <a:fld id="{3C5482B9-D11D-4067-B360-F1AA9B4F5826}" type="slidenum">
              <a:rPr lang="en-GB" smtClean="0"/>
              <a:pPr/>
              <a:t>‹#›</a:t>
            </a:fld>
            <a:endParaRPr lang="en-GB" dirty="0"/>
          </a:p>
        </p:txBody>
      </p:sp>
    </p:spTree>
    <p:extLst>
      <p:ext uri="{BB962C8B-B14F-4D97-AF65-F5344CB8AC3E}">
        <p14:creationId xmlns:p14="http://schemas.microsoft.com/office/powerpoint/2010/main" val="481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a:xfrm>
            <a:off x="1" y="6507135"/>
            <a:ext cx="252877" cy="118800"/>
          </a:xfrm>
          <a:noFill/>
          <a:ln>
            <a:noFill/>
          </a:ln>
          <a:effectLst/>
        </p:spPr>
        <p:txBody>
          <a:bodyPr vert="horz" wrap="none" lIns="0" tIns="0" rIns="0" bIns="0" numCol="1" rtlCol="0" anchor="b" anchorCtr="0" compatLnSpc="1">
            <a:prstTxWarp prst="textNoShape">
              <a:avLst/>
            </a:prstTxWarp>
            <a:noAutofit/>
          </a:bodyPr>
          <a:lstStyle>
            <a:lvl1pPr algn="ctr">
              <a:defRPr lang="en-US" smtClean="0">
                <a:latin typeface="+mn-lt"/>
              </a:defRPr>
            </a:lvl1pPr>
          </a:lstStyle>
          <a:p>
            <a:fld id="{3C5482B9-D11D-4067-B360-F1AA9B4F5826}" type="slidenum">
              <a:rPr lang="en-GB" smtClean="0"/>
              <a:pPr/>
              <a:t>‹#›</a:t>
            </a:fld>
            <a:endParaRPr lang="en-GB" dirty="0"/>
          </a:p>
        </p:txBody>
      </p:sp>
    </p:spTree>
    <p:extLst>
      <p:ext uri="{BB962C8B-B14F-4D97-AF65-F5344CB8AC3E}">
        <p14:creationId xmlns:p14="http://schemas.microsoft.com/office/powerpoint/2010/main" val="1674711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a:xfrm>
            <a:off x="11328400" y="6534000"/>
            <a:ext cx="252877" cy="118800"/>
          </a:xfrm>
          <a:noFill/>
          <a:ln>
            <a:noFill/>
          </a:ln>
          <a:effectLst/>
        </p:spPr>
        <p:txBody>
          <a:bodyPr vert="horz" wrap="none" lIns="0" tIns="0" rIns="0" bIns="0" numCol="1" rtlCol="0" anchor="b" anchorCtr="0" compatLnSpc="1">
            <a:prstTxWarp prst="textNoShape">
              <a:avLst/>
            </a:prstTxWarp>
            <a:noAutofit/>
          </a:bodyPr>
          <a:lstStyle>
            <a:lvl1pPr>
              <a:defRPr lang="en-US" smtClean="0">
                <a:latin typeface="+mn-lt"/>
              </a:defRPr>
            </a:lvl1pPr>
          </a:lstStyle>
          <a:p>
            <a:pPr algn="r"/>
            <a:fld id="{3C5482B9-D11D-4067-B360-F1AA9B4F5826}" type="slidenum">
              <a:rPr lang="en-GB" smtClean="0"/>
              <a:pPr algn="r"/>
              <a:t>‹#›</a:t>
            </a:fld>
            <a:endParaRPr lang="en-GB" dirty="0"/>
          </a:p>
        </p:txBody>
      </p:sp>
      <p:sp>
        <p:nvSpPr>
          <p:cNvPr id="17" name="DraftAndConfidential" descr="&lt;tags&gt;&lt;tag n=&quot;Language&quot; v=&quot;ENG&quot; /&gt;&lt;/tags&gt;" hidden="1"/>
          <p:cNvSpPr txBox="1">
            <a:spLocks noChangeArrowheads="1"/>
          </p:cNvSpPr>
          <p:nvPr userDrawn="1"/>
        </p:nvSpPr>
        <p:spPr bwMode="auto">
          <a:xfrm>
            <a:off x="11325530" y="6527846"/>
            <a:ext cx="65" cy="123111"/>
          </a:xfrm>
          <a:prstGeom prst="rect">
            <a:avLst/>
          </a:prstGeom>
          <a:noFill/>
          <a:effectLst/>
        </p:spPr>
        <p:txBody>
          <a:bodyPr vert="horz" wrap="none" lIns="0" tIns="0" rIns="0" bIns="0" rtlCol="0" anchor="b" anchorCtr="0">
            <a:spAutoFit/>
          </a:bodyPr>
          <a:lstStyle>
            <a:defPPr>
              <a:defRPr lang="en-US"/>
            </a:defPPr>
            <a:lvl1pPr lvl="0" algn="r">
              <a:defRPr sz="800" b="1">
                <a:cs typeface="Credit Suisse Headline" panose="020B0504030101020102" pitchFamily="34" charset="0"/>
              </a:defRPr>
            </a:lvl1pPr>
          </a:lstStyle>
          <a:p>
            <a:pPr lvl="0"/>
            <a:endParaRPr lang="en-US" sz="800" b="1" noProof="1">
              <a:latin typeface="+mn-lt"/>
            </a:endParaRPr>
          </a:p>
        </p:txBody>
      </p:sp>
      <p:sp>
        <p:nvSpPr>
          <p:cNvPr id="2" name="DisclaimerCopyright"/>
          <p:cNvSpPr txBox="1"/>
          <p:nvPr userDrawn="1"/>
        </p:nvSpPr>
        <p:spPr>
          <a:xfrm>
            <a:off x="2068798" y="6556780"/>
            <a:ext cx="2714073" cy="92333"/>
          </a:xfrm>
          <a:prstGeom prst="rect">
            <a:avLst/>
          </a:prstGeom>
          <a:noFill/>
          <a:ln>
            <a:noFill/>
          </a:ln>
          <a:effectLst/>
        </p:spPr>
        <p:txBody>
          <a:bodyPr wrap="none" lIns="0" tIns="0" rIns="0" bIns="0">
            <a:spAutoFit/>
          </a:bodyPr>
          <a:lstStyle>
            <a:defPPr>
              <a:defRPr lang="en-US"/>
            </a:defPPr>
            <a:lvl1pPr lvl="0" algn="l" eaLnBrk="1" hangingPunct="1">
              <a:buClr>
                <a:srgbClr val="7898B3"/>
              </a:buClr>
              <a:buSzPct val="120000"/>
              <a:buFont typeface="Wingdings" pitchFamily="2" charset="2"/>
              <a:buNone/>
              <a:defRPr sz="600" cap="none" baseline="0"/>
            </a:lvl1pPr>
          </a:lstStyle>
          <a:p>
            <a:pPr lvl="0"/>
            <a:r>
              <a:rPr lang="en-US" sz="600" dirty="0">
                <a:solidFill>
                  <a:schemeClr val="tx1"/>
                </a:solidFill>
                <a:latin typeface="+mn-lt"/>
              </a:rPr>
              <a:t>Copyright © 2020 Credit Suisse Group AG and/or its affiliates. All rights reserved.</a:t>
            </a:r>
          </a:p>
        </p:txBody>
      </p:sp>
      <p:pic>
        <p:nvPicPr>
          <p:cNvPr id="18" name="CompanyLogoHolder" descr="&lt;tags&gt;&lt;tag n=&quot;Visible&quot; v=&quot;False&quot; /&gt;&lt;/tags&gt;"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337" y="6437716"/>
            <a:ext cx="1108800" cy="196706"/>
          </a:xfrm>
          <a:prstGeom prst="rect">
            <a:avLst/>
          </a:prstGeom>
        </p:spPr>
      </p:pic>
      <p:sp>
        <p:nvSpPr>
          <p:cNvPr id="9" name="Tagline"/>
          <p:cNvSpPr txBox="1">
            <a:spLocks noChangeArrowheads="1"/>
          </p:cNvSpPr>
          <p:nvPr userDrawn="1"/>
        </p:nvSpPr>
        <p:spPr bwMode="auto">
          <a:xfrm rot="-5400000">
            <a:off x="-3350683" y="3354917"/>
            <a:ext cx="6826250" cy="11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algn="l" defTabSz="728663" eaLnBrk="0" hangingPunct="0">
              <a:tabLst>
                <a:tab pos="4286250" algn="l"/>
              </a:tabLst>
              <a:defRPr sz="2400">
                <a:solidFill>
                  <a:schemeClr val="tx1"/>
                </a:solidFill>
                <a:latin typeface="Credit Suisse Type Light" pitchFamily="34" charset="0"/>
              </a:defRPr>
            </a:lvl1pPr>
            <a:lvl2pPr marL="495300" indent="-227013" algn="l" defTabSz="728663" eaLnBrk="0" hangingPunct="0">
              <a:tabLst>
                <a:tab pos="4286250" algn="l"/>
              </a:tabLst>
              <a:defRPr sz="2400">
                <a:solidFill>
                  <a:schemeClr val="tx1"/>
                </a:solidFill>
                <a:latin typeface="Credit Suisse Type Light" pitchFamily="34" charset="0"/>
              </a:defRPr>
            </a:lvl2pPr>
            <a:lvl3pPr marL="757238" indent="-260350" algn="l" defTabSz="728663" eaLnBrk="0" hangingPunct="0">
              <a:tabLst>
                <a:tab pos="4286250" algn="l"/>
              </a:tabLst>
              <a:defRPr sz="2400">
                <a:solidFill>
                  <a:schemeClr val="tx1"/>
                </a:solidFill>
                <a:latin typeface="Credit Suisse Type Light" pitchFamily="34" charset="0"/>
              </a:defRPr>
            </a:lvl3pPr>
            <a:lvl4pPr marL="1004888" indent="-246063" algn="l" defTabSz="728663" eaLnBrk="0" hangingPunct="0">
              <a:tabLst>
                <a:tab pos="4286250" algn="l"/>
              </a:tabLst>
              <a:defRPr sz="2400">
                <a:solidFill>
                  <a:schemeClr val="tx1"/>
                </a:solidFill>
                <a:latin typeface="Credit Suisse Type Light" pitchFamily="34" charset="0"/>
              </a:defRPr>
            </a:lvl4pPr>
            <a:lvl5pPr marL="3128963" indent="15875" algn="l" defTabSz="728663" eaLnBrk="0" hangingPunct="0">
              <a:tabLst>
                <a:tab pos="4286250" algn="l"/>
              </a:tabLst>
              <a:defRPr sz="2400">
                <a:solidFill>
                  <a:schemeClr val="tx1"/>
                </a:solidFill>
                <a:latin typeface="Credit Suisse Type Light" pitchFamily="34" charset="0"/>
              </a:defRPr>
            </a:lvl5pPr>
            <a:lvl6pPr marL="35861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6pPr>
            <a:lvl7pPr marL="40433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7pPr>
            <a:lvl8pPr marL="45005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8pPr>
            <a:lvl9pPr marL="4957763" indent="15875" defTabSz="728663" eaLnBrk="0" fontAlgn="base" hangingPunct="0">
              <a:spcBef>
                <a:spcPct val="0"/>
              </a:spcBef>
              <a:spcAft>
                <a:spcPct val="0"/>
              </a:spcAft>
              <a:tabLst>
                <a:tab pos="4286250" algn="l"/>
              </a:tabLst>
              <a:defRPr sz="2400">
                <a:solidFill>
                  <a:schemeClr val="tx1"/>
                </a:solidFill>
                <a:latin typeface="Credit Suisse Type Light" pitchFamily="34" charset="0"/>
              </a:defRPr>
            </a:lvl9pPr>
          </a:lstStyle>
          <a:p>
            <a:pPr eaLnBrk="1" hangingPunct="1">
              <a:buClr>
                <a:srgbClr val="FFFFFF"/>
              </a:buClr>
            </a:pPr>
            <a:r>
              <a:rPr lang="en-US" sz="600" noProof="1">
                <a:solidFill>
                  <a:srgbClr val="969696"/>
                </a:solidFill>
                <a:latin typeface="+mn-lt"/>
                <a:ea typeface="+mn-ea"/>
                <a:cs typeface="+mn-cs"/>
              </a:rPr>
              <a:t>Unsaved Document / 6/15/2020 / 14:13</a:t>
            </a:r>
          </a:p>
        </p:txBody>
      </p:sp>
      <p:sp>
        <p:nvSpPr>
          <p:cNvPr id="10" name="CompanyAddress"/>
          <p:cNvSpPr>
            <a:spLocks noGrp="1"/>
          </p:cNvSpPr>
          <p:nvPr>
            <p:ph type="body" sz="quarter" idx="11" hasCustomPrompt="1"/>
            <p:custDataLst>
              <p:tags r:id="rId1"/>
            </p:custDataLst>
          </p:nvPr>
        </p:nvSpPr>
        <p:spPr>
          <a:xfrm>
            <a:off x="8722284" y="2259013"/>
            <a:ext cx="2851651" cy="914096"/>
          </a:xfrm>
          <a:solidFill>
            <a:schemeClr val="bg1"/>
          </a:solidFill>
          <a:ln>
            <a:noFill/>
          </a:ln>
          <a:effectLst>
            <a:outerShdw dist="48260" dir="10800000" sx="98000" sy="98000" algn="ctr" rotWithShape="0">
              <a:srgbClr val="000000"/>
            </a:outerShdw>
          </a:effectLst>
        </p:spPr>
        <p:txBody>
          <a:bodyPr vert="horz" wrap="square" lIns="72000" tIns="0" rIns="0" bIns="0" numCol="1" rtlCol="0" anchor="t" anchorCtr="0" compatLnSpc="1">
            <a:prstTxWarp prst="textNoShape">
              <a:avLst/>
            </a:prstTxWarp>
            <a:noAutofit/>
          </a:bodyPr>
          <a:lstStyle>
            <a:lvl1pPr>
              <a:lnSpc>
                <a:spcPct val="95000"/>
              </a:lnSpc>
              <a:defRPr lang="en-US" sz="900" b="0" baseline="0" dirty="0">
                <a:latin typeface="Arial" panose="020B0604020202020204" pitchFamily="34" charset="0"/>
                <a:ea typeface="ＭＳ Ｐゴシック" pitchFamily="34" charset="-128"/>
              </a:defRPr>
            </a:lvl1pPr>
          </a:lstStyle>
          <a:p>
            <a:pPr lvl="0" fontAlgn="base">
              <a:lnSpc>
                <a:spcPct val="110000"/>
              </a:lnSpc>
              <a:spcBef>
                <a:spcPct val="0"/>
              </a:spcBef>
              <a:spcAft>
                <a:spcPct val="0"/>
              </a:spcAft>
            </a:pPr>
            <a:r>
              <a:rPr lang="en-US" b="1">
                <a:latin typeface="Credit Suisse Type Light" pitchFamily="34" charset="0"/>
                <a:ea typeface="ＭＳ Ｐゴシック" pitchFamily="34" charset="-128"/>
              </a:rPr>
              <a:t>[Credit Suisse Legal Name]</a:t>
            </a:r>
          </a:p>
          <a:p>
            <a:pPr lvl="0" fontAlgn="base">
              <a:lnSpc>
                <a:spcPct val="110000"/>
              </a:lnSpc>
              <a:spcBef>
                <a:spcPct val="0"/>
              </a:spcBef>
              <a:spcAft>
                <a:spcPct val="0"/>
              </a:spcAft>
            </a:pPr>
            <a:r>
              <a:rPr lang="en-US">
                <a:latin typeface="Credit Suisse Type Light" pitchFamily="34" charset="0"/>
                <a:ea typeface="ＭＳ Ｐゴシック" pitchFamily="34" charset="-128"/>
              </a:rPr>
              <a:t>[Address 1]</a:t>
            </a:r>
          </a:p>
          <a:p>
            <a:pPr lvl="0" fontAlgn="base">
              <a:lnSpc>
                <a:spcPct val="110000"/>
              </a:lnSpc>
              <a:spcBef>
                <a:spcPct val="0"/>
              </a:spcBef>
              <a:spcAft>
                <a:spcPct val="0"/>
              </a:spcAft>
            </a:pPr>
            <a:r>
              <a:rPr lang="en-US">
                <a:latin typeface="Credit Suisse Type Light" pitchFamily="34" charset="0"/>
                <a:ea typeface="ＭＳ Ｐゴシック" pitchFamily="34" charset="-128"/>
              </a:rPr>
              <a:t>[Address 2]</a:t>
            </a:r>
          </a:p>
          <a:p>
            <a:pPr lvl="0" fontAlgn="base">
              <a:lnSpc>
                <a:spcPct val="110000"/>
              </a:lnSpc>
              <a:spcBef>
                <a:spcPct val="0"/>
              </a:spcBef>
              <a:spcAft>
                <a:spcPct val="0"/>
              </a:spcAft>
            </a:pPr>
            <a:r>
              <a:rPr lang="en-US">
                <a:latin typeface="Credit Suisse Type Light" pitchFamily="34" charset="0"/>
                <a:ea typeface="ＭＳ Ｐゴシック" pitchFamily="34" charset="-128"/>
              </a:rPr>
              <a:t>[Address 3]</a:t>
            </a:r>
          </a:p>
          <a:p>
            <a:pPr lvl="0" fontAlgn="base">
              <a:lnSpc>
                <a:spcPct val="110000"/>
              </a:lnSpc>
              <a:spcBef>
                <a:spcPct val="0"/>
              </a:spcBef>
              <a:spcAft>
                <a:spcPct val="0"/>
              </a:spcAft>
            </a:pPr>
            <a:r>
              <a:rPr lang="en-US">
                <a:latin typeface="Credit Suisse Type Light" pitchFamily="34" charset="0"/>
                <a:ea typeface="ＭＳ Ｐゴシック" pitchFamily="34" charset="-128"/>
              </a:rPr>
              <a:t>[Phone]</a:t>
            </a:r>
          </a:p>
          <a:p>
            <a:pPr lvl="0" fontAlgn="base">
              <a:lnSpc>
                <a:spcPct val="110000"/>
              </a:lnSpc>
              <a:spcBef>
                <a:spcPct val="0"/>
              </a:spcBef>
              <a:spcAft>
                <a:spcPct val="0"/>
              </a:spcAft>
            </a:pPr>
            <a:r>
              <a:rPr lang="en-US">
                <a:latin typeface="Credit Suisse Type Light" pitchFamily="34" charset="0"/>
                <a:ea typeface="ＭＳ Ｐゴシック" pitchFamily="34" charset="-128"/>
              </a:rPr>
              <a:t>[Website]</a:t>
            </a:r>
            <a:endParaRPr lang="en-US"/>
          </a:p>
        </p:txBody>
      </p:sp>
      <p:sp>
        <p:nvSpPr>
          <p:cNvPr id="15" name="Disclaimers" descr="AQAAAAAQAHssdQfrNwFCjkNe9OfsqFgXiRrvKY0NAnkFpEmNEhAYtMeO8z1zA9206gIysxjeV05ANFBG2gdR3LKgZqb9fNBANvU3FUlnZY6NrF2HZ3JAnjhaAefRUvhrimjW5LgZqyYJwi8+PCU0tcnU7qIidR7CrxkshZtWBph+L4VZpnKOd0ZhOHqH940pO62OaXptagPd6vbdordeFeSodlgVME2EP88/YINE/4+qY9qLJwdwJGW055F8isKQPoVI50QoSvfe342uZvBKnuM2huObAhMih+fAMa6jRyJWDhQ+I7akV8Ty/RmDWn/yna61NYgm1AqRaVBi3+Fmo8Q0XBmLva60wBtukaSeHTzg/i8Rm1jgQCqKMyK7bgANEfekshkE1Wxvu+vq+FgkinWASqKJZ6ZEH+uIbrL9RhKSZ8GiA/GP7HJY9I2BI4Q7/GYbdXW4xDMdrnKlx3RZvYkeX2pzSHYpL6QC1I5VxMNRZHKpIOv7D/M/7crrt9AYSa329aUooAP21ErRb99fbfxrW+G/di8B6tjxvrc2ue27TMNEoUDqjJfMpq80fbJOMdInCMK93etcybLwLrubByhI2A6Rt3y93deAyjBDjJTE+PQtDt6JBNHqhu56B0Jl1LQkV3+1Ypgx63D2czYpyDAD+Oau+5qyNaauvQ4/NRdO+Wm5BA1k7pny2M0ja2f+KuuA6wd47Dyv+y7LBCualbF7oorggHQ+g9ZfI/QYXgO7Efm/YM2unCjl727Z+41rfWVmEEVEs/QPs/pTiroUFgN4n2AnYnhaVswhaQ211FOSODxMR5JyAu1pg2qgaCaF+fNb5xPSyBCno9+oxoj4nPCvgEwSv1DY85XJf5f35LfnC04Xy15neKN1m/S6LmvQ2Yv/LGnEZDsMi+ful0REsGAjuAPwGC6uINTOAtS0e5yqmDb40JgxuMs3Zr4kGZ7AgYFmLgu7CSzmQKRN0WYWZECiGzIY9YHkaUj91kWVey1s1Fu7EgCtfYBDHOZPfAiMG+RNJJIreiTeXuKQfnfpAat4NgVICYlv6XvKK7DlHv4xucYwblVgf0s3K9hDdrKp/1Jukc2JKbxFAeYe6P6K0oLZ3AvCrRnX+XCBBtPi/BftH9opRd3jdsE+3xQOOZbvWshqX6vkHNbGYiyIS3VYR8YNUAruWyt+DGsKAw/FFRSClCCBuUwflexvwNJ0/1l7F6r1YNWbmv13WbXZLo5JwBZ/tWp85AhAf+Lc94uZ2pC6RhPSAl/tql4ozv/p4Zcq+J9i6r1AjaUDMXCbQneUdcnEV6KGSSiqZF3TYkx55+dcqeAIxdHkaM20jGXN0+hQ2puRXEMFxMZ0++S6mWz7Z89mRYa5wsX3ifOEDtYrzqdH0gRAkX2oex/dWFSk0vmnwLKNGBvzi1hK0LjpgJPc/1HcSE1ksr59KiGIecVCU6CqSgE8Dd/A7qQQwFGjM7xo3CTtzulRNK7V820uQrGyuGYTLzpoe74HF3M04J+TtkBbwQ6anFzXjl522wHsfRBJmJ5VnPyAy7fJuzI0GwOZLLl0W2pO6R6SyaoEk8fNVh8J/o4KbhROha+jz4Ox1hoAZjL2hAzdvMT2PTsTD6ZMt6FczGlvlxfFViYm+IyKMlqvOGDAGZC2/UBYMxwUyxXl5Fc8vmmrWoHDCbAMc6YS8M7p1/8hT5NOB2vVazDeo0zs1Jxr4guwVgAy7IAGL+Ctiy9HPwFMz4vVPnRgsch5J/+zH50k2zFpsYz+lxtLgrS8ImPybChsIoCcvKLGUrjmTtp0y5cxutSDfzmSBDKUC6LBEOWl2xnYZ+H8CoCUcuxDdqPcnAIPWcU50chn+Ss4Xf+pRv88pSFGzfFT2Z7BIJNGofyheHAfwZ7hZL2M/iJVUIKHTejFkfXGGBUF0Jbcql2LNkWX7SsZPfHcpcH6n7gt0XbmnP8jheu00B2boPEAiq840Ha9MrBFyRlVLn6d9UMY8OkP7eU/XgCXgbXQTmo4A/oEz3/MelYrT8C2plU5gxcfyv7oxIQhmJ/HsAe39QN40SVA6+XitzacSz7hnB+GxbVk81kxwGPAg7yncn7Pk60xCSY6llUPFXTwNqZMtoelQg4hDImh9rqbmUizyg+PsMuM/loU7IFlK2ilYKmS5N75o5LfcfiLtfzkcPau4SugedmCvAnVv/Eoe6uspIrKJmkObBiFdyESn/zHpuWvU33NjFzLXw6zCqeLD9U2MMonkj548c8UCDNtfaAl0R4P9OTbHkOInifoZaI3CtaAzmK5CslO4Gtq0fSgSDnBk7Ywv13nzZBc4r3VzmWX353A3Ie9ij2cJRW0eIwnGSEyD0U7eRkSks8wOUJ0Zjd6I3r8FqBkh8YIXOBR3uem/BJGepl97xBd33COIA7snRJ507+vSr5n/3QtdF/ZqRyBfPCXtIsv5YDjaX7rgdNmVXHqaRei/JumdeSZMxfKiswFf80r5SuMeVx9DQ/Sx0n2wsskatP1HiNrjlCvZ9kxI4VomHCe/zLteGqqbwDTJGY297LSHSZmRVXCyUuK9iwmFWikr7l+EsmnUe8mzxFQcgWaX4qtgY/bocxexcgaW6VTqigz/jxCaIp/4yp31989vCbXherl0wczr7c6gB6HwyAWqsSIS7YmEFQslfuXANCmjqb3JnupaAMUMSNCXwmjNdqbM1ikhC+3bPfOpZPaQzbh8KN9BA4+R8e/PImbtyzRI+edROTWQaJD4JeXk7+8RHTxZya98MtwGPLup0CHFA9WU0v+gv+TKK3anN0w/WvDJST06OKPyBwC7aR0ExkCm97nzYSu+x5k0yefrNGCmPqGj6mnvFkIEWKdIK7hR/r0lreX7NpwpAENsRxq5NM4pQ68AWniy0kRRb0+lMq6Nk37+YcIOoHGUPMcPWLBXITgjtOCSIHlQUsXvquLIidS6MN1+WfqQlY1QeyFQB44IOum+q8M8x219MrFCU6Kyp3tk6c7QD6gsOCwIQde+rnNyMOXEKucKQLqPRtWW2twlRG6T6Q92rVQ00LaSsGIoKThXOZUjg6lhs5XpYQRmY5itFLBb+80JmU6kDpOA/sYM7DYb4IxDb0hdBXEgO/O8lZMQMDvlu1ASXksA9a5UmhmYoCAm7XtqgCBjgTJFhJLVfciLnAG5S4ux1AnYMJmVT+YFXwlNVtaMFjtYO9FgqGI8DxNfny8zTS6YCZOcfKv8USeJyC6Gyh/H4aO5KVEpHNSw3YuvsHz93F/scVQjhIuOiDaYW9CHa8X+kypn5jWka8zYEx2ISmen25gRgwQqM16HTQwVz2sSAw6x1zN7Q0ZZLT1Ool4MaBL4jOPVMPn/XGtn3v49TxktXanCArKvD8ztCfYqFPBtmCNKFOyVWjGspBTyoidEh2BrDwKh8p8r5rl4tKf8XcFr+9xMEijdir1N7RwfQcfvpEDU9ddOfUGjb19gfQT2+nPc0SrOoTRIu3qX18sMAP62/KeZgFLJprzP4mEzoWm3urCa+WorUM8F44xJfEx+a+x6othO6+FdW4p7O/a+Buj3Hf/ItHw9snn0QA9K0dAOl/KqqR2cbxI72z/OwvbU2ZlnSIae21j3tiAROAZompeR7CLXEEHKbij1j6fKuVywTaYXb1pE3t8x5bv0oo272sp/0NMBP569T7uqqYj992E5p5oMXUoNEGaraiaLaRkiCP4AWPsgReZGvbE34eO7roL4dD9ggKS9XUPF9jUy3aZjLPw+xR3nSqBNHyLhk5LZ2TtoWPuNvvE7u6G7jmvYFcuXoHW+8C3AJ1KpINokfVJGNnukHO4vW4+cA65SSlLA2xAvxvAR0lt3mbZDFMspYZG9VoT2ldAuuxbMS1e2ccZCxqO9sSWYgjyOubEBFJqELYszjfp4udu3ecv5bTA9mphsXOSHD5x84zZn7L9tWUtWgY/QFMuLpBx9EtkLYlWoRoTqoezRp92X5TNU4z5bBCxg1HAiiOhRbNIhLpc/EOaYfagiWoy1DdBSmJFhsAIeAdRs3dO29jqzR7dHRA/W8rgfC+NpfxoF1XOX3VrSaPtQOp5skDpB8uGmaabl7Gu0Jyh1O3rmrkcLSZyKhg+tP9SSxsIEOBQXR+mi9Yq2NPE35yVHX4WZsO3b1wKi6xYMzsC8kmIK+F/UgFKvUu/3J0f0cb+3upcwTSGHyhBsNgk0EEPlIRR4L9tOEdem2Y/aLHd06NOilVQ+3IkuUWjaZsUDv7cagff22KbOLkeFVmo5zBsNSJ0bCJddjoqxYScnCoMWLou8U9QuhRLRrX1nbkz0j+YXBXzL8QePSir7rhO/iC2nJpnjtqjRZQX1i/JQhtGm9V2Zle6ytwwwQbX0GHwssAbZXItFNgcQxBCP04Z4SCfefn8N5Q56S5wDosE6ED4nOmgggAh4XeYCp3GxzuzvK7DRrEpCRBHesTQDw9zYi+tN0XvOUXw45XmVHAjrrgMlgWS6l5G99f2V0yJYclhh8iabts5KKn1cuFdXIt8IZyZUCXjJpO7rwlhFD2HtjnXmxyxYr193BF3PlsjCnmnwlZWgLpzo1/1u6xr0DKVymo97TIXfecWGASN3sipIa1+mk+3y3UM5B74zY+C7OUgi8V8vICQv1Hge7ytgx/idTqxM4p59g7LHs1g24mMU9JbKzYvvpvudagZllZdJp9wK1JX1R1LABKwlgA/7fKo0TwPTxe7oYbr/UZkW5S7NLNxifD8tgtsf2VUlHCAfZ7Y1kEfSbbjC5GwD2XMUiBKI/PjYrIs7TDZwWKU3nxNjXiUlSb562pIScX6KnwMDW9Av0t6lIO3UdsOsldafvg384ERXT8OjGGETBnq0vj3jByKS1fzzAeJp2tRaXU7OyN6lDUBRuOYJnnfGfx89jUhfXcF2D/fBN8XKeH+sGNBWOCNGobTtRYjhJp1R3wTpnj5wHq8TenOPrt9o3Am3Iv+KSgc4e2XckjIqmggvTEhc6tfksyycLoMQuuKpDVNc+OYQ3Zb7jKzvX6pMOe2s5d66QF78luYOpNNR7lpLD5woxP2HS/DVE6q7YJtV/sBBSdDeIohQc+zHQ5j0ge/+ysT22Q5NQDgvPWPo9hsevbdveahjvsdPwnXhwWK7RDX+VV8toYMXvNQW5IN5wDWRmJ4+adVflcNXxdOwely1zASEJSU8mD/rTe7NeqKxKN2m1qpr6/wA+1K4uBfuPw4OxFv7HAnRrliB1ioDIgLPtgw"/>
          <p:cNvSpPr txBox="1">
            <a:spLocks noChangeArrowheads="1"/>
          </p:cNvSpPr>
          <p:nvPr userDrawn="1">
            <p:custDataLst>
              <p:tags r:id="rId2"/>
            </p:custDataLst>
          </p:nvPr>
        </p:nvSpPr>
        <p:spPr bwMode="auto">
          <a:xfrm>
            <a:off x="603253" y="2259015"/>
            <a:ext cx="7849868"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algn="just" eaLnBrk="1" hangingPunct="1">
              <a:spcBef>
                <a:spcPct val="0"/>
              </a:spcBef>
              <a:spcAft>
                <a:spcPts val="600"/>
              </a:spcAft>
              <a:buClrTx/>
            </a:pPr>
            <a:r>
              <a:rPr lang="en-US" sz="8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algn="just" eaLnBrk="1" hangingPunct="1">
              <a:spcBef>
                <a:spcPct val="0"/>
              </a:spcBef>
              <a:spcAft>
                <a:spcPts val="600"/>
              </a:spcAft>
              <a:buClrTx/>
            </a:pPr>
            <a:r>
              <a:rPr lang="en-US" sz="8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algn="just" eaLnBrk="1" hangingPunct="1">
              <a:spcBef>
                <a:spcPct val="0"/>
              </a:spcBef>
              <a:spcAft>
                <a:spcPts val="600"/>
              </a:spcAft>
              <a:buClrTx/>
            </a:pPr>
            <a:r>
              <a:rPr lang="en-US" sz="8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algn="just" eaLnBrk="1" hangingPunct="1">
              <a:spcBef>
                <a:spcPct val="0"/>
              </a:spcBef>
              <a:spcAft>
                <a:spcPts val="600"/>
              </a:spcAft>
              <a:buClrTx/>
            </a:pPr>
            <a:r>
              <a:rPr lang="en-US" sz="8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grpSp>
        <p:nvGrpSpPr>
          <p:cNvPr id="16" name="Internal" hidden="1"/>
          <p:cNvGrpSpPr>
            <a:grpSpLocks/>
          </p:cNvGrpSpPr>
          <p:nvPr userDrawn="1"/>
        </p:nvGrpSpPr>
        <p:grpSpPr bwMode="auto">
          <a:xfrm>
            <a:off x="103719" y="3240100"/>
            <a:ext cx="12005733" cy="379414"/>
            <a:chOff x="49" y="2043"/>
            <a:chExt cx="5672" cy="239"/>
          </a:xfrm>
        </p:grpSpPr>
        <p:sp>
          <p:nvSpPr>
            <p:cNvPr id="19" name="Internal" descr="&lt;tags&gt;&lt;tag n=&quot;Language&quot; v=&quot;ENG&quot; /&gt;&lt;/tags&gt;" hidden="1"/>
            <p:cNvSpPr txBox="1">
              <a:spLocks noChangeArrowheads="1"/>
            </p:cNvSpPr>
            <p:nvPr userDrawn="1"/>
          </p:nvSpPr>
          <p:spPr bwMode="auto">
            <a:xfrm rot="16200000">
              <a:off x="19" y="2073"/>
              <a:ext cx="23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46800" rIns="46800" bIns="46800" anchor="ctr" anchorCtr="1">
              <a:spAutoFit/>
            </a:bodyPr>
            <a:lstStyle>
              <a:lvl1pPr algn="l" defTabSz="728663" eaLnBrk="0" hangingPunct="0">
                <a:defRPr sz="2400">
                  <a:solidFill>
                    <a:schemeClr val="tx1"/>
                  </a:solidFill>
                  <a:latin typeface="Credit Suisse Type Light" pitchFamily="34" charset="0"/>
                </a:defRPr>
              </a:lvl1pPr>
              <a:lvl2pPr marL="495300" indent="-227013" algn="l" defTabSz="728663" eaLnBrk="0" hangingPunct="0">
                <a:defRPr sz="2400">
                  <a:solidFill>
                    <a:schemeClr val="tx1"/>
                  </a:solidFill>
                  <a:latin typeface="Credit Suisse Type Light" pitchFamily="34" charset="0"/>
                </a:defRPr>
              </a:lvl2pPr>
              <a:lvl3pPr marL="757238" indent="-260350" algn="l" defTabSz="728663" eaLnBrk="0" hangingPunct="0">
                <a:defRPr sz="2400">
                  <a:solidFill>
                    <a:schemeClr val="tx1"/>
                  </a:solidFill>
                  <a:latin typeface="Credit Suisse Type Light" pitchFamily="34" charset="0"/>
                </a:defRPr>
              </a:lvl3pPr>
              <a:lvl4pPr marL="1004888" indent="-246063" algn="l" defTabSz="728663" eaLnBrk="0" hangingPunct="0">
                <a:defRPr sz="2400">
                  <a:solidFill>
                    <a:schemeClr val="tx1"/>
                  </a:solidFill>
                  <a:latin typeface="Credit Suisse Type Light" pitchFamily="34" charset="0"/>
                </a:defRPr>
              </a:lvl4pPr>
              <a:lvl5pPr marL="3128963" indent="15875" algn="l" defTabSz="728663" eaLnBrk="0" hangingPunct="0">
                <a:defRPr sz="2400">
                  <a:solidFill>
                    <a:schemeClr val="tx1"/>
                  </a:solidFill>
                  <a:latin typeface="Credit Suisse Type Light" pitchFamily="34" charset="0"/>
                </a:defRPr>
              </a:lvl5pPr>
              <a:lvl6pPr marL="3586163" indent="15875" defTabSz="728663" eaLnBrk="0" fontAlgn="base" hangingPunct="0">
                <a:spcBef>
                  <a:spcPct val="0"/>
                </a:spcBef>
                <a:spcAft>
                  <a:spcPct val="0"/>
                </a:spcAft>
                <a:defRPr sz="2400">
                  <a:solidFill>
                    <a:schemeClr val="tx1"/>
                  </a:solidFill>
                  <a:latin typeface="Credit Suisse Type Light" pitchFamily="34" charset="0"/>
                </a:defRPr>
              </a:lvl6pPr>
              <a:lvl7pPr marL="4043363" indent="15875" defTabSz="728663" eaLnBrk="0" fontAlgn="base" hangingPunct="0">
                <a:spcBef>
                  <a:spcPct val="0"/>
                </a:spcBef>
                <a:spcAft>
                  <a:spcPct val="0"/>
                </a:spcAft>
                <a:defRPr sz="2400">
                  <a:solidFill>
                    <a:schemeClr val="tx1"/>
                  </a:solidFill>
                  <a:latin typeface="Credit Suisse Type Light" pitchFamily="34" charset="0"/>
                </a:defRPr>
              </a:lvl7pPr>
              <a:lvl8pPr marL="4500563" indent="15875" defTabSz="728663" eaLnBrk="0" fontAlgn="base" hangingPunct="0">
                <a:spcBef>
                  <a:spcPct val="0"/>
                </a:spcBef>
                <a:spcAft>
                  <a:spcPct val="0"/>
                </a:spcAft>
                <a:defRPr sz="2400">
                  <a:solidFill>
                    <a:schemeClr val="tx1"/>
                  </a:solidFill>
                  <a:latin typeface="Credit Suisse Type Light" pitchFamily="34" charset="0"/>
                </a:defRPr>
              </a:lvl8pPr>
              <a:lvl9pPr marL="4957763" indent="15875" defTabSz="728663" eaLnBrk="0" fontAlgn="base" hangingPunct="0">
                <a:spcBef>
                  <a:spcPct val="0"/>
                </a:spcBef>
                <a:spcAft>
                  <a:spcPct val="0"/>
                </a:spcAft>
                <a:defRPr sz="2400">
                  <a:solidFill>
                    <a:schemeClr val="tx1"/>
                  </a:solidFill>
                  <a:latin typeface="Credit Suisse Type Light" pitchFamily="34" charset="0"/>
                </a:defRPr>
              </a:lvl9pPr>
            </a:lstStyle>
            <a:p>
              <a:pPr eaLnBrk="1" hangingPunct="1">
                <a:lnSpc>
                  <a:spcPct val="100000"/>
                </a:lnSpc>
                <a:spcBef>
                  <a:spcPct val="35000"/>
                </a:spcBef>
                <a:buClr>
                  <a:srgbClr val="FFFFFF"/>
                </a:buClr>
              </a:pPr>
              <a:r>
                <a:rPr lang="en-US" sz="1799" b="1" noProof="1">
                  <a:solidFill>
                    <a:srgbClr val="A8A8A7"/>
                  </a:solidFill>
                  <a:latin typeface="+mn-lt"/>
                  <a:ea typeface="+mn-ea"/>
                  <a:cs typeface="+mn-cs"/>
                </a:rPr>
                <a:t>     </a:t>
              </a:r>
            </a:p>
          </p:txBody>
        </p:sp>
        <p:sp>
          <p:nvSpPr>
            <p:cNvPr id="20" name="Internal" descr="&lt;tags&gt;&lt;tag n=&quot;Language&quot; v=&quot;ENG&quot; /&gt;&lt;/tags&gt;" hidden="1"/>
            <p:cNvSpPr txBox="1">
              <a:spLocks noChangeArrowheads="1"/>
            </p:cNvSpPr>
            <p:nvPr userDrawn="1"/>
          </p:nvSpPr>
          <p:spPr bwMode="auto">
            <a:xfrm rot="16200000" flipH="1" flipV="1">
              <a:off x="5516" y="2076"/>
              <a:ext cx="23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46800" rIns="46800" bIns="46800" anchor="ctr" anchorCtr="1">
              <a:spAutoFit/>
            </a:bodyPr>
            <a:lstStyle>
              <a:lvl1pPr algn="l" defTabSz="728663" eaLnBrk="0" hangingPunct="0">
                <a:defRPr sz="2400">
                  <a:solidFill>
                    <a:schemeClr val="tx1"/>
                  </a:solidFill>
                  <a:latin typeface="Credit Suisse Type Light" pitchFamily="34" charset="0"/>
                </a:defRPr>
              </a:lvl1pPr>
              <a:lvl2pPr marL="495300" indent="-227013" algn="l" defTabSz="728663" eaLnBrk="0" hangingPunct="0">
                <a:defRPr sz="2400">
                  <a:solidFill>
                    <a:schemeClr val="tx1"/>
                  </a:solidFill>
                  <a:latin typeface="Credit Suisse Type Light" pitchFamily="34" charset="0"/>
                </a:defRPr>
              </a:lvl2pPr>
              <a:lvl3pPr marL="757238" indent="-260350" algn="l" defTabSz="728663" eaLnBrk="0" hangingPunct="0">
                <a:defRPr sz="2400">
                  <a:solidFill>
                    <a:schemeClr val="tx1"/>
                  </a:solidFill>
                  <a:latin typeface="Credit Suisse Type Light" pitchFamily="34" charset="0"/>
                </a:defRPr>
              </a:lvl3pPr>
              <a:lvl4pPr marL="1004888" indent="-246063" algn="l" defTabSz="728663" eaLnBrk="0" hangingPunct="0">
                <a:defRPr sz="2400">
                  <a:solidFill>
                    <a:schemeClr val="tx1"/>
                  </a:solidFill>
                  <a:latin typeface="Credit Suisse Type Light" pitchFamily="34" charset="0"/>
                </a:defRPr>
              </a:lvl4pPr>
              <a:lvl5pPr marL="3128963" indent="15875" algn="l" defTabSz="728663" eaLnBrk="0" hangingPunct="0">
                <a:defRPr sz="2400">
                  <a:solidFill>
                    <a:schemeClr val="tx1"/>
                  </a:solidFill>
                  <a:latin typeface="Credit Suisse Type Light" pitchFamily="34" charset="0"/>
                </a:defRPr>
              </a:lvl5pPr>
              <a:lvl6pPr marL="3586163" indent="15875" defTabSz="728663" eaLnBrk="0" fontAlgn="base" hangingPunct="0">
                <a:spcBef>
                  <a:spcPct val="0"/>
                </a:spcBef>
                <a:spcAft>
                  <a:spcPct val="0"/>
                </a:spcAft>
                <a:defRPr sz="2400">
                  <a:solidFill>
                    <a:schemeClr val="tx1"/>
                  </a:solidFill>
                  <a:latin typeface="Credit Suisse Type Light" pitchFamily="34" charset="0"/>
                </a:defRPr>
              </a:lvl6pPr>
              <a:lvl7pPr marL="4043363" indent="15875" defTabSz="728663" eaLnBrk="0" fontAlgn="base" hangingPunct="0">
                <a:spcBef>
                  <a:spcPct val="0"/>
                </a:spcBef>
                <a:spcAft>
                  <a:spcPct val="0"/>
                </a:spcAft>
                <a:defRPr sz="2400">
                  <a:solidFill>
                    <a:schemeClr val="tx1"/>
                  </a:solidFill>
                  <a:latin typeface="Credit Suisse Type Light" pitchFamily="34" charset="0"/>
                </a:defRPr>
              </a:lvl7pPr>
              <a:lvl8pPr marL="4500563" indent="15875" defTabSz="728663" eaLnBrk="0" fontAlgn="base" hangingPunct="0">
                <a:spcBef>
                  <a:spcPct val="0"/>
                </a:spcBef>
                <a:spcAft>
                  <a:spcPct val="0"/>
                </a:spcAft>
                <a:defRPr sz="2400">
                  <a:solidFill>
                    <a:schemeClr val="tx1"/>
                  </a:solidFill>
                  <a:latin typeface="Credit Suisse Type Light" pitchFamily="34" charset="0"/>
                </a:defRPr>
              </a:lvl8pPr>
              <a:lvl9pPr marL="4957763" indent="15875" defTabSz="728663" eaLnBrk="0" fontAlgn="base" hangingPunct="0">
                <a:spcBef>
                  <a:spcPct val="0"/>
                </a:spcBef>
                <a:spcAft>
                  <a:spcPct val="0"/>
                </a:spcAft>
                <a:defRPr sz="2400">
                  <a:solidFill>
                    <a:schemeClr val="tx1"/>
                  </a:solidFill>
                  <a:latin typeface="Credit Suisse Type Light" pitchFamily="34" charset="0"/>
                </a:defRPr>
              </a:lvl9pPr>
            </a:lstStyle>
            <a:p>
              <a:pPr eaLnBrk="1" hangingPunct="1">
                <a:lnSpc>
                  <a:spcPct val="100000"/>
                </a:lnSpc>
                <a:spcBef>
                  <a:spcPct val="35000"/>
                </a:spcBef>
                <a:buClr>
                  <a:srgbClr val="FFFFFF"/>
                </a:buClr>
              </a:pPr>
              <a:r>
                <a:rPr lang="en-US" sz="1799" b="1" noProof="1">
                  <a:solidFill>
                    <a:srgbClr val="A8A8A7"/>
                  </a:solidFill>
                  <a:latin typeface="+mn-lt"/>
                  <a:ea typeface="+mn-ea"/>
                  <a:cs typeface="+mn-cs"/>
                </a:rPr>
                <a:t>     </a:t>
              </a:r>
            </a:p>
          </p:txBody>
        </p:sp>
      </p:grpSp>
      <p:pic>
        <p:nvPicPr>
          <p:cNvPr id="5" name="CompanyLogo" descr="AQAAAAAQAF+pSZGmZbJPreUjGeffJFa4fs8RsYwELYeX9H7LRwke86uhek0XiASLSQwlvp/itk4xvyiW6ePkfWgie1YBA+Pk3slxwrrsT2AX9iSY/vHpPR0+AqcygKzTaUEHjzm5btUi6KP/uBLVQUDIYcXVA6SWUhEmdsKcfczUwksgUrHfgXF3s7vNjdi45lne5BvkERRQ3VDP3jGECXk19k3VZ4bn94mlrMSt01GKRESl11W/pMQTLd60gMiHUWUKMKKP7LQ3JdiI3t/Y7tEMmuKyBCrav8mMT4dDP9JyDo5gGiABJIhi93h90Cu3x/IbNrhzjvZd0l4TeA0YJxxRrTPsf1TYDhLTi/ChM3IyaXWflkihNg7RprbfZeffOVeCxIv7QsmX/atVWIoizySczQ4RlW4FvynkVjAp5wPSnyHBJ9DA2Jbib9k/MfWs2dQqxfRScsNrxxG8CKsWmHZBjzcO1rjCd4Ab2DQ4ayYErlK/xysHie4s7wkXu0y7XdkAktdQmZTCozxnJ8w4luyX2ygboKTEFRtsbzEGdkgBMHJHQp+bLmA5VSwvFOtyuYeJI7mNHA9GIJBRuKK7SABGnDEPhJQ="/>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337" y="6437719"/>
            <a:ext cx="1108800" cy="196707"/>
          </a:xfrm>
          <a:prstGeom prst="rect">
            <a:avLst/>
          </a:prstGeom>
        </p:spPr>
      </p:pic>
      <p:sp>
        <p:nvSpPr>
          <p:cNvPr id="22" name="Rectangle 21"/>
          <p:cNvSpPr/>
          <p:nvPr userDrawn="1"/>
        </p:nvSpPr>
        <p:spPr bwMode="gray">
          <a:xfrm>
            <a:off x="603253" y="446346"/>
            <a:ext cx="10970681" cy="1515927"/>
          </a:xfrm>
          <a:prstGeom prst="rect">
            <a:avLst/>
          </a:prstGeom>
          <a:solidFill>
            <a:schemeClr val="accent1"/>
          </a:solidFill>
          <a:ln w="25400" cap="flat" cmpd="sng" algn="ctr">
            <a:noFill/>
            <a:prstDash val="solid"/>
            <a:round/>
            <a:headEnd type="none" w="med" len="med"/>
            <a:tailEnd type="none" w="med" len="med"/>
          </a:ln>
          <a:effectLst/>
        </p:spPr>
        <p:txBody>
          <a:bodyPr lIns="91392" tIns="46776" rtlCol="0" anchor="t" anchorCtr="0"/>
          <a:lstStyle/>
          <a:p>
            <a:pPr marL="0" marR="0" lvl="0" indent="0" algn="l" defTabSz="913943" eaLnBrk="1" fontAlgn="auto" latinLnBrk="0" hangingPunct="1">
              <a:lnSpc>
                <a:spcPct val="100000"/>
              </a:lnSpc>
              <a:spcBef>
                <a:spcPts val="0"/>
              </a:spcBef>
              <a:spcAft>
                <a:spcPts val="0"/>
              </a:spcAft>
              <a:buClr>
                <a:srgbClr val="FFFFFF"/>
              </a:buClr>
              <a:buSzTx/>
              <a:buFontTx/>
              <a:buNone/>
              <a:tabLst/>
              <a:defRPr/>
            </a:pPr>
            <a:endParaRPr kumimoji="0" lang="en-US" sz="1799" b="0" i="0" u="none" strike="noStrike" kern="0" cap="none" spc="0" normalizeH="0" baseline="0" noProof="0" dirty="0">
              <a:ln>
                <a:noFill/>
              </a:ln>
              <a:solidFill>
                <a:srgbClr val="000000"/>
              </a:solidFill>
              <a:effectLst/>
              <a:uLnTx/>
              <a:uFillTx/>
              <a:latin typeface="+mn-lt"/>
              <a:ea typeface="MS PGothic"/>
              <a:cs typeface="Arial"/>
            </a:endParaRPr>
          </a:p>
        </p:txBody>
      </p:sp>
    </p:spTree>
    <p:extLst>
      <p:ext uri="{BB962C8B-B14F-4D97-AF65-F5344CB8AC3E}">
        <p14:creationId xmlns:p14="http://schemas.microsoft.com/office/powerpoint/2010/main" val="1873517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A42D0C-8FED-409E-9F41-617A3BAB2212}"/>
              </a:ext>
            </a:extLst>
          </p:cNvPr>
          <p:cNvSpPr/>
          <p:nvPr userDrawn="1"/>
        </p:nvSpPr>
        <p:spPr bwMode="gray">
          <a:xfrm>
            <a:off x="5478165" y="-1525202"/>
            <a:ext cx="7688975" cy="10947598"/>
          </a:xfrm>
          <a:prstGeom prst="ellipse">
            <a:avLst/>
          </a:prstGeom>
          <a:solidFill>
            <a:schemeClr val="bg2">
              <a:alpha val="35000"/>
            </a:schemeClr>
          </a:soli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392" tIns="46776" rtlCol="0" anchor="t" anchorCtr="0"/>
          <a:lstStyle/>
          <a:p>
            <a:pPr algn="l">
              <a:buClr>
                <a:prstClr val="white"/>
              </a:buClr>
            </a:pPr>
            <a:endParaRPr lang="en-CA" sz="1799" dirty="0">
              <a:solidFill>
                <a:srgbClr val="000000"/>
              </a:solidFill>
              <a:latin typeface="Calibri"/>
              <a:cs typeface="Arial"/>
            </a:endParaRPr>
          </a:p>
        </p:txBody>
      </p:sp>
      <p:sp>
        <p:nvSpPr>
          <p:cNvPr id="5" name="Rectangle 4">
            <a:extLst>
              <a:ext uri="{FF2B5EF4-FFF2-40B4-BE49-F238E27FC236}">
                <a16:creationId xmlns:a16="http://schemas.microsoft.com/office/drawing/2014/main" id="{092026A5-B033-48E5-A7B0-5A8FC2501747}"/>
              </a:ext>
            </a:extLst>
          </p:cNvPr>
          <p:cNvSpPr/>
          <p:nvPr userDrawn="1"/>
        </p:nvSpPr>
        <p:spPr bwMode="gray">
          <a:xfrm>
            <a:off x="127" y="1"/>
            <a:ext cx="12191746" cy="1322836"/>
          </a:xfrm>
          <a:prstGeom prst="rect">
            <a:avLst/>
          </a:prstGeom>
          <a:solidFill>
            <a:schemeClr val="tx2"/>
          </a:soli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392" tIns="46776" rtlCol="0" anchor="t" anchorCtr="0"/>
          <a:lstStyle/>
          <a:p>
            <a:pPr algn="l"/>
            <a:endParaRPr lang="en-CA" sz="1799" dirty="0">
              <a:solidFill>
                <a:schemeClr val="tx1"/>
              </a:solidFill>
            </a:endParaRPr>
          </a:p>
        </p:txBody>
      </p:sp>
      <p:pic>
        <p:nvPicPr>
          <p:cNvPr id="8" name="Graphic 7">
            <a:extLst>
              <a:ext uri="{FF2B5EF4-FFF2-40B4-BE49-F238E27FC236}">
                <a16:creationId xmlns:a16="http://schemas.microsoft.com/office/drawing/2014/main" id="{09E7C4A5-5DBD-44A4-8FB5-FADA6C4B5E8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5319" t="50000" r="-73178" b="28743"/>
          <a:stretch/>
        </p:blipFill>
        <p:spPr>
          <a:xfrm>
            <a:off x="127" y="0"/>
            <a:ext cx="12191746" cy="1323828"/>
          </a:xfrm>
          <a:prstGeom prst="rect">
            <a:avLst/>
          </a:prstGeom>
        </p:spPr>
      </p:pic>
    </p:spTree>
    <p:extLst>
      <p:ext uri="{BB962C8B-B14F-4D97-AF65-F5344CB8AC3E}">
        <p14:creationId xmlns:p14="http://schemas.microsoft.com/office/powerpoint/2010/main" val="46680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3CC97495-84BE-40FE-BB45-E8B102C0EE6A}"/>
              </a:ext>
            </a:extLst>
          </p:cNvPr>
          <p:cNvSpPr>
            <a:spLocks noGrp="1"/>
          </p:cNvSpPr>
          <p:nvPr>
            <p:ph type="pic" sz="quarter" idx="17"/>
          </p:nvPr>
        </p:nvSpPr>
        <p:spPr>
          <a:xfrm>
            <a:off x="0" y="-6929"/>
            <a:ext cx="12192000" cy="4578929"/>
          </a:xfrm>
          <a:prstGeom prst="rect">
            <a:avLst/>
          </a:prstGeom>
        </p:spPr>
        <p:txBody>
          <a:bodyPr/>
          <a:lstStyle>
            <a:lvl1pPr marL="0" indent="0" algn="ctr">
              <a:buNone/>
              <a:defRPr/>
            </a:lvl1pPr>
          </a:lstStyle>
          <a:p>
            <a:endParaRPr lang="en-CA" dirty="0"/>
          </a:p>
        </p:txBody>
      </p:sp>
      <p:sp>
        <p:nvSpPr>
          <p:cNvPr id="7" name="Rectangle 6">
            <a:extLst>
              <a:ext uri="{FF2B5EF4-FFF2-40B4-BE49-F238E27FC236}">
                <a16:creationId xmlns:a16="http://schemas.microsoft.com/office/drawing/2014/main" id="{EE95EB35-EF7F-4A8E-B4C6-3223FBCF264C}"/>
              </a:ext>
            </a:extLst>
          </p:cNvPr>
          <p:cNvSpPr/>
          <p:nvPr userDrawn="1"/>
        </p:nvSpPr>
        <p:spPr>
          <a:xfrm>
            <a:off x="0" y="457200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8" name="Slide Number Placeholder 6">
            <a:extLst>
              <a:ext uri="{FF2B5EF4-FFF2-40B4-BE49-F238E27FC236}">
                <a16:creationId xmlns:a16="http://schemas.microsoft.com/office/drawing/2014/main" id="{F8492BAF-5736-434B-91C0-1B58A24E165F}"/>
              </a:ext>
            </a:extLst>
          </p:cNvPr>
          <p:cNvSpPr>
            <a:spLocks noGrp="1"/>
          </p:cNvSpPr>
          <p:nvPr>
            <p:ph type="sldNum" sz="quarter" idx="12"/>
          </p:nvPr>
        </p:nvSpPr>
        <p:spPr>
          <a:xfrm>
            <a:off x="11602555" y="184628"/>
            <a:ext cx="259964" cy="1280160"/>
          </a:xfrm>
          <a:prstGeom prst="rect">
            <a:avLst/>
          </a:prstGeom>
        </p:spPr>
        <p:txBody>
          <a:bodyPr vert="vert270" tIns="45720" rIns="91440" bIns="45720" anchor="ctr"/>
          <a:lstStyle>
            <a:lvl1pPr algn="r">
              <a:defRPr sz="700">
                <a:solidFill>
                  <a:schemeClr val="bg2">
                    <a:lumMod val="50000"/>
                  </a:schemeClr>
                </a:solidFill>
              </a:defRPr>
            </a:lvl1pPr>
          </a:lstStyle>
          <a:p>
            <a:r>
              <a:rPr lang="es-MX" spc="200" dirty="0"/>
              <a:t>CONFIDENTIAL</a:t>
            </a:r>
            <a:r>
              <a:rPr lang="es-MX" spc="300" dirty="0"/>
              <a:t>  </a:t>
            </a:r>
            <a:r>
              <a:rPr lang="es-MX" sz="2400" b="1" spc="300" dirty="0">
                <a:ln>
                  <a:solidFill>
                    <a:schemeClr val="accent1"/>
                  </a:solidFill>
                </a:ln>
                <a:solidFill>
                  <a:schemeClr val="accent1"/>
                </a:solidFill>
                <a:latin typeface="Arial" panose="020B0604020202020204" pitchFamily="34" charset="0"/>
                <a:cs typeface="Arial" panose="020B0604020202020204" pitchFamily="34" charset="0"/>
              </a:rPr>
              <a:t>|</a:t>
            </a:r>
            <a:endParaRPr lang="en-CA" sz="2600" b="1" spc="200" dirty="0">
              <a:ln>
                <a:solidFill>
                  <a:schemeClr val="accent1"/>
                </a:solidFill>
              </a:ln>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B67FDF4-95B8-4C8A-A496-7ADD4F8D7EF3}"/>
              </a:ext>
            </a:extLst>
          </p:cNvPr>
          <p:cNvSpPr txBox="1"/>
          <p:nvPr userDrawn="1"/>
        </p:nvSpPr>
        <p:spPr>
          <a:xfrm>
            <a:off x="1273725" y="5089434"/>
            <a:ext cx="4988560" cy="369332"/>
          </a:xfrm>
          <a:prstGeom prst="rect">
            <a:avLst/>
          </a:prstGeom>
          <a:noFill/>
        </p:spPr>
        <p:txBody>
          <a:bodyPr wrap="square" rtlCol="0">
            <a:spAutoFit/>
          </a:bodyPr>
          <a:lstStyle/>
          <a:p>
            <a:r>
              <a:rPr lang="en-US" sz="1800" spc="100" dirty="0">
                <a:solidFill>
                  <a:schemeClr val="bg1"/>
                </a:solidFill>
              </a:rPr>
              <a:t>MORE INFORMATION CAN BE FOUND AT: </a:t>
            </a:r>
            <a:endParaRPr lang="en-CA" sz="1800" spc="100" dirty="0">
              <a:solidFill>
                <a:schemeClr val="bg1"/>
              </a:solidFill>
            </a:endParaRPr>
          </a:p>
        </p:txBody>
      </p:sp>
      <p:grpSp>
        <p:nvGrpSpPr>
          <p:cNvPr id="10" name="Group 9">
            <a:extLst>
              <a:ext uri="{FF2B5EF4-FFF2-40B4-BE49-F238E27FC236}">
                <a16:creationId xmlns:a16="http://schemas.microsoft.com/office/drawing/2014/main" id="{7DA42323-6151-488F-B9EA-40F13E89DA27}"/>
              </a:ext>
            </a:extLst>
          </p:cNvPr>
          <p:cNvGrpSpPr/>
          <p:nvPr userDrawn="1"/>
        </p:nvGrpSpPr>
        <p:grpSpPr>
          <a:xfrm>
            <a:off x="1346691" y="5615802"/>
            <a:ext cx="2633434" cy="307777"/>
            <a:chOff x="797560" y="5615800"/>
            <a:chExt cx="2633434" cy="307777"/>
          </a:xfrm>
        </p:grpSpPr>
        <p:sp>
          <p:nvSpPr>
            <p:cNvPr id="11" name="TextBox 10">
              <a:extLst>
                <a:ext uri="{FF2B5EF4-FFF2-40B4-BE49-F238E27FC236}">
                  <a16:creationId xmlns:a16="http://schemas.microsoft.com/office/drawing/2014/main" id="{5D6651CE-B2E3-407E-B4CF-E7D1284B1885}"/>
                </a:ext>
              </a:extLst>
            </p:cNvPr>
            <p:cNvSpPr txBox="1"/>
            <p:nvPr/>
          </p:nvSpPr>
          <p:spPr>
            <a:xfrm>
              <a:off x="943116" y="5615800"/>
              <a:ext cx="2487878" cy="307777"/>
            </a:xfrm>
            <a:prstGeom prst="rect">
              <a:avLst/>
            </a:prstGeom>
            <a:noFill/>
          </p:spPr>
          <p:txBody>
            <a:bodyPr wrap="square" rtlCol="0">
              <a:spAutoFit/>
            </a:bodyPr>
            <a:lstStyle/>
            <a:p>
              <a:r>
                <a:rPr lang="en-CA" sz="1400" dirty="0">
                  <a:solidFill>
                    <a:schemeClr val="bg1"/>
                  </a:solidFill>
                </a:rPr>
                <a:t>www.carbonengineering.com</a:t>
              </a:r>
            </a:p>
          </p:txBody>
        </p:sp>
        <p:pic>
          <p:nvPicPr>
            <p:cNvPr id="12" name="Graphic 11">
              <a:extLst>
                <a:ext uri="{FF2B5EF4-FFF2-40B4-BE49-F238E27FC236}">
                  <a16:creationId xmlns:a16="http://schemas.microsoft.com/office/drawing/2014/main" id="{56811983-B856-4156-8B09-6E20DEBE86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7560" y="5677147"/>
              <a:ext cx="137160" cy="154305"/>
            </a:xfrm>
            <a:prstGeom prst="rect">
              <a:avLst/>
            </a:prstGeom>
          </p:spPr>
        </p:pic>
      </p:grpSp>
      <p:grpSp>
        <p:nvGrpSpPr>
          <p:cNvPr id="13" name="Group 12">
            <a:extLst>
              <a:ext uri="{FF2B5EF4-FFF2-40B4-BE49-F238E27FC236}">
                <a16:creationId xmlns:a16="http://schemas.microsoft.com/office/drawing/2014/main" id="{C2B1378A-7192-4A7F-8E50-DDB1D0E9367B}"/>
              </a:ext>
            </a:extLst>
          </p:cNvPr>
          <p:cNvGrpSpPr/>
          <p:nvPr userDrawn="1"/>
        </p:nvGrpSpPr>
        <p:grpSpPr>
          <a:xfrm>
            <a:off x="1373707" y="5933842"/>
            <a:ext cx="2323260" cy="307777"/>
            <a:chOff x="824576" y="6055143"/>
            <a:chExt cx="2323260" cy="307777"/>
          </a:xfrm>
        </p:grpSpPr>
        <p:sp>
          <p:nvSpPr>
            <p:cNvPr id="14" name="TextBox 13">
              <a:extLst>
                <a:ext uri="{FF2B5EF4-FFF2-40B4-BE49-F238E27FC236}">
                  <a16:creationId xmlns:a16="http://schemas.microsoft.com/office/drawing/2014/main" id="{67E0F2B9-DC2D-4ED3-899B-09CC41F76A15}"/>
                </a:ext>
              </a:extLst>
            </p:cNvPr>
            <p:cNvSpPr txBox="1"/>
            <p:nvPr/>
          </p:nvSpPr>
          <p:spPr>
            <a:xfrm>
              <a:off x="943116" y="6055143"/>
              <a:ext cx="2204720" cy="307777"/>
            </a:xfrm>
            <a:prstGeom prst="rect">
              <a:avLst/>
            </a:prstGeom>
            <a:noFill/>
          </p:spPr>
          <p:txBody>
            <a:bodyPr wrap="square" rtlCol="0">
              <a:spAutoFit/>
            </a:bodyPr>
            <a:lstStyle/>
            <a:p>
              <a:r>
                <a:rPr lang="en-CA" sz="1400" dirty="0">
                  <a:solidFill>
                    <a:schemeClr val="bg1"/>
                  </a:solidFill>
                </a:rPr>
                <a:t>@carbonengineeringltd</a:t>
              </a:r>
            </a:p>
          </p:txBody>
        </p:sp>
        <p:pic>
          <p:nvPicPr>
            <p:cNvPr id="15" name="Graphic 14">
              <a:extLst>
                <a:ext uri="{FF2B5EF4-FFF2-40B4-BE49-F238E27FC236}">
                  <a16:creationId xmlns:a16="http://schemas.microsoft.com/office/drawing/2014/main" id="{CEC56824-69C5-4CBB-9D68-7A485F2F1F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4576" y="6102202"/>
              <a:ext cx="83127" cy="182880"/>
            </a:xfrm>
            <a:prstGeom prst="rect">
              <a:avLst/>
            </a:prstGeom>
          </p:spPr>
        </p:pic>
      </p:grpSp>
      <p:pic>
        <p:nvPicPr>
          <p:cNvPr id="16" name="Graphic 15">
            <a:extLst>
              <a:ext uri="{FF2B5EF4-FFF2-40B4-BE49-F238E27FC236}">
                <a16:creationId xmlns:a16="http://schemas.microsoft.com/office/drawing/2014/main" id="{7A582BA3-D3FC-40F5-8A6B-B29AABF877B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98131" y="5698782"/>
            <a:ext cx="155448" cy="111034"/>
          </a:xfrm>
          <a:prstGeom prst="rect">
            <a:avLst/>
          </a:prstGeom>
        </p:spPr>
      </p:pic>
      <p:grpSp>
        <p:nvGrpSpPr>
          <p:cNvPr id="17" name="Group 16">
            <a:extLst>
              <a:ext uri="{FF2B5EF4-FFF2-40B4-BE49-F238E27FC236}">
                <a16:creationId xmlns:a16="http://schemas.microsoft.com/office/drawing/2014/main" id="{9C43B241-3F64-4E01-857F-56F8D08AEDB7}"/>
              </a:ext>
            </a:extLst>
          </p:cNvPr>
          <p:cNvGrpSpPr/>
          <p:nvPr userDrawn="1"/>
        </p:nvGrpSpPr>
        <p:grpSpPr>
          <a:xfrm>
            <a:off x="5098132" y="5931844"/>
            <a:ext cx="2680478" cy="307777"/>
            <a:chOff x="3436402" y="6053145"/>
            <a:chExt cx="2680478" cy="307777"/>
          </a:xfrm>
        </p:grpSpPr>
        <p:sp>
          <p:nvSpPr>
            <p:cNvPr id="18" name="TextBox 17">
              <a:extLst>
                <a:ext uri="{FF2B5EF4-FFF2-40B4-BE49-F238E27FC236}">
                  <a16:creationId xmlns:a16="http://schemas.microsoft.com/office/drawing/2014/main" id="{E3E9DE41-B2AF-4003-998D-ABA7D595E19B}"/>
                </a:ext>
              </a:extLst>
            </p:cNvPr>
            <p:cNvSpPr txBox="1"/>
            <p:nvPr/>
          </p:nvSpPr>
          <p:spPr>
            <a:xfrm>
              <a:off x="3592120" y="6053145"/>
              <a:ext cx="2524760" cy="307777"/>
            </a:xfrm>
            <a:prstGeom prst="rect">
              <a:avLst/>
            </a:prstGeom>
            <a:noFill/>
          </p:spPr>
          <p:txBody>
            <a:bodyPr wrap="square" rtlCol="0">
              <a:spAutoFit/>
            </a:bodyPr>
            <a:lstStyle/>
            <a:p>
              <a:r>
                <a:rPr lang="en-CA" sz="1400" dirty="0">
                  <a:solidFill>
                    <a:schemeClr val="bg1"/>
                  </a:solidFill>
                </a:rPr>
                <a:t>Carbon Engineering Ltd.</a:t>
              </a:r>
            </a:p>
          </p:txBody>
        </p:sp>
        <p:pic>
          <p:nvPicPr>
            <p:cNvPr id="19" name="Graphic 18">
              <a:extLst>
                <a:ext uri="{FF2B5EF4-FFF2-40B4-BE49-F238E27FC236}">
                  <a16:creationId xmlns:a16="http://schemas.microsoft.com/office/drawing/2014/main" id="{006FF461-5610-4D22-BA3D-5C5E78416FC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36402" y="6108762"/>
              <a:ext cx="155448" cy="147676"/>
            </a:xfrm>
            <a:prstGeom prst="rect">
              <a:avLst/>
            </a:prstGeom>
          </p:spPr>
        </p:pic>
      </p:grpSp>
      <p:grpSp>
        <p:nvGrpSpPr>
          <p:cNvPr id="20" name="Group 19">
            <a:extLst>
              <a:ext uri="{FF2B5EF4-FFF2-40B4-BE49-F238E27FC236}">
                <a16:creationId xmlns:a16="http://schemas.microsoft.com/office/drawing/2014/main" id="{6DC85940-9BC1-48A6-815F-BBA4A40C48C0}"/>
              </a:ext>
            </a:extLst>
          </p:cNvPr>
          <p:cNvGrpSpPr/>
          <p:nvPr userDrawn="1"/>
        </p:nvGrpSpPr>
        <p:grpSpPr>
          <a:xfrm>
            <a:off x="9285790" y="5613804"/>
            <a:ext cx="1760900" cy="307777"/>
            <a:chOff x="6382512" y="5613802"/>
            <a:chExt cx="1760900" cy="307777"/>
          </a:xfrm>
        </p:grpSpPr>
        <p:sp>
          <p:nvSpPr>
            <p:cNvPr id="21" name="TextBox 20">
              <a:extLst>
                <a:ext uri="{FF2B5EF4-FFF2-40B4-BE49-F238E27FC236}">
                  <a16:creationId xmlns:a16="http://schemas.microsoft.com/office/drawing/2014/main" id="{3F5C8240-C996-4F37-BC1B-2B679C4408D9}"/>
                </a:ext>
              </a:extLst>
            </p:cNvPr>
            <p:cNvSpPr txBox="1"/>
            <p:nvPr/>
          </p:nvSpPr>
          <p:spPr>
            <a:xfrm>
              <a:off x="6537959" y="5613802"/>
              <a:ext cx="1605453" cy="307777"/>
            </a:xfrm>
            <a:prstGeom prst="rect">
              <a:avLst/>
            </a:prstGeom>
            <a:noFill/>
          </p:spPr>
          <p:txBody>
            <a:bodyPr wrap="square" rtlCol="0">
              <a:spAutoFit/>
            </a:bodyPr>
            <a:lstStyle/>
            <a:p>
              <a:r>
                <a:rPr lang="en-CA" sz="1400" dirty="0">
                  <a:solidFill>
                    <a:schemeClr val="bg1"/>
                  </a:solidFill>
                </a:rPr>
                <a:t>@CarbonEngineer</a:t>
              </a:r>
            </a:p>
          </p:txBody>
        </p:sp>
        <p:pic>
          <p:nvPicPr>
            <p:cNvPr id="22" name="Graphic 21">
              <a:extLst>
                <a:ext uri="{FF2B5EF4-FFF2-40B4-BE49-F238E27FC236}">
                  <a16:creationId xmlns:a16="http://schemas.microsoft.com/office/drawing/2014/main" id="{FB4995D0-39A8-4A82-81E5-974D4759474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82512" y="5689899"/>
              <a:ext cx="155448" cy="128800"/>
            </a:xfrm>
            <a:prstGeom prst="rect">
              <a:avLst/>
            </a:prstGeom>
          </p:spPr>
        </p:pic>
      </p:grpSp>
      <p:grpSp>
        <p:nvGrpSpPr>
          <p:cNvPr id="23" name="Group 22">
            <a:extLst>
              <a:ext uri="{FF2B5EF4-FFF2-40B4-BE49-F238E27FC236}">
                <a16:creationId xmlns:a16="http://schemas.microsoft.com/office/drawing/2014/main" id="{379B394D-3435-4ACD-9B62-BDB4D206A1AF}"/>
              </a:ext>
            </a:extLst>
          </p:cNvPr>
          <p:cNvGrpSpPr/>
          <p:nvPr userDrawn="1"/>
        </p:nvGrpSpPr>
        <p:grpSpPr>
          <a:xfrm>
            <a:off x="9285791" y="5931844"/>
            <a:ext cx="1834790" cy="307777"/>
            <a:chOff x="6382512" y="6053145"/>
            <a:chExt cx="1834790" cy="307777"/>
          </a:xfrm>
        </p:grpSpPr>
        <p:sp>
          <p:nvSpPr>
            <p:cNvPr id="24" name="TextBox 23">
              <a:extLst>
                <a:ext uri="{FF2B5EF4-FFF2-40B4-BE49-F238E27FC236}">
                  <a16:creationId xmlns:a16="http://schemas.microsoft.com/office/drawing/2014/main" id="{78E104AB-4346-4928-96F0-8B1EE9AA0593}"/>
                </a:ext>
              </a:extLst>
            </p:cNvPr>
            <p:cNvSpPr txBox="1"/>
            <p:nvPr/>
          </p:nvSpPr>
          <p:spPr>
            <a:xfrm>
              <a:off x="6537959" y="6053145"/>
              <a:ext cx="1679343" cy="307777"/>
            </a:xfrm>
            <a:prstGeom prst="rect">
              <a:avLst/>
            </a:prstGeom>
            <a:noFill/>
          </p:spPr>
          <p:txBody>
            <a:bodyPr wrap="square" rtlCol="0">
              <a:spAutoFit/>
            </a:bodyPr>
            <a:lstStyle/>
            <a:p>
              <a:r>
                <a:rPr lang="en-CA" sz="1400" dirty="0">
                  <a:solidFill>
                    <a:schemeClr val="bg1"/>
                  </a:solidFill>
                </a:rPr>
                <a:t>CarbonEngineering</a:t>
              </a:r>
            </a:p>
          </p:txBody>
        </p:sp>
        <p:pic>
          <p:nvPicPr>
            <p:cNvPr id="25" name="Graphic 24">
              <a:extLst>
                <a:ext uri="{FF2B5EF4-FFF2-40B4-BE49-F238E27FC236}">
                  <a16:creationId xmlns:a16="http://schemas.microsoft.com/office/drawing/2014/main" id="{5E971C01-1ACA-4ECB-ACC0-823E62E6081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382512" y="6135904"/>
              <a:ext cx="155448" cy="115476"/>
            </a:xfrm>
            <a:prstGeom prst="rect">
              <a:avLst/>
            </a:prstGeom>
          </p:spPr>
        </p:pic>
      </p:grpSp>
      <p:sp>
        <p:nvSpPr>
          <p:cNvPr id="26" name="Title 14">
            <a:extLst>
              <a:ext uri="{FF2B5EF4-FFF2-40B4-BE49-F238E27FC236}">
                <a16:creationId xmlns:a16="http://schemas.microsoft.com/office/drawing/2014/main" id="{783D7510-912D-4941-9B9B-A4BB658F27DC}"/>
              </a:ext>
            </a:extLst>
          </p:cNvPr>
          <p:cNvSpPr>
            <a:spLocks noGrp="1"/>
          </p:cNvSpPr>
          <p:nvPr>
            <p:ph type="title" hasCustomPrompt="1"/>
          </p:nvPr>
        </p:nvSpPr>
        <p:spPr>
          <a:xfrm>
            <a:off x="5261042" y="5618479"/>
            <a:ext cx="2672745" cy="274320"/>
          </a:xfrm>
          <a:prstGeom prst="rect">
            <a:avLst/>
          </a:prstGeom>
        </p:spPr>
        <p:txBody>
          <a:bodyPr>
            <a:noAutofit/>
          </a:bodyPr>
          <a:lstStyle>
            <a:lvl1pPr>
              <a:defRPr lang="en-CA" sz="1400" kern="1200" dirty="0">
                <a:solidFill>
                  <a:schemeClr val="bg1"/>
                </a:solidFill>
                <a:latin typeface="+mn-lt"/>
                <a:ea typeface="+mn-ea"/>
                <a:cs typeface="+mn-cs"/>
              </a:defRPr>
            </a:lvl1pPr>
          </a:lstStyle>
          <a:p>
            <a:r>
              <a:rPr lang="en-US"/>
              <a:t>Click to edit email address</a:t>
            </a:r>
            <a:endParaRPr lang="en-CA"/>
          </a:p>
        </p:txBody>
      </p:sp>
    </p:spTree>
    <p:extLst>
      <p:ext uri="{BB962C8B-B14F-4D97-AF65-F5344CB8AC3E}">
        <p14:creationId xmlns:p14="http://schemas.microsoft.com/office/powerpoint/2010/main" val="250886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Box Blue">
    <p:spTree>
      <p:nvGrpSpPr>
        <p:cNvPr id="1" name=""/>
        <p:cNvGrpSpPr/>
        <p:nvPr/>
      </p:nvGrpSpPr>
      <p:grpSpPr>
        <a:xfrm>
          <a:off x="0" y="0"/>
          <a:ext cx="0" cy="0"/>
          <a:chOff x="0" y="0"/>
          <a:chExt cx="0" cy="0"/>
        </a:xfrm>
      </p:grpSpPr>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5" name="Slide Number Placeholder 10">
            <a:extLst>
              <a:ext uri="{FF2B5EF4-FFF2-40B4-BE49-F238E27FC236}">
                <a16:creationId xmlns:a16="http://schemas.microsoft.com/office/drawing/2014/main" id="{294BB5CD-1380-470E-9803-158D4D496801}"/>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4" name="Title 1">
            <a:extLst>
              <a:ext uri="{FF2B5EF4-FFF2-40B4-BE49-F238E27FC236}">
                <a16:creationId xmlns:a16="http://schemas.microsoft.com/office/drawing/2014/main" id="{5580514A-3406-4BC1-B85D-1B0FAFD5F5C2}"/>
              </a:ext>
            </a:extLst>
          </p:cNvPr>
          <p:cNvSpPr>
            <a:spLocks noGrp="1"/>
          </p:cNvSpPr>
          <p:nvPr>
            <p:ph type="title" hasCustomPrompt="1"/>
          </p:nvPr>
        </p:nvSpPr>
        <p:spPr>
          <a:xfrm>
            <a:off x="1539240" y="641797"/>
            <a:ext cx="911352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6" name="Content Placeholder 2">
            <a:extLst>
              <a:ext uri="{FF2B5EF4-FFF2-40B4-BE49-F238E27FC236}">
                <a16:creationId xmlns:a16="http://schemas.microsoft.com/office/drawing/2014/main" id="{5969E41C-8236-4F43-BBCF-E4EAE31BF4A1}"/>
              </a:ext>
            </a:extLst>
          </p:cNvPr>
          <p:cNvSpPr>
            <a:spLocks noGrp="1"/>
          </p:cNvSpPr>
          <p:nvPr>
            <p:ph sz="half" idx="33" hasCustomPrompt="1"/>
          </p:nvPr>
        </p:nvSpPr>
        <p:spPr>
          <a:xfrm>
            <a:off x="1539240" y="1311894"/>
            <a:ext cx="9113520" cy="4611132"/>
          </a:xfrm>
          <a:prstGeom prst="rect">
            <a:avLst/>
          </a:prstGeom>
        </p:spPr>
        <p:txBody>
          <a:bodyPr numCol="1"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sp>
        <p:nvSpPr>
          <p:cNvPr id="8" name="Text Placeholder 2">
            <a:extLst>
              <a:ext uri="{FF2B5EF4-FFF2-40B4-BE49-F238E27FC236}">
                <a16:creationId xmlns:a16="http://schemas.microsoft.com/office/drawing/2014/main" id="{B9867049-C800-4DC7-A581-788AF878B385}"/>
              </a:ext>
            </a:extLst>
          </p:cNvPr>
          <p:cNvSpPr>
            <a:spLocks noGrp="1"/>
          </p:cNvSpPr>
          <p:nvPr>
            <p:ph type="body" idx="15" hasCustomPrompt="1"/>
          </p:nvPr>
        </p:nvSpPr>
        <p:spPr>
          <a:xfrm>
            <a:off x="-1" y="6300892"/>
            <a:ext cx="12191999" cy="557108"/>
          </a:xfrm>
          <a:prstGeom prst="rect">
            <a:avLst/>
          </a:prstGeom>
          <a:solidFill>
            <a:schemeClr val="tx2"/>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grpSp>
        <p:nvGrpSpPr>
          <p:cNvPr id="11" name="Group 10">
            <a:extLst>
              <a:ext uri="{FF2B5EF4-FFF2-40B4-BE49-F238E27FC236}">
                <a16:creationId xmlns:a16="http://schemas.microsoft.com/office/drawing/2014/main" id="{8072C726-9307-427E-817D-9D197B014F19}"/>
              </a:ext>
            </a:extLst>
          </p:cNvPr>
          <p:cNvGrpSpPr/>
          <p:nvPr userDrawn="1"/>
        </p:nvGrpSpPr>
        <p:grpSpPr>
          <a:xfrm>
            <a:off x="-55417" y="1698919"/>
            <a:ext cx="1293089" cy="3460163"/>
            <a:chOff x="-55417" y="1892322"/>
            <a:chExt cx="1293089" cy="3460163"/>
          </a:xfrm>
        </p:grpSpPr>
        <p:pic>
          <p:nvPicPr>
            <p:cNvPr id="12" name="Graphic 11">
              <a:extLst>
                <a:ext uri="{FF2B5EF4-FFF2-40B4-BE49-F238E27FC236}">
                  <a16:creationId xmlns:a16="http://schemas.microsoft.com/office/drawing/2014/main" id="{6819DBA0-2BF9-4752-8BA7-6C8999A5B53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60588" r="29924"/>
            <a:stretch/>
          </p:blipFill>
          <p:spPr>
            <a:xfrm rot="5400000" flipV="1">
              <a:off x="-338528" y="3994756"/>
              <a:ext cx="1640840" cy="1074617"/>
            </a:xfrm>
            <a:prstGeom prst="rect">
              <a:avLst/>
            </a:prstGeom>
          </p:spPr>
        </p:pic>
        <p:pic>
          <p:nvPicPr>
            <p:cNvPr id="13" name="Graphic 12">
              <a:extLst>
                <a:ext uri="{FF2B5EF4-FFF2-40B4-BE49-F238E27FC236}">
                  <a16:creationId xmlns:a16="http://schemas.microsoft.com/office/drawing/2014/main" id="{65218CC1-3BB5-454A-8101-437D712CF45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64265"/>
            <a:stretch/>
          </p:blipFill>
          <p:spPr>
            <a:xfrm rot="5400000" flipH="1">
              <a:off x="-584593" y="2476914"/>
              <a:ext cx="1819322" cy="650138"/>
            </a:xfrm>
            <a:prstGeom prst="rect">
              <a:avLst/>
            </a:prstGeom>
          </p:spPr>
        </p:pic>
        <p:pic>
          <p:nvPicPr>
            <p:cNvPr id="14" name="Graphic 13">
              <a:extLst>
                <a:ext uri="{FF2B5EF4-FFF2-40B4-BE49-F238E27FC236}">
                  <a16:creationId xmlns:a16="http://schemas.microsoft.com/office/drawing/2014/main" id="{9531DBBD-EF72-4B77-88E5-D3DB50EB01C9}"/>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554" t="-8890" r="-1009" b="-1716"/>
            <a:stretch/>
          </p:blipFill>
          <p:spPr>
            <a:xfrm>
              <a:off x="18472" y="2963134"/>
              <a:ext cx="1219200" cy="925908"/>
            </a:xfrm>
            <a:prstGeom prst="rect">
              <a:avLst/>
            </a:prstGeom>
          </p:spPr>
        </p:pic>
      </p:grpSp>
    </p:spTree>
    <p:extLst>
      <p:ext uri="{BB962C8B-B14F-4D97-AF65-F5344CB8AC3E}">
        <p14:creationId xmlns:p14="http://schemas.microsoft.com/office/powerpoint/2010/main" val="32355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Box Teal">
    <p:spTree>
      <p:nvGrpSpPr>
        <p:cNvPr id="1" name=""/>
        <p:cNvGrpSpPr/>
        <p:nvPr/>
      </p:nvGrpSpPr>
      <p:grpSpPr>
        <a:xfrm>
          <a:off x="0" y="0"/>
          <a:ext cx="0" cy="0"/>
          <a:chOff x="0" y="0"/>
          <a:chExt cx="0" cy="0"/>
        </a:xfrm>
      </p:grpSpPr>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5" name="Slide Number Placeholder 10">
            <a:extLst>
              <a:ext uri="{FF2B5EF4-FFF2-40B4-BE49-F238E27FC236}">
                <a16:creationId xmlns:a16="http://schemas.microsoft.com/office/drawing/2014/main" id="{294BB5CD-1380-470E-9803-158D4D496801}"/>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8" name="Text Placeholder 2">
            <a:extLst>
              <a:ext uri="{FF2B5EF4-FFF2-40B4-BE49-F238E27FC236}">
                <a16:creationId xmlns:a16="http://schemas.microsoft.com/office/drawing/2014/main" id="{B9867049-C800-4DC7-A581-788AF878B385}"/>
              </a:ext>
            </a:extLst>
          </p:cNvPr>
          <p:cNvSpPr>
            <a:spLocks noGrp="1"/>
          </p:cNvSpPr>
          <p:nvPr>
            <p:ph type="body" idx="15" hasCustomPrompt="1"/>
          </p:nvPr>
        </p:nvSpPr>
        <p:spPr>
          <a:xfrm>
            <a:off x="-1" y="6300892"/>
            <a:ext cx="12191999" cy="557108"/>
          </a:xfrm>
          <a:prstGeom prst="rect">
            <a:avLst/>
          </a:prstGeom>
          <a:solidFill>
            <a:schemeClr val="accent1">
              <a:lumMod val="75000"/>
            </a:schemeClr>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
        <p:nvSpPr>
          <p:cNvPr id="33" name="Title 1">
            <a:extLst>
              <a:ext uri="{FF2B5EF4-FFF2-40B4-BE49-F238E27FC236}">
                <a16:creationId xmlns:a16="http://schemas.microsoft.com/office/drawing/2014/main" id="{4E6F1055-4459-4B72-A54A-ED4C468BFA38}"/>
              </a:ext>
            </a:extLst>
          </p:cNvPr>
          <p:cNvSpPr>
            <a:spLocks noGrp="1"/>
          </p:cNvSpPr>
          <p:nvPr>
            <p:ph type="title" hasCustomPrompt="1"/>
          </p:nvPr>
        </p:nvSpPr>
        <p:spPr>
          <a:xfrm>
            <a:off x="1539240" y="641797"/>
            <a:ext cx="911352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34" name="Content Placeholder 2">
            <a:extLst>
              <a:ext uri="{FF2B5EF4-FFF2-40B4-BE49-F238E27FC236}">
                <a16:creationId xmlns:a16="http://schemas.microsoft.com/office/drawing/2014/main" id="{742280D2-3113-47E6-B808-F94218527C41}"/>
              </a:ext>
            </a:extLst>
          </p:cNvPr>
          <p:cNvSpPr>
            <a:spLocks noGrp="1"/>
          </p:cNvSpPr>
          <p:nvPr>
            <p:ph sz="half" idx="33" hasCustomPrompt="1"/>
          </p:nvPr>
        </p:nvSpPr>
        <p:spPr>
          <a:xfrm>
            <a:off x="1539240" y="1311894"/>
            <a:ext cx="9113520" cy="4611132"/>
          </a:xfrm>
          <a:prstGeom prst="rect">
            <a:avLst/>
          </a:prstGeom>
        </p:spPr>
        <p:txBody>
          <a:bodyPr numCol="1"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grpSp>
        <p:nvGrpSpPr>
          <p:cNvPr id="11" name="Group 10">
            <a:extLst>
              <a:ext uri="{FF2B5EF4-FFF2-40B4-BE49-F238E27FC236}">
                <a16:creationId xmlns:a16="http://schemas.microsoft.com/office/drawing/2014/main" id="{A7FB16D8-217E-4E13-8625-AC6500026446}"/>
              </a:ext>
            </a:extLst>
          </p:cNvPr>
          <p:cNvGrpSpPr/>
          <p:nvPr userDrawn="1"/>
        </p:nvGrpSpPr>
        <p:grpSpPr>
          <a:xfrm>
            <a:off x="-55417" y="1698919"/>
            <a:ext cx="1293089" cy="3460163"/>
            <a:chOff x="-55417" y="1892322"/>
            <a:chExt cx="1293089" cy="3460163"/>
          </a:xfrm>
        </p:grpSpPr>
        <p:pic>
          <p:nvPicPr>
            <p:cNvPr id="12" name="Graphic 11">
              <a:extLst>
                <a:ext uri="{FF2B5EF4-FFF2-40B4-BE49-F238E27FC236}">
                  <a16:creationId xmlns:a16="http://schemas.microsoft.com/office/drawing/2014/main" id="{E97B6E17-B1DD-4559-80BA-DEFE6CE6ED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60588" r="29924"/>
            <a:stretch/>
          </p:blipFill>
          <p:spPr>
            <a:xfrm rot="5400000" flipV="1">
              <a:off x="-338528" y="3994756"/>
              <a:ext cx="1640840" cy="1074617"/>
            </a:xfrm>
            <a:prstGeom prst="rect">
              <a:avLst/>
            </a:prstGeom>
          </p:spPr>
        </p:pic>
        <p:pic>
          <p:nvPicPr>
            <p:cNvPr id="13" name="Graphic 12">
              <a:extLst>
                <a:ext uri="{FF2B5EF4-FFF2-40B4-BE49-F238E27FC236}">
                  <a16:creationId xmlns:a16="http://schemas.microsoft.com/office/drawing/2014/main" id="{EDC6972B-5C72-49BB-A18C-6BE47D6723A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64265"/>
            <a:stretch/>
          </p:blipFill>
          <p:spPr>
            <a:xfrm rot="5400000" flipH="1">
              <a:off x="-584593" y="2476914"/>
              <a:ext cx="1819322" cy="650138"/>
            </a:xfrm>
            <a:prstGeom prst="rect">
              <a:avLst/>
            </a:prstGeom>
          </p:spPr>
        </p:pic>
        <p:pic>
          <p:nvPicPr>
            <p:cNvPr id="17" name="Graphic 16">
              <a:extLst>
                <a:ext uri="{FF2B5EF4-FFF2-40B4-BE49-F238E27FC236}">
                  <a16:creationId xmlns:a16="http://schemas.microsoft.com/office/drawing/2014/main" id="{8A19DF5D-6401-4FF5-8F45-A4F6E9E060F5}"/>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554" t="-8890" r="-1009" b="-1716"/>
            <a:stretch/>
          </p:blipFill>
          <p:spPr>
            <a:xfrm>
              <a:off x="18472" y="2963134"/>
              <a:ext cx="1219200" cy="925908"/>
            </a:xfrm>
            <a:prstGeom prst="rect">
              <a:avLst/>
            </a:prstGeom>
          </p:spPr>
        </p:pic>
      </p:grpSp>
    </p:spTree>
    <p:extLst>
      <p:ext uri="{BB962C8B-B14F-4D97-AF65-F5344CB8AC3E}">
        <p14:creationId xmlns:p14="http://schemas.microsoft.com/office/powerpoint/2010/main" val="225667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Text Box Pink">
    <p:spTree>
      <p:nvGrpSpPr>
        <p:cNvPr id="1" name=""/>
        <p:cNvGrpSpPr/>
        <p:nvPr/>
      </p:nvGrpSpPr>
      <p:grpSpPr>
        <a:xfrm>
          <a:off x="0" y="0"/>
          <a:ext cx="0" cy="0"/>
          <a:chOff x="0" y="0"/>
          <a:chExt cx="0" cy="0"/>
        </a:xfrm>
      </p:grpSpPr>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5" name="Slide Number Placeholder 10">
            <a:extLst>
              <a:ext uri="{FF2B5EF4-FFF2-40B4-BE49-F238E27FC236}">
                <a16:creationId xmlns:a16="http://schemas.microsoft.com/office/drawing/2014/main" id="{294BB5CD-1380-470E-9803-158D4D496801}"/>
              </a:ext>
            </a:extLst>
          </p:cNvPr>
          <p:cNvSpPr>
            <a:spLocks noGrp="1"/>
          </p:cNvSpPr>
          <p:nvPr>
            <p:ph type="sldNum" sz="quarter" idx="12"/>
          </p:nvPr>
        </p:nvSpPr>
        <p:spPr>
          <a:xfrm flipH="1"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8" name="Text Placeholder 2">
            <a:extLst>
              <a:ext uri="{FF2B5EF4-FFF2-40B4-BE49-F238E27FC236}">
                <a16:creationId xmlns:a16="http://schemas.microsoft.com/office/drawing/2014/main" id="{B9867049-C800-4DC7-A581-788AF878B385}"/>
              </a:ext>
            </a:extLst>
          </p:cNvPr>
          <p:cNvSpPr>
            <a:spLocks noGrp="1"/>
          </p:cNvSpPr>
          <p:nvPr>
            <p:ph type="body" idx="15" hasCustomPrompt="1"/>
          </p:nvPr>
        </p:nvSpPr>
        <p:spPr>
          <a:xfrm>
            <a:off x="-1" y="6300892"/>
            <a:ext cx="12191999" cy="557108"/>
          </a:xfrm>
          <a:prstGeom prst="rect">
            <a:avLst/>
          </a:prstGeom>
          <a:solidFill>
            <a:schemeClr val="accent2">
              <a:lumMod val="75000"/>
            </a:schemeClr>
          </a:solidFill>
        </p:spPr>
        <p:txBody>
          <a:bodyPr vert="horz" lIns="457200" tIns="45720" rIns="457200" bIns="45720" rtlCol="0" anchor="ctr">
            <a:noAutofit/>
          </a:bodyPr>
          <a:lstStyle>
            <a:lvl1pPr marL="0" indent="0" algn="ctr">
              <a:buNone/>
              <a:defRPr lang="en-US" sz="1400" spc="100" dirty="0">
                <a:solidFill>
                  <a:schemeClr val="bg1"/>
                </a:solidFill>
                <a:latin typeface="Raleway Medium" panose="020B0603030101060003" pitchFamily="34" charset="0"/>
              </a:defRPr>
            </a:lvl1pPr>
          </a:lstStyle>
          <a:p>
            <a:pPr marL="228600" lvl="0" indent="-228600" algn="ctr" defTabSz="457200">
              <a:lnSpc>
                <a:spcPct val="114000"/>
              </a:lnSpc>
              <a:spcBef>
                <a:spcPct val="0"/>
              </a:spcBef>
            </a:pPr>
            <a:r>
              <a:rPr lang="en-US"/>
              <a:t>“CLICK TO EDIT QUOTE TEXT.”</a:t>
            </a:r>
          </a:p>
        </p:txBody>
      </p:sp>
      <p:sp>
        <p:nvSpPr>
          <p:cNvPr id="28" name="Title 1">
            <a:extLst>
              <a:ext uri="{FF2B5EF4-FFF2-40B4-BE49-F238E27FC236}">
                <a16:creationId xmlns:a16="http://schemas.microsoft.com/office/drawing/2014/main" id="{90EC5576-DFF6-4E32-87B8-3551D5A5BA13}"/>
              </a:ext>
            </a:extLst>
          </p:cNvPr>
          <p:cNvSpPr>
            <a:spLocks noGrp="1"/>
          </p:cNvSpPr>
          <p:nvPr>
            <p:ph type="title" hasCustomPrompt="1"/>
          </p:nvPr>
        </p:nvSpPr>
        <p:spPr>
          <a:xfrm>
            <a:off x="1539240" y="641797"/>
            <a:ext cx="9113520" cy="365760"/>
          </a:xfrm>
          <a:prstGeom prst="rect">
            <a:avLst/>
          </a:prstGeom>
        </p:spPr>
        <p:txBody>
          <a:bodyPr tIns="0" bIns="0" anchor="ctr">
            <a:noAutofit/>
          </a:bodyPr>
          <a:lstStyle>
            <a:lvl1pPr algn="ct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
        <p:nvSpPr>
          <p:cNvPr id="29" name="Content Placeholder 2">
            <a:extLst>
              <a:ext uri="{FF2B5EF4-FFF2-40B4-BE49-F238E27FC236}">
                <a16:creationId xmlns:a16="http://schemas.microsoft.com/office/drawing/2014/main" id="{7B549ED4-BBEF-4926-B3D2-9376ED2DE0BE}"/>
              </a:ext>
            </a:extLst>
          </p:cNvPr>
          <p:cNvSpPr>
            <a:spLocks noGrp="1"/>
          </p:cNvSpPr>
          <p:nvPr>
            <p:ph sz="half" idx="33" hasCustomPrompt="1"/>
          </p:nvPr>
        </p:nvSpPr>
        <p:spPr>
          <a:xfrm>
            <a:off x="1539240" y="1311894"/>
            <a:ext cx="9113520" cy="4611132"/>
          </a:xfrm>
          <a:prstGeom prst="rect">
            <a:avLst/>
          </a:prstGeom>
        </p:spPr>
        <p:txBody>
          <a:bodyPr numCol="1" spcCol="274320">
            <a:normAutofit/>
          </a:bodyPr>
          <a:lstStyle>
            <a:lvl1pPr marL="283464" indent="-283464">
              <a:lnSpc>
                <a:spcPct val="130000"/>
              </a:lnSpc>
              <a:spcBef>
                <a:spcPts val="0"/>
              </a:spcBef>
              <a:spcAft>
                <a:spcPts val="1200"/>
              </a:spcAft>
              <a:buClr>
                <a:schemeClr val="accent1"/>
              </a:buClr>
              <a:buFont typeface="Wingdings 3" panose="05040102010807070707" pitchFamily="18" charset="2"/>
              <a:buChar char="´"/>
              <a:defRPr lang="en-US" sz="1800" kern="1200" dirty="0">
                <a:solidFill>
                  <a:schemeClr val="bg2">
                    <a:lumMod val="10000"/>
                  </a:schemeClr>
                </a:solidFill>
                <a:latin typeface="+mn-lt"/>
                <a:ea typeface="+mn-ea"/>
                <a:cs typeface="+mn-cs"/>
              </a:defRPr>
            </a:lvl1pPr>
            <a:lvl2pPr marL="685800" indent="-228600">
              <a:lnSpc>
                <a:spcPct val="130000"/>
              </a:lnSpc>
              <a:spcBef>
                <a:spcPts val="0"/>
              </a:spcBef>
              <a:spcAft>
                <a:spcPts val="1200"/>
              </a:spcAft>
              <a:buClr>
                <a:schemeClr val="bg2">
                  <a:lumMod val="75000"/>
                </a:schemeClr>
              </a:buClr>
              <a:buSzPct val="100000"/>
              <a:buFont typeface="Wingdings" panose="05000000000000000000" pitchFamily="2" charset="2"/>
              <a:buChar char=""/>
              <a:defRPr sz="1800"/>
            </a:lvl2pPr>
            <a:lvl3pPr marL="1143000" indent="-228600">
              <a:lnSpc>
                <a:spcPct val="120000"/>
              </a:lnSpc>
              <a:spcAft>
                <a:spcPts val="600"/>
              </a:spcAft>
              <a:buClr>
                <a:schemeClr val="bg2">
                  <a:lumMod val="75000"/>
                </a:schemeClr>
              </a:buClr>
              <a:buSzPct val="80000"/>
              <a:buFont typeface="Wingdings" panose="05000000000000000000" pitchFamily="2" charset="2"/>
              <a:buChar char="w"/>
              <a:defRPr sz="1200"/>
            </a:lvl3pPr>
            <a:lvl4pPr marL="1600200" indent="-228600">
              <a:lnSpc>
                <a:spcPct val="120000"/>
              </a:lnSpc>
              <a:spcAft>
                <a:spcPts val="600"/>
              </a:spcAft>
              <a:buClr>
                <a:schemeClr val="bg2">
                  <a:lumMod val="75000"/>
                </a:schemeClr>
              </a:buClr>
              <a:buSzPct val="75000"/>
              <a:buFont typeface="Wingdings" panose="05000000000000000000" pitchFamily="2" charset="2"/>
              <a:buChar char="w"/>
              <a:defRPr sz="1100"/>
            </a:lvl4pPr>
            <a:lvl5pPr marL="2057400" indent="-228600">
              <a:lnSpc>
                <a:spcPct val="120000"/>
              </a:lnSpc>
              <a:spcAft>
                <a:spcPts val="600"/>
              </a:spcAft>
              <a:buClr>
                <a:schemeClr val="bg2">
                  <a:lumMod val="75000"/>
                </a:schemeClr>
              </a:buClr>
              <a:buSzPct val="70000"/>
              <a:buFont typeface="Wingdings" panose="05000000000000000000" pitchFamily="2" charset="2"/>
              <a:buChar char="w"/>
              <a:defRPr sz="1100"/>
            </a:lvl5pPr>
          </a:lstStyle>
          <a:p>
            <a:pPr lvl="0"/>
            <a:r>
              <a:rPr lang="en-US"/>
              <a:t>Click to edit text styles</a:t>
            </a:r>
          </a:p>
          <a:p>
            <a:pPr lvl="1"/>
            <a:r>
              <a:rPr lang="en-US"/>
              <a:t>Second level</a:t>
            </a:r>
          </a:p>
        </p:txBody>
      </p:sp>
      <p:grpSp>
        <p:nvGrpSpPr>
          <p:cNvPr id="11" name="Group 10">
            <a:extLst>
              <a:ext uri="{FF2B5EF4-FFF2-40B4-BE49-F238E27FC236}">
                <a16:creationId xmlns:a16="http://schemas.microsoft.com/office/drawing/2014/main" id="{9FC2DCAF-5ECF-4633-848D-4D280BBD9270}"/>
              </a:ext>
            </a:extLst>
          </p:cNvPr>
          <p:cNvGrpSpPr/>
          <p:nvPr userDrawn="1"/>
        </p:nvGrpSpPr>
        <p:grpSpPr>
          <a:xfrm>
            <a:off x="-55417" y="1698919"/>
            <a:ext cx="1293089" cy="3460163"/>
            <a:chOff x="-55417" y="1892322"/>
            <a:chExt cx="1293089" cy="3460163"/>
          </a:xfrm>
        </p:grpSpPr>
        <p:pic>
          <p:nvPicPr>
            <p:cNvPr id="12" name="Graphic 11">
              <a:extLst>
                <a:ext uri="{FF2B5EF4-FFF2-40B4-BE49-F238E27FC236}">
                  <a16:creationId xmlns:a16="http://schemas.microsoft.com/office/drawing/2014/main" id="{E0EA0E55-DA8D-422F-B41B-5D19CF18C7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60588" r="29924"/>
            <a:stretch/>
          </p:blipFill>
          <p:spPr>
            <a:xfrm rot="5400000" flipV="1">
              <a:off x="-338528" y="3994756"/>
              <a:ext cx="1640840" cy="1074617"/>
            </a:xfrm>
            <a:prstGeom prst="rect">
              <a:avLst/>
            </a:prstGeom>
          </p:spPr>
        </p:pic>
        <p:pic>
          <p:nvPicPr>
            <p:cNvPr id="13" name="Graphic 12">
              <a:extLst>
                <a:ext uri="{FF2B5EF4-FFF2-40B4-BE49-F238E27FC236}">
                  <a16:creationId xmlns:a16="http://schemas.microsoft.com/office/drawing/2014/main" id="{D607BE7F-4E51-46B8-8B0F-6C08CA69794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64265"/>
            <a:stretch/>
          </p:blipFill>
          <p:spPr>
            <a:xfrm rot="5400000" flipH="1">
              <a:off x="-584593" y="2476914"/>
              <a:ext cx="1819322" cy="650138"/>
            </a:xfrm>
            <a:prstGeom prst="rect">
              <a:avLst/>
            </a:prstGeom>
          </p:spPr>
        </p:pic>
        <p:pic>
          <p:nvPicPr>
            <p:cNvPr id="17" name="Graphic 16">
              <a:extLst>
                <a:ext uri="{FF2B5EF4-FFF2-40B4-BE49-F238E27FC236}">
                  <a16:creationId xmlns:a16="http://schemas.microsoft.com/office/drawing/2014/main" id="{5F2FF863-AC71-4DAD-B5AA-EF7A4253AB05}"/>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554" t="-8890" r="-1009" b="-1716"/>
            <a:stretch/>
          </p:blipFill>
          <p:spPr>
            <a:xfrm>
              <a:off x="18472" y="2963134"/>
              <a:ext cx="1219200" cy="925908"/>
            </a:xfrm>
            <a:prstGeom prst="rect">
              <a:avLst/>
            </a:prstGeom>
          </p:spPr>
        </p:pic>
      </p:grpSp>
    </p:spTree>
    <p:extLst>
      <p:ext uri="{BB962C8B-B14F-4D97-AF65-F5344CB8AC3E}">
        <p14:creationId xmlns:p14="http://schemas.microsoft.com/office/powerpoint/2010/main" val="219435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Lef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61F655B-2AC3-4527-9813-713E96F87820}"/>
              </a:ext>
            </a:extLst>
          </p:cNvPr>
          <p:cNvSpPr>
            <a:spLocks noGrp="1"/>
          </p:cNvSpPr>
          <p:nvPr>
            <p:ph type="body" sz="quarter" idx="26" hasCustomPrompt="1"/>
          </p:nvPr>
        </p:nvSpPr>
        <p:spPr>
          <a:xfrm>
            <a:off x="7738872" y="6071616"/>
            <a:ext cx="4453128" cy="786384"/>
          </a:xfrm>
          <a:solidFill>
            <a:schemeClr val="tx2"/>
          </a:solidFill>
        </p:spPr>
        <p:txBody>
          <a:bodyPr lIns="457200" anchor="ctr">
            <a:normAutofit/>
          </a:bodyPr>
          <a:lstStyle>
            <a:lvl1pPr marL="0" marR="0" indent="0" algn="l" defTabSz="914400" rtl="0" eaLnBrk="1" fontAlgn="auto" latinLnBrk="0" hangingPunct="1">
              <a:lnSpc>
                <a:spcPct val="100000"/>
              </a:lnSpc>
              <a:spcBef>
                <a:spcPts val="0"/>
              </a:spcBef>
              <a:spcAft>
                <a:spcPts val="0"/>
              </a:spcAft>
              <a:buClr>
                <a:schemeClr val="accent1"/>
              </a:buClr>
              <a:buSzTx/>
              <a:buFont typeface="Wingdings 3" panose="05040102010807070707" pitchFamily="18" charset="2"/>
              <a:buNone/>
              <a:tabLst/>
              <a:defRPr lang="en-US" sz="1400" kern="1200" spc="100" dirty="0" smtClean="0">
                <a:solidFill>
                  <a:schemeClr val="bg1"/>
                </a:solidFill>
                <a:latin typeface="Raleway Medium" panose="020B0603030101060003"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Wingdings 3" panose="05040102010807070707" pitchFamily="18" charset="2"/>
              <a:buNone/>
              <a:tabLst/>
              <a:defRPr/>
            </a:pPr>
            <a:r>
              <a:rPr lang="en-US"/>
              <a:t>“CLICK TO EDIT QUOTE TEXT.”</a:t>
            </a:r>
          </a:p>
        </p:txBody>
      </p:sp>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sp>
        <p:nvSpPr>
          <p:cNvPr id="20" name="Picture Placeholder 2">
            <a:extLst>
              <a:ext uri="{FF2B5EF4-FFF2-40B4-BE49-F238E27FC236}">
                <a16:creationId xmlns:a16="http://schemas.microsoft.com/office/drawing/2014/main" id="{305A4A4D-D501-4BFD-84E6-F60EEEEBFBB8}"/>
              </a:ext>
            </a:extLst>
          </p:cNvPr>
          <p:cNvSpPr>
            <a:spLocks noGrp="1"/>
          </p:cNvSpPr>
          <p:nvPr>
            <p:ph type="pic" sz="quarter" idx="24"/>
          </p:nvPr>
        </p:nvSpPr>
        <p:spPr>
          <a:xfrm>
            <a:off x="1" y="0"/>
            <a:ext cx="7752718" cy="6858000"/>
          </a:xfrm>
          <a:prstGeom prst="rect">
            <a:avLst/>
          </a:prstGeom>
        </p:spPr>
        <p:txBody>
          <a:bodyPr/>
          <a:lstStyle>
            <a:lvl1pPr marL="0" indent="0" algn="ctr">
              <a:buNone/>
              <a:defRPr/>
            </a:lvl1pPr>
          </a:lstStyle>
          <a:p>
            <a:endParaRPr lang="en-CA" dirty="0"/>
          </a:p>
        </p:txBody>
      </p:sp>
      <p:sp>
        <p:nvSpPr>
          <p:cNvPr id="26" name="Slide Number Placeholder 10">
            <a:extLst>
              <a:ext uri="{FF2B5EF4-FFF2-40B4-BE49-F238E27FC236}">
                <a16:creationId xmlns:a16="http://schemas.microsoft.com/office/drawing/2014/main" id="{F70A428B-A754-4E3B-8604-6B8DF3C94309}"/>
              </a:ext>
            </a:extLst>
          </p:cNvPr>
          <p:cNvSpPr txBox="1">
            <a:spLocks/>
          </p:cNvSpPr>
          <p:nvPr userDrawn="1"/>
        </p:nvSpPr>
        <p:spPr>
          <a:xfrm flipV="1">
            <a:off x="11664399" y="1843992"/>
            <a:ext cx="274320" cy="3170016"/>
          </a:xfrm>
          <a:prstGeom prst="rect">
            <a:avLst/>
          </a:prstGeom>
        </p:spPr>
        <p:txBody>
          <a:bodyPr vert="vert270" lIns="91440" tIns="45720" rIns="91440" bIns="45720" rtlCol="0" anchor="ctr"/>
          <a:lstStyle>
            <a:defPPr>
              <a:defRPr lang="en-US"/>
            </a:defPPr>
            <a:lvl1pPr marL="0" algn="ctr" defTabSz="914400" rtl="0" eaLnBrk="1" latinLnBrk="0" hangingPunct="1">
              <a:defRPr lang="en-CA" sz="700" b="1" kern="1200" spc="300" smtClean="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pic>
        <p:nvPicPr>
          <p:cNvPr id="11" name="Graphic 10">
            <a:extLst>
              <a:ext uri="{FF2B5EF4-FFF2-40B4-BE49-F238E27FC236}">
                <a16:creationId xmlns:a16="http://schemas.microsoft.com/office/drawing/2014/main" id="{C85967D1-4B6C-4B0D-9057-D40483AC04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66568" r="29924"/>
          <a:stretch/>
        </p:blipFill>
        <p:spPr>
          <a:xfrm>
            <a:off x="8266973" y="142238"/>
            <a:ext cx="1640840" cy="911546"/>
          </a:xfrm>
          <a:prstGeom prst="rect">
            <a:avLst/>
          </a:prstGeom>
        </p:spPr>
      </p:pic>
      <p:pic>
        <p:nvPicPr>
          <p:cNvPr id="15" name="Graphic 14">
            <a:extLst>
              <a:ext uri="{FF2B5EF4-FFF2-40B4-BE49-F238E27FC236}">
                <a16:creationId xmlns:a16="http://schemas.microsoft.com/office/drawing/2014/main" id="{C9038527-D551-4526-9EAB-11CC9AB1FED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64265"/>
          <a:stretch/>
        </p:blipFill>
        <p:spPr>
          <a:xfrm rot="10800000" flipH="1">
            <a:off x="9688059" y="0"/>
            <a:ext cx="1819322" cy="650138"/>
          </a:xfrm>
          <a:prstGeom prst="rect">
            <a:avLst/>
          </a:prstGeom>
        </p:spPr>
      </p:pic>
      <p:pic>
        <p:nvPicPr>
          <p:cNvPr id="16" name="Graphic 15">
            <a:extLst>
              <a:ext uri="{FF2B5EF4-FFF2-40B4-BE49-F238E27FC236}">
                <a16:creationId xmlns:a16="http://schemas.microsoft.com/office/drawing/2014/main" id="{F5ACCEFC-CF56-479C-A1D5-EDBBC6F952A9}"/>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889" t="-8890" r="-1637" b="-2171"/>
          <a:stretch/>
        </p:blipFill>
        <p:spPr>
          <a:xfrm>
            <a:off x="9496425" y="62787"/>
            <a:ext cx="1230630" cy="929718"/>
          </a:xfrm>
          <a:prstGeom prst="rect">
            <a:avLst/>
          </a:prstGeom>
        </p:spPr>
      </p:pic>
      <p:sp>
        <p:nvSpPr>
          <p:cNvPr id="19" name="Text Placeholder 2">
            <a:extLst>
              <a:ext uri="{FF2B5EF4-FFF2-40B4-BE49-F238E27FC236}">
                <a16:creationId xmlns:a16="http://schemas.microsoft.com/office/drawing/2014/main" id="{4F5A6FB9-8984-4C6B-B368-F735A9187C3E}"/>
              </a:ext>
            </a:extLst>
          </p:cNvPr>
          <p:cNvSpPr>
            <a:spLocks noGrp="1"/>
          </p:cNvSpPr>
          <p:nvPr>
            <p:ph type="body" idx="25" hasCustomPrompt="1"/>
          </p:nvPr>
        </p:nvSpPr>
        <p:spPr>
          <a:xfrm>
            <a:off x="8092441" y="2031940"/>
            <a:ext cx="3337560" cy="3715482"/>
          </a:xfrm>
          <a:prstGeom prst="rect">
            <a:avLst/>
          </a:prstGeom>
        </p:spPr>
        <p:txBody>
          <a:bodyPr bIns="0" anchor="t">
            <a:normAutofit/>
          </a:bodyPr>
          <a:lstStyle>
            <a:lvl1pPr marL="0" indent="0" algn="l">
              <a:lnSpc>
                <a:spcPct val="120000"/>
              </a:lnSpc>
              <a:spcBef>
                <a:spcPts val="0"/>
              </a:spcBef>
              <a:spcAft>
                <a:spcPts val="600"/>
              </a:spcAft>
              <a:buNone/>
              <a:defRPr lang="en-US" sz="2000" kern="1200" spc="1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main text or quote.</a:t>
            </a:r>
          </a:p>
        </p:txBody>
      </p:sp>
      <p:sp>
        <p:nvSpPr>
          <p:cNvPr id="21" name="Title 1">
            <a:extLst>
              <a:ext uri="{FF2B5EF4-FFF2-40B4-BE49-F238E27FC236}">
                <a16:creationId xmlns:a16="http://schemas.microsoft.com/office/drawing/2014/main" id="{12000F18-ECB0-4D02-A779-569F8743E416}"/>
              </a:ext>
            </a:extLst>
          </p:cNvPr>
          <p:cNvSpPr>
            <a:spLocks noGrp="1"/>
          </p:cNvSpPr>
          <p:nvPr>
            <p:ph type="title" hasCustomPrompt="1"/>
          </p:nvPr>
        </p:nvSpPr>
        <p:spPr>
          <a:xfrm>
            <a:off x="8092439" y="1527187"/>
            <a:ext cx="3337560" cy="338159"/>
          </a:xfrm>
          <a:prstGeom prst="rect">
            <a:avLst/>
          </a:prstGeom>
        </p:spPr>
        <p:txBody>
          <a:bodyPr tIns="0" bIns="0" anchor="ctr">
            <a:noAutofit/>
          </a:bodyPr>
          <a:lstStyle>
            <a:lvl1pPr>
              <a:lnSpc>
                <a:spcPct val="100000"/>
              </a:lnSpc>
              <a:defRPr lang="en-CA" sz="2600" kern="1200" dirty="0">
                <a:solidFill>
                  <a:schemeClr val="tx2"/>
                </a:solidFill>
                <a:latin typeface="+mj-lt"/>
                <a:ea typeface="+mj-ea"/>
                <a:cs typeface="+mj-cs"/>
              </a:defRPr>
            </a:lvl1pPr>
          </a:lstStyle>
          <a:p>
            <a:r>
              <a:rPr lang="en-US"/>
              <a:t>Click to edit title</a:t>
            </a:r>
            <a:endParaRPr lang="en-CA"/>
          </a:p>
        </p:txBody>
      </p:sp>
    </p:spTree>
    <p:extLst>
      <p:ext uri="{BB962C8B-B14F-4D97-AF65-F5344CB8AC3E}">
        <p14:creationId xmlns:p14="http://schemas.microsoft.com/office/powerpoint/2010/main" val="31522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Long 1/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ECE452-268A-4233-B274-9F72A7607771}"/>
              </a:ext>
            </a:extLst>
          </p:cNvPr>
          <p:cNvSpPr/>
          <p:nvPr userDrawn="1"/>
        </p:nvSpPr>
        <p:spPr>
          <a:xfrm>
            <a:off x="7575152" y="1"/>
            <a:ext cx="4616848"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pic>
        <p:nvPicPr>
          <p:cNvPr id="10" name="Graphic 9" hidden="1">
            <a:extLst>
              <a:ext uri="{FF2B5EF4-FFF2-40B4-BE49-F238E27FC236}">
                <a16:creationId xmlns:a16="http://schemas.microsoft.com/office/drawing/2014/main" id="{0150391D-2F43-451D-8C44-788908D087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3200"/>
          <a:stretch/>
        </p:blipFill>
        <p:spPr>
          <a:xfrm>
            <a:off x="11572959" y="6409894"/>
            <a:ext cx="365760" cy="260514"/>
          </a:xfrm>
          <a:prstGeom prst="rect">
            <a:avLst/>
          </a:prstGeom>
        </p:spPr>
      </p:pic>
      <p:cxnSp>
        <p:nvCxnSpPr>
          <p:cNvPr id="7" name="Conector recto 35">
            <a:extLst>
              <a:ext uri="{FF2B5EF4-FFF2-40B4-BE49-F238E27FC236}">
                <a16:creationId xmlns:a16="http://schemas.microsoft.com/office/drawing/2014/main" id="{B24B2CB5-28C4-429D-92AE-B43895E6E01A}"/>
              </a:ext>
            </a:extLst>
          </p:cNvPr>
          <p:cNvCxnSpPr>
            <a:cxnSpLocks/>
          </p:cNvCxnSpPr>
          <p:nvPr userDrawn="1"/>
        </p:nvCxnSpPr>
        <p:spPr>
          <a:xfrm flipV="1">
            <a:off x="3227385" y="1943721"/>
            <a:ext cx="0" cy="1478758"/>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84834C2-105F-4A5E-AF2E-FD26283965C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3085" y="1715121"/>
            <a:ext cx="228600" cy="228600"/>
          </a:xfrm>
          <a:prstGeom prst="rect">
            <a:avLst/>
          </a:prstGeom>
        </p:spPr>
      </p:pic>
      <p:pic>
        <p:nvPicPr>
          <p:cNvPr id="12" name="Graphic 11">
            <a:extLst>
              <a:ext uri="{FF2B5EF4-FFF2-40B4-BE49-F238E27FC236}">
                <a16:creationId xmlns:a16="http://schemas.microsoft.com/office/drawing/2014/main" id="{30662702-4ADD-40A5-99F4-6CA7C48378D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5945" y="3422479"/>
            <a:ext cx="182880" cy="182880"/>
          </a:xfrm>
          <a:prstGeom prst="rect">
            <a:avLst/>
          </a:prstGeom>
        </p:spPr>
      </p:pic>
      <p:sp>
        <p:nvSpPr>
          <p:cNvPr id="13" name="Text Placeholder 2">
            <a:extLst>
              <a:ext uri="{FF2B5EF4-FFF2-40B4-BE49-F238E27FC236}">
                <a16:creationId xmlns:a16="http://schemas.microsoft.com/office/drawing/2014/main" id="{E67FF5DF-41E4-4CF1-A901-3309E7615537}"/>
              </a:ext>
            </a:extLst>
          </p:cNvPr>
          <p:cNvSpPr>
            <a:spLocks noGrp="1"/>
          </p:cNvSpPr>
          <p:nvPr>
            <p:ph type="body" idx="16" hasCustomPrompt="1"/>
          </p:nvPr>
        </p:nvSpPr>
        <p:spPr>
          <a:xfrm>
            <a:off x="683431" y="1631825"/>
            <a:ext cx="2133599" cy="365760"/>
          </a:xfrm>
          <a:prstGeom prst="rect">
            <a:avLst/>
          </a:prstGeom>
        </p:spPr>
        <p:txBody>
          <a:bodyPr anchor="ctr">
            <a:noAutofit/>
          </a:bodyPr>
          <a:lstStyle>
            <a:lvl1pPr marL="0" indent="0" algn="r"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 - Year</a:t>
            </a:r>
          </a:p>
        </p:txBody>
      </p:sp>
      <p:sp>
        <p:nvSpPr>
          <p:cNvPr id="14" name="Text Placeholder 2">
            <a:extLst>
              <a:ext uri="{FF2B5EF4-FFF2-40B4-BE49-F238E27FC236}">
                <a16:creationId xmlns:a16="http://schemas.microsoft.com/office/drawing/2014/main" id="{E01239AC-2861-47B9-AE7F-9702B9AC0C45}"/>
              </a:ext>
            </a:extLst>
          </p:cNvPr>
          <p:cNvSpPr>
            <a:spLocks noGrp="1"/>
          </p:cNvSpPr>
          <p:nvPr>
            <p:ph type="body" idx="17" hasCustomPrompt="1"/>
          </p:nvPr>
        </p:nvSpPr>
        <p:spPr>
          <a:xfrm>
            <a:off x="683431" y="2009593"/>
            <a:ext cx="2133599" cy="457200"/>
          </a:xfrm>
          <a:prstGeom prst="rect">
            <a:avLst/>
          </a:prstGeom>
        </p:spPr>
        <p:txBody>
          <a:bodyPr vert="horz" lIns="91440" tIns="0" rIns="91440" bIns="45720" rtlCol="0" anchor="t">
            <a:noAutofit/>
          </a:bodyPr>
          <a:lstStyle>
            <a:lvl1pPr marL="0" indent="0">
              <a:buNone/>
              <a:defRPr lang="en-US" sz="1600" dirty="0">
                <a:solidFill>
                  <a:schemeClr val="tx2"/>
                </a:solidFill>
                <a:cs typeface="Avenir Book"/>
              </a:defRPr>
            </a:lvl1pPr>
          </a:lstStyle>
          <a:p>
            <a:pPr marL="228600" lvl="0" indent="-228600" algn="r">
              <a:lnSpc>
                <a:spcPct val="110000"/>
              </a:lnSpc>
              <a:spcBef>
                <a:spcPct val="0"/>
              </a:spcBef>
              <a:spcAft>
                <a:spcPts val="0"/>
              </a:spcAft>
            </a:pPr>
            <a:r>
              <a:rPr lang="en-US"/>
              <a:t>Click to edit text</a:t>
            </a:r>
          </a:p>
        </p:txBody>
      </p:sp>
      <p:sp>
        <p:nvSpPr>
          <p:cNvPr id="15" name="Text Placeholder 56">
            <a:extLst>
              <a:ext uri="{FF2B5EF4-FFF2-40B4-BE49-F238E27FC236}">
                <a16:creationId xmlns:a16="http://schemas.microsoft.com/office/drawing/2014/main" id="{DBA88299-F42A-48EF-A548-94DF41870A57}"/>
              </a:ext>
            </a:extLst>
          </p:cNvPr>
          <p:cNvSpPr>
            <a:spLocks noGrp="1"/>
          </p:cNvSpPr>
          <p:nvPr>
            <p:ph type="body" sz="quarter" idx="19" hasCustomPrompt="1"/>
          </p:nvPr>
        </p:nvSpPr>
        <p:spPr>
          <a:xfrm>
            <a:off x="3646694" y="1667999"/>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16" name="Text Placeholder 56">
            <a:extLst>
              <a:ext uri="{FF2B5EF4-FFF2-40B4-BE49-F238E27FC236}">
                <a16:creationId xmlns:a16="http://schemas.microsoft.com/office/drawing/2014/main" id="{D1C6E7E0-0D66-44F3-A27D-D8CD5C928315}"/>
              </a:ext>
            </a:extLst>
          </p:cNvPr>
          <p:cNvSpPr>
            <a:spLocks noGrp="1"/>
          </p:cNvSpPr>
          <p:nvPr>
            <p:ph type="body" sz="quarter" idx="20" hasCustomPrompt="1"/>
          </p:nvPr>
        </p:nvSpPr>
        <p:spPr>
          <a:xfrm>
            <a:off x="7942410" y="1669784"/>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17" name="Text Placeholder 2">
            <a:extLst>
              <a:ext uri="{FF2B5EF4-FFF2-40B4-BE49-F238E27FC236}">
                <a16:creationId xmlns:a16="http://schemas.microsoft.com/office/drawing/2014/main" id="{EBDD786E-51BA-4D3C-B1D9-FA0598113A7C}"/>
              </a:ext>
            </a:extLst>
          </p:cNvPr>
          <p:cNvSpPr>
            <a:spLocks noGrp="1"/>
          </p:cNvSpPr>
          <p:nvPr>
            <p:ph type="body" idx="21" hasCustomPrompt="1"/>
          </p:nvPr>
        </p:nvSpPr>
        <p:spPr>
          <a:xfrm>
            <a:off x="3646693" y="1296228"/>
            <a:ext cx="3566160" cy="321435"/>
          </a:xfrm>
          <a:prstGeom prst="rect">
            <a:avLst/>
          </a:prstGeom>
        </p:spPr>
        <p:txBody>
          <a:bodyPr anchor="ctr">
            <a:noAutofit/>
          </a:bodyPr>
          <a:lstStyle>
            <a:lvl1pPr marL="0" indent="0" algn="l" defTabSz="457200" rtl="0" eaLnBrk="1" latinLnBrk="0" hangingPunct="1">
              <a:lnSpc>
                <a:spcPct val="114000"/>
              </a:lnSpc>
              <a:spcBef>
                <a:spcPct val="0"/>
              </a:spcBef>
              <a:buNone/>
              <a:defRPr lang="en-US" sz="1600" kern="1200" spc="100" dirty="0">
                <a:solidFill>
                  <a:srgbClr val="EDECED">
                    <a:lumMod val="10000"/>
                  </a:srgbClr>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8" name="Text Placeholder 2">
            <a:extLst>
              <a:ext uri="{FF2B5EF4-FFF2-40B4-BE49-F238E27FC236}">
                <a16:creationId xmlns:a16="http://schemas.microsoft.com/office/drawing/2014/main" id="{399A3140-5013-4784-9DD2-E1976043B880}"/>
              </a:ext>
            </a:extLst>
          </p:cNvPr>
          <p:cNvSpPr>
            <a:spLocks noGrp="1"/>
          </p:cNvSpPr>
          <p:nvPr>
            <p:ph type="body" idx="22" hasCustomPrompt="1"/>
          </p:nvPr>
        </p:nvSpPr>
        <p:spPr>
          <a:xfrm>
            <a:off x="7942409" y="1296227"/>
            <a:ext cx="3566160" cy="321435"/>
          </a:xfrm>
          <a:prstGeom prst="rect">
            <a:avLst/>
          </a:prstGeom>
        </p:spPr>
        <p:txBody>
          <a:bodyPr anchor="ctr">
            <a:noAutofit/>
          </a:bodyPr>
          <a:lstStyle>
            <a:lvl1pPr marL="0" indent="0" algn="l" defTabSz="457200" rtl="0" eaLnBrk="1" latinLnBrk="0" hangingPunct="1">
              <a:lnSpc>
                <a:spcPct val="114000"/>
              </a:lnSpc>
              <a:spcBef>
                <a:spcPct val="0"/>
              </a:spcBef>
              <a:buNone/>
              <a:defRPr lang="en-US" sz="1600" kern="1200" spc="100" dirty="0">
                <a:solidFill>
                  <a:srgbClr val="EDECED">
                    <a:lumMod val="10000"/>
                  </a:srgbClr>
                </a:solidFill>
                <a:latin typeface="Raleway Medium" panose="020B06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lnSpc>
                <a:spcPct val="114000"/>
              </a:lnSpc>
              <a:spcBef>
                <a:spcPct val="0"/>
              </a:spcBef>
              <a:buFont typeface="Arial" panose="020B0604020202020204" pitchFamily="34" charset="0"/>
              <a:buNone/>
            </a:pPr>
            <a:r>
              <a:rPr lang="en-US"/>
              <a:t>CLICK TO EDIT TEXT</a:t>
            </a:r>
          </a:p>
        </p:txBody>
      </p:sp>
      <p:sp>
        <p:nvSpPr>
          <p:cNvPr id="19" name="Text Placeholder 2">
            <a:extLst>
              <a:ext uri="{FF2B5EF4-FFF2-40B4-BE49-F238E27FC236}">
                <a16:creationId xmlns:a16="http://schemas.microsoft.com/office/drawing/2014/main" id="{8CCAF992-A244-4009-A3E0-7270B745F03D}"/>
              </a:ext>
            </a:extLst>
          </p:cNvPr>
          <p:cNvSpPr>
            <a:spLocks noGrp="1"/>
          </p:cNvSpPr>
          <p:nvPr>
            <p:ph type="body" idx="23" hasCustomPrompt="1"/>
          </p:nvPr>
        </p:nvSpPr>
        <p:spPr>
          <a:xfrm>
            <a:off x="676996" y="3345227"/>
            <a:ext cx="2133599" cy="365760"/>
          </a:xfrm>
          <a:prstGeom prst="rect">
            <a:avLst/>
          </a:prstGeom>
        </p:spPr>
        <p:txBody>
          <a:bodyPr anchor="ctr">
            <a:noAutofit/>
          </a:bodyPr>
          <a:lstStyle>
            <a:lvl1pPr marL="0" indent="0" algn="r"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 - Year</a:t>
            </a:r>
          </a:p>
        </p:txBody>
      </p:sp>
      <p:sp>
        <p:nvSpPr>
          <p:cNvPr id="20" name="Text Placeholder 2">
            <a:extLst>
              <a:ext uri="{FF2B5EF4-FFF2-40B4-BE49-F238E27FC236}">
                <a16:creationId xmlns:a16="http://schemas.microsoft.com/office/drawing/2014/main" id="{B111215B-BB50-43F8-B1E8-22FBA50DFAF9}"/>
              </a:ext>
            </a:extLst>
          </p:cNvPr>
          <p:cNvSpPr>
            <a:spLocks noGrp="1"/>
          </p:cNvSpPr>
          <p:nvPr>
            <p:ph type="body" idx="24" hasCustomPrompt="1"/>
          </p:nvPr>
        </p:nvSpPr>
        <p:spPr>
          <a:xfrm>
            <a:off x="676996" y="3722995"/>
            <a:ext cx="2133599" cy="457200"/>
          </a:xfrm>
          <a:prstGeom prst="rect">
            <a:avLst/>
          </a:prstGeom>
        </p:spPr>
        <p:txBody>
          <a:bodyPr tIns="0" anchor="t">
            <a:noAutofit/>
          </a:bodyPr>
          <a:lstStyle>
            <a:lvl1pPr marL="0" indent="0" algn="r" defTabSz="914400" rtl="0" eaLnBrk="1" latinLnBrk="0" hangingPunct="1">
              <a:lnSpc>
                <a:spcPct val="110000"/>
              </a:lnSpc>
              <a:spcBef>
                <a:spcPct val="0"/>
              </a:spcBef>
              <a:spcAft>
                <a:spcPts val="0"/>
              </a:spcAft>
              <a:buNone/>
              <a:defRPr lang="en-US" sz="16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21" name="Text Placeholder 56">
            <a:extLst>
              <a:ext uri="{FF2B5EF4-FFF2-40B4-BE49-F238E27FC236}">
                <a16:creationId xmlns:a16="http://schemas.microsoft.com/office/drawing/2014/main" id="{F596F157-9633-4573-A025-660555756961}"/>
              </a:ext>
            </a:extLst>
          </p:cNvPr>
          <p:cNvSpPr>
            <a:spLocks noGrp="1"/>
          </p:cNvSpPr>
          <p:nvPr>
            <p:ph type="body" sz="quarter" idx="25" hasCustomPrompt="1"/>
          </p:nvPr>
        </p:nvSpPr>
        <p:spPr>
          <a:xfrm>
            <a:off x="3640259" y="3381403"/>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22" name="Text Placeholder 56">
            <a:extLst>
              <a:ext uri="{FF2B5EF4-FFF2-40B4-BE49-F238E27FC236}">
                <a16:creationId xmlns:a16="http://schemas.microsoft.com/office/drawing/2014/main" id="{6E22DCA0-3CD5-469E-B20B-DB92FA23B384}"/>
              </a:ext>
            </a:extLst>
          </p:cNvPr>
          <p:cNvSpPr>
            <a:spLocks noGrp="1"/>
          </p:cNvSpPr>
          <p:nvPr>
            <p:ph type="body" sz="quarter" idx="26" hasCustomPrompt="1"/>
          </p:nvPr>
        </p:nvSpPr>
        <p:spPr>
          <a:xfrm>
            <a:off x="7942409" y="3383186"/>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24" name="Title 1">
            <a:extLst>
              <a:ext uri="{FF2B5EF4-FFF2-40B4-BE49-F238E27FC236}">
                <a16:creationId xmlns:a16="http://schemas.microsoft.com/office/drawing/2014/main" id="{2CA1E78D-D069-4807-9ECD-74071732D8D5}"/>
              </a:ext>
            </a:extLst>
          </p:cNvPr>
          <p:cNvSpPr>
            <a:spLocks noGrp="1"/>
          </p:cNvSpPr>
          <p:nvPr>
            <p:ph type="title" hasCustomPrompt="1"/>
          </p:nvPr>
        </p:nvSpPr>
        <p:spPr>
          <a:xfrm>
            <a:off x="670562" y="641797"/>
            <a:ext cx="6542292" cy="365760"/>
          </a:xfrm>
          <a:prstGeom prst="rect">
            <a:avLst/>
          </a:prstGeom>
        </p:spPr>
        <p:txBody>
          <a:bodyPr lIns="0" tIns="0" rIns="0" bIns="0" anchor="ctr">
            <a:noAutofit/>
          </a:bodyPr>
          <a:lstStyle>
            <a:lvl1pPr>
              <a:lnSpc>
                <a:spcPct val="100000"/>
              </a:lnSpc>
              <a:defRPr lang="en-CA" sz="2600" kern="1200" dirty="0">
                <a:solidFill>
                  <a:schemeClr val="tx2"/>
                </a:solidFill>
                <a:latin typeface="+mj-lt"/>
                <a:ea typeface="+mj-ea"/>
                <a:cs typeface="+mj-cs"/>
              </a:defRPr>
            </a:lvl1pPr>
          </a:lstStyle>
          <a:p>
            <a:r>
              <a:rPr lang="en-US"/>
              <a:t>Click to edit title</a:t>
            </a:r>
            <a:endParaRPr lang="en-CA"/>
          </a:p>
        </p:txBody>
      </p:sp>
      <p:cxnSp>
        <p:nvCxnSpPr>
          <p:cNvPr id="34" name="Conector recto 35">
            <a:extLst>
              <a:ext uri="{FF2B5EF4-FFF2-40B4-BE49-F238E27FC236}">
                <a16:creationId xmlns:a16="http://schemas.microsoft.com/office/drawing/2014/main" id="{6C0DC13F-34DE-4575-8B3A-1A41BBD97B66}"/>
              </a:ext>
            </a:extLst>
          </p:cNvPr>
          <p:cNvCxnSpPr>
            <a:cxnSpLocks/>
          </p:cNvCxnSpPr>
          <p:nvPr userDrawn="1"/>
        </p:nvCxnSpPr>
        <p:spPr>
          <a:xfrm>
            <a:off x="3227385" y="3605359"/>
            <a:ext cx="0" cy="150136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7FCB2B83-2CBE-42FA-9A46-E6CF903577C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5945" y="5106723"/>
            <a:ext cx="182880" cy="182880"/>
          </a:xfrm>
          <a:prstGeom prst="rect">
            <a:avLst/>
          </a:prstGeom>
        </p:spPr>
      </p:pic>
      <p:sp>
        <p:nvSpPr>
          <p:cNvPr id="25" name="Text Placeholder 2">
            <a:extLst>
              <a:ext uri="{FF2B5EF4-FFF2-40B4-BE49-F238E27FC236}">
                <a16:creationId xmlns:a16="http://schemas.microsoft.com/office/drawing/2014/main" id="{4C7250FA-CEDD-4152-903C-C6F826917829}"/>
              </a:ext>
            </a:extLst>
          </p:cNvPr>
          <p:cNvSpPr>
            <a:spLocks noGrp="1"/>
          </p:cNvSpPr>
          <p:nvPr>
            <p:ph type="body" idx="27" hasCustomPrompt="1"/>
          </p:nvPr>
        </p:nvSpPr>
        <p:spPr>
          <a:xfrm>
            <a:off x="676996" y="5029471"/>
            <a:ext cx="2133599" cy="365760"/>
          </a:xfrm>
          <a:prstGeom prst="rect">
            <a:avLst/>
          </a:prstGeom>
        </p:spPr>
        <p:txBody>
          <a:bodyPr anchor="ctr">
            <a:noAutofit/>
          </a:bodyPr>
          <a:lstStyle>
            <a:lvl1pPr marL="0" indent="0" algn="r" defTabSz="914400" rtl="0" eaLnBrk="1" latinLnBrk="0" hangingPunct="1">
              <a:lnSpc>
                <a:spcPct val="90000"/>
              </a:lnSpc>
              <a:spcBef>
                <a:spcPct val="0"/>
              </a:spcBef>
              <a:buNone/>
              <a:defRPr lang="en-US" sz="2400" kern="1200" dirty="0">
                <a:solidFill>
                  <a:schemeClr val="bg2">
                    <a:lumMod val="10000"/>
                  </a:schemeClr>
                </a:solidFill>
                <a:latin typeface="+mj-lt"/>
                <a:ea typeface="+mn-ea"/>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Year - Year</a:t>
            </a:r>
          </a:p>
        </p:txBody>
      </p:sp>
      <p:sp>
        <p:nvSpPr>
          <p:cNvPr id="27" name="Text Placeholder 56">
            <a:extLst>
              <a:ext uri="{FF2B5EF4-FFF2-40B4-BE49-F238E27FC236}">
                <a16:creationId xmlns:a16="http://schemas.microsoft.com/office/drawing/2014/main" id="{FCAB5B82-214B-49FA-898C-D639AC34E040}"/>
              </a:ext>
            </a:extLst>
          </p:cNvPr>
          <p:cNvSpPr>
            <a:spLocks noGrp="1"/>
          </p:cNvSpPr>
          <p:nvPr>
            <p:ph type="body" sz="quarter" idx="29" hasCustomPrompt="1"/>
          </p:nvPr>
        </p:nvSpPr>
        <p:spPr>
          <a:xfrm>
            <a:off x="3640259" y="5065647"/>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sp>
        <p:nvSpPr>
          <p:cNvPr id="28" name="Text Placeholder 56">
            <a:extLst>
              <a:ext uri="{FF2B5EF4-FFF2-40B4-BE49-F238E27FC236}">
                <a16:creationId xmlns:a16="http://schemas.microsoft.com/office/drawing/2014/main" id="{E21F715E-9B5F-48B7-8F5C-25D3E2C4B7D7}"/>
              </a:ext>
            </a:extLst>
          </p:cNvPr>
          <p:cNvSpPr>
            <a:spLocks noGrp="1"/>
          </p:cNvSpPr>
          <p:nvPr>
            <p:ph type="body" sz="quarter" idx="30" hasCustomPrompt="1"/>
          </p:nvPr>
        </p:nvSpPr>
        <p:spPr>
          <a:xfrm>
            <a:off x="7942409" y="5067430"/>
            <a:ext cx="3566160" cy="1188720"/>
          </a:xfrm>
          <a:prstGeom prst="rect">
            <a:avLst/>
          </a:prstGeom>
        </p:spPr>
        <p:txBody>
          <a:bodyPr>
            <a:normAutofit/>
          </a:bodyPr>
          <a:lstStyle>
            <a:lvl1pPr marL="233363" indent="-233363" algn="l" defTabSz="457200" rtl="0" eaLnBrk="1" latinLnBrk="0" hangingPunct="1">
              <a:lnSpc>
                <a:spcPct val="114000"/>
              </a:lnSpc>
              <a:spcBef>
                <a:spcPts val="0"/>
              </a:spcBef>
              <a:spcAft>
                <a:spcPts val="300"/>
              </a:spcAft>
              <a:buClr>
                <a:schemeClr val="accent1"/>
              </a:buClr>
              <a:buFont typeface="Wingdings 3" panose="05040102010807070707" pitchFamily="18" charset="2"/>
              <a:buChar char="´"/>
              <a:defRPr lang="en-US" sz="1800" kern="1200" dirty="0" smtClean="0">
                <a:solidFill>
                  <a:schemeClr val="bg2">
                    <a:lumMod val="25000"/>
                  </a:schemeClr>
                </a:solidFill>
                <a:latin typeface="+mn-lt"/>
                <a:ea typeface="+mn-ea"/>
                <a:cs typeface="+mn-cs"/>
              </a:defRPr>
            </a:lvl1pPr>
            <a:lvl2pPr marL="685800" indent="-228600">
              <a:lnSpc>
                <a:spcPct val="114000"/>
              </a:lnSpc>
              <a:spcBef>
                <a:spcPts val="0"/>
              </a:spcBef>
              <a:spcAft>
                <a:spcPts val="300"/>
              </a:spcAft>
              <a:buClr>
                <a:schemeClr val="bg2">
                  <a:lumMod val="75000"/>
                </a:schemeClr>
              </a:buClr>
              <a:buFont typeface="Wingdings" panose="05000000000000000000" pitchFamily="2" charset="2"/>
              <a:buChar char="w"/>
              <a:defRPr sz="1800">
                <a:solidFill>
                  <a:schemeClr val="bg2">
                    <a:lumMod val="25000"/>
                  </a:schemeClr>
                </a:solidFill>
              </a:defRPr>
            </a:lvl2pPr>
          </a:lstStyle>
          <a:p>
            <a:pPr lvl="0"/>
            <a:r>
              <a:rPr lang="en-US"/>
              <a:t>Click to edit text styles</a:t>
            </a:r>
          </a:p>
          <a:p>
            <a:pPr lvl="1"/>
            <a:r>
              <a:rPr lang="en-US"/>
              <a:t>Second level</a:t>
            </a:r>
          </a:p>
        </p:txBody>
      </p:sp>
      <p:cxnSp>
        <p:nvCxnSpPr>
          <p:cNvPr id="33" name="Conector recto 35">
            <a:extLst>
              <a:ext uri="{FF2B5EF4-FFF2-40B4-BE49-F238E27FC236}">
                <a16:creationId xmlns:a16="http://schemas.microsoft.com/office/drawing/2014/main" id="{7D2B6F76-4CAE-4063-9DDD-8778FACD6828}"/>
              </a:ext>
            </a:extLst>
          </p:cNvPr>
          <p:cNvCxnSpPr>
            <a:cxnSpLocks/>
          </p:cNvCxnSpPr>
          <p:nvPr userDrawn="1"/>
        </p:nvCxnSpPr>
        <p:spPr>
          <a:xfrm flipH="1">
            <a:off x="3227385" y="5289603"/>
            <a:ext cx="0" cy="1568397"/>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Slide Number Placeholder 10">
            <a:extLst>
              <a:ext uri="{FF2B5EF4-FFF2-40B4-BE49-F238E27FC236}">
                <a16:creationId xmlns:a16="http://schemas.microsoft.com/office/drawing/2014/main" id="{9DE12DE1-AFAF-4ABB-B5C7-4F904AB5C81D}"/>
              </a:ext>
            </a:extLst>
          </p:cNvPr>
          <p:cNvSpPr>
            <a:spLocks noGrp="1"/>
          </p:cNvSpPr>
          <p:nvPr>
            <p:ph type="sldNum" sz="quarter" idx="12"/>
          </p:nvPr>
        </p:nvSpPr>
        <p:spPr>
          <a:xfrm flipV="1">
            <a:off x="11664399" y="1843992"/>
            <a:ext cx="274320" cy="3170016"/>
          </a:xfrm>
          <a:prstGeom prst="rect">
            <a:avLst/>
          </a:prstGeom>
        </p:spPr>
        <p:txBody>
          <a:bodyPr vert="vert270"/>
          <a:lstStyle>
            <a:lvl1pPr algn="ctr">
              <a:defRPr lang="en-CA" sz="700" b="1" kern="1200" spc="300" smtClean="0">
                <a:solidFill>
                  <a:schemeClr val="bg2">
                    <a:lumMod val="10000"/>
                  </a:schemeClr>
                </a:solidFill>
                <a:latin typeface="+mn-lt"/>
                <a:ea typeface="+mn-ea"/>
                <a:cs typeface="+mn-cs"/>
              </a:defRPr>
            </a:lvl1pPr>
          </a:lstStyle>
          <a:p>
            <a:fld id="{FF889C17-26EB-420F-9224-CD470244BE89}" type="slidenum">
              <a:rPr lang="en-CA" smtClean="0"/>
              <a:pPr/>
              <a:t>‹#›</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30" name="Text Placeholder 2">
            <a:extLst>
              <a:ext uri="{FF2B5EF4-FFF2-40B4-BE49-F238E27FC236}">
                <a16:creationId xmlns:a16="http://schemas.microsoft.com/office/drawing/2014/main" id="{AFF6E3EA-7E0A-4BF5-BC98-8C1133345DA3}"/>
              </a:ext>
            </a:extLst>
          </p:cNvPr>
          <p:cNvSpPr>
            <a:spLocks noGrp="1"/>
          </p:cNvSpPr>
          <p:nvPr>
            <p:ph type="body" idx="31" hasCustomPrompt="1"/>
          </p:nvPr>
        </p:nvSpPr>
        <p:spPr>
          <a:xfrm>
            <a:off x="670562" y="5407239"/>
            <a:ext cx="2133599" cy="457200"/>
          </a:xfrm>
          <a:prstGeom prst="rect">
            <a:avLst/>
          </a:prstGeom>
        </p:spPr>
        <p:txBody>
          <a:bodyPr tIns="0" anchor="t">
            <a:noAutofit/>
          </a:bodyPr>
          <a:lstStyle>
            <a:lvl1pPr marL="0" indent="0" algn="r" defTabSz="914400" rtl="0" eaLnBrk="1" latinLnBrk="0" hangingPunct="1">
              <a:lnSpc>
                <a:spcPct val="110000"/>
              </a:lnSpc>
              <a:spcBef>
                <a:spcPct val="0"/>
              </a:spcBef>
              <a:spcAft>
                <a:spcPts val="0"/>
              </a:spcAft>
              <a:buFont typeface="Arial" panose="020B0604020202020204" pitchFamily="34" charset="0"/>
              <a:buNone/>
              <a:defRPr lang="en-US" sz="1600" kern="1200" dirty="0">
                <a:solidFill>
                  <a:schemeClr val="tx2"/>
                </a:solidFill>
                <a:latin typeface="+mn-lt"/>
                <a:ea typeface="+mn-ea"/>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Tree>
    <p:extLst>
      <p:ext uri="{BB962C8B-B14F-4D97-AF65-F5344CB8AC3E}">
        <p14:creationId xmlns:p14="http://schemas.microsoft.com/office/powerpoint/2010/main" val="341647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E9968A2-0039-4345-BEB3-5759969FD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A71A4119-79FE-46D0-AD19-AC53C8CA4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90000"/>
              </a:lnSpc>
              <a:spcBef>
                <a:spcPts val="1000"/>
              </a:spcBef>
              <a:buFont typeface="Arial" panose="020B0604020202020204" pitchFamily="34" charset="0"/>
              <a:buChar char="•"/>
            </a:pPr>
            <a:r>
              <a:rPr lang="en-US"/>
              <a:t>Click to edit Master text styles</a:t>
            </a:r>
          </a:p>
          <a:p>
            <a:pPr lvl="1">
              <a:lnSpc>
                <a:spcPct val="90000"/>
              </a:lnSpc>
              <a:spcBef>
                <a:spcPts val="500"/>
              </a:spcBef>
              <a:buFont typeface="Arial" panose="020B0604020202020204" pitchFamily="34" charset="0"/>
              <a:buChar char="•"/>
            </a:pPr>
            <a:r>
              <a:rPr lang="en-US"/>
              <a:t>Second level</a:t>
            </a:r>
          </a:p>
          <a:p>
            <a:pPr lvl="2">
              <a:lnSpc>
                <a:spcPct val="90000"/>
              </a:lnSpc>
              <a:spcBef>
                <a:spcPts val="500"/>
              </a:spcBef>
              <a:buFont typeface="Arial" panose="020B0604020202020204" pitchFamily="34" charset="0"/>
              <a:buChar char="•"/>
            </a:pPr>
            <a:r>
              <a:rPr lang="en-US"/>
              <a:t>Third level</a:t>
            </a:r>
          </a:p>
          <a:p>
            <a:pPr lvl="3">
              <a:lnSpc>
                <a:spcPct val="90000"/>
              </a:lnSpc>
              <a:spcBef>
                <a:spcPts val="500"/>
              </a:spcBef>
              <a:buFont typeface="Arial" panose="020B0604020202020204" pitchFamily="34" charset="0"/>
              <a:buChar char="•"/>
            </a:pPr>
            <a:r>
              <a:rPr lang="en-US"/>
              <a:t>Fourth level</a:t>
            </a:r>
          </a:p>
          <a:p>
            <a:pPr lvl="4">
              <a:lnSpc>
                <a:spcPct val="90000"/>
              </a:lnSpc>
              <a:spcBef>
                <a:spcPts val="500"/>
              </a:spcBef>
              <a:buFont typeface="Arial" panose="020B0604020202020204" pitchFamily="34" charset="0"/>
              <a:buChar char="•"/>
            </a:pPr>
            <a:r>
              <a:rPr lang="en-US"/>
              <a:t>Fifth level</a:t>
            </a:r>
            <a:endParaRPr lang="en-CA"/>
          </a:p>
        </p:txBody>
      </p:sp>
      <p:sp>
        <p:nvSpPr>
          <p:cNvPr id="9" name="Date Placeholder 3">
            <a:extLst>
              <a:ext uri="{FF2B5EF4-FFF2-40B4-BE49-F238E27FC236}">
                <a16:creationId xmlns:a16="http://schemas.microsoft.com/office/drawing/2014/main" id="{BDA2EBCD-DDA7-4F19-8D47-AD9C099B7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D00CC-1C49-419F-9095-6CFFC1F17BEC}" type="datetime1">
              <a:rPr lang="en-CA" smtClean="0"/>
              <a:t>2022-04-28</a:t>
            </a:fld>
            <a:endParaRPr lang="en-CA" dirty="0"/>
          </a:p>
        </p:txBody>
      </p:sp>
      <p:sp>
        <p:nvSpPr>
          <p:cNvPr id="10" name="Footer Placeholder 4">
            <a:extLst>
              <a:ext uri="{FF2B5EF4-FFF2-40B4-BE49-F238E27FC236}">
                <a16:creationId xmlns:a16="http://schemas.microsoft.com/office/drawing/2014/main" id="{5A188BD3-492C-4EC7-A8A1-D8B72EA40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11" name="Slide Number Placeholder 5">
            <a:extLst>
              <a:ext uri="{FF2B5EF4-FFF2-40B4-BE49-F238E27FC236}">
                <a16:creationId xmlns:a16="http://schemas.microsoft.com/office/drawing/2014/main" id="{EE8B2032-3A57-4357-A360-F003BF037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89C17-26EB-420F-9224-CD470244BE89}" type="slidenum">
              <a:rPr lang="en-CA" smtClean="0"/>
              <a:t>‹#›</a:t>
            </a:fld>
            <a:endParaRPr lang="en-CA" dirty="0"/>
          </a:p>
        </p:txBody>
      </p:sp>
    </p:spTree>
    <p:extLst>
      <p:ext uri="{BB962C8B-B14F-4D97-AF65-F5344CB8AC3E}">
        <p14:creationId xmlns:p14="http://schemas.microsoft.com/office/powerpoint/2010/main" val="3269310667"/>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64" r:id="rId3"/>
    <p:sldLayoutId id="2147483683" r:id="rId4"/>
    <p:sldLayoutId id="2147483698" r:id="rId5"/>
    <p:sldLayoutId id="2147483707" r:id="rId6"/>
    <p:sldLayoutId id="2147483708" r:id="rId7"/>
    <p:sldLayoutId id="2147483658" r:id="rId8"/>
    <p:sldLayoutId id="2147483661" r:id="rId9"/>
    <p:sldLayoutId id="2147483662" r:id="rId10"/>
    <p:sldLayoutId id="2147483709" r:id="rId11"/>
    <p:sldLayoutId id="2147483656" r:id="rId12"/>
    <p:sldLayoutId id="2147483697" r:id="rId13"/>
    <p:sldLayoutId id="2147483725" r:id="rId14"/>
    <p:sldLayoutId id="2147483722" r:id="rId15"/>
    <p:sldLayoutId id="2147483721" r:id="rId16"/>
    <p:sldLayoutId id="2147483706" r:id="rId17"/>
    <p:sldLayoutId id="2147483679" r:id="rId18"/>
    <p:sldLayoutId id="2147483655" r:id="rId19"/>
    <p:sldLayoutId id="2147483668" r:id="rId20"/>
    <p:sldLayoutId id="2147483670" r:id="rId21"/>
    <p:sldLayoutId id="2147483657" r:id="rId22"/>
    <p:sldLayoutId id="2147483666" r:id="rId23"/>
    <p:sldLayoutId id="2147483690" r:id="rId24"/>
    <p:sldLayoutId id="2147483694" r:id="rId25"/>
    <p:sldLayoutId id="2147483689" r:id="rId26"/>
    <p:sldLayoutId id="2147483654" r:id="rId27"/>
    <p:sldLayoutId id="2147483734" r:id="rId28"/>
  </p:sldLayoutIdLst>
  <p:hf hdr="0" ftr="0" dt="0"/>
  <p:txStyles>
    <p:titleStyle>
      <a:lvl1pPr algn="l" defTabSz="914400" rtl="0" eaLnBrk="1" latinLnBrk="0" hangingPunct="1">
        <a:lnSpc>
          <a:spcPct val="90000"/>
        </a:lnSpc>
        <a:spcBef>
          <a:spcPct val="0"/>
        </a:spcBef>
        <a:buNone/>
        <a:defRPr sz="2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0"/>
        </a:spcAft>
        <a:buClr>
          <a:schemeClr val="accent1"/>
        </a:buClr>
        <a:buFont typeface="Wingdings 3" panose="05040102010807070707" pitchFamily="18" charset="2"/>
        <a:buChar char="´"/>
        <a:defRPr lang="en-US"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Clr>
          <a:schemeClr val="bg2">
            <a:lumMod val="75000"/>
          </a:schemeClr>
        </a:buClr>
        <a:buFont typeface="Wingdings" panose="05000000000000000000" pitchFamily="2" charset="2"/>
        <a:buChar char="w"/>
        <a:defRPr lang="en-US"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Clr>
          <a:schemeClr val="bg2">
            <a:lumMod val="75000"/>
          </a:schemeClr>
        </a:buClr>
        <a:buFont typeface="Wingdings" panose="05000000000000000000" pitchFamily="2" charset="2"/>
        <a:buChar char="w"/>
        <a:defRPr lang="en-US"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Clr>
          <a:schemeClr val="bg2">
            <a:lumMod val="75000"/>
          </a:schemeClr>
        </a:buClr>
        <a:buFont typeface="Wingdings" panose="05000000000000000000" pitchFamily="2" charset="2"/>
        <a:buChar char="w"/>
        <a:defRPr lang="en-US"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Clr>
          <a:schemeClr val="bg2">
            <a:lumMod val="75000"/>
          </a:schemeClr>
        </a:buClr>
        <a:buFont typeface="Wingdings" panose="05000000000000000000" pitchFamily="2" charset="2"/>
        <a:buChar char="w"/>
        <a:defRPr lang="en-CA"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Number"/>
          <p:cNvSpPr>
            <a:spLocks noGrp="1" noChangeArrowheads="1"/>
          </p:cNvSpPr>
          <p:nvPr>
            <p:ph type="sldNum" sz="quarter" idx="4"/>
          </p:nvPr>
        </p:nvSpPr>
        <p:spPr bwMode="auto">
          <a:xfrm>
            <a:off x="6004608" y="6739200"/>
            <a:ext cx="182785" cy="118800"/>
          </a:xfrm>
          <a:prstGeom prst="rect">
            <a:avLst/>
          </a:prstGeom>
          <a:noFill/>
          <a:ln>
            <a:noFill/>
          </a:ln>
          <a:effectLst/>
        </p:spPr>
        <p:txBody>
          <a:bodyPr vert="horz" wrap="none" lIns="0" tIns="0" rIns="0" bIns="0" numCol="1" rtlCol="0" anchor="b" anchorCtr="0" compatLnSpc="1">
            <a:prstTxWarp prst="textNoShape">
              <a:avLst/>
            </a:prstTxWarp>
            <a:noAutofit/>
          </a:bodyPr>
          <a:lstStyle>
            <a:lvl1pPr algn="ctr">
              <a:defRPr lang="en-US" sz="800" b="1" smtClean="0">
                <a:solidFill>
                  <a:schemeClr val="tx1"/>
                </a:solidFill>
                <a:latin typeface="+mn-lt"/>
                <a:cs typeface="Credit Suisse Headline" panose="020B0504030101020102" pitchFamily="34" charset="0"/>
              </a:defRPr>
            </a:lvl1pPr>
          </a:lstStyle>
          <a:p>
            <a:fld id="{3C5482B9-D11D-4067-B360-F1AA9B4F5826}" type="slidenum">
              <a:rPr lang="en-GB" smtClean="0"/>
              <a:pPr/>
              <a:t>‹#›</a:t>
            </a:fld>
            <a:endParaRPr lang="en-GB" dirty="0"/>
          </a:p>
        </p:txBody>
      </p:sp>
      <p:sp>
        <p:nvSpPr>
          <p:cNvPr id="16" name="BasicText" descr="AQAAAAAQAA/aBE0+LGJIuqVmus/ChM42lUzuc+glpw0rDWaTsIyMcHI30MpiTKbgwt46GisXwXxd+2btBVjYeZjwoWQcfPNMb0oVJuEkqEhaiYglaR9Z3nTUKZPjisJ50qCTJmVIiw=="/>
          <p:cNvSpPr>
            <a:spLocks noGrp="1" noChangeArrowheads="1"/>
          </p:cNvSpPr>
          <p:nvPr>
            <p:ph type="body" idx="1"/>
          </p:nvPr>
        </p:nvSpPr>
        <p:spPr bwMode="gray">
          <a:xfrm>
            <a:off x="471244" y="1096962"/>
            <a:ext cx="11237809" cy="4799651"/>
          </a:xfrm>
          <a:prstGeom prst="rect">
            <a:avLst/>
          </a:prstGeom>
        </p:spPr>
        <p:txBody>
          <a:bodyPr vert="horz" lIns="0" tIns="0" rIns="0" bIns="0" rtlCol="0">
            <a:noAutofit/>
          </a:bodyPr>
          <a:lstStyle/>
          <a:p>
            <a:pPr lvl="0"/>
            <a:r>
              <a:rPr lang="en-US"/>
              <a:t>Subheading</a:t>
            </a:r>
          </a:p>
          <a:p>
            <a:pPr lvl="1"/>
            <a:r>
              <a:rPr lang="en-US"/>
              <a:t>Basic text</a:t>
            </a:r>
          </a:p>
          <a:p>
            <a:pPr marL="225312" lvl="2" indent="-225312">
              <a:buClr>
                <a:schemeClr val="accent1"/>
              </a:buClr>
              <a:buSzPct val="70000"/>
              <a:buChar char="n"/>
            </a:pPr>
            <a:r>
              <a:rPr lang="en-US"/>
              <a:t>Bullet level one</a:t>
            </a:r>
          </a:p>
          <a:p>
            <a:pPr lvl="3"/>
            <a:r>
              <a:rPr lang="en-US"/>
              <a:t>Bullet level two</a:t>
            </a:r>
          </a:p>
          <a:p>
            <a:pPr lvl="4"/>
            <a:r>
              <a:rPr lang="en-US"/>
              <a:t>Bullet level three</a:t>
            </a:r>
          </a:p>
        </p:txBody>
      </p:sp>
      <p:sp>
        <p:nvSpPr>
          <p:cNvPr id="15" name="Title" descr="Text Box: Title"/>
          <p:cNvSpPr>
            <a:spLocks noGrp="1" noChangeArrowheads="1"/>
          </p:cNvSpPr>
          <p:nvPr>
            <p:ph type="title"/>
          </p:nvPr>
        </p:nvSpPr>
        <p:spPr bwMode="gray">
          <a:xfrm>
            <a:off x="471244" y="223158"/>
            <a:ext cx="9239200"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Title</a:t>
            </a:r>
          </a:p>
        </p:txBody>
      </p:sp>
    </p:spTree>
    <p:extLst>
      <p:ext uri="{BB962C8B-B14F-4D97-AF65-F5344CB8AC3E}">
        <p14:creationId xmlns:p14="http://schemas.microsoft.com/office/powerpoint/2010/main" val="40837888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4" r:id="rId6"/>
  </p:sldLayoutIdLst>
  <p:hf hdr="0" ftr="0" dt="0"/>
  <p:txStyles>
    <p:titleStyle>
      <a:lvl1pPr algn="l" defTabSz="913943" rtl="0" eaLnBrk="1" latinLnBrk="0" hangingPunct="1">
        <a:lnSpc>
          <a:spcPct val="95000"/>
        </a:lnSpc>
        <a:spcBef>
          <a:spcPct val="0"/>
        </a:spcBef>
        <a:buNone/>
        <a:defRPr lang="en-US" sz="2599" b="0" kern="1200" baseline="0" dirty="0" smtClean="0">
          <a:solidFill>
            <a:schemeClr val="tx1"/>
          </a:solidFill>
          <a:latin typeface="+mj-lt"/>
          <a:ea typeface="+mn-ea"/>
          <a:cs typeface="+mn-cs"/>
        </a:defRPr>
      </a:lvl1pPr>
    </p:titleStyle>
    <p:bodyStyle>
      <a:lvl1pPr marL="0" indent="0" algn="l" defTabSz="913943" rtl="0" eaLnBrk="1" latinLnBrk="0" hangingPunct="1">
        <a:lnSpc>
          <a:spcPct val="95000"/>
        </a:lnSpc>
        <a:spcBef>
          <a:spcPts val="1595"/>
        </a:spcBef>
        <a:buFont typeface="Arial" pitchFamily="34" charset="0"/>
        <a:buNone/>
        <a:defRPr lang="en-US" sz="1399" b="1" kern="1200" dirty="0" smtClean="0">
          <a:solidFill>
            <a:schemeClr val="tx1"/>
          </a:solidFill>
          <a:latin typeface="+mn-lt"/>
          <a:ea typeface="+mn-ea"/>
          <a:cs typeface="+mn-cs"/>
        </a:defRPr>
      </a:lvl1pPr>
      <a:lvl2pPr marL="0" indent="0" algn="l" defTabSz="913943" rtl="0" eaLnBrk="1" latinLnBrk="0" hangingPunct="1">
        <a:lnSpc>
          <a:spcPct val="95000"/>
        </a:lnSpc>
        <a:spcBef>
          <a:spcPts val="605"/>
        </a:spcBef>
        <a:buFont typeface="Arial" pitchFamily="34" charset="0"/>
        <a:buNone/>
        <a:defRPr lang="en-US" sz="1399" kern="1200" dirty="0" smtClean="0">
          <a:solidFill>
            <a:schemeClr val="tx1"/>
          </a:solidFill>
          <a:latin typeface="+mn-lt"/>
          <a:ea typeface="+mn-ea"/>
          <a:cs typeface="+mn-cs"/>
        </a:defRPr>
      </a:lvl2pPr>
      <a:lvl3pPr marL="171364" indent="-171364" algn="l" defTabSz="913943" rtl="0" eaLnBrk="1" latinLnBrk="0" hangingPunct="1">
        <a:lnSpc>
          <a:spcPct val="95000"/>
        </a:lnSpc>
        <a:spcBef>
          <a:spcPts val="0"/>
        </a:spcBef>
        <a:buClr>
          <a:schemeClr val="accent4"/>
        </a:buClr>
        <a:buSzPct val="80000"/>
        <a:buFont typeface="Wingdings" panose="05000000000000000000" pitchFamily="2" charset="2"/>
        <a:buChar char=""/>
        <a:defRPr lang="en-US" sz="1399" kern="1200" baseline="0" dirty="0" smtClean="0">
          <a:solidFill>
            <a:schemeClr val="tx1"/>
          </a:solidFill>
          <a:latin typeface="+mn-lt"/>
          <a:ea typeface="+mn-ea"/>
          <a:cs typeface="+mn-cs"/>
        </a:defRPr>
      </a:lvl3pPr>
      <a:lvl4pPr marL="467766" indent="-237481" algn="l" defTabSz="913943" rtl="0" eaLnBrk="1" latinLnBrk="0" hangingPunct="1">
        <a:lnSpc>
          <a:spcPct val="95000"/>
        </a:lnSpc>
        <a:spcBef>
          <a:spcPts val="0"/>
        </a:spcBef>
        <a:buClr>
          <a:schemeClr val="tx1"/>
        </a:buClr>
        <a:buFont typeface="Credit Suisse Type Light" pitchFamily="34" charset="0"/>
        <a:buChar char="−"/>
        <a:defRPr lang="en-US" sz="1399" kern="1200" dirty="0" smtClean="0">
          <a:solidFill>
            <a:schemeClr val="tx1"/>
          </a:solidFill>
          <a:latin typeface="+mn-lt"/>
          <a:ea typeface="+mn-ea"/>
          <a:cs typeface="+mn-cs"/>
        </a:defRPr>
      </a:lvl4pPr>
      <a:lvl5pPr marL="705247" indent="-237481" algn="l" defTabSz="913943" rtl="0" eaLnBrk="1" latinLnBrk="0" hangingPunct="1">
        <a:lnSpc>
          <a:spcPct val="95000"/>
        </a:lnSpc>
        <a:spcBef>
          <a:spcPts val="0"/>
        </a:spcBef>
        <a:buClr>
          <a:schemeClr val="tx1"/>
        </a:buClr>
        <a:buFont typeface="Credit Suisse Type Light" pitchFamily="34" charset="0"/>
        <a:buChar char="−"/>
        <a:defRPr lang="en-US" sz="1399" kern="1200" dirty="0" smtClean="0">
          <a:solidFill>
            <a:schemeClr val="tx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272DADC8-7C4D-4BE9-BA50-83D21CE72848}"/>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t="55211" b="2808"/>
          <a:stretch/>
        </p:blipFill>
        <p:spPr>
          <a:xfrm>
            <a:off x="0" y="0"/>
            <a:ext cx="12191999" cy="5118394"/>
          </a:xfrm>
        </p:spPr>
      </p:pic>
      <p:pic>
        <p:nvPicPr>
          <p:cNvPr id="9" name="Picture Placeholder 8">
            <a:extLst>
              <a:ext uri="{FF2B5EF4-FFF2-40B4-BE49-F238E27FC236}">
                <a16:creationId xmlns:a16="http://schemas.microsoft.com/office/drawing/2014/main" id="{1AB96404-3BFC-4BF0-94C8-D3FC0F467E8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35" b="35"/>
          <a:stretch>
            <a:fillRect/>
          </a:stretch>
        </p:blipFill>
        <p:spPr/>
      </p:pic>
      <p:sp>
        <p:nvSpPr>
          <p:cNvPr id="8" name="Title 3">
            <a:extLst>
              <a:ext uri="{FF2B5EF4-FFF2-40B4-BE49-F238E27FC236}">
                <a16:creationId xmlns:a16="http://schemas.microsoft.com/office/drawing/2014/main" id="{881F9B49-1083-4801-A2C0-BE962FB28A44}"/>
              </a:ext>
            </a:extLst>
          </p:cNvPr>
          <p:cNvSpPr>
            <a:spLocks noGrp="1"/>
          </p:cNvSpPr>
          <p:nvPr>
            <p:ph type="title"/>
          </p:nvPr>
        </p:nvSpPr>
        <p:spPr>
          <a:xfrm>
            <a:off x="670561" y="5672659"/>
            <a:ext cx="7300979" cy="548640"/>
          </a:xfrm>
        </p:spPr>
        <p:txBody>
          <a:bodyPr>
            <a:normAutofit fontScale="90000"/>
          </a:bodyPr>
          <a:lstStyle/>
          <a:p>
            <a:r>
              <a:rPr lang="en-US" dirty="0"/>
              <a:t>Potential role for CCFDs</a:t>
            </a:r>
            <a:endParaRPr lang="en-CA" sz="3600" dirty="0"/>
          </a:p>
        </p:txBody>
      </p:sp>
      <p:sp>
        <p:nvSpPr>
          <p:cNvPr id="11" name="Text Placeholder 10">
            <a:extLst>
              <a:ext uri="{FF2B5EF4-FFF2-40B4-BE49-F238E27FC236}">
                <a16:creationId xmlns:a16="http://schemas.microsoft.com/office/drawing/2014/main" id="{EBED60FF-37AF-4AB5-B1B1-30C3A4B086F3}"/>
              </a:ext>
            </a:extLst>
          </p:cNvPr>
          <p:cNvSpPr>
            <a:spLocks noGrp="1"/>
          </p:cNvSpPr>
          <p:nvPr>
            <p:ph type="body" idx="26"/>
          </p:nvPr>
        </p:nvSpPr>
        <p:spPr/>
        <p:txBody>
          <a:bodyPr/>
          <a:lstStyle/>
          <a:p>
            <a:r>
              <a:rPr lang="en-CA" dirty="0"/>
              <a:t>Helen Bray</a:t>
            </a:r>
          </a:p>
        </p:txBody>
      </p:sp>
      <p:sp>
        <p:nvSpPr>
          <p:cNvPr id="2" name="Text Placeholder 1">
            <a:extLst>
              <a:ext uri="{FF2B5EF4-FFF2-40B4-BE49-F238E27FC236}">
                <a16:creationId xmlns:a16="http://schemas.microsoft.com/office/drawing/2014/main" id="{1944685F-F062-4C75-85B7-28ABFFC4FA4E}"/>
              </a:ext>
            </a:extLst>
          </p:cNvPr>
          <p:cNvSpPr>
            <a:spLocks noGrp="1"/>
          </p:cNvSpPr>
          <p:nvPr>
            <p:ph type="body" sz="quarter" idx="29"/>
          </p:nvPr>
        </p:nvSpPr>
        <p:spPr/>
        <p:txBody>
          <a:bodyPr/>
          <a:lstStyle/>
          <a:p>
            <a:r>
              <a:rPr lang="es-MX" dirty="0"/>
              <a:t>PRESENTED BY:</a:t>
            </a:r>
            <a:endParaRPr lang="en-CA" dirty="0"/>
          </a:p>
        </p:txBody>
      </p:sp>
      <p:sp>
        <p:nvSpPr>
          <p:cNvPr id="13" name="Text Placeholder 12">
            <a:extLst>
              <a:ext uri="{FF2B5EF4-FFF2-40B4-BE49-F238E27FC236}">
                <a16:creationId xmlns:a16="http://schemas.microsoft.com/office/drawing/2014/main" id="{4133BDEC-150B-4A4A-9EC5-C99DD71177D5}"/>
              </a:ext>
            </a:extLst>
          </p:cNvPr>
          <p:cNvSpPr>
            <a:spLocks noGrp="1"/>
          </p:cNvSpPr>
          <p:nvPr>
            <p:ph type="body" idx="30"/>
          </p:nvPr>
        </p:nvSpPr>
        <p:spPr/>
        <p:txBody>
          <a:bodyPr/>
          <a:lstStyle/>
          <a:p>
            <a:r>
              <a:rPr lang="es-MX" dirty="0"/>
              <a:t>……………………………………………………………………………………………………………………………………………………………………………………………</a:t>
            </a:r>
            <a:endParaRPr lang="en-CA" dirty="0"/>
          </a:p>
        </p:txBody>
      </p:sp>
      <p:sp>
        <p:nvSpPr>
          <p:cNvPr id="14" name="Text Placeholder 13">
            <a:extLst>
              <a:ext uri="{FF2B5EF4-FFF2-40B4-BE49-F238E27FC236}">
                <a16:creationId xmlns:a16="http://schemas.microsoft.com/office/drawing/2014/main" id="{66998688-4CD3-4B03-973D-1685DBF78728}"/>
              </a:ext>
            </a:extLst>
          </p:cNvPr>
          <p:cNvSpPr>
            <a:spLocks noGrp="1"/>
          </p:cNvSpPr>
          <p:nvPr>
            <p:ph type="body" idx="31"/>
          </p:nvPr>
        </p:nvSpPr>
        <p:spPr/>
        <p:txBody>
          <a:bodyPr/>
          <a:lstStyle/>
          <a:p>
            <a:r>
              <a:rPr lang="en-CA" dirty="0"/>
              <a:t>Carbon Engineering Ltd.</a:t>
            </a:r>
          </a:p>
        </p:txBody>
      </p:sp>
      <p:sp>
        <p:nvSpPr>
          <p:cNvPr id="15" name="Text Placeholder 14">
            <a:extLst>
              <a:ext uri="{FF2B5EF4-FFF2-40B4-BE49-F238E27FC236}">
                <a16:creationId xmlns:a16="http://schemas.microsoft.com/office/drawing/2014/main" id="{42C8C429-2E24-4559-84EF-DCECFB230EC7}"/>
              </a:ext>
            </a:extLst>
          </p:cNvPr>
          <p:cNvSpPr>
            <a:spLocks noGrp="1"/>
          </p:cNvSpPr>
          <p:nvPr>
            <p:ph type="body" sz="quarter" idx="32"/>
          </p:nvPr>
        </p:nvSpPr>
        <p:spPr/>
        <p:txBody>
          <a:bodyPr/>
          <a:lstStyle/>
          <a:p>
            <a:r>
              <a:rPr lang="es-MX" dirty="0"/>
              <a:t>COMPANY:</a:t>
            </a:r>
            <a:endParaRPr lang="en-CA" dirty="0"/>
          </a:p>
        </p:txBody>
      </p:sp>
      <p:sp>
        <p:nvSpPr>
          <p:cNvPr id="16" name="Text Placeholder 15">
            <a:extLst>
              <a:ext uri="{FF2B5EF4-FFF2-40B4-BE49-F238E27FC236}">
                <a16:creationId xmlns:a16="http://schemas.microsoft.com/office/drawing/2014/main" id="{22A68CDC-4EF1-4012-A4D7-C4C39DE97143}"/>
              </a:ext>
            </a:extLst>
          </p:cNvPr>
          <p:cNvSpPr>
            <a:spLocks noGrp="1"/>
          </p:cNvSpPr>
          <p:nvPr>
            <p:ph type="body" idx="33"/>
          </p:nvPr>
        </p:nvSpPr>
        <p:spPr/>
        <p:txBody>
          <a:bodyPr/>
          <a:lstStyle/>
          <a:p>
            <a:r>
              <a:rPr lang="es-MX" dirty="0"/>
              <a:t>……………………………………………………………………………………………………………………………………………………………………………………………</a:t>
            </a:r>
            <a:endParaRPr lang="en-CA" dirty="0"/>
          </a:p>
        </p:txBody>
      </p:sp>
      <p:sp>
        <p:nvSpPr>
          <p:cNvPr id="20" name="Text Placeholder 19">
            <a:extLst>
              <a:ext uri="{FF2B5EF4-FFF2-40B4-BE49-F238E27FC236}">
                <a16:creationId xmlns:a16="http://schemas.microsoft.com/office/drawing/2014/main" id="{9FBB2C2C-CBA0-483A-A35F-74DD55728D95}"/>
              </a:ext>
            </a:extLst>
          </p:cNvPr>
          <p:cNvSpPr>
            <a:spLocks noGrp="1"/>
          </p:cNvSpPr>
          <p:nvPr>
            <p:ph type="body" idx="34"/>
          </p:nvPr>
        </p:nvSpPr>
        <p:spPr/>
        <p:txBody>
          <a:bodyPr/>
          <a:lstStyle/>
          <a:p>
            <a:r>
              <a:rPr lang="en-CA" dirty="0"/>
              <a:t>April 2022</a:t>
            </a:r>
          </a:p>
        </p:txBody>
      </p:sp>
      <p:sp>
        <p:nvSpPr>
          <p:cNvPr id="21" name="Text Placeholder 20">
            <a:extLst>
              <a:ext uri="{FF2B5EF4-FFF2-40B4-BE49-F238E27FC236}">
                <a16:creationId xmlns:a16="http://schemas.microsoft.com/office/drawing/2014/main" id="{5189E5F0-1202-4048-8D05-CAC8184F07CA}"/>
              </a:ext>
            </a:extLst>
          </p:cNvPr>
          <p:cNvSpPr>
            <a:spLocks noGrp="1"/>
          </p:cNvSpPr>
          <p:nvPr>
            <p:ph type="body" sz="quarter" idx="35"/>
          </p:nvPr>
        </p:nvSpPr>
        <p:spPr/>
        <p:txBody>
          <a:bodyPr/>
          <a:lstStyle/>
          <a:p>
            <a:r>
              <a:rPr lang="es-MX" dirty="0"/>
              <a:t>DATE</a:t>
            </a:r>
            <a:endParaRPr lang="en-CA" dirty="0"/>
          </a:p>
        </p:txBody>
      </p:sp>
      <p:sp>
        <p:nvSpPr>
          <p:cNvPr id="22" name="Text Placeholder 21">
            <a:extLst>
              <a:ext uri="{FF2B5EF4-FFF2-40B4-BE49-F238E27FC236}">
                <a16:creationId xmlns:a16="http://schemas.microsoft.com/office/drawing/2014/main" id="{ED02AED2-BD1D-4356-BA94-8F2726FE446C}"/>
              </a:ext>
            </a:extLst>
          </p:cNvPr>
          <p:cNvSpPr>
            <a:spLocks noGrp="1"/>
          </p:cNvSpPr>
          <p:nvPr>
            <p:ph type="body" idx="36"/>
          </p:nvPr>
        </p:nvSpPr>
        <p:spPr/>
        <p:txBody>
          <a:bodyPr/>
          <a:lstStyle/>
          <a:p>
            <a:r>
              <a:rPr lang="es-MX" dirty="0"/>
              <a:t>……………………………………………………………………………………………………………………………………………………………………………………………</a:t>
            </a:r>
            <a:endParaRPr lang="en-CA" dirty="0"/>
          </a:p>
        </p:txBody>
      </p:sp>
      <p:sp>
        <p:nvSpPr>
          <p:cNvPr id="24" name="Text Placeholder 23">
            <a:extLst>
              <a:ext uri="{FF2B5EF4-FFF2-40B4-BE49-F238E27FC236}">
                <a16:creationId xmlns:a16="http://schemas.microsoft.com/office/drawing/2014/main" id="{2E4E5661-36C8-49C1-A04C-E893D5706378}"/>
              </a:ext>
            </a:extLst>
          </p:cNvPr>
          <p:cNvSpPr>
            <a:spLocks noGrp="1"/>
          </p:cNvSpPr>
          <p:nvPr>
            <p:ph type="body" idx="37"/>
          </p:nvPr>
        </p:nvSpPr>
        <p:spPr/>
        <p:txBody>
          <a:bodyPr/>
          <a:lstStyle/>
          <a:p>
            <a:r>
              <a:rPr lang="es-MX" dirty="0"/>
              <a:t>………………………………………………………………………………………………………………</a:t>
            </a:r>
            <a:endParaRPr lang="en-CA" dirty="0"/>
          </a:p>
        </p:txBody>
      </p:sp>
      <p:sp>
        <p:nvSpPr>
          <p:cNvPr id="18" name="Slide Number Placeholder 6">
            <a:extLst>
              <a:ext uri="{FF2B5EF4-FFF2-40B4-BE49-F238E27FC236}">
                <a16:creationId xmlns:a16="http://schemas.microsoft.com/office/drawing/2014/main" id="{F8E9620D-CC1A-4EEE-9C35-A4B04D27F44B}"/>
              </a:ext>
            </a:extLst>
          </p:cNvPr>
          <p:cNvSpPr>
            <a:spLocks noGrp="1"/>
          </p:cNvSpPr>
          <p:nvPr/>
        </p:nvSpPr>
        <p:spPr>
          <a:xfrm rot="10800000">
            <a:off x="11667744" y="342985"/>
            <a:ext cx="259964" cy="1936403"/>
          </a:xfrm>
          <a:prstGeom prst="rect">
            <a:avLst/>
          </a:prstGeom>
        </p:spPr>
        <p:txBody>
          <a:bodyPr vert="vert270" lIns="91440" tIns="45720" rIns="91440" bIns="45720" rtlCol="0" anchor="ctr"/>
          <a:lstStyle>
            <a:defPPr>
              <a:defRPr lang="en-US"/>
            </a:defPPr>
            <a:lvl1pPr marL="0" algn="r" defTabSz="914400" rtl="0" eaLnBrk="1" latinLnBrk="0" hangingPunct="1">
              <a:defRPr sz="7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z="1200" b="1" spc="300" dirty="0">
                <a:ln>
                  <a:solidFill>
                    <a:schemeClr val="bg1"/>
                  </a:solidFill>
                </a:ln>
                <a:solidFill>
                  <a:schemeClr val="bg1"/>
                </a:solidFill>
                <a:latin typeface="Arial" panose="020B0604020202020204" pitchFamily="34" charset="0"/>
                <a:cs typeface="Arial" panose="020B0604020202020204" pitchFamily="34" charset="0"/>
              </a:rPr>
              <a:t>|</a:t>
            </a:r>
            <a:r>
              <a:rPr lang="es-MX" sz="900" b="1" spc="300" dirty="0">
                <a:ln>
                  <a:solidFill>
                    <a:schemeClr val="accent1"/>
                  </a:solidFill>
                </a:ln>
                <a:solidFill>
                  <a:schemeClr val="accent1"/>
                </a:solidFill>
                <a:latin typeface="Arial" panose="020B0604020202020204" pitchFamily="34" charset="0"/>
                <a:cs typeface="Arial" panose="020B0604020202020204" pitchFamily="34" charset="0"/>
              </a:rPr>
              <a:t> </a:t>
            </a:r>
            <a:r>
              <a:rPr lang="es-MX" sz="800" spc="200" dirty="0">
                <a:solidFill>
                  <a:schemeClr val="bg1"/>
                </a:solidFill>
              </a:rPr>
              <a:t>COPYRIGHT</a:t>
            </a:r>
            <a:r>
              <a:rPr lang="en-US" sz="800" b="0" spc="200" dirty="0">
                <a:solidFill>
                  <a:srgbClr val="FFFFFF"/>
                </a:solidFill>
              </a:rPr>
              <a:t> © 2021 </a:t>
            </a:r>
            <a:endParaRPr lang="en-CA" sz="2800" b="1" spc="200" dirty="0">
              <a:ln>
                <a:solidFill>
                  <a:schemeClr val="accent1"/>
                </a:solidFill>
              </a:ln>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18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BAC0CD-69D0-46A6-921A-BB8093DC7FC8}"/>
              </a:ext>
            </a:extLst>
          </p:cNvPr>
          <p:cNvSpPr>
            <a:spLocks noGrp="1"/>
          </p:cNvSpPr>
          <p:nvPr>
            <p:ph type="body" idx="15"/>
          </p:nvPr>
        </p:nvSpPr>
        <p:spPr/>
        <p:txBody>
          <a:bodyPr/>
          <a:lstStyle/>
          <a:p>
            <a:r>
              <a:rPr lang="en-US" cap="all" dirty="0"/>
              <a:t>Permanent removal or near carbon-neutral fuels</a:t>
            </a:r>
          </a:p>
        </p:txBody>
      </p:sp>
      <p:sp>
        <p:nvSpPr>
          <p:cNvPr id="12" name="Content Placeholder 11">
            <a:extLst>
              <a:ext uri="{FF2B5EF4-FFF2-40B4-BE49-F238E27FC236}">
                <a16:creationId xmlns:a16="http://schemas.microsoft.com/office/drawing/2014/main" id="{85EFCC41-B1EC-4C41-8AE3-87F9EC51F8CA}"/>
              </a:ext>
            </a:extLst>
          </p:cNvPr>
          <p:cNvSpPr>
            <a:spLocks noGrp="1"/>
          </p:cNvSpPr>
          <p:nvPr>
            <p:ph sz="half" idx="35"/>
          </p:nvPr>
        </p:nvSpPr>
        <p:spPr>
          <a:xfrm>
            <a:off x="438680" y="1582056"/>
            <a:ext cx="3474720" cy="4126292"/>
          </a:xfrm>
        </p:spPr>
        <p:txBody>
          <a:bodyPr>
            <a:normAutofit/>
          </a:bodyPr>
          <a:lstStyle/>
          <a:p>
            <a:pPr>
              <a:lnSpc>
                <a:spcPct val="120000"/>
              </a:lnSpc>
              <a:spcAft>
                <a:spcPts val="1800"/>
              </a:spcAft>
            </a:pPr>
            <a:r>
              <a:rPr lang="en-US" sz="1600" dirty="0">
                <a:latin typeface="Raleway SemiBold" panose="020B0604020202020204" charset="0"/>
              </a:rPr>
              <a:t>Permanent carbon removal </a:t>
            </a:r>
            <a:r>
              <a:rPr lang="en-US" sz="1600" dirty="0"/>
              <a:t>by removing CO</a:t>
            </a:r>
            <a:r>
              <a:rPr lang="en-US" sz="1600" baseline="-25000" dirty="0"/>
              <a:t>2</a:t>
            </a:r>
            <a:r>
              <a:rPr lang="en-US" sz="1600" dirty="0"/>
              <a:t> from the atmosphere.</a:t>
            </a:r>
          </a:p>
          <a:p>
            <a:pPr>
              <a:lnSpc>
                <a:spcPct val="120000"/>
              </a:lnSpc>
              <a:spcAft>
                <a:spcPts val="1800"/>
              </a:spcAft>
            </a:pPr>
            <a:r>
              <a:rPr lang="en-US" sz="1600" dirty="0">
                <a:latin typeface="Raleway SemiBold" panose="020B0604020202020204" charset="0"/>
              </a:rPr>
              <a:t>Drop-in compatible fuels </a:t>
            </a:r>
            <a:r>
              <a:rPr lang="en-US" sz="1600" dirty="0"/>
              <a:t>that can reduce the carbon intensity of transportation fuels by recycling atmospheric carbon.</a:t>
            </a:r>
          </a:p>
        </p:txBody>
      </p:sp>
      <p:sp>
        <p:nvSpPr>
          <p:cNvPr id="13" name="Text Placeholder 12">
            <a:extLst>
              <a:ext uri="{FF2B5EF4-FFF2-40B4-BE49-F238E27FC236}">
                <a16:creationId xmlns:a16="http://schemas.microsoft.com/office/drawing/2014/main" id="{FA1B61CE-20A2-4E8E-A403-46635A94BADC}"/>
              </a:ext>
            </a:extLst>
          </p:cNvPr>
          <p:cNvSpPr>
            <a:spLocks noGrp="1"/>
          </p:cNvSpPr>
          <p:nvPr>
            <p:ph type="body" sz="quarter" idx="36"/>
          </p:nvPr>
        </p:nvSpPr>
        <p:spPr>
          <a:xfrm>
            <a:off x="438149" y="768784"/>
            <a:ext cx="3474720" cy="369888"/>
          </a:xfrm>
        </p:spPr>
        <p:txBody>
          <a:bodyPr>
            <a:noAutofit/>
          </a:bodyPr>
          <a:lstStyle/>
          <a:p>
            <a:r>
              <a:rPr lang="en-CA" sz="2600" dirty="0">
                <a:latin typeface="+mj-lt"/>
              </a:rPr>
              <a:t>CE’s solutions bring…</a:t>
            </a:r>
          </a:p>
        </p:txBody>
      </p:sp>
      <p:pic>
        <p:nvPicPr>
          <p:cNvPr id="10" name="Picture 9">
            <a:extLst>
              <a:ext uri="{FF2B5EF4-FFF2-40B4-BE49-F238E27FC236}">
                <a16:creationId xmlns:a16="http://schemas.microsoft.com/office/drawing/2014/main" id="{7854D1E4-D624-4286-9B1D-05072326CF86}"/>
              </a:ext>
            </a:extLst>
          </p:cNvPr>
          <p:cNvPicPr>
            <a:picLocks noChangeAspect="1"/>
          </p:cNvPicPr>
          <p:nvPr/>
        </p:nvPicPr>
        <p:blipFill>
          <a:blip r:embed="rId2"/>
          <a:stretch>
            <a:fillRect/>
          </a:stretch>
        </p:blipFill>
        <p:spPr>
          <a:xfrm>
            <a:off x="4551677" y="543034"/>
            <a:ext cx="7038831" cy="5122901"/>
          </a:xfrm>
          <a:prstGeom prst="rect">
            <a:avLst/>
          </a:prstGeom>
        </p:spPr>
      </p:pic>
      <p:sp>
        <p:nvSpPr>
          <p:cNvPr id="11" name="TextBox 10">
            <a:extLst>
              <a:ext uri="{FF2B5EF4-FFF2-40B4-BE49-F238E27FC236}">
                <a16:creationId xmlns:a16="http://schemas.microsoft.com/office/drawing/2014/main" id="{17AF62F1-65D0-4A77-A75E-1CBEFFB526F7}"/>
              </a:ext>
            </a:extLst>
          </p:cNvPr>
          <p:cNvSpPr txBox="1"/>
          <p:nvPr/>
        </p:nvSpPr>
        <p:spPr>
          <a:xfrm>
            <a:off x="6190588" y="4738920"/>
            <a:ext cx="2473821" cy="962865"/>
          </a:xfrm>
          <a:prstGeom prst="rect">
            <a:avLst/>
          </a:prstGeom>
          <a:solidFill>
            <a:schemeClr val="tx2"/>
          </a:solidFill>
        </p:spPr>
        <p:txBody>
          <a:bodyPr wrap="square" lIns="108000" tIns="108000" rIns="108000" bIns="108000" rtlCol="0">
            <a:spAutoFit/>
          </a:bodyPr>
          <a:lstStyle/>
          <a:p>
            <a:pPr marL="228600" indent="-228600">
              <a:lnSpc>
                <a:spcPct val="112000"/>
              </a:lnSpc>
              <a:buFont typeface="+mj-lt"/>
              <a:buAutoNum type="arabicPeriod"/>
            </a:pPr>
            <a:r>
              <a:rPr lang="en-US" sz="1100" kern="1300" dirty="0">
                <a:solidFill>
                  <a:schemeClr val="bg1"/>
                </a:solidFill>
                <a:latin typeface="Raleway" panose="020B0503030101060003"/>
                <a:ea typeface="Centuma" panose="02000000000000000000" pitchFamily="2" charset="0"/>
              </a:rPr>
              <a:t>Atmospheric CO</a:t>
            </a:r>
            <a:r>
              <a:rPr lang="en-US" sz="1100" kern="1300" baseline="-25000" dirty="0">
                <a:solidFill>
                  <a:schemeClr val="bg1"/>
                </a:solidFill>
                <a:latin typeface="Raleway" panose="020B0503030101060003"/>
                <a:ea typeface="Centuma" panose="02000000000000000000" pitchFamily="2" charset="0"/>
              </a:rPr>
              <a:t>2</a:t>
            </a:r>
            <a:r>
              <a:rPr lang="en-US" sz="1100" kern="1300" dirty="0">
                <a:solidFill>
                  <a:schemeClr val="bg1"/>
                </a:solidFill>
                <a:latin typeface="Raleway" panose="020B0503030101060003"/>
                <a:ea typeface="Centuma" panose="02000000000000000000" pitchFamily="2" charset="0"/>
              </a:rPr>
              <a:t> can be permanently sequestered underground for negative emissions</a:t>
            </a:r>
            <a:endParaRPr lang="en-US" sz="1100" kern="1300" baseline="-25000" dirty="0">
              <a:solidFill>
                <a:schemeClr val="bg1"/>
              </a:solidFill>
              <a:latin typeface="Raleway" panose="020B0503030101060003"/>
              <a:ea typeface="Centuma" panose="02000000000000000000" pitchFamily="2" charset="0"/>
            </a:endParaRPr>
          </a:p>
        </p:txBody>
      </p:sp>
      <p:sp>
        <p:nvSpPr>
          <p:cNvPr id="14" name="TextBox 13">
            <a:extLst>
              <a:ext uri="{FF2B5EF4-FFF2-40B4-BE49-F238E27FC236}">
                <a16:creationId xmlns:a16="http://schemas.microsoft.com/office/drawing/2014/main" id="{D7329AAB-CAAE-4195-8930-6C751C9872DB}"/>
              </a:ext>
            </a:extLst>
          </p:cNvPr>
          <p:cNvSpPr txBox="1"/>
          <p:nvPr/>
        </p:nvSpPr>
        <p:spPr>
          <a:xfrm>
            <a:off x="8863649" y="4738920"/>
            <a:ext cx="2473262" cy="962865"/>
          </a:xfrm>
          <a:prstGeom prst="rect">
            <a:avLst/>
          </a:prstGeom>
          <a:solidFill>
            <a:schemeClr val="accent1"/>
          </a:solidFill>
        </p:spPr>
        <p:txBody>
          <a:bodyPr wrap="square" lIns="108000" tIns="108000" rIns="108000" bIns="108000" rtlCol="0">
            <a:spAutoFit/>
          </a:bodyPr>
          <a:lstStyle/>
          <a:p>
            <a:pPr marL="228600" indent="-228600">
              <a:lnSpc>
                <a:spcPct val="112000"/>
              </a:lnSpc>
              <a:buFont typeface="+mj-lt"/>
              <a:buAutoNum type="arabicPeriod" startAt="2"/>
            </a:pPr>
            <a:r>
              <a:rPr lang="en-US" sz="1100" kern="1300" dirty="0">
                <a:solidFill>
                  <a:schemeClr val="bg1"/>
                </a:solidFill>
                <a:latin typeface="Raleway" panose="020B0503030101060003"/>
                <a:ea typeface="Centuma" panose="02000000000000000000" pitchFamily="2" charset="0"/>
              </a:rPr>
              <a:t>Atmospheric CO</a:t>
            </a:r>
            <a:r>
              <a:rPr lang="en-US" sz="1100" kern="1300" baseline="-25000" dirty="0">
                <a:solidFill>
                  <a:schemeClr val="bg1"/>
                </a:solidFill>
                <a:latin typeface="Raleway" panose="020B0503030101060003"/>
                <a:ea typeface="Centuma" panose="02000000000000000000" pitchFamily="2" charset="0"/>
              </a:rPr>
              <a:t>2 </a:t>
            </a:r>
            <a:r>
              <a:rPr lang="en-US" sz="1100" kern="1300" dirty="0">
                <a:solidFill>
                  <a:schemeClr val="bg1"/>
                </a:solidFill>
                <a:latin typeface="Raleway" panose="020B0503030101060003"/>
                <a:ea typeface="Centuma" panose="02000000000000000000" pitchFamily="2" charset="0"/>
              </a:rPr>
              <a:t>can be synthesized into low carbon intensity fuels using CE’s AIR TO FUELS</a:t>
            </a:r>
            <a:r>
              <a:rPr lang="en-US" sz="1100" kern="1300" baseline="30000" dirty="0">
                <a:solidFill>
                  <a:schemeClr val="bg1"/>
                </a:solidFill>
                <a:latin typeface="Raleway" panose="020B0503030101060003"/>
                <a:ea typeface="Centuma" panose="02000000000000000000" pitchFamily="2" charset="0"/>
              </a:rPr>
              <a:t>TM</a:t>
            </a:r>
            <a:r>
              <a:rPr lang="en-US" sz="1100" kern="1300" dirty="0">
                <a:solidFill>
                  <a:schemeClr val="bg1"/>
                </a:solidFill>
                <a:latin typeface="Raleway" panose="020B0503030101060003"/>
                <a:ea typeface="Centuma" panose="02000000000000000000" pitchFamily="2" charset="0"/>
              </a:rPr>
              <a:t> technology</a:t>
            </a:r>
            <a:endParaRPr lang="en-US" sz="1100" kern="1300" baseline="-25000" dirty="0">
              <a:solidFill>
                <a:schemeClr val="bg1"/>
              </a:solidFill>
              <a:latin typeface="Raleway" panose="020B0503030101060003"/>
              <a:ea typeface="Centuma" panose="02000000000000000000" pitchFamily="2" charset="0"/>
            </a:endParaRPr>
          </a:p>
        </p:txBody>
      </p:sp>
      <p:sp>
        <p:nvSpPr>
          <p:cNvPr id="15" name="Slide Number Placeholder 1">
            <a:extLst>
              <a:ext uri="{FF2B5EF4-FFF2-40B4-BE49-F238E27FC236}">
                <a16:creationId xmlns:a16="http://schemas.microsoft.com/office/drawing/2014/main" id="{3D679254-5321-4189-88E5-7C59563C2636}"/>
              </a:ext>
            </a:extLst>
          </p:cNvPr>
          <p:cNvSpPr txBox="1">
            <a:spLocks/>
          </p:cNvSpPr>
          <p:nvPr/>
        </p:nvSpPr>
        <p:spPr>
          <a:xfrm flipH="1" flipV="1">
            <a:off x="11664399" y="1843992"/>
            <a:ext cx="274320" cy="3170016"/>
          </a:xfrm>
          <a:prstGeom prst="rect">
            <a:avLst/>
          </a:prstGeom>
        </p:spPr>
        <p:txBody>
          <a:bodyPr vert="vert270" lIns="91440" tIns="45720" rIns="91440" bIns="45720" rtlCol="0" anchor="ctr"/>
          <a:lstStyle>
            <a:defPPr>
              <a:defRPr lang="en-US"/>
            </a:defPPr>
            <a:lvl1pPr algn="ctr">
              <a:defRPr lang="en-CA" sz="700" b="1" spc="300" smtClean="0">
                <a:solidFill>
                  <a:schemeClr val="bg2">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889C17-26EB-420F-9224-CD470244BE89}" type="slidenum">
              <a:rPr lang="en-CA"/>
              <a:pPr/>
              <a:t>2</a:t>
            </a:fld>
            <a:r>
              <a:rPr lang="en-CA" dirty="0"/>
              <a:t>  </a:t>
            </a:r>
            <a:r>
              <a:rPr lang="en-CA" b="0" spc="200" dirty="0"/>
              <a:t>CARBON ENGINEERING | COPYRIGHT © 2022 </a:t>
            </a:r>
          </a:p>
        </p:txBody>
      </p:sp>
    </p:spTree>
    <p:extLst>
      <p:ext uri="{BB962C8B-B14F-4D97-AF65-F5344CB8AC3E}">
        <p14:creationId xmlns:p14="http://schemas.microsoft.com/office/powerpoint/2010/main" val="23311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804DC-3701-4460-8C60-2D7E31793E68}"/>
              </a:ext>
            </a:extLst>
          </p:cNvPr>
          <p:cNvSpPr>
            <a:spLocks noGrp="1"/>
          </p:cNvSpPr>
          <p:nvPr>
            <p:ph type="sldNum" sz="quarter" idx="12"/>
          </p:nvPr>
        </p:nvSpPr>
        <p:spPr/>
        <p:txBody>
          <a:bodyPr/>
          <a:lstStyle/>
          <a:p>
            <a:fld id="{FF889C17-26EB-420F-9224-CD470244BE89}" type="slidenum">
              <a:rPr lang="en-CA" smtClean="0"/>
              <a:pPr/>
              <a:t>3</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3" name="Title 2">
            <a:extLst>
              <a:ext uri="{FF2B5EF4-FFF2-40B4-BE49-F238E27FC236}">
                <a16:creationId xmlns:a16="http://schemas.microsoft.com/office/drawing/2014/main" id="{DEC5985D-080C-48E5-B4F7-25CCCB5AB56F}"/>
              </a:ext>
            </a:extLst>
          </p:cNvPr>
          <p:cNvSpPr>
            <a:spLocks noGrp="1"/>
          </p:cNvSpPr>
          <p:nvPr>
            <p:ph type="title"/>
          </p:nvPr>
        </p:nvSpPr>
        <p:spPr>
          <a:xfrm>
            <a:off x="1195854" y="302692"/>
            <a:ext cx="9113520" cy="365760"/>
          </a:xfrm>
        </p:spPr>
        <p:txBody>
          <a:bodyPr/>
          <a:lstStyle/>
          <a:p>
            <a:pPr algn="l"/>
            <a:r>
              <a:rPr lang="en-CA" dirty="0"/>
              <a:t>Business model for DACS</a:t>
            </a:r>
          </a:p>
        </p:txBody>
      </p:sp>
      <p:sp>
        <p:nvSpPr>
          <p:cNvPr id="4" name="Content Placeholder 3">
            <a:extLst>
              <a:ext uri="{FF2B5EF4-FFF2-40B4-BE49-F238E27FC236}">
                <a16:creationId xmlns:a16="http://schemas.microsoft.com/office/drawing/2014/main" id="{636F2B92-56BC-4ECE-AB66-6CFBB6DDED79}"/>
              </a:ext>
            </a:extLst>
          </p:cNvPr>
          <p:cNvSpPr>
            <a:spLocks noGrp="1"/>
          </p:cNvSpPr>
          <p:nvPr>
            <p:ph sz="half" idx="33"/>
          </p:nvPr>
        </p:nvSpPr>
        <p:spPr>
          <a:xfrm>
            <a:off x="1539239" y="1311894"/>
            <a:ext cx="4213375" cy="3173020"/>
          </a:xfrm>
        </p:spPr>
        <p:txBody>
          <a:bodyPr>
            <a:normAutofit fontScale="92500" lnSpcReduction="10000"/>
          </a:bodyPr>
          <a:lstStyle/>
          <a:p>
            <a:r>
              <a:rPr lang="en-CA" dirty="0"/>
              <a:t>Target</a:t>
            </a:r>
          </a:p>
          <a:p>
            <a:r>
              <a:rPr lang="en-CA" dirty="0"/>
              <a:t>Robust certification</a:t>
            </a:r>
          </a:p>
          <a:p>
            <a:r>
              <a:rPr lang="en-CA" dirty="0"/>
              <a:t>Support for first of a kind plants (including Carbon Contracts for Difference)</a:t>
            </a:r>
          </a:p>
          <a:p>
            <a:r>
              <a:rPr lang="en-CA" dirty="0"/>
              <a:t>Open access CO</a:t>
            </a:r>
            <a:r>
              <a:rPr lang="en-CA" u="sng" dirty="0"/>
              <a:t>2</a:t>
            </a:r>
            <a:r>
              <a:rPr lang="en-CA" dirty="0"/>
              <a:t> transportation and storage</a:t>
            </a:r>
          </a:p>
          <a:p>
            <a:r>
              <a:rPr lang="en-CA" dirty="0"/>
              <a:t>Integration into compliance markets</a:t>
            </a:r>
          </a:p>
        </p:txBody>
      </p:sp>
      <p:sp>
        <p:nvSpPr>
          <p:cNvPr id="5" name="Text Placeholder 4">
            <a:extLst>
              <a:ext uri="{FF2B5EF4-FFF2-40B4-BE49-F238E27FC236}">
                <a16:creationId xmlns:a16="http://schemas.microsoft.com/office/drawing/2014/main" id="{71D0D2F1-5EBC-481C-835B-AFBA61E9E17D}"/>
              </a:ext>
            </a:extLst>
          </p:cNvPr>
          <p:cNvSpPr>
            <a:spLocks noGrp="1"/>
          </p:cNvSpPr>
          <p:nvPr>
            <p:ph type="body" idx="15"/>
          </p:nvPr>
        </p:nvSpPr>
        <p:spPr/>
        <p:txBody>
          <a:bodyPr/>
          <a:lstStyle/>
          <a:p>
            <a:r>
              <a:rPr lang="en-CA" dirty="0"/>
              <a:t>Many policy instruments make up an investable policy framework</a:t>
            </a:r>
          </a:p>
        </p:txBody>
      </p:sp>
      <p:pic>
        <p:nvPicPr>
          <p:cNvPr id="6" name="Picture 5" descr="Table&#10;&#10;Description automatically generated with medium confidence">
            <a:extLst>
              <a:ext uri="{FF2B5EF4-FFF2-40B4-BE49-F238E27FC236}">
                <a16:creationId xmlns:a16="http://schemas.microsoft.com/office/drawing/2014/main" id="{51714D69-A0DA-465D-BBB8-B1DD4C3E3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7" y="128520"/>
            <a:ext cx="5660573" cy="6177429"/>
          </a:xfrm>
          <a:prstGeom prst="rect">
            <a:avLst/>
          </a:prstGeom>
        </p:spPr>
      </p:pic>
      <p:sp>
        <p:nvSpPr>
          <p:cNvPr id="7" name="TextBox 6">
            <a:extLst>
              <a:ext uri="{FF2B5EF4-FFF2-40B4-BE49-F238E27FC236}">
                <a16:creationId xmlns:a16="http://schemas.microsoft.com/office/drawing/2014/main" id="{A44AADD6-7A19-452F-BB47-91F5FF6495A3}"/>
              </a:ext>
            </a:extLst>
          </p:cNvPr>
          <p:cNvSpPr txBox="1"/>
          <p:nvPr/>
        </p:nvSpPr>
        <p:spPr>
          <a:xfrm>
            <a:off x="5491965" y="5631489"/>
            <a:ext cx="521297" cy="369332"/>
          </a:xfrm>
          <a:prstGeom prst="rect">
            <a:avLst/>
          </a:prstGeom>
          <a:noFill/>
        </p:spPr>
        <p:txBody>
          <a:bodyPr wrap="none" rtlCol="0">
            <a:spAutoFit/>
          </a:bodyPr>
          <a:lstStyle/>
          <a:p>
            <a:r>
              <a:rPr lang="en-CA" dirty="0"/>
              <a:t>IEA</a:t>
            </a:r>
          </a:p>
        </p:txBody>
      </p:sp>
    </p:spTree>
    <p:extLst>
      <p:ext uri="{BB962C8B-B14F-4D97-AF65-F5344CB8AC3E}">
        <p14:creationId xmlns:p14="http://schemas.microsoft.com/office/powerpoint/2010/main" val="57418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EF8B81-440F-4326-8CC7-CB448C944388}"/>
              </a:ext>
            </a:extLst>
          </p:cNvPr>
          <p:cNvSpPr>
            <a:spLocks noGrp="1"/>
          </p:cNvSpPr>
          <p:nvPr>
            <p:ph type="sldNum" sz="quarter" idx="12"/>
          </p:nvPr>
        </p:nvSpPr>
        <p:spPr/>
        <p:txBody>
          <a:bodyPr/>
          <a:lstStyle/>
          <a:p>
            <a:fld id="{FF889C17-26EB-420F-9224-CD470244BE89}" type="slidenum">
              <a:rPr lang="en-CA" smtClean="0"/>
              <a:pPr/>
              <a:t>4</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3" name="Text Placeholder 2">
            <a:extLst>
              <a:ext uri="{FF2B5EF4-FFF2-40B4-BE49-F238E27FC236}">
                <a16:creationId xmlns:a16="http://schemas.microsoft.com/office/drawing/2014/main" id="{14BE5A32-7C41-4D09-BE48-5DBA237C6A3F}"/>
              </a:ext>
            </a:extLst>
          </p:cNvPr>
          <p:cNvSpPr>
            <a:spLocks noGrp="1"/>
          </p:cNvSpPr>
          <p:nvPr>
            <p:ph type="body" idx="15"/>
          </p:nvPr>
        </p:nvSpPr>
        <p:spPr/>
        <p:txBody>
          <a:bodyPr/>
          <a:lstStyle/>
          <a:p>
            <a:r>
              <a:rPr lang="en-CA" dirty="0"/>
              <a:t>Does this work for removals as well as reductions?</a:t>
            </a:r>
          </a:p>
        </p:txBody>
      </p:sp>
      <p:sp>
        <p:nvSpPr>
          <p:cNvPr id="4" name="Title 3">
            <a:extLst>
              <a:ext uri="{FF2B5EF4-FFF2-40B4-BE49-F238E27FC236}">
                <a16:creationId xmlns:a16="http://schemas.microsoft.com/office/drawing/2014/main" id="{023E24F5-3448-484C-84C5-4E9317322333}"/>
              </a:ext>
            </a:extLst>
          </p:cNvPr>
          <p:cNvSpPr>
            <a:spLocks noGrp="1"/>
          </p:cNvSpPr>
          <p:nvPr>
            <p:ph type="title"/>
          </p:nvPr>
        </p:nvSpPr>
        <p:spPr>
          <a:xfrm>
            <a:off x="1388251" y="588294"/>
            <a:ext cx="9113520" cy="365760"/>
          </a:xfrm>
        </p:spPr>
        <p:txBody>
          <a:bodyPr/>
          <a:lstStyle/>
          <a:p>
            <a:r>
              <a:rPr lang="en-CA" dirty="0"/>
              <a:t>Potential business models to reduce merchant risk</a:t>
            </a:r>
          </a:p>
        </p:txBody>
      </p:sp>
      <p:sp>
        <p:nvSpPr>
          <p:cNvPr id="5" name="Content Placeholder 4">
            <a:extLst>
              <a:ext uri="{FF2B5EF4-FFF2-40B4-BE49-F238E27FC236}">
                <a16:creationId xmlns:a16="http://schemas.microsoft.com/office/drawing/2014/main" id="{C1BBD552-F4CD-40E8-B7EC-7A8F3C8BBAEC}"/>
              </a:ext>
            </a:extLst>
          </p:cNvPr>
          <p:cNvSpPr>
            <a:spLocks noGrp="1"/>
          </p:cNvSpPr>
          <p:nvPr>
            <p:ph sz="half" idx="33"/>
          </p:nvPr>
        </p:nvSpPr>
        <p:spPr>
          <a:xfrm>
            <a:off x="1248947" y="5102841"/>
            <a:ext cx="10689772" cy="1109217"/>
          </a:xfrm>
        </p:spPr>
        <p:txBody>
          <a:bodyPr>
            <a:normAutofit/>
          </a:bodyPr>
          <a:lstStyle/>
          <a:p>
            <a:r>
              <a:rPr lang="en-CA" sz="1800" dirty="0">
                <a:effectLst/>
                <a:latin typeface="Roboto Light" panose="02000000000000000000" pitchFamily="2" charset="0"/>
                <a:ea typeface="Calibri" panose="020F0502020204030204" pitchFamily="34" charset="0"/>
                <a:cs typeface="Times New Roman" panose="02020603050405020304" pitchFamily="18" charset="0"/>
              </a:rPr>
              <a:t>Yearly support = (strike price - av. ETS price)*(ETS benchmark - actual em.) * annual production</a:t>
            </a:r>
          </a:p>
          <a:p>
            <a:pPr marL="0" indent="0">
              <a:buNone/>
            </a:pPr>
            <a:endParaRPr lang="en-CA" dirty="0"/>
          </a:p>
        </p:txBody>
      </p:sp>
      <p:pic>
        <p:nvPicPr>
          <p:cNvPr id="7" name="Picture 6" descr="Timeline&#10;&#10;Description automatically generated">
            <a:extLst>
              <a:ext uri="{FF2B5EF4-FFF2-40B4-BE49-F238E27FC236}">
                <a16:creationId xmlns:a16="http://schemas.microsoft.com/office/drawing/2014/main" id="{5BCFFE35-4950-4979-AE45-AE7020C94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188" y="1060118"/>
            <a:ext cx="9924242" cy="3294168"/>
          </a:xfrm>
          <a:prstGeom prst="rect">
            <a:avLst/>
          </a:prstGeom>
        </p:spPr>
      </p:pic>
      <p:sp>
        <p:nvSpPr>
          <p:cNvPr id="8" name="TextBox 7">
            <a:extLst>
              <a:ext uri="{FF2B5EF4-FFF2-40B4-BE49-F238E27FC236}">
                <a16:creationId xmlns:a16="http://schemas.microsoft.com/office/drawing/2014/main" id="{833E865F-6BA9-479B-89EE-83F3055D8D64}"/>
              </a:ext>
            </a:extLst>
          </p:cNvPr>
          <p:cNvSpPr txBox="1"/>
          <p:nvPr/>
        </p:nvSpPr>
        <p:spPr>
          <a:xfrm rot="16200000">
            <a:off x="10485616" y="2407560"/>
            <a:ext cx="1888771" cy="369332"/>
          </a:xfrm>
          <a:prstGeom prst="rect">
            <a:avLst/>
          </a:prstGeom>
          <a:noFill/>
        </p:spPr>
        <p:txBody>
          <a:bodyPr wrap="square" rtlCol="0">
            <a:spAutoFit/>
          </a:bodyPr>
          <a:lstStyle/>
          <a:p>
            <a:r>
              <a:rPr lang="en-CA" dirty="0"/>
              <a:t>Element Energy</a:t>
            </a:r>
          </a:p>
        </p:txBody>
      </p:sp>
    </p:spTree>
    <p:extLst>
      <p:ext uri="{BB962C8B-B14F-4D97-AF65-F5344CB8AC3E}">
        <p14:creationId xmlns:p14="http://schemas.microsoft.com/office/powerpoint/2010/main" val="285401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F4299-6811-4994-AE20-0CC97F3F2F54}"/>
              </a:ext>
            </a:extLst>
          </p:cNvPr>
          <p:cNvSpPr>
            <a:spLocks noGrp="1"/>
          </p:cNvSpPr>
          <p:nvPr>
            <p:ph type="sldNum" sz="quarter" idx="12"/>
          </p:nvPr>
        </p:nvSpPr>
        <p:spPr/>
        <p:txBody>
          <a:bodyPr/>
          <a:lstStyle/>
          <a:p>
            <a:fld id="{FF889C17-26EB-420F-9224-CD470244BE89}" type="slidenum">
              <a:rPr lang="en-CA" smtClean="0"/>
              <a:pPr/>
              <a:t>5</a:t>
            </a:fld>
            <a:r>
              <a:rPr lang="en-CA" dirty="0"/>
              <a:t>  </a:t>
            </a:r>
            <a:r>
              <a:rPr lang="en-CA" b="0" spc="200" dirty="0">
                <a:solidFill>
                  <a:schemeClr val="bg2">
                    <a:lumMod val="50000"/>
                  </a:schemeClr>
                </a:solidFill>
              </a:rPr>
              <a:t>CARBON ENGINEERING | CONFIDENTIAL</a:t>
            </a:r>
            <a:endParaRPr lang="en-CA" b="0" dirty="0">
              <a:solidFill>
                <a:schemeClr val="bg2">
                  <a:lumMod val="50000"/>
                </a:schemeClr>
              </a:solidFill>
            </a:endParaRPr>
          </a:p>
        </p:txBody>
      </p:sp>
      <p:sp>
        <p:nvSpPr>
          <p:cNvPr id="3" name="Text Placeholder 2">
            <a:extLst>
              <a:ext uri="{FF2B5EF4-FFF2-40B4-BE49-F238E27FC236}">
                <a16:creationId xmlns:a16="http://schemas.microsoft.com/office/drawing/2014/main" id="{F4E73530-C423-4BC7-934F-B093B4366CAF}"/>
              </a:ext>
            </a:extLst>
          </p:cNvPr>
          <p:cNvSpPr>
            <a:spLocks noGrp="1"/>
          </p:cNvSpPr>
          <p:nvPr>
            <p:ph type="body" idx="15"/>
          </p:nvPr>
        </p:nvSpPr>
        <p:spPr/>
        <p:txBody>
          <a:bodyPr/>
          <a:lstStyle/>
          <a:p>
            <a:r>
              <a:rPr lang="en-CA" dirty="0"/>
              <a:t>Potential role for CCFDs</a:t>
            </a:r>
          </a:p>
        </p:txBody>
      </p:sp>
      <p:sp>
        <p:nvSpPr>
          <p:cNvPr id="5" name="Content Placeholder 4">
            <a:extLst>
              <a:ext uri="{FF2B5EF4-FFF2-40B4-BE49-F238E27FC236}">
                <a16:creationId xmlns:a16="http://schemas.microsoft.com/office/drawing/2014/main" id="{4D8A392C-9E0C-46B4-952E-BA629E2B296C}"/>
              </a:ext>
            </a:extLst>
          </p:cNvPr>
          <p:cNvSpPr>
            <a:spLocks noGrp="1"/>
          </p:cNvSpPr>
          <p:nvPr>
            <p:ph sz="half" idx="33"/>
          </p:nvPr>
        </p:nvSpPr>
        <p:spPr>
          <a:xfrm>
            <a:off x="1539238" y="2053237"/>
            <a:ext cx="9113520" cy="4097191"/>
          </a:xfrm>
        </p:spPr>
        <p:txBody>
          <a:bodyPr>
            <a:normAutofit/>
          </a:bodyPr>
          <a:lstStyle/>
          <a:p>
            <a:pPr marL="342900" lvl="0" indent="-342900">
              <a:buFont typeface="+mj-lt"/>
              <a:buAutoNum type="arabicPeriod"/>
            </a:pPr>
            <a:r>
              <a:rPr lang="en-CA" sz="1800" dirty="0">
                <a:effectLst/>
                <a:latin typeface="Roboto Light" panose="02000000000000000000" pitchFamily="2" charset="0"/>
                <a:ea typeface="Times New Roman" panose="02020603050405020304" pitchFamily="18" charset="0"/>
                <a:cs typeface="Calibri" panose="020F0502020204030204" pitchFamily="34" charset="0"/>
              </a:rPr>
              <a:t>CCFDs are required to assure investors of minimising merchant risk associated with fluctuations of revenue from voluntary markets or compliance markets such as sustainable aviation fuel mandates</a:t>
            </a:r>
          </a:p>
          <a:p>
            <a:pPr marL="342900" lvl="0" indent="-342900">
              <a:buFont typeface="+mj-lt"/>
              <a:buAutoNum type="arabicPeriod"/>
            </a:pPr>
            <a:r>
              <a:rPr lang="en-CA" sz="1800" dirty="0">
                <a:effectLst/>
                <a:latin typeface="Roboto Light" panose="02000000000000000000" pitchFamily="2" charset="0"/>
                <a:ea typeface="Times New Roman" panose="02020603050405020304" pitchFamily="18" charset="0"/>
                <a:cs typeface="Calibri" panose="020F0502020204030204" pitchFamily="34" charset="0"/>
              </a:rPr>
              <a:t>A CCFD reduces income risk and thus enable low-cost lending from banks or gov</a:t>
            </a:r>
            <a:endParaRPr lang="en-CA" sz="1800" dirty="0">
              <a:effectLst/>
              <a:latin typeface="Roboto Light" panose="02000000000000000000"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CA" sz="1800" dirty="0">
                <a:effectLst/>
                <a:latin typeface="Roboto Light" panose="02000000000000000000" pitchFamily="2" charset="0"/>
                <a:ea typeface="Times New Roman" panose="02020603050405020304" pitchFamily="18" charset="0"/>
                <a:cs typeface="Calibri" panose="020F0502020204030204" pitchFamily="34" charset="0"/>
              </a:rPr>
              <a:t>CCFDs are the preferred method of support, but they alone will not build the business case for investment we need an enabling policy framework</a:t>
            </a:r>
          </a:p>
          <a:p>
            <a:pPr marL="342900" lvl="0" indent="-342900">
              <a:buFont typeface="+mj-lt"/>
              <a:buAutoNum type="arabicPeriod"/>
            </a:pPr>
            <a:r>
              <a:rPr lang="en-CA" dirty="0">
                <a:latin typeface="Roboto Light" panose="02000000000000000000" pitchFamily="2" charset="0"/>
                <a:ea typeface="Times New Roman" panose="02020603050405020304" pitchFamily="18" charset="0"/>
                <a:cs typeface="Calibri" panose="020F0502020204030204" pitchFamily="34" charset="0"/>
              </a:rPr>
              <a:t>CCFDs for both reductions and removals</a:t>
            </a:r>
          </a:p>
          <a:p>
            <a:pPr marL="342900" lvl="0" indent="-342900">
              <a:buFont typeface="+mj-lt"/>
              <a:buAutoNum type="arabicPeriod"/>
            </a:pPr>
            <a:r>
              <a:rPr lang="en-CA" sz="1800" dirty="0">
                <a:effectLst/>
                <a:latin typeface="Roboto Light" panose="02000000000000000000" pitchFamily="2" charset="0"/>
                <a:ea typeface="Times New Roman" panose="02020603050405020304" pitchFamily="18" charset="0"/>
                <a:cs typeface="Calibri" panose="020F0502020204030204" pitchFamily="34" charset="0"/>
              </a:rPr>
              <a:t>Impact on the EU ETS need to be investigated and understood so it can be mitigated through policy design.</a:t>
            </a:r>
            <a:endParaRPr lang="en-CA" dirty="0"/>
          </a:p>
        </p:txBody>
      </p:sp>
      <p:pic>
        <p:nvPicPr>
          <p:cNvPr id="7" name="Picture 6" descr="Text&#10;&#10;Description automatically generated">
            <a:extLst>
              <a:ext uri="{FF2B5EF4-FFF2-40B4-BE49-F238E27FC236}">
                <a16:creationId xmlns:a16="http://schemas.microsoft.com/office/drawing/2014/main" id="{94EAA59B-AB72-4E7E-9BE3-04E7B0B05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185" y="293129"/>
            <a:ext cx="6388428" cy="1689187"/>
          </a:xfrm>
          <a:prstGeom prst="rect">
            <a:avLst/>
          </a:prstGeom>
        </p:spPr>
      </p:pic>
    </p:spTree>
    <p:extLst>
      <p:ext uri="{BB962C8B-B14F-4D97-AF65-F5344CB8AC3E}">
        <p14:creationId xmlns:p14="http://schemas.microsoft.com/office/powerpoint/2010/main" val="135094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building&#10;&#10;Description automatically generated">
            <a:extLst>
              <a:ext uri="{FF2B5EF4-FFF2-40B4-BE49-F238E27FC236}">
                <a16:creationId xmlns:a16="http://schemas.microsoft.com/office/drawing/2014/main" id="{3DE1347F-6354-4262-9197-0550461D2B4A}"/>
              </a:ext>
            </a:extLst>
          </p:cNvPr>
          <p:cNvPicPr>
            <a:picLocks noChangeAspect="1"/>
          </p:cNvPicPr>
          <p:nvPr/>
        </p:nvPicPr>
        <p:blipFill rotWithShape="1">
          <a:blip r:embed="rId2">
            <a:extLst>
              <a:ext uri="{28A0092B-C50C-407E-A947-70E740481C1C}">
                <a14:useLocalDpi xmlns:a14="http://schemas.microsoft.com/office/drawing/2010/main" val="0"/>
              </a:ext>
            </a:extLst>
          </a:blip>
          <a:srcRect t="36717"/>
          <a:stretch/>
        </p:blipFill>
        <p:spPr>
          <a:xfrm>
            <a:off x="0" y="-1"/>
            <a:ext cx="12192000" cy="4598417"/>
          </a:xfrm>
          <a:prstGeom prst="rect">
            <a:avLst/>
          </a:prstGeom>
        </p:spPr>
      </p:pic>
      <p:sp>
        <p:nvSpPr>
          <p:cNvPr id="4" name="Title 3">
            <a:extLst>
              <a:ext uri="{FF2B5EF4-FFF2-40B4-BE49-F238E27FC236}">
                <a16:creationId xmlns:a16="http://schemas.microsoft.com/office/drawing/2014/main" id="{113576FB-909C-4135-A97D-FCA7DA213807}"/>
              </a:ext>
            </a:extLst>
          </p:cNvPr>
          <p:cNvSpPr>
            <a:spLocks noGrp="1"/>
          </p:cNvSpPr>
          <p:nvPr>
            <p:ph type="title"/>
          </p:nvPr>
        </p:nvSpPr>
        <p:spPr>
          <a:xfrm>
            <a:off x="5261042" y="5618479"/>
            <a:ext cx="2976947" cy="274320"/>
          </a:xfrm>
        </p:spPr>
        <p:txBody>
          <a:bodyPr/>
          <a:lstStyle/>
          <a:p>
            <a:r>
              <a:rPr lang="en-US" dirty="0"/>
              <a:t>info@carbonengineering.com</a:t>
            </a:r>
            <a:endParaRPr lang="en-CA" dirty="0"/>
          </a:p>
        </p:txBody>
      </p:sp>
      <p:sp>
        <p:nvSpPr>
          <p:cNvPr id="9" name="TextBox 8">
            <a:extLst>
              <a:ext uri="{FF2B5EF4-FFF2-40B4-BE49-F238E27FC236}">
                <a16:creationId xmlns:a16="http://schemas.microsoft.com/office/drawing/2014/main" id="{14D17370-D8C7-45DE-A039-021C2F3CD8C7}"/>
              </a:ext>
            </a:extLst>
          </p:cNvPr>
          <p:cNvSpPr txBox="1"/>
          <p:nvPr/>
        </p:nvSpPr>
        <p:spPr>
          <a:xfrm>
            <a:off x="594804" y="6627168"/>
            <a:ext cx="11597196" cy="230832"/>
          </a:xfrm>
          <a:prstGeom prst="rect">
            <a:avLst/>
          </a:prstGeom>
          <a:noFill/>
        </p:spPr>
        <p:txBody>
          <a:bodyPr wrap="square" rtlCol="0">
            <a:spAutoFit/>
          </a:bodyPr>
          <a:lstStyle/>
          <a:p>
            <a:pPr algn="ctr"/>
            <a:r>
              <a:rPr lang="en-CA" sz="900" dirty="0">
                <a:solidFill>
                  <a:schemeClr val="accent4">
                    <a:lumMod val="40000"/>
                    <a:lumOff val="60000"/>
                  </a:schemeClr>
                </a:solidFill>
              </a:rPr>
              <a:t>COPYRIGHT © 2021 Carbon Engineering Ltd. All Rights Reserved. </a:t>
            </a:r>
          </a:p>
        </p:txBody>
      </p:sp>
    </p:spTree>
    <p:extLst>
      <p:ext uri="{BB962C8B-B14F-4D97-AF65-F5344CB8AC3E}">
        <p14:creationId xmlns:p14="http://schemas.microsoft.com/office/powerpoint/2010/main" val="1402132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DISCLAIMER" val="TRUE"/>
</p:tagLst>
</file>

<file path=ppt/tags/tag2.xml><?xml version="1.0" encoding="utf-8"?>
<p:tagLst xmlns:a="http://schemas.openxmlformats.org/drawingml/2006/main" xmlns:r="http://schemas.openxmlformats.org/officeDocument/2006/relationships" xmlns:p="http://schemas.openxmlformats.org/presentationml/2006/main">
  <p:tag name="ISDISCLAIMER" val="True"/>
</p:tagLst>
</file>

<file path=ppt/theme/theme1.xml><?xml version="1.0" encoding="utf-8"?>
<a:theme xmlns:a="http://schemas.openxmlformats.org/drawingml/2006/main" name="Office Theme">
  <a:themeElements>
    <a:clrScheme name="Carbon Engineering">
      <a:dk1>
        <a:srgbClr val="000000"/>
      </a:dk1>
      <a:lt1>
        <a:sysClr val="window" lastClr="FFFFFF"/>
      </a:lt1>
      <a:dk2>
        <a:srgbClr val="1E455E"/>
      </a:dk2>
      <a:lt2>
        <a:srgbClr val="EDECED"/>
      </a:lt2>
      <a:accent1>
        <a:srgbClr val="4598AA"/>
      </a:accent1>
      <a:accent2>
        <a:srgbClr val="9F3082"/>
      </a:accent2>
      <a:accent3>
        <a:srgbClr val="1E455E"/>
      </a:accent3>
      <a:accent4>
        <a:srgbClr val="373536"/>
      </a:accent4>
      <a:accent5>
        <a:srgbClr val="4598AA"/>
      </a:accent5>
      <a:accent6>
        <a:srgbClr val="9F3082"/>
      </a:accent6>
      <a:hlink>
        <a:srgbClr val="4598AA"/>
      </a:hlink>
      <a:folHlink>
        <a:srgbClr val="1E455E"/>
      </a:folHlink>
    </a:clrScheme>
    <a:fontScheme name="Carbon Engineering">
      <a:majorFont>
        <a:latin typeface="Raleway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owerPitch">
  <a:themeElements>
    <a:clrScheme name="Project Symphony">
      <a:dk1>
        <a:srgbClr val="000000"/>
      </a:dk1>
      <a:lt1>
        <a:sysClr val="window" lastClr="FFFFFF"/>
      </a:lt1>
      <a:dk2>
        <a:srgbClr val="1E455E"/>
      </a:dk2>
      <a:lt2>
        <a:srgbClr val="EDECED"/>
      </a:lt2>
      <a:accent1>
        <a:srgbClr val="4598AA"/>
      </a:accent1>
      <a:accent2>
        <a:srgbClr val="9F3082"/>
      </a:accent2>
      <a:accent3>
        <a:srgbClr val="1E455E"/>
      </a:accent3>
      <a:accent4>
        <a:srgbClr val="373536"/>
      </a:accent4>
      <a:accent5>
        <a:srgbClr val="4598AA"/>
      </a:accent5>
      <a:accent6>
        <a:srgbClr val="9F3082"/>
      </a:accent6>
      <a:hlink>
        <a:srgbClr val="4598AA"/>
      </a:hlink>
      <a:folHlink>
        <a:srgbClr val="1E455E"/>
      </a:folHlink>
    </a:clrScheme>
    <a:fontScheme name="Carbon Engineering">
      <a:majorFont>
        <a:latin typeface="Raleway Light"/>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6350" cap="flat" cmpd="sng" algn="ctr">
          <a:solidFill>
            <a:schemeClr val="tx1"/>
          </a:solid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Dark Blue">
      <a:srgbClr val="003868"/>
    </a:custClr>
    <a:custClr name="Dark Aqua">
      <a:srgbClr val="005B66"/>
    </a:custClr>
    <a:custClr name="Grey 5">
      <a:srgbClr val="646464"/>
    </a:custClr>
    <a:custClr name="Dark Green">
      <a:srgbClr val="1F7C34"/>
    </a:custClr>
    <a:custClr name="Dark Magenta">
      <a:srgbClr val="7A004C"/>
    </a:custClr>
    <a:custClr name="Dark Purple">
      <a:srgbClr val="4C227C"/>
    </a:custClr>
    <a:custClr>
      <a:srgbClr val="FFFFFF"/>
    </a:custClr>
    <a:custClr>
      <a:srgbClr val="FFFFFF"/>
    </a:custClr>
    <a:custClr>
      <a:srgbClr val="FFFFFF"/>
    </a:custClr>
    <a:custClr name="Green">
      <a:srgbClr val="008000"/>
    </a:custClr>
    <a:custClr name="Bright Blue">
      <a:srgbClr val="0072CE"/>
    </a:custClr>
    <a:custClr name="Bright Aqua">
      <a:srgbClr val="00B2AC"/>
    </a:custClr>
    <a:custClr name="Grey 4">
      <a:srgbClr val="A8A8A7"/>
    </a:custClr>
    <a:custClr name="Bright Green">
      <a:srgbClr val="78C043"/>
    </a:custClr>
    <a:custClr name="Bright Magenta">
      <a:srgbClr val="DA0C6F"/>
    </a:custClr>
    <a:custClr name="Bright Purple">
      <a:srgbClr val="865BBC"/>
    </a:custClr>
    <a:custClr>
      <a:srgbClr val="FFFFFF"/>
    </a:custClr>
    <a:custClr>
      <a:srgbClr val="FFFFFF"/>
    </a:custClr>
    <a:custClr>
      <a:srgbClr val="FFFFFF"/>
    </a:custClr>
    <a:custClr name="Red">
      <a:srgbClr val="D91E18"/>
    </a:custClr>
    <a:custClr name="Mid Blue">
      <a:srgbClr val="ADC8E9"/>
    </a:custClr>
    <a:custClr name="Mid Aqua">
      <a:srgbClr val="94D4CF"/>
    </a:custClr>
    <a:custClr name="Grey 3">
      <a:srgbClr val="DADADA"/>
    </a:custClr>
    <a:custClr name="Mid Green">
      <a:srgbClr val="B4D890"/>
    </a:custClr>
    <a:custClr name="Mid Magenta">
      <a:srgbClr val="F4889F"/>
    </a:custClr>
    <a:custClr name="Mid Purple">
      <a:srgbClr val="B7A3CF"/>
    </a:custClr>
    <a:custClr>
      <a:srgbClr val="FFFFFF"/>
    </a:custClr>
    <a:custClr>
      <a:srgbClr val="FFFFFF"/>
    </a:custClr>
    <a:custClr>
      <a:srgbClr val="FFFFFF"/>
    </a:custClr>
    <a:custClr name="Amber">
      <a:srgbClr val="FFB81C"/>
    </a:custClr>
    <a:custClr name="Light Blue">
      <a:srgbClr val="D7E5EF"/>
    </a:custClr>
    <a:custClr name="Light Aqua">
      <a:srgbClr val="BFE5E2"/>
    </a:custClr>
    <a:custClr name="Grey 2">
      <a:srgbClr val="E6E7E8"/>
    </a:custClr>
    <a:custClr name="Light Green">
      <a:srgbClr val="D5E9C1"/>
    </a:custClr>
    <a:custClr name="Light Magenta">
      <a:srgbClr val="F9C0CC"/>
    </a:custClr>
    <a:custClr name="Light Purple">
      <a:srgbClr val="D1C4E0"/>
    </a:custClr>
    <a:custClr>
      <a:srgbClr val="FFFFFF"/>
    </a:custClr>
    <a:custClr>
      <a:srgbClr val="FFFFFF"/>
    </a:custClr>
    <a:custClr>
      <a:srgbClr val="FFFFFF"/>
    </a:custClr>
    <a:custClr>
      <a:srgbClr val="FFFFFF"/>
    </a:custClr>
    <a:custClr>
      <a:srgbClr val="FFFFFF"/>
    </a:custClr>
    <a:custClr>
      <a:srgbClr val="FFFFFF"/>
    </a:custClr>
    <a:custClr name="Grey 1">
      <a:srgbClr val="F1F2F2"/>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CAD1F74FD47C409F1B13D3B3B0306C" ma:contentTypeVersion="13" ma:contentTypeDescription="Create a new document." ma:contentTypeScope="" ma:versionID="165aea46684f75ea66edd25be994b720">
  <xsd:schema xmlns:xsd="http://www.w3.org/2001/XMLSchema" xmlns:xs="http://www.w3.org/2001/XMLSchema" xmlns:p="http://schemas.microsoft.com/office/2006/metadata/properties" xmlns:ns3="e8407e67-44c1-4223-89f0-89d341d8e77b" xmlns:ns4="7ef9b648-cff4-4503-8461-e59b0450cc5a" targetNamespace="http://schemas.microsoft.com/office/2006/metadata/properties" ma:root="true" ma:fieldsID="8e13f74256ebe52fb7a4a140becb2f05" ns3:_="" ns4:_="">
    <xsd:import namespace="e8407e67-44c1-4223-89f0-89d341d8e77b"/>
    <xsd:import namespace="7ef9b648-cff4-4503-8461-e59b0450cc5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07e67-44c1-4223-89f0-89d341d8e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f9b648-cff4-4503-8461-e59b0450c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749EA8-608A-4126-9A37-D9313AD1C1B8}">
  <ds:schemaRefs>
    <ds:schemaRef ds:uri="http://schemas.microsoft.com/sharepoint/v3/contenttype/forms"/>
  </ds:schemaRefs>
</ds:datastoreItem>
</file>

<file path=customXml/itemProps2.xml><?xml version="1.0" encoding="utf-8"?>
<ds:datastoreItem xmlns:ds="http://schemas.openxmlformats.org/officeDocument/2006/customXml" ds:itemID="{CC45EFFE-3D34-4B07-8041-A7D537E2B92B}">
  <ds:schemaRefs>
    <ds:schemaRef ds:uri="7ef9b648-cff4-4503-8461-e59b0450cc5a"/>
    <ds:schemaRef ds:uri="e8407e67-44c1-4223-89f0-89d341d8e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32CC03-2679-4C41-A80A-800F1293D5F2}">
  <ds:schemaRefs>
    <ds:schemaRef ds:uri="http://schemas.microsoft.com/office/infopath/2007/PartnerControls"/>
    <ds:schemaRef ds:uri="http://schemas.openxmlformats.org/package/2006/metadata/core-properties"/>
    <ds:schemaRef ds:uri="e8407e67-44c1-4223-89f0-89d341d8e77b"/>
    <ds:schemaRef ds:uri="http://purl.org/dc/dcmitype/"/>
    <ds:schemaRef ds:uri="http://schemas.microsoft.com/office/2006/documentManagement/types"/>
    <ds:schemaRef ds:uri="http://purl.org/dc/elements/1.1/"/>
    <ds:schemaRef ds:uri="http://schemas.microsoft.com/office/2006/metadata/properties"/>
    <ds:schemaRef ds:uri="7ef9b648-cff4-4503-8461-e59b0450cc5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463</TotalTime>
  <Words>304</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Wingdings 3</vt:lpstr>
      <vt:lpstr>Arial</vt:lpstr>
      <vt:lpstr>Calibri</vt:lpstr>
      <vt:lpstr>Wingdings</vt:lpstr>
      <vt:lpstr>Raleway Medium</vt:lpstr>
      <vt:lpstr>Raleway SemiBold</vt:lpstr>
      <vt:lpstr>Raleway Light</vt:lpstr>
      <vt:lpstr>Raleway</vt:lpstr>
      <vt:lpstr>Roboto Light</vt:lpstr>
      <vt:lpstr>Credit Suisse Type Light</vt:lpstr>
      <vt:lpstr>Office Theme</vt:lpstr>
      <vt:lpstr>2_PowerPitch</vt:lpstr>
      <vt:lpstr>Potential role for CCFDs</vt:lpstr>
      <vt:lpstr>PowerPoint Presentation</vt:lpstr>
      <vt:lpstr>Business model for DACS</vt:lpstr>
      <vt:lpstr>Potential business models to reduce merchant risk</vt:lpstr>
      <vt:lpstr>PowerPoint Presentation</vt:lpstr>
      <vt:lpstr>info@carbonengineering.com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Company Presentation</dc:title>
  <dc:creator>Doug Rae</dc:creator>
  <cp:lastModifiedBy>Helen Bray</cp:lastModifiedBy>
  <cp:revision>5</cp:revision>
  <cp:lastPrinted>2019-07-29T19:24:33Z</cp:lastPrinted>
  <dcterms:created xsi:type="dcterms:W3CDTF">2019-04-25T11:47:30Z</dcterms:created>
  <dcterms:modified xsi:type="dcterms:W3CDTF">2022-04-28T06:38:34Z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0x01010062CAD1F74FD47C409F1B13D3B3B0306C</vt:lpwstr>
  </property>
</Properties>
</file>