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omments/comment2.xml" ContentType="application/vnd.openxmlformats-officedocument.presentationml.comments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2.xml" ContentType="application/vnd.openxmlformats-officedocument.presentationml.notesSlid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78" r:id="rId5"/>
    <p:sldId id="258" r:id="rId6"/>
    <p:sldId id="262" r:id="rId7"/>
    <p:sldId id="275" r:id="rId8"/>
    <p:sldId id="264" r:id="rId9"/>
    <p:sldId id="268" r:id="rId10"/>
    <p:sldId id="269" r:id="rId11"/>
    <p:sldId id="271" r:id="rId12"/>
    <p:sldId id="281" r:id="rId13"/>
    <p:sldId id="276" r:id="rId14"/>
    <p:sldId id="277" r:id="rId15"/>
    <p:sldId id="272" r:id="rId16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relia Leeuw" initials="AL" lastIdx="13" clrIdx="0">
    <p:extLst>
      <p:ext uri="{19B8F6BF-5375-455C-9EA6-DF929625EA0E}">
        <p15:presenceInfo xmlns:p15="http://schemas.microsoft.com/office/powerpoint/2012/main" userId="0b39c4a4302df8f1" providerId="Windows Live"/>
      </p:ext>
    </p:extLst>
  </p:cmAuthor>
  <p:cmAuthor id="2" name="Marta Lovisolo" initials="ML" lastIdx="2" clrIdx="1">
    <p:extLst>
      <p:ext uri="{19B8F6BF-5375-455C-9EA6-DF929625EA0E}">
        <p15:presenceInfo xmlns:p15="http://schemas.microsoft.com/office/powerpoint/2012/main" userId="S::marta@bellona.org::40c755db-00ed-42d4-83ab-3d9ea4448e05" providerId="AD"/>
      </p:ext>
    </p:extLst>
  </p:cmAuthor>
  <p:cmAuthor id="3" name="Aurelia Leeuw" initials="AL [2]" lastIdx="4" clrIdx="2">
    <p:extLst>
      <p:ext uri="{19B8F6BF-5375-455C-9EA6-DF929625EA0E}">
        <p15:presenceInfo xmlns:p15="http://schemas.microsoft.com/office/powerpoint/2012/main" userId="S::aurelia@bellona.org::08af75d4-813d-4551-a15d-fce26ef7ab5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5473"/>
    <a:srgbClr val="FF5F4C"/>
    <a:srgbClr val="006DBE"/>
    <a:srgbClr val="1FB2ED"/>
    <a:srgbClr val="0F8EC1"/>
    <a:srgbClr val="5CC3B3"/>
    <a:srgbClr val="51A9B7"/>
    <a:srgbClr val="FFB5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CF9344-F6BB-51E6-9A7E-534DF8E1988C}" v="27" dt="2022-03-15T13:12:34.4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68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a Lovisolo" userId="S::marta@bellona.org::40c755db-00ed-42d4-83ab-3d9ea4448e05" providerId="AD" clId="Web-{E832AB75-DA19-CD3F-DB2C-F55993155AD0}"/>
    <pc:docChg chg="modSld">
      <pc:chgData name="Marta Lovisolo" userId="S::marta@bellona.org::40c755db-00ed-42d4-83ab-3d9ea4448e05" providerId="AD" clId="Web-{E832AB75-DA19-CD3F-DB2C-F55993155AD0}" dt="2022-03-14T13:50:57.782" v="7" actId="20577"/>
      <pc:docMkLst>
        <pc:docMk/>
      </pc:docMkLst>
      <pc:sldChg chg="modSp">
        <pc:chgData name="Marta Lovisolo" userId="S::marta@bellona.org::40c755db-00ed-42d4-83ab-3d9ea4448e05" providerId="AD" clId="Web-{E832AB75-DA19-CD3F-DB2C-F55993155AD0}" dt="2022-03-14T13:50:57.782" v="7" actId="20577"/>
        <pc:sldMkLst>
          <pc:docMk/>
          <pc:sldMk cId="1623564023" sldId="269"/>
        </pc:sldMkLst>
        <pc:spChg chg="mod">
          <ac:chgData name="Marta Lovisolo" userId="S::marta@bellona.org::40c755db-00ed-42d4-83ab-3d9ea4448e05" providerId="AD" clId="Web-{E832AB75-DA19-CD3F-DB2C-F55993155AD0}" dt="2022-03-14T13:50:57.782" v="7" actId="20577"/>
          <ac:spMkLst>
            <pc:docMk/>
            <pc:sldMk cId="1623564023" sldId="269"/>
            <ac:spMk id="12" creationId="{145C0206-E1C8-4D5D-BA2E-EF04F548F4C0}"/>
          </ac:spMkLst>
        </pc:spChg>
      </pc:sldChg>
      <pc:sldChg chg="modSp">
        <pc:chgData name="Marta Lovisolo" userId="S::marta@bellona.org::40c755db-00ed-42d4-83ab-3d9ea4448e05" providerId="AD" clId="Web-{E832AB75-DA19-CD3F-DB2C-F55993155AD0}" dt="2022-03-14T13:50:34.062" v="2" actId="20577"/>
        <pc:sldMkLst>
          <pc:docMk/>
          <pc:sldMk cId="2902835376" sldId="271"/>
        </pc:sldMkLst>
        <pc:spChg chg="mod">
          <ac:chgData name="Marta Lovisolo" userId="S::marta@bellona.org::40c755db-00ed-42d4-83ab-3d9ea4448e05" providerId="AD" clId="Web-{E832AB75-DA19-CD3F-DB2C-F55993155AD0}" dt="2022-03-14T13:50:34.062" v="2" actId="20577"/>
          <ac:spMkLst>
            <pc:docMk/>
            <pc:sldMk cId="2902835376" sldId="271"/>
            <ac:spMk id="3" creationId="{E5246FB2-914D-4247-9A6C-582E3213E985}"/>
          </ac:spMkLst>
        </pc:spChg>
      </pc:sldChg>
    </pc:docChg>
  </pc:docChgLst>
  <pc:docChgLst>
    <pc:chgData name="Marta Lovisolo" userId="S::marta@bellona.org::40c755db-00ed-42d4-83ab-3d9ea4448e05" providerId="AD" clId="Web-{62B0880E-3B79-43DA-1FE2-DC5B4B1AFFF0}"/>
    <pc:docChg chg="">
      <pc:chgData name="Marta Lovisolo" userId="S::marta@bellona.org::40c755db-00ed-42d4-83ab-3d9ea4448e05" providerId="AD" clId="Web-{62B0880E-3B79-43DA-1FE2-DC5B4B1AFFF0}" dt="2022-03-14T13:40:48.573" v="0"/>
      <pc:docMkLst>
        <pc:docMk/>
      </pc:docMkLst>
      <pc:sldChg chg="addCm">
        <pc:chgData name="Marta Lovisolo" userId="S::marta@bellona.org::40c755db-00ed-42d4-83ab-3d9ea4448e05" providerId="AD" clId="Web-{62B0880E-3B79-43DA-1FE2-DC5B4B1AFFF0}" dt="2022-03-14T13:40:48.573" v="0"/>
        <pc:sldMkLst>
          <pc:docMk/>
          <pc:sldMk cId="3521476053" sldId="268"/>
        </pc:sldMkLst>
      </pc:sldChg>
    </pc:docChg>
  </pc:docChgLst>
  <pc:docChgLst>
    <pc:chgData name="Marta Lovisolo" userId="40c755db-00ed-42d4-83ab-3d9ea4448e05" providerId="ADAL" clId="{D17A28D2-81C7-4203-9918-24C67CE25555}"/>
    <pc:docChg chg="undo custSel addSld delSld modSld">
      <pc:chgData name="Marta Lovisolo" userId="40c755db-00ed-42d4-83ab-3d9ea4448e05" providerId="ADAL" clId="{D17A28D2-81C7-4203-9918-24C67CE25555}" dt="2022-03-10T16:38:48.315" v="2987" actId="108"/>
      <pc:docMkLst>
        <pc:docMk/>
      </pc:docMkLst>
      <pc:sldChg chg="addSp delSp modSp new del mod">
        <pc:chgData name="Marta Lovisolo" userId="40c755db-00ed-42d4-83ab-3d9ea4448e05" providerId="ADAL" clId="{D17A28D2-81C7-4203-9918-24C67CE25555}" dt="2022-03-10T14:21:37.648" v="132" actId="47"/>
        <pc:sldMkLst>
          <pc:docMk/>
          <pc:sldMk cId="2206206757" sldId="259"/>
        </pc:sldMkLst>
        <pc:spChg chg="mod">
          <ac:chgData name="Marta Lovisolo" userId="40c755db-00ed-42d4-83ab-3d9ea4448e05" providerId="ADAL" clId="{D17A28D2-81C7-4203-9918-24C67CE25555}" dt="2022-03-10T14:21:09.244" v="127" actId="20577"/>
          <ac:spMkLst>
            <pc:docMk/>
            <pc:sldMk cId="2206206757" sldId="259"/>
            <ac:spMk id="2" creationId="{E9C11AE7-0E71-4291-86DA-A63EAF0E4BC8}"/>
          </ac:spMkLst>
        </pc:spChg>
        <pc:spChg chg="del">
          <ac:chgData name="Marta Lovisolo" userId="40c755db-00ed-42d4-83ab-3d9ea4448e05" providerId="ADAL" clId="{D17A28D2-81C7-4203-9918-24C67CE25555}" dt="2022-03-10T14:20:14.268" v="2"/>
          <ac:spMkLst>
            <pc:docMk/>
            <pc:sldMk cId="2206206757" sldId="259"/>
            <ac:spMk id="3" creationId="{2931E9D1-38D0-4541-95F0-16E6EE67034F}"/>
          </ac:spMkLst>
        </pc:spChg>
        <pc:graphicFrameChg chg="add mod">
          <ac:chgData name="Marta Lovisolo" userId="40c755db-00ed-42d4-83ab-3d9ea4448e05" providerId="ADAL" clId="{D17A28D2-81C7-4203-9918-24C67CE25555}" dt="2022-03-10T14:20:14.268" v="2"/>
          <ac:graphicFrameMkLst>
            <pc:docMk/>
            <pc:sldMk cId="2206206757" sldId="259"/>
            <ac:graphicFrameMk id="4" creationId="{17BD6E77-9049-413C-A313-8CD48DD83F37}"/>
          </ac:graphicFrameMkLst>
        </pc:graphicFrameChg>
      </pc:sldChg>
      <pc:sldChg chg="addSp delSp modSp new del mod">
        <pc:chgData name="Marta Lovisolo" userId="40c755db-00ed-42d4-83ab-3d9ea4448e05" providerId="ADAL" clId="{D17A28D2-81C7-4203-9918-24C67CE25555}" dt="2022-03-10T14:27:25.677" v="156" actId="47"/>
        <pc:sldMkLst>
          <pc:docMk/>
          <pc:sldMk cId="1923552887" sldId="260"/>
        </pc:sldMkLst>
        <pc:spChg chg="mod">
          <ac:chgData name="Marta Lovisolo" userId="40c755db-00ed-42d4-83ab-3d9ea4448e05" providerId="ADAL" clId="{D17A28D2-81C7-4203-9918-24C67CE25555}" dt="2022-03-10T14:21:25.982" v="129"/>
          <ac:spMkLst>
            <pc:docMk/>
            <pc:sldMk cId="1923552887" sldId="260"/>
            <ac:spMk id="2" creationId="{3DD21103-2281-47EA-957B-87857FA1D4F5}"/>
          </ac:spMkLst>
        </pc:spChg>
        <pc:spChg chg="del">
          <ac:chgData name="Marta Lovisolo" userId="40c755db-00ed-42d4-83ab-3d9ea4448e05" providerId="ADAL" clId="{D17A28D2-81C7-4203-9918-24C67CE25555}" dt="2022-03-10T14:21:35.447" v="131"/>
          <ac:spMkLst>
            <pc:docMk/>
            <pc:sldMk cId="1923552887" sldId="260"/>
            <ac:spMk id="3" creationId="{B242B7FC-566A-4BA4-83D2-3E2CFC934CD7}"/>
          </ac:spMkLst>
        </pc:spChg>
        <pc:graphicFrameChg chg="add mod">
          <ac:chgData name="Marta Lovisolo" userId="40c755db-00ed-42d4-83ab-3d9ea4448e05" providerId="ADAL" clId="{D17A28D2-81C7-4203-9918-24C67CE25555}" dt="2022-03-10T14:22:12.231" v="135" actId="207"/>
          <ac:graphicFrameMkLst>
            <pc:docMk/>
            <pc:sldMk cId="1923552887" sldId="260"/>
            <ac:graphicFrameMk id="5" creationId="{9556609F-641C-4120-B33D-E6232BCB0823}"/>
          </ac:graphicFrameMkLst>
        </pc:graphicFrameChg>
        <pc:graphicFrameChg chg="add mod">
          <ac:chgData name="Marta Lovisolo" userId="40c755db-00ed-42d4-83ab-3d9ea4448e05" providerId="ADAL" clId="{D17A28D2-81C7-4203-9918-24C67CE25555}" dt="2022-03-10T14:23:53.142" v="138"/>
          <ac:graphicFrameMkLst>
            <pc:docMk/>
            <pc:sldMk cId="1923552887" sldId="260"/>
            <ac:graphicFrameMk id="6" creationId="{17BD6E77-9049-413C-A313-8CD48DD83F37}"/>
          </ac:graphicFrameMkLst>
        </pc:graphicFrameChg>
      </pc:sldChg>
      <pc:sldChg chg="new del">
        <pc:chgData name="Marta Lovisolo" userId="40c755db-00ed-42d4-83ab-3d9ea4448e05" providerId="ADAL" clId="{D17A28D2-81C7-4203-9918-24C67CE25555}" dt="2022-03-10T14:24:17.722" v="144" actId="47"/>
        <pc:sldMkLst>
          <pc:docMk/>
          <pc:sldMk cId="3165606435" sldId="261"/>
        </pc:sldMkLst>
      </pc:sldChg>
      <pc:sldChg chg="addSp delSp modSp add mod">
        <pc:chgData name="Marta Lovisolo" userId="40c755db-00ed-42d4-83ab-3d9ea4448e05" providerId="ADAL" clId="{D17A28D2-81C7-4203-9918-24C67CE25555}" dt="2022-03-10T15:00:07.079" v="790" actId="20577"/>
        <pc:sldMkLst>
          <pc:docMk/>
          <pc:sldMk cId="1668268634" sldId="262"/>
        </pc:sldMkLst>
        <pc:spChg chg="mod">
          <ac:chgData name="Marta Lovisolo" userId="40c755db-00ed-42d4-83ab-3d9ea4448e05" providerId="ADAL" clId="{D17A28D2-81C7-4203-9918-24C67CE25555}" dt="2022-03-10T14:38:01.881" v="727" actId="14100"/>
          <ac:spMkLst>
            <pc:docMk/>
            <pc:sldMk cId="1668268634" sldId="262"/>
            <ac:spMk id="4" creationId="{66847B49-6E28-44AB-B263-0811C1255ECC}"/>
          </ac:spMkLst>
        </pc:spChg>
        <pc:spChg chg="add del mod">
          <ac:chgData name="Marta Lovisolo" userId="40c755db-00ed-42d4-83ab-3d9ea4448e05" providerId="ADAL" clId="{D17A28D2-81C7-4203-9918-24C67CE25555}" dt="2022-03-10T14:24:15.885" v="143"/>
          <ac:spMkLst>
            <pc:docMk/>
            <pc:sldMk cId="1668268634" sldId="262"/>
            <ac:spMk id="6" creationId="{B64D6616-41BD-4CB4-B633-2AACEB511EB5}"/>
          </ac:spMkLst>
        </pc:spChg>
        <pc:spChg chg="add del mod">
          <ac:chgData name="Marta Lovisolo" userId="40c755db-00ed-42d4-83ab-3d9ea4448e05" providerId="ADAL" clId="{D17A28D2-81C7-4203-9918-24C67CE25555}" dt="2022-03-10T14:26:54.740" v="155"/>
          <ac:spMkLst>
            <pc:docMk/>
            <pc:sldMk cId="1668268634" sldId="262"/>
            <ac:spMk id="10" creationId="{BBFBFDAE-9F05-4B62-B9B3-C29DC2AF358D}"/>
          </ac:spMkLst>
        </pc:spChg>
        <pc:graphicFrameChg chg="del">
          <ac:chgData name="Marta Lovisolo" userId="40c755db-00ed-42d4-83ab-3d9ea4448e05" providerId="ADAL" clId="{D17A28D2-81C7-4203-9918-24C67CE25555}" dt="2022-03-10T14:24:05.736" v="141" actId="478"/>
          <ac:graphicFrameMkLst>
            <pc:docMk/>
            <pc:sldMk cId="1668268634" sldId="262"/>
            <ac:graphicFrameMk id="5" creationId="{9556609F-641C-4120-B33D-E6232BCB0823}"/>
          </ac:graphicFrameMkLst>
        </pc:graphicFrameChg>
        <pc:graphicFrameChg chg="add del mod">
          <ac:chgData name="Marta Lovisolo" userId="40c755db-00ed-42d4-83ab-3d9ea4448e05" providerId="ADAL" clId="{D17A28D2-81C7-4203-9918-24C67CE25555}" dt="2022-03-10T14:26:52.712" v="153" actId="478"/>
          <ac:graphicFrameMkLst>
            <pc:docMk/>
            <pc:sldMk cId="1668268634" sldId="262"/>
            <ac:graphicFrameMk id="7" creationId="{17BD6E77-9049-413C-A313-8CD48DD83F37}"/>
          </ac:graphicFrameMkLst>
        </pc:graphicFrameChg>
        <pc:graphicFrameChg chg="add mod">
          <ac:chgData name="Marta Lovisolo" userId="40c755db-00ed-42d4-83ab-3d9ea4448e05" providerId="ADAL" clId="{D17A28D2-81C7-4203-9918-24C67CE25555}" dt="2022-03-10T14:26:50.108" v="152"/>
          <ac:graphicFrameMkLst>
            <pc:docMk/>
            <pc:sldMk cId="1668268634" sldId="262"/>
            <ac:graphicFrameMk id="8" creationId="{17BD6E77-9049-413C-A313-8CD48DD83F37}"/>
          </ac:graphicFrameMkLst>
        </pc:graphicFrameChg>
        <pc:graphicFrameChg chg="add mod">
          <ac:chgData name="Marta Lovisolo" userId="40c755db-00ed-42d4-83ab-3d9ea4448e05" providerId="ADAL" clId="{D17A28D2-81C7-4203-9918-24C67CE25555}" dt="2022-03-10T15:00:07.079" v="790" actId="20577"/>
          <ac:graphicFrameMkLst>
            <pc:docMk/>
            <pc:sldMk cId="1668268634" sldId="262"/>
            <ac:graphicFrameMk id="11" creationId="{17BD6E77-9049-413C-A313-8CD48DD83F37}"/>
          </ac:graphicFrameMkLst>
        </pc:graphicFrameChg>
        <pc:picChg chg="add mod">
          <ac:chgData name="Marta Lovisolo" userId="40c755db-00ed-42d4-83ab-3d9ea4448e05" providerId="ADAL" clId="{D17A28D2-81C7-4203-9918-24C67CE25555}" dt="2022-03-10T14:37:53.134" v="724" actId="1076"/>
          <ac:picMkLst>
            <pc:docMk/>
            <pc:sldMk cId="1668268634" sldId="262"/>
            <ac:picMk id="12" creationId="{F75BF7E2-3CF2-40DB-A757-C1FF5A054393}"/>
          </ac:picMkLst>
        </pc:picChg>
      </pc:sldChg>
      <pc:sldChg chg="new del">
        <pc:chgData name="Marta Lovisolo" userId="40c755db-00ed-42d4-83ab-3d9ea4448e05" providerId="ADAL" clId="{D17A28D2-81C7-4203-9918-24C67CE25555}" dt="2022-03-10T14:39:46.660" v="742" actId="47"/>
        <pc:sldMkLst>
          <pc:docMk/>
          <pc:sldMk cId="238851867" sldId="263"/>
        </pc:sldMkLst>
      </pc:sldChg>
      <pc:sldChg chg="new del">
        <pc:chgData name="Marta Lovisolo" userId="40c755db-00ed-42d4-83ab-3d9ea4448e05" providerId="ADAL" clId="{D17A28D2-81C7-4203-9918-24C67CE25555}" dt="2022-03-10T14:46:09.141" v="751" actId="47"/>
        <pc:sldMkLst>
          <pc:docMk/>
          <pc:sldMk cId="2131026333" sldId="263"/>
        </pc:sldMkLst>
      </pc:sldChg>
      <pc:sldChg chg="addSp modSp new del mod">
        <pc:chgData name="Marta Lovisolo" userId="40c755db-00ed-42d4-83ab-3d9ea4448e05" providerId="ADAL" clId="{D17A28D2-81C7-4203-9918-24C67CE25555}" dt="2022-03-10T15:57:43.237" v="1324" actId="47"/>
        <pc:sldMkLst>
          <pc:docMk/>
          <pc:sldMk cId="3137773652" sldId="263"/>
        </pc:sldMkLst>
        <pc:spChg chg="mod">
          <ac:chgData name="Marta Lovisolo" userId="40c755db-00ed-42d4-83ab-3d9ea4448e05" providerId="ADAL" clId="{D17A28D2-81C7-4203-9918-24C67CE25555}" dt="2022-03-10T15:52:40.598" v="1066" actId="20577"/>
          <ac:spMkLst>
            <pc:docMk/>
            <pc:sldMk cId="3137773652" sldId="263"/>
            <ac:spMk id="2" creationId="{B818B21F-66ED-4252-B4EB-81377C98F27E}"/>
          </ac:spMkLst>
        </pc:spChg>
        <pc:spChg chg="mod">
          <ac:chgData name="Marta Lovisolo" userId="40c755db-00ed-42d4-83ab-3d9ea4448e05" providerId="ADAL" clId="{D17A28D2-81C7-4203-9918-24C67CE25555}" dt="2022-03-10T15:50:28.212" v="800" actId="14100"/>
          <ac:spMkLst>
            <pc:docMk/>
            <pc:sldMk cId="3137773652" sldId="263"/>
            <ac:spMk id="3" creationId="{8DB699C6-6E55-451E-8F66-113E8C81EE22}"/>
          </ac:spMkLst>
        </pc:spChg>
        <pc:spChg chg="mod">
          <ac:chgData name="Marta Lovisolo" userId="40c755db-00ed-42d4-83ab-3d9ea4448e05" providerId="ADAL" clId="{D17A28D2-81C7-4203-9918-24C67CE25555}" dt="2022-03-10T15:50:18.448" v="797" actId="14100"/>
          <ac:spMkLst>
            <pc:docMk/>
            <pc:sldMk cId="3137773652" sldId="263"/>
            <ac:spMk id="4" creationId="{C9F328BD-FBD5-4CB3-A89E-54600678940D}"/>
          </ac:spMkLst>
        </pc:spChg>
        <pc:spChg chg="add mod">
          <ac:chgData name="Marta Lovisolo" userId="40c755db-00ed-42d4-83ab-3d9ea4448e05" providerId="ADAL" clId="{D17A28D2-81C7-4203-9918-24C67CE25555}" dt="2022-03-10T15:50:22.902" v="799" actId="20577"/>
          <ac:spMkLst>
            <pc:docMk/>
            <pc:sldMk cId="3137773652" sldId="263"/>
            <ac:spMk id="5" creationId="{906894F6-F9DE-4542-835D-69B327B52919}"/>
          </ac:spMkLst>
        </pc:spChg>
      </pc:sldChg>
      <pc:sldChg chg="addSp delSp modSp new mod">
        <pc:chgData name="Marta Lovisolo" userId="40c755db-00ed-42d4-83ab-3d9ea4448e05" providerId="ADAL" clId="{D17A28D2-81C7-4203-9918-24C67CE25555}" dt="2022-03-10T16:36:52.067" v="2721" actId="108"/>
        <pc:sldMkLst>
          <pc:docMk/>
          <pc:sldMk cId="167362003" sldId="264"/>
        </pc:sldMkLst>
        <pc:spChg chg="mod">
          <ac:chgData name="Marta Lovisolo" userId="40c755db-00ed-42d4-83ab-3d9ea4448e05" providerId="ADAL" clId="{D17A28D2-81C7-4203-9918-24C67CE25555}" dt="2022-03-10T16:36:52.067" v="2721" actId="108"/>
          <ac:spMkLst>
            <pc:docMk/>
            <pc:sldMk cId="167362003" sldId="264"/>
            <ac:spMk id="2" creationId="{38377820-CDB4-4A08-AE37-5540D29FE126}"/>
          </ac:spMkLst>
        </pc:spChg>
        <pc:spChg chg="mod">
          <ac:chgData name="Marta Lovisolo" userId="40c755db-00ed-42d4-83ab-3d9ea4448e05" providerId="ADAL" clId="{D17A28D2-81C7-4203-9918-24C67CE25555}" dt="2022-03-10T16:09:27.805" v="1730" actId="1036"/>
          <ac:spMkLst>
            <pc:docMk/>
            <pc:sldMk cId="167362003" sldId="264"/>
            <ac:spMk id="3" creationId="{DADB2D7F-FC13-436B-BB2E-D9769B15CC7E}"/>
          </ac:spMkLst>
        </pc:spChg>
        <pc:spChg chg="del mod">
          <ac:chgData name="Marta Lovisolo" userId="40c755db-00ed-42d4-83ab-3d9ea4448e05" providerId="ADAL" clId="{D17A28D2-81C7-4203-9918-24C67CE25555}" dt="2022-03-10T15:56:03.654" v="1310"/>
          <ac:spMkLst>
            <pc:docMk/>
            <pc:sldMk cId="167362003" sldId="264"/>
            <ac:spMk id="4" creationId="{3CE3731E-BA34-4E55-B5B3-A525FA7C212E}"/>
          </ac:spMkLst>
        </pc:spChg>
        <pc:spChg chg="mod">
          <ac:chgData name="Marta Lovisolo" userId="40c755db-00ed-42d4-83ab-3d9ea4448e05" providerId="ADAL" clId="{D17A28D2-81C7-4203-9918-24C67CE25555}" dt="2022-03-10T16:09:27.805" v="1730" actId="1036"/>
          <ac:spMkLst>
            <pc:docMk/>
            <pc:sldMk cId="167362003" sldId="264"/>
            <ac:spMk id="5" creationId="{CE1AD887-DB61-4594-A06A-6C18EE0BB721}"/>
          </ac:spMkLst>
        </pc:spChg>
        <pc:spChg chg="del mod">
          <ac:chgData name="Marta Lovisolo" userId="40c755db-00ed-42d4-83ab-3d9ea4448e05" providerId="ADAL" clId="{D17A28D2-81C7-4203-9918-24C67CE25555}" dt="2022-03-10T15:56:51.427" v="1314"/>
          <ac:spMkLst>
            <pc:docMk/>
            <pc:sldMk cId="167362003" sldId="264"/>
            <ac:spMk id="6" creationId="{6DBB00C8-8C96-42C1-98A1-F5C1B6B3E210}"/>
          </ac:spMkLst>
        </pc:spChg>
        <pc:spChg chg="add del mod">
          <ac:chgData name="Marta Lovisolo" userId="40c755db-00ed-42d4-83ab-3d9ea4448e05" providerId="ADAL" clId="{D17A28D2-81C7-4203-9918-24C67CE25555}" dt="2022-03-10T15:54:48.992" v="1302"/>
          <ac:spMkLst>
            <pc:docMk/>
            <pc:sldMk cId="167362003" sldId="264"/>
            <ac:spMk id="7" creationId="{7D2EDB87-D928-4F9E-ABEA-7B36510345B2}"/>
          </ac:spMkLst>
        </pc:spChg>
        <pc:spChg chg="add del mod">
          <ac:chgData name="Marta Lovisolo" userId="40c755db-00ed-42d4-83ab-3d9ea4448e05" providerId="ADAL" clId="{D17A28D2-81C7-4203-9918-24C67CE25555}" dt="2022-03-10T15:55:10.211" v="1306"/>
          <ac:spMkLst>
            <pc:docMk/>
            <pc:sldMk cId="167362003" sldId="264"/>
            <ac:spMk id="8" creationId="{574FA37A-9AB3-4A30-8878-52053C5C8379}"/>
          </ac:spMkLst>
        </pc:spChg>
        <pc:spChg chg="add mod">
          <ac:chgData name="Marta Lovisolo" userId="40c755db-00ed-42d4-83ab-3d9ea4448e05" providerId="ADAL" clId="{D17A28D2-81C7-4203-9918-24C67CE25555}" dt="2022-03-10T16:09:27.805" v="1730" actId="1036"/>
          <ac:spMkLst>
            <pc:docMk/>
            <pc:sldMk cId="167362003" sldId="264"/>
            <ac:spMk id="9" creationId="{1706F5B2-156C-4FD1-843E-CA6A74207702}"/>
          </ac:spMkLst>
        </pc:spChg>
        <pc:graphicFrameChg chg="add mod">
          <ac:chgData name="Marta Lovisolo" userId="40c755db-00ed-42d4-83ab-3d9ea4448e05" providerId="ADAL" clId="{D17A28D2-81C7-4203-9918-24C67CE25555}" dt="2022-03-10T16:09:27.805" v="1730" actId="1036"/>
          <ac:graphicFrameMkLst>
            <pc:docMk/>
            <pc:sldMk cId="167362003" sldId="264"/>
            <ac:graphicFrameMk id="10" creationId="{44AEE15A-5FFA-4DE6-A9E5-D198D1288E47}"/>
          </ac:graphicFrameMkLst>
        </pc:graphicFrameChg>
        <pc:graphicFrameChg chg="add mod">
          <ac:chgData name="Marta Lovisolo" userId="40c755db-00ed-42d4-83ab-3d9ea4448e05" providerId="ADAL" clId="{D17A28D2-81C7-4203-9918-24C67CE25555}" dt="2022-03-10T16:09:27.805" v="1730" actId="1036"/>
          <ac:graphicFrameMkLst>
            <pc:docMk/>
            <pc:sldMk cId="167362003" sldId="264"/>
            <ac:graphicFrameMk id="11" creationId="{E21FAC93-41FC-4784-8F22-2CB1F6271FA6}"/>
          </ac:graphicFrameMkLst>
        </pc:graphicFrameChg>
        <pc:graphicFrameChg chg="add mod">
          <ac:chgData name="Marta Lovisolo" userId="40c755db-00ed-42d4-83ab-3d9ea4448e05" providerId="ADAL" clId="{D17A28D2-81C7-4203-9918-24C67CE25555}" dt="2022-03-10T15:57:23.029" v="1319" actId="1076"/>
          <ac:graphicFrameMkLst>
            <pc:docMk/>
            <pc:sldMk cId="167362003" sldId="264"/>
            <ac:graphicFrameMk id="12" creationId="{F02EF081-7C45-4B39-9159-7633AAA3CFDC}"/>
          </ac:graphicFrameMkLst>
        </pc:graphicFrameChg>
        <pc:graphicFrameChg chg="add mod">
          <ac:chgData name="Marta Lovisolo" userId="40c755db-00ed-42d4-83ab-3d9ea4448e05" providerId="ADAL" clId="{D17A28D2-81C7-4203-9918-24C67CE25555}" dt="2022-03-10T15:57:38.753" v="1323"/>
          <ac:graphicFrameMkLst>
            <pc:docMk/>
            <pc:sldMk cId="167362003" sldId="264"/>
            <ac:graphicFrameMk id="13" creationId="{2B27B6FE-E330-4601-B339-956ED8973B5B}"/>
          </ac:graphicFrameMkLst>
        </pc:graphicFrameChg>
        <pc:graphicFrameChg chg="add mod">
          <ac:chgData name="Marta Lovisolo" userId="40c755db-00ed-42d4-83ab-3d9ea4448e05" providerId="ADAL" clId="{D17A28D2-81C7-4203-9918-24C67CE25555}" dt="2022-03-10T16:09:27.805" v="1730" actId="1036"/>
          <ac:graphicFrameMkLst>
            <pc:docMk/>
            <pc:sldMk cId="167362003" sldId="264"/>
            <ac:graphicFrameMk id="14" creationId="{CDC02C63-7144-4615-9D8D-103FC39412CC}"/>
          </ac:graphicFrameMkLst>
        </pc:graphicFrameChg>
        <pc:picChg chg="add mod">
          <ac:chgData name="Marta Lovisolo" userId="40c755db-00ed-42d4-83ab-3d9ea4448e05" providerId="ADAL" clId="{D17A28D2-81C7-4203-9918-24C67CE25555}" dt="2022-03-10T16:08:25.367" v="1659" actId="1076"/>
          <ac:picMkLst>
            <pc:docMk/>
            <pc:sldMk cId="167362003" sldId="264"/>
            <ac:picMk id="15" creationId="{AE0C6B80-96BA-405F-8198-51AF5550B633}"/>
          </ac:picMkLst>
        </pc:picChg>
      </pc:sldChg>
      <pc:sldChg chg="add del">
        <pc:chgData name="Marta Lovisolo" userId="40c755db-00ed-42d4-83ab-3d9ea4448e05" providerId="ADAL" clId="{D17A28D2-81C7-4203-9918-24C67CE25555}" dt="2022-03-10T14:33:51.617" v="243" actId="47"/>
        <pc:sldMkLst>
          <pc:docMk/>
          <pc:sldMk cId="1960240961" sldId="264"/>
        </pc:sldMkLst>
      </pc:sldChg>
      <pc:sldChg chg="add del">
        <pc:chgData name="Marta Lovisolo" userId="40c755db-00ed-42d4-83ab-3d9ea4448e05" providerId="ADAL" clId="{D17A28D2-81C7-4203-9918-24C67CE25555}" dt="2022-03-10T16:10:02.074" v="1755" actId="47"/>
        <pc:sldMkLst>
          <pc:docMk/>
          <pc:sldMk cId="2346266980" sldId="265"/>
        </pc:sldMkLst>
      </pc:sldChg>
      <pc:sldChg chg="addSp delSp modSp new del mod">
        <pc:chgData name="Marta Lovisolo" userId="40c755db-00ed-42d4-83ab-3d9ea4448e05" providerId="ADAL" clId="{D17A28D2-81C7-4203-9918-24C67CE25555}" dt="2022-03-10T16:05:56.447" v="1491" actId="47"/>
        <pc:sldMkLst>
          <pc:docMk/>
          <pc:sldMk cId="4252275421" sldId="265"/>
        </pc:sldMkLst>
        <pc:spChg chg="del">
          <ac:chgData name="Marta Lovisolo" userId="40c755db-00ed-42d4-83ab-3d9ea4448e05" providerId="ADAL" clId="{D17A28D2-81C7-4203-9918-24C67CE25555}" dt="2022-03-10T15:57:48.613" v="1327"/>
          <ac:spMkLst>
            <pc:docMk/>
            <pc:sldMk cId="4252275421" sldId="265"/>
            <ac:spMk id="4" creationId="{B1E023E5-46D9-4336-9A26-5801724E3661}"/>
          </ac:spMkLst>
        </pc:spChg>
        <pc:spChg chg="add mod">
          <ac:chgData name="Marta Lovisolo" userId="40c755db-00ed-42d4-83ab-3d9ea4448e05" providerId="ADAL" clId="{D17A28D2-81C7-4203-9918-24C67CE25555}" dt="2022-03-10T15:57:51.264" v="1328" actId="21"/>
          <ac:spMkLst>
            <pc:docMk/>
            <pc:sldMk cId="4252275421" sldId="265"/>
            <ac:spMk id="9" creationId="{FA1DC464-0640-4A52-8D0D-0F62DA84F9FF}"/>
          </ac:spMkLst>
        </pc:spChg>
        <pc:graphicFrameChg chg="add del mod">
          <ac:chgData name="Marta Lovisolo" userId="40c755db-00ed-42d4-83ab-3d9ea4448e05" providerId="ADAL" clId="{D17A28D2-81C7-4203-9918-24C67CE25555}" dt="2022-03-10T15:57:51.264" v="1328" actId="21"/>
          <ac:graphicFrameMkLst>
            <pc:docMk/>
            <pc:sldMk cId="4252275421" sldId="265"/>
            <ac:graphicFrameMk id="7" creationId="{2B27B6FE-E330-4601-B339-956ED8973B5B}"/>
          </ac:graphicFrameMkLst>
        </pc:graphicFrameChg>
      </pc:sldChg>
      <pc:sldChg chg="modSp new del mod">
        <pc:chgData name="Marta Lovisolo" userId="40c755db-00ed-42d4-83ab-3d9ea4448e05" providerId="ADAL" clId="{D17A28D2-81C7-4203-9918-24C67CE25555}" dt="2022-03-10T16:16:43.403" v="1978" actId="47"/>
        <pc:sldMkLst>
          <pc:docMk/>
          <pc:sldMk cId="291443568" sldId="266"/>
        </pc:sldMkLst>
        <pc:spChg chg="mod">
          <ac:chgData name="Marta Lovisolo" userId="40c755db-00ed-42d4-83ab-3d9ea4448e05" providerId="ADAL" clId="{D17A28D2-81C7-4203-9918-24C67CE25555}" dt="2022-03-10T16:11:58.570" v="1854" actId="20577"/>
          <ac:spMkLst>
            <pc:docMk/>
            <pc:sldMk cId="291443568" sldId="266"/>
            <ac:spMk id="2" creationId="{3136A289-4FFE-4730-A362-56C9AAB715A6}"/>
          </ac:spMkLst>
        </pc:spChg>
      </pc:sldChg>
      <pc:sldChg chg="new del">
        <pc:chgData name="Marta Lovisolo" userId="40c755db-00ed-42d4-83ab-3d9ea4448e05" providerId="ADAL" clId="{D17A28D2-81C7-4203-9918-24C67CE25555}" dt="2022-03-10T16:12:39.456" v="1857" actId="47"/>
        <pc:sldMkLst>
          <pc:docMk/>
          <pc:sldMk cId="4071491450" sldId="267"/>
        </pc:sldMkLst>
      </pc:sldChg>
      <pc:sldChg chg="addSp delSp modSp new mod">
        <pc:chgData name="Marta Lovisolo" userId="40c755db-00ed-42d4-83ab-3d9ea4448e05" providerId="ADAL" clId="{D17A28D2-81C7-4203-9918-24C67CE25555}" dt="2022-03-10T16:37:20.755" v="2784" actId="14100"/>
        <pc:sldMkLst>
          <pc:docMk/>
          <pc:sldMk cId="3521476053" sldId="268"/>
        </pc:sldMkLst>
        <pc:spChg chg="mod">
          <ac:chgData name="Marta Lovisolo" userId="40c755db-00ed-42d4-83ab-3d9ea4448e05" providerId="ADAL" clId="{D17A28D2-81C7-4203-9918-24C67CE25555}" dt="2022-03-10T16:37:20.755" v="2784" actId="14100"/>
          <ac:spMkLst>
            <pc:docMk/>
            <pc:sldMk cId="3521476053" sldId="268"/>
            <ac:spMk id="2" creationId="{EA3DE8E8-2C43-4222-BBC7-89B4DD22897F}"/>
          </ac:spMkLst>
        </pc:spChg>
        <pc:spChg chg="del">
          <ac:chgData name="Marta Lovisolo" userId="40c755db-00ed-42d4-83ab-3d9ea4448e05" providerId="ADAL" clId="{D17A28D2-81C7-4203-9918-24C67CE25555}" dt="2022-03-10T16:12:46.845" v="1858"/>
          <ac:spMkLst>
            <pc:docMk/>
            <pc:sldMk cId="3521476053" sldId="268"/>
            <ac:spMk id="3" creationId="{EC310229-E896-42BA-81A4-01807BAEA017}"/>
          </ac:spMkLst>
        </pc:spChg>
        <pc:spChg chg="mod">
          <ac:chgData name="Marta Lovisolo" userId="40c755db-00ed-42d4-83ab-3d9ea4448e05" providerId="ADAL" clId="{D17A28D2-81C7-4203-9918-24C67CE25555}" dt="2022-03-10T16:36:31.925" v="2712" actId="20577"/>
          <ac:spMkLst>
            <pc:docMk/>
            <pc:sldMk cId="3521476053" sldId="268"/>
            <ac:spMk id="4" creationId="{BC724D75-7F1B-4339-B58C-16A9EEF11B2A}"/>
          </ac:spMkLst>
        </pc:spChg>
        <pc:graphicFrameChg chg="add mod modGraphic">
          <ac:chgData name="Marta Lovisolo" userId="40c755db-00ed-42d4-83ab-3d9ea4448e05" providerId="ADAL" clId="{D17A28D2-81C7-4203-9918-24C67CE25555}" dt="2022-03-10T16:30:04.651" v="2184" actId="14100"/>
          <ac:graphicFrameMkLst>
            <pc:docMk/>
            <pc:sldMk cId="3521476053" sldId="268"/>
            <ac:graphicFrameMk id="5" creationId="{CFB8673A-75F0-4DC8-8A92-78D40E58C5EF}"/>
          </ac:graphicFrameMkLst>
        </pc:graphicFrameChg>
        <pc:picChg chg="add mod">
          <ac:chgData name="Marta Lovisolo" userId="40c755db-00ed-42d4-83ab-3d9ea4448e05" providerId="ADAL" clId="{D17A28D2-81C7-4203-9918-24C67CE25555}" dt="2022-03-10T16:24:26.906" v="2080"/>
          <ac:picMkLst>
            <pc:docMk/>
            <pc:sldMk cId="3521476053" sldId="268"/>
            <ac:picMk id="6" creationId="{57C3A9DB-F858-4F07-A73F-4DC86437AB8B}"/>
          </ac:picMkLst>
        </pc:picChg>
      </pc:sldChg>
      <pc:sldChg chg="addSp delSp modSp new mod">
        <pc:chgData name="Marta Lovisolo" userId="40c755db-00ed-42d4-83ab-3d9ea4448e05" providerId="ADAL" clId="{D17A28D2-81C7-4203-9918-24C67CE25555}" dt="2022-03-10T16:38:02.100" v="2861" actId="14100"/>
        <pc:sldMkLst>
          <pc:docMk/>
          <pc:sldMk cId="1623564023" sldId="269"/>
        </pc:sldMkLst>
        <pc:spChg chg="mod">
          <ac:chgData name="Marta Lovisolo" userId="40c755db-00ed-42d4-83ab-3d9ea4448e05" providerId="ADAL" clId="{D17A28D2-81C7-4203-9918-24C67CE25555}" dt="2022-03-10T16:38:02.100" v="2861" actId="14100"/>
          <ac:spMkLst>
            <pc:docMk/>
            <pc:sldMk cId="1623564023" sldId="269"/>
            <ac:spMk id="2" creationId="{6CCACFA0-3B3F-4AA2-AD84-BB9DF192402E}"/>
          </ac:spMkLst>
        </pc:spChg>
        <pc:spChg chg="del">
          <ac:chgData name="Marta Lovisolo" userId="40c755db-00ed-42d4-83ab-3d9ea4448e05" providerId="ADAL" clId="{D17A28D2-81C7-4203-9918-24C67CE25555}" dt="2022-03-10T16:24:52.426" v="2082"/>
          <ac:spMkLst>
            <pc:docMk/>
            <pc:sldMk cId="1623564023" sldId="269"/>
            <ac:spMk id="3" creationId="{06DB8623-7CD1-402E-8500-62EC6FE9AD74}"/>
          </ac:spMkLst>
        </pc:spChg>
        <pc:spChg chg="del mod">
          <ac:chgData name="Marta Lovisolo" userId="40c755db-00ed-42d4-83ab-3d9ea4448e05" providerId="ADAL" clId="{D17A28D2-81C7-4203-9918-24C67CE25555}" dt="2022-03-10T16:34:25.939" v="2286" actId="478"/>
          <ac:spMkLst>
            <pc:docMk/>
            <pc:sldMk cId="1623564023" sldId="269"/>
            <ac:spMk id="4" creationId="{7433ADDB-A5A8-4A8A-B4A8-F34FCB3D062B}"/>
          </ac:spMkLst>
        </pc:spChg>
        <pc:spChg chg="add mod">
          <ac:chgData name="Marta Lovisolo" userId="40c755db-00ed-42d4-83ab-3d9ea4448e05" providerId="ADAL" clId="{D17A28D2-81C7-4203-9918-24C67CE25555}" dt="2022-03-10T16:36:24.816" v="2711" actId="20577"/>
          <ac:spMkLst>
            <pc:docMk/>
            <pc:sldMk cId="1623564023" sldId="269"/>
            <ac:spMk id="7" creationId="{4DD3958B-28DD-4471-9F56-04167B871B3C}"/>
          </ac:spMkLst>
        </pc:spChg>
        <pc:graphicFrameChg chg="add mod modGraphic">
          <ac:chgData name="Marta Lovisolo" userId="40c755db-00ed-42d4-83ab-3d9ea4448e05" providerId="ADAL" clId="{D17A28D2-81C7-4203-9918-24C67CE25555}" dt="2022-03-10T16:30:12.296" v="2185" actId="14100"/>
          <ac:graphicFrameMkLst>
            <pc:docMk/>
            <pc:sldMk cId="1623564023" sldId="269"/>
            <ac:graphicFrameMk id="5" creationId="{F6851738-D662-4121-BD8A-93F2BBF5DED5}"/>
          </ac:graphicFrameMkLst>
        </pc:graphicFrameChg>
        <pc:picChg chg="add mod">
          <ac:chgData name="Marta Lovisolo" userId="40c755db-00ed-42d4-83ab-3d9ea4448e05" providerId="ADAL" clId="{D17A28D2-81C7-4203-9918-24C67CE25555}" dt="2022-03-10T16:30:36.685" v="2190"/>
          <ac:picMkLst>
            <pc:docMk/>
            <pc:sldMk cId="1623564023" sldId="269"/>
            <ac:picMk id="6" creationId="{D1CB27A7-7988-4FB3-AE77-5F49C281A2F0}"/>
          </ac:picMkLst>
        </pc:picChg>
      </pc:sldChg>
      <pc:sldChg chg="modSp">
        <pc:chgData name="Marta Lovisolo" userId="40c755db-00ed-42d4-83ab-3d9ea4448e05" providerId="ADAL" clId="{D17A28D2-81C7-4203-9918-24C67CE25555}" dt="2022-03-10T16:21:08.609" v="2015"/>
        <pc:sldMkLst>
          <pc:docMk/>
          <pc:sldMk cId="2898104966" sldId="269"/>
        </pc:sldMkLst>
        <pc:spChg chg="del">
          <ac:chgData name="Marta Lovisolo" userId="40c755db-00ed-42d4-83ab-3d9ea4448e05" providerId="ADAL" clId="{D17A28D2-81C7-4203-9918-24C67CE25555}" dt="2022-03-10T16:20:43.452" v="2012"/>
          <ac:spMkLst>
            <pc:docMk/>
            <pc:sldMk cId="2898104966" sldId="269"/>
            <ac:spMk id="3" creationId="{DB86F7A6-7ADC-4DAF-B35C-2DCF9C1C67E8}"/>
          </ac:spMkLst>
        </pc:spChg>
        <pc:graphicFrameChg chg="modGraphic">
          <ac:chgData name="Marta Lovisolo" userId="40c755db-00ed-42d4-83ab-3d9ea4448e05" providerId="ADAL" clId="{D17A28D2-81C7-4203-9918-24C67CE25555}" dt="2022-03-10T16:21:08.609" v="2015"/>
          <ac:graphicFrameMkLst>
            <pc:docMk/>
            <pc:sldMk cId="2898104966" sldId="269"/>
            <ac:graphicFrameMk id="5" creationId="{CFB8673A-75F0-4DC8-8A92-78D40E58C5EF}"/>
          </ac:graphicFrameMkLst>
        </pc:graphicFrameChg>
      </pc:sldChg>
      <pc:sldChg chg="addSp delSp modSp new del mod">
        <pc:chgData name="Marta Lovisolo" userId="40c755db-00ed-42d4-83ab-3d9ea4448e05" providerId="ADAL" clId="{D17A28D2-81C7-4203-9918-24C67CE25555}" dt="2022-03-10T16:30:17.865" v="2186" actId="47"/>
        <pc:sldMkLst>
          <pc:docMk/>
          <pc:sldMk cId="2236510920" sldId="270"/>
        </pc:sldMkLst>
        <pc:spChg chg="del">
          <ac:chgData name="Marta Lovisolo" userId="40c755db-00ed-42d4-83ab-3d9ea4448e05" providerId="ADAL" clId="{D17A28D2-81C7-4203-9918-24C67CE25555}" dt="2022-03-10T16:26:38.389" v="2128"/>
          <ac:spMkLst>
            <pc:docMk/>
            <pc:sldMk cId="2236510920" sldId="270"/>
            <ac:spMk id="3" creationId="{7DD13769-B52B-474D-B478-08A038979268}"/>
          </ac:spMkLst>
        </pc:spChg>
        <pc:graphicFrameChg chg="add mod modGraphic">
          <ac:chgData name="Marta Lovisolo" userId="40c755db-00ed-42d4-83ab-3d9ea4448e05" providerId="ADAL" clId="{D17A28D2-81C7-4203-9918-24C67CE25555}" dt="2022-03-10T16:28:12.767" v="2164" actId="255"/>
          <ac:graphicFrameMkLst>
            <pc:docMk/>
            <pc:sldMk cId="2236510920" sldId="270"/>
            <ac:graphicFrameMk id="5" creationId="{F341329E-D285-4328-88DC-4870B7F5B37A}"/>
          </ac:graphicFrameMkLst>
        </pc:graphicFrameChg>
      </pc:sldChg>
      <pc:sldChg chg="addSp delSp modSp new del mod">
        <pc:chgData name="Marta Lovisolo" userId="40c755db-00ed-42d4-83ab-3d9ea4448e05" providerId="ADAL" clId="{D17A28D2-81C7-4203-9918-24C67CE25555}" dt="2022-03-10T16:24:11.816" v="2079" actId="47"/>
        <pc:sldMkLst>
          <pc:docMk/>
          <pc:sldMk cId="2889646008" sldId="270"/>
        </pc:sldMkLst>
        <pc:spChg chg="del">
          <ac:chgData name="Marta Lovisolo" userId="40c755db-00ed-42d4-83ab-3d9ea4448e05" providerId="ADAL" clId="{D17A28D2-81C7-4203-9918-24C67CE25555}" dt="2022-03-10T16:23:22.410" v="2055"/>
          <ac:spMkLst>
            <pc:docMk/>
            <pc:sldMk cId="2889646008" sldId="270"/>
            <ac:spMk id="3" creationId="{D70DEFBD-97A4-4BBB-8891-AD45B9A6E985}"/>
          </ac:spMkLst>
        </pc:spChg>
        <pc:graphicFrameChg chg="add mod modGraphic">
          <ac:chgData name="Marta Lovisolo" userId="40c755db-00ed-42d4-83ab-3d9ea4448e05" providerId="ADAL" clId="{D17A28D2-81C7-4203-9918-24C67CE25555}" dt="2022-03-10T16:23:55.722" v="2077" actId="20577"/>
          <ac:graphicFrameMkLst>
            <pc:docMk/>
            <pc:sldMk cId="2889646008" sldId="270"/>
            <ac:graphicFrameMk id="5" creationId="{CFB8673A-75F0-4DC8-8A92-78D40E58C5EF}"/>
          </ac:graphicFrameMkLst>
        </pc:graphicFrameChg>
      </pc:sldChg>
      <pc:sldChg chg="addSp delSp modSp new mod">
        <pc:chgData name="Marta Lovisolo" userId="40c755db-00ed-42d4-83ab-3d9ea4448e05" providerId="ADAL" clId="{D17A28D2-81C7-4203-9918-24C67CE25555}" dt="2022-03-10T16:38:48.315" v="2987" actId="108"/>
        <pc:sldMkLst>
          <pc:docMk/>
          <pc:sldMk cId="2902835376" sldId="271"/>
        </pc:sldMkLst>
        <pc:spChg chg="mod">
          <ac:chgData name="Marta Lovisolo" userId="40c755db-00ed-42d4-83ab-3d9ea4448e05" providerId="ADAL" clId="{D17A28D2-81C7-4203-9918-24C67CE25555}" dt="2022-03-10T16:38:48.315" v="2987" actId="108"/>
          <ac:spMkLst>
            <pc:docMk/>
            <pc:sldMk cId="2902835376" sldId="271"/>
            <ac:spMk id="2" creationId="{1A942ABB-9DBE-435D-A4C1-E9E6C25EABB0}"/>
          </ac:spMkLst>
        </pc:spChg>
        <pc:spChg chg="del">
          <ac:chgData name="Marta Lovisolo" userId="40c755db-00ed-42d4-83ab-3d9ea4448e05" providerId="ADAL" clId="{D17A28D2-81C7-4203-9918-24C67CE25555}" dt="2022-03-10T16:29:25.053" v="2176"/>
          <ac:spMkLst>
            <pc:docMk/>
            <pc:sldMk cId="2902835376" sldId="271"/>
            <ac:spMk id="3" creationId="{BD9ED5E1-BE6A-4F4A-BEBE-C6F7B05279AF}"/>
          </ac:spMkLst>
        </pc:spChg>
        <pc:spChg chg="del mod">
          <ac:chgData name="Marta Lovisolo" userId="40c755db-00ed-42d4-83ab-3d9ea4448e05" providerId="ADAL" clId="{D17A28D2-81C7-4203-9918-24C67CE25555}" dt="2022-03-10T16:34:30.662" v="2288" actId="478"/>
          <ac:spMkLst>
            <pc:docMk/>
            <pc:sldMk cId="2902835376" sldId="271"/>
            <ac:spMk id="4" creationId="{213A3496-73E1-4CCC-96B9-90777CBF9137}"/>
          </ac:spMkLst>
        </pc:spChg>
        <pc:spChg chg="add mod">
          <ac:chgData name="Marta Lovisolo" userId="40c755db-00ed-42d4-83ab-3d9ea4448e05" providerId="ADAL" clId="{D17A28D2-81C7-4203-9918-24C67CE25555}" dt="2022-03-10T16:36:35.831" v="2713" actId="20577"/>
          <ac:spMkLst>
            <pc:docMk/>
            <pc:sldMk cId="2902835376" sldId="271"/>
            <ac:spMk id="7" creationId="{8CD24F20-1F8A-4D0C-846A-9FCA6A342BDD}"/>
          </ac:spMkLst>
        </pc:spChg>
        <pc:graphicFrameChg chg="add mod modGraphic">
          <ac:chgData name="Marta Lovisolo" userId="40c755db-00ed-42d4-83ab-3d9ea4448e05" providerId="ADAL" clId="{D17A28D2-81C7-4203-9918-24C67CE25555}" dt="2022-03-10T16:33:07.667" v="2228" actId="255"/>
          <ac:graphicFrameMkLst>
            <pc:docMk/>
            <pc:sldMk cId="2902835376" sldId="271"/>
            <ac:graphicFrameMk id="5" creationId="{F341329E-D285-4328-88DC-4870B7F5B37A}"/>
          </ac:graphicFrameMkLst>
        </pc:graphicFrameChg>
        <pc:picChg chg="add mod">
          <ac:chgData name="Marta Lovisolo" userId="40c755db-00ed-42d4-83ab-3d9ea4448e05" providerId="ADAL" clId="{D17A28D2-81C7-4203-9918-24C67CE25555}" dt="2022-03-10T16:30:38.156" v="2191"/>
          <ac:picMkLst>
            <pc:docMk/>
            <pc:sldMk cId="2902835376" sldId="271"/>
            <ac:picMk id="6" creationId="{E7EBED12-351B-47D4-9FF2-1BF38120751A}"/>
          </ac:picMkLst>
        </pc:picChg>
      </pc:sldChg>
    </pc:docChg>
  </pc:docChgLst>
  <pc:docChgLst>
    <pc:chgData name="Aurelia Leeuw" userId="S::aurelia@bellona.org::08af75d4-813d-4551-a15d-fce26ef7ab5a" providerId="AD" clId="Web-{B8DAAE3F-9028-0893-486A-7ACECEB4D6B0}"/>
    <pc:docChg chg="modSld">
      <pc:chgData name="Aurelia Leeuw" userId="S::aurelia@bellona.org::08af75d4-813d-4551-a15d-fce26ef7ab5a" providerId="AD" clId="Web-{B8DAAE3F-9028-0893-486A-7ACECEB4D6B0}" dt="2022-03-14T08:56:36.133" v="0" actId="20577"/>
      <pc:docMkLst>
        <pc:docMk/>
      </pc:docMkLst>
      <pc:sldChg chg="modSp">
        <pc:chgData name="Aurelia Leeuw" userId="S::aurelia@bellona.org::08af75d4-813d-4551-a15d-fce26ef7ab5a" providerId="AD" clId="Web-{B8DAAE3F-9028-0893-486A-7ACECEB4D6B0}" dt="2022-03-14T08:56:36.133" v="0" actId="20577"/>
        <pc:sldMkLst>
          <pc:docMk/>
          <pc:sldMk cId="1668268634" sldId="262"/>
        </pc:sldMkLst>
        <pc:spChg chg="mod">
          <ac:chgData name="Aurelia Leeuw" userId="S::aurelia@bellona.org::08af75d4-813d-4551-a15d-fce26ef7ab5a" providerId="AD" clId="Web-{B8DAAE3F-9028-0893-486A-7ACECEB4D6B0}" dt="2022-03-14T08:56:36.133" v="0" actId="20577"/>
          <ac:spMkLst>
            <pc:docMk/>
            <pc:sldMk cId="1668268634" sldId="262"/>
            <ac:spMk id="2" creationId="{3DD21103-2281-47EA-957B-87857FA1D4F5}"/>
          </ac:spMkLst>
        </pc:spChg>
      </pc:sldChg>
    </pc:docChg>
  </pc:docChgLst>
  <pc:docChgLst>
    <pc:chgData name="Aurelia Leeuw" userId="S::aurelia@bellona.org::08af75d4-813d-4551-a15d-fce26ef7ab5a" providerId="AD" clId="Web-{38B30865-11DF-DB86-A513-C42607963602}"/>
    <pc:docChg chg="addSld delSld modSld">
      <pc:chgData name="Aurelia Leeuw" userId="S::aurelia@bellona.org::08af75d4-813d-4551-a15d-fce26ef7ab5a" providerId="AD" clId="Web-{38B30865-11DF-DB86-A513-C42607963602}" dt="2022-03-14T13:50:39.899" v="100"/>
      <pc:docMkLst>
        <pc:docMk/>
      </pc:docMkLst>
      <pc:sldChg chg="delSp modSp addCm">
        <pc:chgData name="Aurelia Leeuw" userId="S::aurelia@bellona.org::08af75d4-813d-4551-a15d-fce26ef7ab5a" providerId="AD" clId="Web-{38B30865-11DF-DB86-A513-C42607963602}" dt="2022-03-14T13:50:39.899" v="100"/>
        <pc:sldMkLst>
          <pc:docMk/>
          <pc:sldMk cId="812598325" sldId="258"/>
        </pc:sldMkLst>
        <pc:spChg chg="del mod">
          <ac:chgData name="Aurelia Leeuw" userId="S::aurelia@bellona.org::08af75d4-813d-4551-a15d-fce26ef7ab5a" providerId="AD" clId="Web-{38B30865-11DF-DB86-A513-C42607963602}" dt="2022-03-14T13:50:17.773" v="99"/>
          <ac:spMkLst>
            <pc:docMk/>
            <pc:sldMk cId="812598325" sldId="258"/>
            <ac:spMk id="6" creationId="{B075DCEB-9482-4E47-9668-07686FE232B7}"/>
          </ac:spMkLst>
        </pc:spChg>
      </pc:sldChg>
      <pc:sldChg chg="addSp delSp modSp addCm">
        <pc:chgData name="Aurelia Leeuw" userId="S::aurelia@bellona.org::08af75d4-813d-4551-a15d-fce26ef7ab5a" providerId="AD" clId="Web-{38B30865-11DF-DB86-A513-C42607963602}" dt="2022-03-14T13:49:16.991" v="65"/>
        <pc:sldMkLst>
          <pc:docMk/>
          <pc:sldMk cId="3521476053" sldId="268"/>
        </pc:sldMkLst>
        <pc:spChg chg="mod">
          <ac:chgData name="Aurelia Leeuw" userId="S::aurelia@bellona.org::08af75d4-813d-4551-a15d-fce26ef7ab5a" providerId="AD" clId="Web-{38B30865-11DF-DB86-A513-C42607963602}" dt="2022-03-14T13:41:25.124" v="1" actId="20577"/>
          <ac:spMkLst>
            <pc:docMk/>
            <pc:sldMk cId="3521476053" sldId="268"/>
            <ac:spMk id="2" creationId="{EA3DE8E8-2C43-4222-BBC7-89B4DD22897F}"/>
          </ac:spMkLst>
        </pc:spChg>
        <pc:spChg chg="add mod">
          <ac:chgData name="Aurelia Leeuw" userId="S::aurelia@bellona.org::08af75d4-813d-4551-a15d-fce26ef7ab5a" providerId="AD" clId="Web-{38B30865-11DF-DB86-A513-C42607963602}" dt="2022-03-14T13:45:31.145" v="37" actId="20577"/>
          <ac:spMkLst>
            <pc:docMk/>
            <pc:sldMk cId="3521476053" sldId="268"/>
            <ac:spMk id="3" creationId="{3B23F4B0-A02E-458C-B8A9-454196DC5A2A}"/>
          </ac:spMkLst>
        </pc:spChg>
        <pc:spChg chg="add del">
          <ac:chgData name="Aurelia Leeuw" userId="S::aurelia@bellona.org::08af75d4-813d-4551-a15d-fce26ef7ab5a" providerId="AD" clId="Web-{38B30865-11DF-DB86-A513-C42607963602}" dt="2022-03-14T13:44:59.518" v="15"/>
          <ac:spMkLst>
            <pc:docMk/>
            <pc:sldMk cId="3521476053" sldId="268"/>
            <ac:spMk id="4" creationId="{1ADB8C6C-8C66-4DBE-B6FD-F56653A78A4D}"/>
          </ac:spMkLst>
        </pc:spChg>
        <pc:graphicFrameChg chg="add mod">
          <ac:chgData name="Aurelia Leeuw" userId="S::aurelia@bellona.org::08af75d4-813d-4551-a15d-fce26ef7ab5a" providerId="AD" clId="Web-{38B30865-11DF-DB86-A513-C42607963602}" dt="2022-03-14T13:44:19.924" v="12" actId="1076"/>
          <ac:graphicFrameMkLst>
            <pc:docMk/>
            <pc:sldMk cId="3521476053" sldId="268"/>
            <ac:graphicFrameMk id="6" creationId="{CFB8673A-75F0-4DC8-8A92-78D40E58C5EF}"/>
          </ac:graphicFrameMkLst>
        </pc:graphicFrameChg>
        <pc:graphicFrameChg chg="add del mod">
          <ac:chgData name="Aurelia Leeuw" userId="S::aurelia@bellona.org::08af75d4-813d-4551-a15d-fce26ef7ab5a" providerId="AD" clId="Web-{38B30865-11DF-DB86-A513-C42607963602}" dt="2022-03-14T13:46:19.660" v="48"/>
          <ac:graphicFrameMkLst>
            <pc:docMk/>
            <pc:sldMk cId="3521476053" sldId="268"/>
            <ac:graphicFrameMk id="9" creationId="{F6851738-D662-4121-BD8A-93F2BBF5DED5}"/>
          </ac:graphicFrameMkLst>
        </pc:graphicFrameChg>
        <pc:graphicFrameChg chg="del">
          <ac:chgData name="Aurelia Leeuw" userId="S::aurelia@bellona.org::08af75d4-813d-4551-a15d-fce26ef7ab5a" providerId="AD" clId="Web-{38B30865-11DF-DB86-A513-C42607963602}" dt="2022-03-14T13:43:49.111" v="3"/>
          <ac:graphicFrameMkLst>
            <pc:docMk/>
            <pc:sldMk cId="3521476053" sldId="268"/>
            <ac:graphicFrameMk id="10" creationId="{CFB8673A-75F0-4DC8-8A92-78D40E58C5EF}"/>
          </ac:graphicFrameMkLst>
        </pc:graphicFrameChg>
      </pc:sldChg>
      <pc:sldChg chg="addSp delSp modSp">
        <pc:chgData name="Aurelia Leeuw" userId="S::aurelia@bellona.org::08af75d4-813d-4551-a15d-fce26ef7ab5a" providerId="AD" clId="Web-{38B30865-11DF-DB86-A513-C42607963602}" dt="2022-03-14T13:47:08.161" v="59"/>
        <pc:sldMkLst>
          <pc:docMk/>
          <pc:sldMk cId="1623564023" sldId="269"/>
        </pc:sldMkLst>
        <pc:spChg chg="add del mod">
          <ac:chgData name="Aurelia Leeuw" userId="S::aurelia@bellona.org::08af75d4-813d-4551-a15d-fce26ef7ab5a" providerId="AD" clId="Web-{38B30865-11DF-DB86-A513-C42607963602}" dt="2022-03-14T13:46:12.426" v="46"/>
          <ac:spMkLst>
            <pc:docMk/>
            <pc:sldMk cId="1623564023" sldId="269"/>
            <ac:spMk id="4" creationId="{E46E03DB-AECF-45E8-91B4-5D2F47A63153}"/>
          </ac:spMkLst>
        </pc:spChg>
        <pc:spChg chg="add del mod">
          <ac:chgData name="Aurelia Leeuw" userId="S::aurelia@bellona.org::08af75d4-813d-4551-a15d-fce26ef7ab5a" providerId="AD" clId="Web-{38B30865-11DF-DB86-A513-C42607963602}" dt="2022-03-14T13:46:26.113" v="51"/>
          <ac:spMkLst>
            <pc:docMk/>
            <pc:sldMk cId="1623564023" sldId="269"/>
            <ac:spMk id="7" creationId="{65EA8C0D-6FFC-4997-BE9C-BB45B0BF7571}"/>
          </ac:spMkLst>
        </pc:spChg>
        <pc:spChg chg="add">
          <ac:chgData name="Aurelia Leeuw" userId="S::aurelia@bellona.org::08af75d4-813d-4551-a15d-fce26ef7ab5a" providerId="AD" clId="Web-{38B30865-11DF-DB86-A513-C42607963602}" dt="2022-03-14T13:46:39.098" v="53"/>
          <ac:spMkLst>
            <pc:docMk/>
            <pc:sldMk cId="1623564023" sldId="269"/>
            <ac:spMk id="12" creationId="{145C0206-E1C8-4D5D-BA2E-EF04F548F4C0}"/>
          </ac:spMkLst>
        </pc:spChg>
        <pc:graphicFrameChg chg="add del">
          <ac:chgData name="Aurelia Leeuw" userId="S::aurelia@bellona.org::08af75d4-813d-4551-a15d-fce26ef7ab5a" providerId="AD" clId="Web-{38B30865-11DF-DB86-A513-C42607963602}" dt="2022-03-14T13:46:22.567" v="49"/>
          <ac:graphicFrameMkLst>
            <pc:docMk/>
            <pc:sldMk cId="1623564023" sldId="269"/>
            <ac:graphicFrameMk id="5" creationId="{F6851738-D662-4121-BD8A-93F2BBF5DED5}"/>
          </ac:graphicFrameMkLst>
        </pc:graphicFrameChg>
        <pc:graphicFrameChg chg="add mod">
          <ac:chgData name="Aurelia Leeuw" userId="S::aurelia@bellona.org::08af75d4-813d-4551-a15d-fce26ef7ab5a" providerId="AD" clId="Web-{38B30865-11DF-DB86-A513-C42607963602}" dt="2022-03-14T13:46:30.754" v="52" actId="1076"/>
          <ac:graphicFrameMkLst>
            <pc:docMk/>
            <pc:sldMk cId="1623564023" sldId="269"/>
            <ac:graphicFrameMk id="10" creationId="{774AF6CB-5613-445A-B610-0ED08427C651}"/>
          </ac:graphicFrameMkLst>
        </pc:graphicFrameChg>
        <pc:graphicFrameChg chg="add del mod">
          <ac:chgData name="Aurelia Leeuw" userId="S::aurelia@bellona.org::08af75d4-813d-4551-a15d-fce26ef7ab5a" providerId="AD" clId="Web-{38B30865-11DF-DB86-A513-C42607963602}" dt="2022-03-14T13:47:08.161" v="59"/>
          <ac:graphicFrameMkLst>
            <pc:docMk/>
            <pc:sldMk cId="1623564023" sldId="269"/>
            <ac:graphicFrameMk id="13" creationId="{F341329E-D285-4328-88DC-4870B7F5B37A}"/>
          </ac:graphicFrameMkLst>
        </pc:graphicFrameChg>
      </pc:sldChg>
      <pc:sldChg chg="addSp delSp modSp">
        <pc:chgData name="Aurelia Leeuw" userId="S::aurelia@bellona.org::08af75d4-813d-4551-a15d-fce26ef7ab5a" providerId="AD" clId="Web-{38B30865-11DF-DB86-A513-C42607963602}" dt="2022-03-14T13:47:21.708" v="63" actId="1076"/>
        <pc:sldMkLst>
          <pc:docMk/>
          <pc:sldMk cId="2902835376" sldId="271"/>
        </pc:sldMkLst>
        <pc:spChg chg="add">
          <ac:chgData name="Aurelia Leeuw" userId="S::aurelia@bellona.org::08af75d4-813d-4551-a15d-fce26ef7ab5a" providerId="AD" clId="Web-{38B30865-11DF-DB86-A513-C42607963602}" dt="2022-03-14T13:47:17.942" v="62"/>
          <ac:spMkLst>
            <pc:docMk/>
            <pc:sldMk cId="2902835376" sldId="271"/>
            <ac:spMk id="3" creationId="{E5246FB2-914D-4247-9A6C-582E3213E985}"/>
          </ac:spMkLst>
        </pc:spChg>
        <pc:graphicFrameChg chg="del">
          <ac:chgData name="Aurelia Leeuw" userId="S::aurelia@bellona.org::08af75d4-813d-4551-a15d-fce26ef7ab5a" providerId="AD" clId="Web-{38B30865-11DF-DB86-A513-C42607963602}" dt="2022-03-14T13:46:44.379" v="54"/>
          <ac:graphicFrameMkLst>
            <pc:docMk/>
            <pc:sldMk cId="2902835376" sldId="271"/>
            <ac:graphicFrameMk id="9" creationId="{00000000-0008-0000-0300-000018000000}"/>
          </ac:graphicFrameMkLst>
        </pc:graphicFrameChg>
        <pc:graphicFrameChg chg="add mod">
          <ac:chgData name="Aurelia Leeuw" userId="S::aurelia@bellona.org::08af75d4-813d-4551-a15d-fce26ef7ab5a" providerId="AD" clId="Web-{38B30865-11DF-DB86-A513-C42607963602}" dt="2022-03-14T13:47:21.708" v="63" actId="1076"/>
          <ac:graphicFrameMkLst>
            <pc:docMk/>
            <pc:sldMk cId="2902835376" sldId="271"/>
            <ac:graphicFrameMk id="13" creationId="{77771CA7-A012-4471-AA17-2CB11192BB05}"/>
          </ac:graphicFrameMkLst>
        </pc:graphicFrameChg>
      </pc:sldChg>
      <pc:sldChg chg="add del">
        <pc:chgData name="Aurelia Leeuw" userId="S::aurelia@bellona.org::08af75d4-813d-4551-a15d-fce26ef7ab5a" providerId="AD" clId="Web-{38B30865-11DF-DB86-A513-C42607963602}" dt="2022-03-14T13:46:10.051" v="45"/>
        <pc:sldMkLst>
          <pc:docMk/>
          <pc:sldMk cId="2969473855" sldId="273"/>
        </pc:sldMkLst>
      </pc:sldChg>
    </pc:docChg>
  </pc:docChgLst>
  <pc:docChgLst>
    <pc:chgData name="Marta Lovisolo" userId="S::marta@bellona.org::40c755db-00ed-42d4-83ab-3d9ea4448e05" providerId="AD" clId="Web-{9363FA61-1308-6BA4-4393-0A29F2254C20}"/>
    <pc:docChg chg="">
      <pc:chgData name="Marta Lovisolo" userId="S::marta@bellona.org::40c755db-00ed-42d4-83ab-3d9ea4448e05" providerId="AD" clId="Web-{9363FA61-1308-6BA4-4393-0A29F2254C20}" dt="2022-03-14T14:13:50.296" v="0"/>
      <pc:docMkLst>
        <pc:docMk/>
      </pc:docMkLst>
      <pc:sldChg chg="addCm">
        <pc:chgData name="Marta Lovisolo" userId="S::marta@bellona.org::40c755db-00ed-42d4-83ab-3d9ea4448e05" providerId="AD" clId="Web-{9363FA61-1308-6BA4-4393-0A29F2254C20}" dt="2022-03-14T14:13:50.296" v="0"/>
        <pc:sldMkLst>
          <pc:docMk/>
          <pc:sldMk cId="3521476053" sldId="268"/>
        </pc:sldMkLst>
      </pc:sldChg>
    </pc:docChg>
  </pc:docChgLst>
  <pc:docChgLst>
    <pc:chgData name="Keith" userId="d38c1688-2d37-41dd-ab64-8a8bb544de8e" providerId="ADAL" clId="{9F16E9DD-F80E-4A0C-BA3E-E486ED2D3E1C}"/>
    <pc:docChg chg="undo redo custSel addSld modSld sldOrd">
      <pc:chgData name="Keith" userId="d38c1688-2d37-41dd-ab64-8a8bb544de8e" providerId="ADAL" clId="{9F16E9DD-F80E-4A0C-BA3E-E486ED2D3E1C}" dt="2022-03-11T12:21:59.794" v="1366"/>
      <pc:docMkLst>
        <pc:docMk/>
      </pc:docMkLst>
      <pc:sldChg chg="ord">
        <pc:chgData name="Keith" userId="d38c1688-2d37-41dd-ab64-8a8bb544de8e" providerId="ADAL" clId="{9F16E9DD-F80E-4A0C-BA3E-E486ED2D3E1C}" dt="2022-03-11T11:25:13.667" v="1242"/>
        <pc:sldMkLst>
          <pc:docMk/>
          <pc:sldMk cId="812598325" sldId="258"/>
        </pc:sldMkLst>
      </pc:sldChg>
      <pc:sldChg chg="modSp mod ord">
        <pc:chgData name="Keith" userId="d38c1688-2d37-41dd-ab64-8a8bb544de8e" providerId="ADAL" clId="{9F16E9DD-F80E-4A0C-BA3E-E486ED2D3E1C}" dt="2022-03-11T11:25:10.466" v="1240"/>
        <pc:sldMkLst>
          <pc:docMk/>
          <pc:sldMk cId="1668268634" sldId="262"/>
        </pc:sldMkLst>
        <pc:spChg chg="mod">
          <ac:chgData name="Keith" userId="d38c1688-2d37-41dd-ab64-8a8bb544de8e" providerId="ADAL" clId="{9F16E9DD-F80E-4A0C-BA3E-E486ED2D3E1C}" dt="2022-03-11T09:45:18.742" v="324" actId="20577"/>
          <ac:spMkLst>
            <pc:docMk/>
            <pc:sldMk cId="1668268634" sldId="262"/>
            <ac:spMk id="4" creationId="{66847B49-6E28-44AB-B263-0811C1255ECC}"/>
          </ac:spMkLst>
        </pc:spChg>
        <pc:picChg chg="mod">
          <ac:chgData name="Keith" userId="d38c1688-2d37-41dd-ab64-8a8bb544de8e" providerId="ADAL" clId="{9F16E9DD-F80E-4A0C-BA3E-E486ED2D3E1C}" dt="2022-03-11T09:45:35.370" v="326" actId="1076"/>
          <ac:picMkLst>
            <pc:docMk/>
            <pc:sldMk cId="1668268634" sldId="262"/>
            <ac:picMk id="12" creationId="{F75BF7E2-3CF2-40DB-A757-C1FF5A054393}"/>
          </ac:picMkLst>
        </pc:picChg>
      </pc:sldChg>
      <pc:sldChg chg="addSp delSp modSp mod">
        <pc:chgData name="Keith" userId="d38c1688-2d37-41dd-ab64-8a8bb544de8e" providerId="ADAL" clId="{9F16E9DD-F80E-4A0C-BA3E-E486ED2D3E1C}" dt="2022-03-11T11:37:56.524" v="1283" actId="27918"/>
        <pc:sldMkLst>
          <pc:docMk/>
          <pc:sldMk cId="167362003" sldId="264"/>
        </pc:sldMkLst>
        <pc:spChg chg="mod">
          <ac:chgData name="Keith" userId="d38c1688-2d37-41dd-ab64-8a8bb544de8e" providerId="ADAL" clId="{9F16E9DD-F80E-4A0C-BA3E-E486ED2D3E1C}" dt="2022-03-11T10:43:22.816" v="1238" actId="20577"/>
          <ac:spMkLst>
            <pc:docMk/>
            <pc:sldMk cId="167362003" sldId="264"/>
            <ac:spMk id="3" creationId="{DADB2D7F-FC13-436B-BB2E-D9769B15CC7E}"/>
          </ac:spMkLst>
        </pc:spChg>
        <pc:spChg chg="del mod">
          <ac:chgData name="Keith" userId="d38c1688-2d37-41dd-ab64-8a8bb544de8e" providerId="ADAL" clId="{9F16E9DD-F80E-4A0C-BA3E-E486ED2D3E1C}" dt="2022-03-11T10:01:31.355" v="632" actId="478"/>
          <ac:spMkLst>
            <pc:docMk/>
            <pc:sldMk cId="167362003" sldId="264"/>
            <ac:spMk id="5" creationId="{CE1AD887-DB61-4594-A06A-6C18EE0BB721}"/>
          </ac:spMkLst>
        </pc:spChg>
        <pc:spChg chg="add del mod">
          <ac:chgData name="Keith" userId="d38c1688-2d37-41dd-ab64-8a8bb544de8e" providerId="ADAL" clId="{9F16E9DD-F80E-4A0C-BA3E-E486ED2D3E1C}" dt="2022-03-11T11:36:52.171" v="1275" actId="478"/>
          <ac:spMkLst>
            <pc:docMk/>
            <pc:sldMk cId="167362003" sldId="264"/>
            <ac:spMk id="6" creationId="{84C3B958-A8D9-452E-90B0-B7D0F0C75A55}"/>
          </ac:spMkLst>
        </pc:spChg>
        <pc:spChg chg="mod">
          <ac:chgData name="Keith" userId="d38c1688-2d37-41dd-ab64-8a8bb544de8e" providerId="ADAL" clId="{9F16E9DD-F80E-4A0C-BA3E-E486ED2D3E1C}" dt="2022-03-11T10:26:22.088" v="1118" actId="1036"/>
          <ac:spMkLst>
            <pc:docMk/>
            <pc:sldMk cId="167362003" sldId="264"/>
            <ac:spMk id="9" creationId="{1706F5B2-156C-4FD1-843E-CA6A74207702}"/>
          </ac:spMkLst>
        </pc:spChg>
        <pc:spChg chg="add del mod">
          <ac:chgData name="Keith" userId="d38c1688-2d37-41dd-ab64-8a8bb544de8e" providerId="ADAL" clId="{9F16E9DD-F80E-4A0C-BA3E-E486ED2D3E1C}" dt="2022-03-11T09:58:25.944" v="477" actId="478"/>
          <ac:spMkLst>
            <pc:docMk/>
            <pc:sldMk cId="167362003" sldId="264"/>
            <ac:spMk id="13" creationId="{11DC860C-C242-4FA4-BFF1-E358022B1E78}"/>
          </ac:spMkLst>
        </pc:spChg>
        <pc:spChg chg="add del mod">
          <ac:chgData name="Keith" userId="d38c1688-2d37-41dd-ab64-8a8bb544de8e" providerId="ADAL" clId="{9F16E9DD-F80E-4A0C-BA3E-E486ED2D3E1C}" dt="2022-03-11T09:58:22.796" v="476" actId="478"/>
          <ac:spMkLst>
            <pc:docMk/>
            <pc:sldMk cId="167362003" sldId="264"/>
            <ac:spMk id="16" creationId="{CBF7CD57-9BCD-454E-B961-A34DA03D59B2}"/>
          </ac:spMkLst>
        </pc:spChg>
        <pc:spChg chg="add del mod">
          <ac:chgData name="Keith" userId="d38c1688-2d37-41dd-ab64-8a8bb544de8e" providerId="ADAL" clId="{9F16E9DD-F80E-4A0C-BA3E-E486ED2D3E1C}" dt="2022-03-11T10:02:46.757" v="679" actId="478"/>
          <ac:spMkLst>
            <pc:docMk/>
            <pc:sldMk cId="167362003" sldId="264"/>
            <ac:spMk id="17" creationId="{26309C21-360C-46F3-841A-135EB0E7FB5E}"/>
          </ac:spMkLst>
        </pc:spChg>
        <pc:spChg chg="add del mod">
          <ac:chgData name="Keith" userId="d38c1688-2d37-41dd-ab64-8a8bb544de8e" providerId="ADAL" clId="{9F16E9DD-F80E-4A0C-BA3E-E486ED2D3E1C}" dt="2022-03-11T09:59:38.081" v="509" actId="478"/>
          <ac:spMkLst>
            <pc:docMk/>
            <pc:sldMk cId="167362003" sldId="264"/>
            <ac:spMk id="18" creationId="{CD71749C-3808-44C3-84C3-D1599AABBAD4}"/>
          </ac:spMkLst>
        </pc:spChg>
        <pc:spChg chg="add del mod">
          <ac:chgData name="Keith" userId="d38c1688-2d37-41dd-ab64-8a8bb544de8e" providerId="ADAL" clId="{9F16E9DD-F80E-4A0C-BA3E-E486ED2D3E1C}" dt="2022-03-11T10:02:25.876" v="668" actId="478"/>
          <ac:spMkLst>
            <pc:docMk/>
            <pc:sldMk cId="167362003" sldId="264"/>
            <ac:spMk id="19" creationId="{77E597B6-CFD3-4B5E-91BF-6009BDB63968}"/>
          </ac:spMkLst>
        </pc:spChg>
        <pc:spChg chg="add mod">
          <ac:chgData name="Keith" userId="d38c1688-2d37-41dd-ab64-8a8bb544de8e" providerId="ADAL" clId="{9F16E9DD-F80E-4A0C-BA3E-E486ED2D3E1C}" dt="2022-03-11T10:24:32.905" v="1045" actId="20577"/>
          <ac:spMkLst>
            <pc:docMk/>
            <pc:sldMk cId="167362003" sldId="264"/>
            <ac:spMk id="20" creationId="{63826630-860C-446E-8B08-AA62E1EFE4E8}"/>
          </ac:spMkLst>
        </pc:spChg>
        <pc:graphicFrameChg chg="del mod">
          <ac:chgData name="Keith" userId="d38c1688-2d37-41dd-ab64-8a8bb544de8e" providerId="ADAL" clId="{9F16E9DD-F80E-4A0C-BA3E-E486ED2D3E1C}" dt="2022-03-11T11:36:48.868" v="1272" actId="478"/>
          <ac:graphicFrameMkLst>
            <pc:docMk/>
            <pc:sldMk cId="167362003" sldId="264"/>
            <ac:graphicFrameMk id="10" creationId="{44AEE15A-5FFA-4DE6-A9E5-D198D1288E47}"/>
          </ac:graphicFrameMkLst>
        </pc:graphicFrameChg>
        <pc:graphicFrameChg chg="mod">
          <ac:chgData name="Keith" userId="d38c1688-2d37-41dd-ab64-8a8bb544de8e" providerId="ADAL" clId="{9F16E9DD-F80E-4A0C-BA3E-E486ED2D3E1C}" dt="2022-03-11T11:36:56.752" v="1277" actId="1076"/>
          <ac:graphicFrameMkLst>
            <pc:docMk/>
            <pc:sldMk cId="167362003" sldId="264"/>
            <ac:graphicFrameMk id="11" creationId="{E21FAC93-41FC-4784-8F22-2CB1F6271FA6}"/>
          </ac:graphicFrameMkLst>
        </pc:graphicFrameChg>
        <pc:graphicFrameChg chg="mod">
          <ac:chgData name="Keith" userId="d38c1688-2d37-41dd-ab64-8a8bb544de8e" providerId="ADAL" clId="{9F16E9DD-F80E-4A0C-BA3E-E486ED2D3E1C}" dt="2022-03-11T10:02:37.689" v="678" actId="255"/>
          <ac:graphicFrameMkLst>
            <pc:docMk/>
            <pc:sldMk cId="167362003" sldId="264"/>
            <ac:graphicFrameMk id="14" creationId="{CDC02C63-7144-4615-9D8D-103FC39412CC}"/>
          </ac:graphicFrameMkLst>
        </pc:graphicFrameChg>
        <pc:graphicFrameChg chg="add del mod">
          <ac:chgData name="Keith" userId="d38c1688-2d37-41dd-ab64-8a8bb544de8e" providerId="ADAL" clId="{9F16E9DD-F80E-4A0C-BA3E-E486ED2D3E1C}" dt="2022-03-11T11:30:52.763" v="1265" actId="478"/>
          <ac:graphicFrameMkLst>
            <pc:docMk/>
            <pc:sldMk cId="167362003" sldId="264"/>
            <ac:graphicFrameMk id="21" creationId="{61271096-E94E-4E97-B998-BCD732A42094}"/>
          </ac:graphicFrameMkLst>
        </pc:graphicFrameChg>
        <pc:graphicFrameChg chg="add del mod">
          <ac:chgData name="Keith" userId="d38c1688-2d37-41dd-ab64-8a8bb544de8e" providerId="ADAL" clId="{9F16E9DD-F80E-4A0C-BA3E-E486ED2D3E1C}" dt="2022-03-11T11:27:38.446" v="1252"/>
          <ac:graphicFrameMkLst>
            <pc:docMk/>
            <pc:sldMk cId="167362003" sldId="264"/>
            <ac:graphicFrameMk id="22" creationId="{B31454F9-F573-413C-B062-B4305CB4920B}"/>
          </ac:graphicFrameMkLst>
        </pc:graphicFrameChg>
        <pc:graphicFrameChg chg="add del mod">
          <ac:chgData name="Keith" userId="d38c1688-2d37-41dd-ab64-8a8bb544de8e" providerId="ADAL" clId="{9F16E9DD-F80E-4A0C-BA3E-E486ED2D3E1C}" dt="2022-03-11T11:31:44.698" v="1270" actId="478"/>
          <ac:graphicFrameMkLst>
            <pc:docMk/>
            <pc:sldMk cId="167362003" sldId="264"/>
            <ac:graphicFrameMk id="23" creationId="{61271096-E94E-4E97-B998-BCD732A42094}"/>
          </ac:graphicFrameMkLst>
        </pc:graphicFrameChg>
        <pc:graphicFrameChg chg="add mod">
          <ac:chgData name="Keith" userId="d38c1688-2d37-41dd-ab64-8a8bb544de8e" providerId="ADAL" clId="{9F16E9DD-F80E-4A0C-BA3E-E486ED2D3E1C}" dt="2022-03-11T11:37:21.388" v="1280"/>
          <ac:graphicFrameMkLst>
            <pc:docMk/>
            <pc:sldMk cId="167362003" sldId="264"/>
            <ac:graphicFrameMk id="24" creationId="{44AEE15A-5FFA-4DE6-A9E5-D198D1288E47}"/>
          </ac:graphicFrameMkLst>
        </pc:graphicFrameChg>
        <pc:picChg chg="add del">
          <ac:chgData name="Keith" userId="d38c1688-2d37-41dd-ab64-8a8bb544de8e" providerId="ADAL" clId="{9F16E9DD-F80E-4A0C-BA3E-E486ED2D3E1C}" dt="2022-03-11T11:26:30.369" v="1244" actId="478"/>
          <ac:picMkLst>
            <pc:docMk/>
            <pc:sldMk cId="167362003" sldId="264"/>
            <ac:picMk id="1025" creationId="{66296AA4-D842-48EC-BF20-E7C50C450688}"/>
          </ac:picMkLst>
        </pc:picChg>
      </pc:sldChg>
      <pc:sldChg chg="modSp">
        <pc:chgData name="Keith" userId="d38c1688-2d37-41dd-ab64-8a8bb544de8e" providerId="ADAL" clId="{9F16E9DD-F80E-4A0C-BA3E-E486ED2D3E1C}" dt="2022-03-11T11:39:53.298" v="1294"/>
        <pc:sldMkLst>
          <pc:docMk/>
          <pc:sldMk cId="3521476053" sldId="268"/>
        </pc:sldMkLst>
        <pc:spChg chg="mod">
          <ac:chgData name="Keith" userId="d38c1688-2d37-41dd-ab64-8a8bb544de8e" providerId="ADAL" clId="{9F16E9DD-F80E-4A0C-BA3E-E486ED2D3E1C}" dt="2022-03-11T10:16:56.941" v="929" actId="20577"/>
          <ac:spMkLst>
            <pc:docMk/>
            <pc:sldMk cId="3521476053" sldId="268"/>
            <ac:spMk id="2" creationId="{EA3DE8E8-2C43-4222-BBC7-89B4DD22897F}"/>
          </ac:spMkLst>
        </pc:spChg>
        <pc:spChg chg="mod">
          <ac:chgData name="Keith" userId="d38c1688-2d37-41dd-ab64-8a8bb544de8e" providerId="ADAL" clId="{9F16E9DD-F80E-4A0C-BA3E-E486ED2D3E1C}" dt="2022-03-11T10:37:55.688" v="1135" actId="20577"/>
          <ac:spMkLst>
            <pc:docMk/>
            <pc:sldMk cId="3521476053" sldId="268"/>
            <ac:spMk id="4" creationId="{BC724D75-7F1B-4339-B58C-16A9EEF11B2A}"/>
          </ac:spMkLst>
        </pc:spChg>
        <pc:spChg chg="add del mod">
          <ac:chgData name="Keith" userId="d38c1688-2d37-41dd-ab64-8a8bb544de8e" providerId="ADAL" clId="{9F16E9DD-F80E-4A0C-BA3E-E486ED2D3E1C}" dt="2022-03-11T11:43:28.904" v="1310" actId="478"/>
          <ac:spMkLst>
            <pc:docMk/>
            <pc:sldMk cId="3521476053" sldId="268"/>
            <ac:spMk id="11" creationId="{5C92D496-5CAE-47F7-A1CD-4B2DB50F7F20}"/>
          </ac:spMkLst>
        </pc:spChg>
        <pc:spChg chg="add del mod">
          <ac:chgData name="Keith" userId="d38c1688-2d37-41dd-ab64-8a8bb544de8e" providerId="ADAL" clId="{9F16E9DD-F80E-4A0C-BA3E-E486ED2D3E1C}" dt="2022-03-11T11:44:00.773" v="1316" actId="478"/>
          <ac:spMkLst>
            <pc:docMk/>
            <pc:sldMk cId="3521476053" sldId="268"/>
            <ac:spMk id="13" creationId="{8CE420FB-FFC3-4EFF-A7DC-60C2CEF8CA2C}"/>
          </ac:spMkLst>
        </pc:spChg>
        <pc:graphicFrameChg chg="add del">
          <ac:chgData name="Keith" userId="d38c1688-2d37-41dd-ab64-8a8bb544de8e" providerId="ADAL" clId="{9F16E9DD-F80E-4A0C-BA3E-E486ED2D3E1C}" dt="2022-03-11T11:43:58.401" v="1315" actId="478"/>
          <ac:graphicFrameMkLst>
            <pc:docMk/>
            <pc:sldMk cId="3521476053" sldId="268"/>
            <ac:graphicFrameMk id="5" creationId="{CFB8673A-75F0-4DC8-8A92-78D40E58C5EF}"/>
          </ac:graphicFrameMkLst>
        </pc:graphicFrameChg>
        <pc:graphicFrameChg chg="add del mod">
          <ac:chgData name="Keith" userId="d38c1688-2d37-41dd-ab64-8a8bb544de8e" providerId="ADAL" clId="{9F16E9DD-F80E-4A0C-BA3E-E486ED2D3E1C}" dt="2022-03-11T11:38:46.168" v="1286" actId="21"/>
          <ac:graphicFrameMkLst>
            <pc:docMk/>
            <pc:sldMk cId="3521476053" sldId="268"/>
            <ac:graphicFrameMk id="8" creationId="{846374A6-A729-485B-9A07-AC4114DCF7C5}"/>
          </ac:graphicFrameMkLst>
        </pc:graphicFrameChg>
        <pc:graphicFrameChg chg="modGraphic">
          <ac:chgData name="Keith" userId="d38c1688-2d37-41dd-ab64-8a8bb544de8e" providerId="ADAL" clId="{9F16E9DD-F80E-4A0C-BA3E-E486ED2D3E1C}" dt="2022-03-11T11:39:53.298" v="1294"/>
          <ac:graphicFrameMkLst>
            <pc:docMk/>
            <pc:sldMk cId="3521476053" sldId="268"/>
            <ac:graphicFrameMk id="9" creationId="{1621127C-1228-4FF7-B78E-DE4047705F1A}"/>
          </ac:graphicFrameMkLst>
        </pc:graphicFrameChg>
        <pc:graphicFrameChg chg="add mod modGraphic">
          <ac:chgData name="Keith" userId="d38c1688-2d37-41dd-ab64-8a8bb544de8e" providerId="ADAL" clId="{9F16E9DD-F80E-4A0C-BA3E-E486ED2D3E1C}" dt="2022-03-11T12:17:01.284" v="1350" actId="1076"/>
          <ac:graphicFrameMkLst>
            <pc:docMk/>
            <pc:sldMk cId="3521476053" sldId="268"/>
            <ac:graphicFrameMk id="10" creationId="{CFB8673A-75F0-4DC8-8A92-78D40E58C5EF}"/>
          </ac:graphicFrameMkLst>
        </pc:graphicFrameChg>
        <pc:picChg chg="del">
          <ac:chgData name="Keith" userId="d38c1688-2d37-41dd-ab64-8a8bb544de8e" providerId="ADAL" clId="{9F16E9DD-F80E-4A0C-BA3E-E486ED2D3E1C}" dt="2022-03-11T09:45:40.362" v="327" actId="478"/>
          <ac:picMkLst>
            <pc:docMk/>
            <pc:sldMk cId="3521476053" sldId="268"/>
            <ac:picMk id="6" creationId="{57C3A9DB-F858-4F07-A73F-4DC86437AB8B}"/>
          </ac:picMkLst>
        </pc:picChg>
        <pc:picChg chg="add mod">
          <ac:chgData name="Keith" userId="d38c1688-2d37-41dd-ab64-8a8bb544de8e" providerId="ADAL" clId="{9F16E9DD-F80E-4A0C-BA3E-E486ED2D3E1C}" dt="2022-03-11T09:45:40.722" v="328"/>
          <ac:picMkLst>
            <pc:docMk/>
            <pc:sldMk cId="3521476053" sldId="268"/>
            <ac:picMk id="7" creationId="{EB1ADE54-0945-487E-A78C-CD9E512A3A08}"/>
          </ac:picMkLst>
        </pc:picChg>
      </pc:sldChg>
      <pc:sldChg chg="addSp delSp modSp mod">
        <pc:chgData name="Keith" userId="d38c1688-2d37-41dd-ab64-8a8bb544de8e" providerId="ADAL" clId="{9F16E9DD-F80E-4A0C-BA3E-E486ED2D3E1C}" dt="2022-03-11T12:17:03.623" v="1351" actId="20577"/>
        <pc:sldMkLst>
          <pc:docMk/>
          <pc:sldMk cId="1623564023" sldId="269"/>
        </pc:sldMkLst>
        <pc:spChg chg="mod">
          <ac:chgData name="Keith" userId="d38c1688-2d37-41dd-ab64-8a8bb544de8e" providerId="ADAL" clId="{9F16E9DD-F80E-4A0C-BA3E-E486ED2D3E1C}" dt="2022-03-11T12:17:03.623" v="1351" actId="20577"/>
          <ac:spMkLst>
            <pc:docMk/>
            <pc:sldMk cId="1623564023" sldId="269"/>
            <ac:spMk id="7" creationId="{4DD3958B-28DD-4471-9F56-04167B871B3C}"/>
          </ac:spMkLst>
        </pc:spChg>
        <pc:picChg chg="del">
          <ac:chgData name="Keith" userId="d38c1688-2d37-41dd-ab64-8a8bb544de8e" providerId="ADAL" clId="{9F16E9DD-F80E-4A0C-BA3E-E486ED2D3E1C}" dt="2022-03-11T09:45:43.393" v="329" actId="478"/>
          <ac:picMkLst>
            <pc:docMk/>
            <pc:sldMk cId="1623564023" sldId="269"/>
            <ac:picMk id="6" creationId="{D1CB27A7-7988-4FB3-AE77-5F49C281A2F0}"/>
          </ac:picMkLst>
        </pc:picChg>
        <pc:picChg chg="add mod">
          <ac:chgData name="Keith" userId="d38c1688-2d37-41dd-ab64-8a8bb544de8e" providerId="ADAL" clId="{9F16E9DD-F80E-4A0C-BA3E-E486ED2D3E1C}" dt="2022-03-11T09:45:43.691" v="330"/>
          <ac:picMkLst>
            <pc:docMk/>
            <pc:sldMk cId="1623564023" sldId="269"/>
            <ac:picMk id="8" creationId="{B65C697C-8F62-4416-95E2-96ECB67EEB54}"/>
          </ac:picMkLst>
        </pc:picChg>
      </pc:sldChg>
      <pc:sldChg chg="addSp delSp modSp mod">
        <pc:chgData name="Keith" userId="d38c1688-2d37-41dd-ab64-8a8bb544de8e" providerId="ADAL" clId="{9F16E9DD-F80E-4A0C-BA3E-E486ED2D3E1C}" dt="2022-03-11T12:21:59.794" v="1366"/>
        <pc:sldMkLst>
          <pc:docMk/>
          <pc:sldMk cId="2902835376" sldId="271"/>
        </pc:sldMkLst>
        <pc:spChg chg="add del mod">
          <ac:chgData name="Keith" userId="d38c1688-2d37-41dd-ab64-8a8bb544de8e" providerId="ADAL" clId="{9F16E9DD-F80E-4A0C-BA3E-E486ED2D3E1C}" dt="2022-03-11T12:19:45.543" v="1355" actId="478"/>
          <ac:spMkLst>
            <pc:docMk/>
            <pc:sldMk cId="2902835376" sldId="271"/>
            <ac:spMk id="4" creationId="{FC8281D5-9C63-4192-AD96-95C14335DD69}"/>
          </ac:spMkLst>
        </pc:spChg>
        <pc:graphicFrameChg chg="del">
          <ac:chgData name="Keith" userId="d38c1688-2d37-41dd-ab64-8a8bb544de8e" providerId="ADAL" clId="{9F16E9DD-F80E-4A0C-BA3E-E486ED2D3E1C}" dt="2022-03-11T12:19:43.144" v="1354" actId="478"/>
          <ac:graphicFrameMkLst>
            <pc:docMk/>
            <pc:sldMk cId="2902835376" sldId="271"/>
            <ac:graphicFrameMk id="5" creationId="{F341329E-D285-4328-88DC-4870B7F5B37A}"/>
          </ac:graphicFrameMkLst>
        </pc:graphicFrameChg>
        <pc:graphicFrameChg chg="add del mod modGraphic">
          <ac:chgData name="Keith" userId="d38c1688-2d37-41dd-ab64-8a8bb544de8e" providerId="ADAL" clId="{9F16E9DD-F80E-4A0C-BA3E-E486ED2D3E1C}" dt="2022-03-11T12:21:59.794" v="1366"/>
          <ac:graphicFrameMkLst>
            <pc:docMk/>
            <pc:sldMk cId="2902835376" sldId="271"/>
            <ac:graphicFrameMk id="9" creationId="{00000000-0008-0000-0300-000018000000}"/>
          </ac:graphicFrameMkLst>
        </pc:graphicFrameChg>
        <pc:picChg chg="del">
          <ac:chgData name="Keith" userId="d38c1688-2d37-41dd-ab64-8a8bb544de8e" providerId="ADAL" clId="{9F16E9DD-F80E-4A0C-BA3E-E486ED2D3E1C}" dt="2022-03-11T09:45:49.991" v="331" actId="478"/>
          <ac:picMkLst>
            <pc:docMk/>
            <pc:sldMk cId="2902835376" sldId="271"/>
            <ac:picMk id="6" creationId="{E7EBED12-351B-47D4-9FF2-1BF38120751A}"/>
          </ac:picMkLst>
        </pc:picChg>
        <pc:picChg chg="add mod">
          <ac:chgData name="Keith" userId="d38c1688-2d37-41dd-ab64-8a8bb544de8e" providerId="ADAL" clId="{9F16E9DD-F80E-4A0C-BA3E-E486ED2D3E1C}" dt="2022-03-11T09:45:50.283" v="332"/>
          <ac:picMkLst>
            <pc:docMk/>
            <pc:sldMk cId="2902835376" sldId="271"/>
            <ac:picMk id="8" creationId="{77EE8C28-F51D-4B40-AEDE-61BE1451EE9C}"/>
          </ac:picMkLst>
        </pc:picChg>
      </pc:sldChg>
      <pc:sldChg chg="addSp delSp modSp new mod">
        <pc:chgData name="Keith" userId="d38c1688-2d37-41dd-ab64-8a8bb544de8e" providerId="ADAL" clId="{9F16E9DD-F80E-4A0C-BA3E-E486ED2D3E1C}" dt="2022-03-11T10:40:36.956" v="1216" actId="20577"/>
        <pc:sldMkLst>
          <pc:docMk/>
          <pc:sldMk cId="2414615547" sldId="272"/>
        </pc:sldMkLst>
        <pc:spChg chg="del">
          <ac:chgData name="Keith" userId="d38c1688-2d37-41dd-ab64-8a8bb544de8e" providerId="ADAL" clId="{9F16E9DD-F80E-4A0C-BA3E-E486ED2D3E1C}" dt="2022-03-11T08:40:09.876" v="2" actId="478"/>
          <ac:spMkLst>
            <pc:docMk/>
            <pc:sldMk cId="2414615547" sldId="272"/>
            <ac:spMk id="3" creationId="{DC6E6D6D-8555-44C9-9F0A-F12B3B6C373F}"/>
          </ac:spMkLst>
        </pc:spChg>
        <pc:spChg chg="del">
          <ac:chgData name="Keith" userId="d38c1688-2d37-41dd-ab64-8a8bb544de8e" providerId="ADAL" clId="{9F16E9DD-F80E-4A0C-BA3E-E486ED2D3E1C}" dt="2022-03-11T08:40:07.430" v="1" actId="478"/>
          <ac:spMkLst>
            <pc:docMk/>
            <pc:sldMk cId="2414615547" sldId="272"/>
            <ac:spMk id="4" creationId="{9CDA5E56-3FC4-4E33-9A06-F1DECE541DAB}"/>
          </ac:spMkLst>
        </pc:spChg>
        <pc:spChg chg="add mod">
          <ac:chgData name="Keith" userId="d38c1688-2d37-41dd-ab64-8a8bb544de8e" providerId="ADAL" clId="{9F16E9DD-F80E-4A0C-BA3E-E486ED2D3E1C}" dt="2022-03-11T10:40:36.956" v="1216" actId="20577"/>
          <ac:spMkLst>
            <pc:docMk/>
            <pc:sldMk cId="2414615547" sldId="272"/>
            <ac:spMk id="5" creationId="{F53B44DB-DEC4-4E7C-B800-AB7EE17E4852}"/>
          </ac:spMkLst>
        </pc:spChg>
      </pc:sldChg>
    </pc:docChg>
  </pc:docChgLst>
  <pc:docChgLst>
    <pc:chgData name="Rebecka Larsson" userId="S::rebecka@bellona.org::6ec1df6c-79c7-41c0-afa6-18df08fef399" providerId="AD" clId="Web-{56CF9344-F6BB-51E6-9A7E-534DF8E1988C}"/>
    <pc:docChg chg="modSld">
      <pc:chgData name="Rebecka Larsson" userId="S::rebecka@bellona.org::6ec1df6c-79c7-41c0-afa6-18df08fef399" providerId="AD" clId="Web-{56CF9344-F6BB-51E6-9A7E-534DF8E1988C}" dt="2022-03-15T13:12:34.439" v="18" actId="14100"/>
      <pc:docMkLst>
        <pc:docMk/>
      </pc:docMkLst>
      <pc:sldChg chg="addSp delSp modSp addAnim delAnim">
        <pc:chgData name="Rebecka Larsson" userId="S::rebecka@bellona.org::6ec1df6c-79c7-41c0-afa6-18df08fef399" providerId="AD" clId="Web-{56CF9344-F6BB-51E6-9A7E-534DF8E1988C}" dt="2022-03-15T13:12:34.439" v="18" actId="14100"/>
        <pc:sldMkLst>
          <pc:docMk/>
          <pc:sldMk cId="2343098971" sldId="278"/>
        </pc:sldMkLst>
        <pc:spChg chg="add del mod">
          <ac:chgData name="Rebecka Larsson" userId="S::rebecka@bellona.org::6ec1df6c-79c7-41c0-afa6-18df08fef399" providerId="AD" clId="Web-{56CF9344-F6BB-51E6-9A7E-534DF8E1988C}" dt="2022-03-15T13:12:34.439" v="18" actId="14100"/>
          <ac:spMkLst>
            <pc:docMk/>
            <pc:sldMk cId="2343098971" sldId="278"/>
            <ac:spMk id="13" creationId="{23AA66A7-E8D4-4D19-A21F-FE44C8C8ADFC}"/>
          </ac:spMkLst>
        </pc:spChg>
        <pc:picChg chg="add del mod">
          <ac:chgData name="Rebecka Larsson" userId="S::rebecka@bellona.org::6ec1df6c-79c7-41c0-afa6-18df08fef399" providerId="AD" clId="Web-{56CF9344-F6BB-51E6-9A7E-534DF8E1988C}" dt="2022-03-15T13:11:57.094" v="2"/>
          <ac:picMkLst>
            <pc:docMk/>
            <pc:sldMk cId="2343098971" sldId="278"/>
            <ac:picMk id="3" creationId="{6A081360-1BBC-4951-94F7-57AC705123B3}"/>
          </ac:picMkLst>
        </pc:picChg>
      </pc:sldChg>
    </pc:docChg>
  </pc:docChgLst>
  <pc:docChgLst>
    <pc:chgData name="Marta Lovisolo" userId="40c755db-00ed-42d4-83ab-3d9ea4448e05" providerId="ADAL" clId="{40722C74-D7BD-4B3D-80B6-1F2C7D4575D7}"/>
    <pc:docChg chg="modSld">
      <pc:chgData name="Marta Lovisolo" userId="40c755db-00ed-42d4-83ab-3d9ea4448e05" providerId="ADAL" clId="{40722C74-D7BD-4B3D-80B6-1F2C7D4575D7}" dt="2022-03-14T13:53:42.700" v="31" actId="1076"/>
      <pc:docMkLst>
        <pc:docMk/>
      </pc:docMkLst>
      <pc:sldChg chg="modSp">
        <pc:chgData name="Marta Lovisolo" userId="40c755db-00ed-42d4-83ab-3d9ea4448e05" providerId="ADAL" clId="{40722C74-D7BD-4B3D-80B6-1F2C7D4575D7}" dt="2022-03-14T13:44:40.181" v="4" actId="208"/>
        <pc:sldMkLst>
          <pc:docMk/>
          <pc:sldMk cId="812598325" sldId="258"/>
        </pc:sldMkLst>
        <pc:graphicFrameChg chg="mod">
          <ac:chgData name="Marta Lovisolo" userId="40c755db-00ed-42d4-83ab-3d9ea4448e05" providerId="ADAL" clId="{40722C74-D7BD-4B3D-80B6-1F2C7D4575D7}" dt="2022-03-14T13:44:40.181" v="4" actId="208"/>
          <ac:graphicFrameMkLst>
            <pc:docMk/>
            <pc:sldMk cId="812598325" sldId="258"/>
            <ac:graphicFrameMk id="4" creationId="{5331823A-D11D-4DCB-B015-4B75F1310B9F}"/>
          </ac:graphicFrameMkLst>
        </pc:graphicFrameChg>
      </pc:sldChg>
      <pc:sldChg chg="modSp mod">
        <pc:chgData name="Marta Lovisolo" userId="40c755db-00ed-42d4-83ab-3d9ea4448e05" providerId="ADAL" clId="{40722C74-D7BD-4B3D-80B6-1F2C7D4575D7}" dt="2022-03-14T13:52:25.693" v="18" actId="255"/>
        <pc:sldMkLst>
          <pc:docMk/>
          <pc:sldMk cId="3521476053" sldId="268"/>
        </pc:sldMkLst>
        <pc:graphicFrameChg chg="modGraphic">
          <ac:chgData name="Marta Lovisolo" userId="40c755db-00ed-42d4-83ab-3d9ea4448e05" providerId="ADAL" clId="{40722C74-D7BD-4B3D-80B6-1F2C7D4575D7}" dt="2022-03-14T13:52:25.693" v="18" actId="255"/>
          <ac:graphicFrameMkLst>
            <pc:docMk/>
            <pc:sldMk cId="3521476053" sldId="268"/>
            <ac:graphicFrameMk id="6" creationId="{CFB8673A-75F0-4DC8-8A92-78D40E58C5EF}"/>
          </ac:graphicFrameMkLst>
        </pc:graphicFrameChg>
      </pc:sldChg>
      <pc:sldChg chg="modSp mod">
        <pc:chgData name="Marta Lovisolo" userId="40c755db-00ed-42d4-83ab-3d9ea4448e05" providerId="ADAL" clId="{40722C74-D7BD-4B3D-80B6-1F2C7D4575D7}" dt="2022-03-14T13:52:44.646" v="22" actId="255"/>
        <pc:sldMkLst>
          <pc:docMk/>
          <pc:sldMk cId="1623564023" sldId="269"/>
        </pc:sldMkLst>
        <pc:graphicFrameChg chg="modGraphic">
          <ac:chgData name="Marta Lovisolo" userId="40c755db-00ed-42d4-83ab-3d9ea4448e05" providerId="ADAL" clId="{40722C74-D7BD-4B3D-80B6-1F2C7D4575D7}" dt="2022-03-14T13:52:44.646" v="22" actId="255"/>
          <ac:graphicFrameMkLst>
            <pc:docMk/>
            <pc:sldMk cId="1623564023" sldId="269"/>
            <ac:graphicFrameMk id="10" creationId="{774AF6CB-5613-445A-B610-0ED08427C651}"/>
          </ac:graphicFrameMkLst>
        </pc:graphicFrameChg>
      </pc:sldChg>
      <pc:sldChg chg="modSp mod">
        <pc:chgData name="Marta Lovisolo" userId="40c755db-00ed-42d4-83ab-3d9ea4448e05" providerId="ADAL" clId="{40722C74-D7BD-4B3D-80B6-1F2C7D4575D7}" dt="2022-03-14T13:53:42.700" v="31" actId="1076"/>
        <pc:sldMkLst>
          <pc:docMk/>
          <pc:sldMk cId="2902835376" sldId="271"/>
        </pc:sldMkLst>
        <pc:spChg chg="mod">
          <ac:chgData name="Marta Lovisolo" userId="40c755db-00ed-42d4-83ab-3d9ea4448e05" providerId="ADAL" clId="{40722C74-D7BD-4B3D-80B6-1F2C7D4575D7}" dt="2022-03-14T13:53:27.644" v="29" actId="1076"/>
          <ac:spMkLst>
            <pc:docMk/>
            <pc:sldMk cId="2902835376" sldId="271"/>
            <ac:spMk id="11" creationId="{63826630-860C-446E-8B08-AA62E1EFE4E8}"/>
          </ac:spMkLst>
        </pc:spChg>
        <pc:graphicFrameChg chg="modGraphic">
          <ac:chgData name="Marta Lovisolo" userId="40c755db-00ed-42d4-83ab-3d9ea4448e05" providerId="ADAL" clId="{40722C74-D7BD-4B3D-80B6-1F2C7D4575D7}" dt="2022-03-14T13:53:07.816" v="27" actId="255"/>
          <ac:graphicFrameMkLst>
            <pc:docMk/>
            <pc:sldMk cId="2902835376" sldId="271"/>
            <ac:graphicFrameMk id="13" creationId="{77771CA7-A012-4471-AA17-2CB11192BB05}"/>
          </ac:graphicFrameMkLst>
        </pc:graphicFrameChg>
        <pc:cxnChg chg="mod">
          <ac:chgData name="Marta Lovisolo" userId="40c755db-00ed-42d4-83ab-3d9ea4448e05" providerId="ADAL" clId="{40722C74-D7BD-4B3D-80B6-1F2C7D4575D7}" dt="2022-03-14T13:53:42.700" v="31" actId="1076"/>
          <ac:cxnSpMkLst>
            <pc:docMk/>
            <pc:sldMk cId="2902835376" sldId="271"/>
            <ac:cxnSpMk id="12" creationId="{00000000-0000-0000-0000-000000000000}"/>
          </ac:cxnSpMkLst>
        </pc:cxnChg>
      </pc:sldChg>
    </pc:docChg>
  </pc:docChgLst>
  <pc:docChgLst>
    <pc:chgData name="Marta Lovisolo" userId="40c755db-00ed-42d4-83ab-3d9ea4448e05" providerId="ADAL" clId="{9E6A6485-8ADA-45A1-B43C-997187F77505}"/>
    <pc:docChg chg="custSel modSld">
      <pc:chgData name="Marta Lovisolo" userId="40c755db-00ed-42d4-83ab-3d9ea4448e05" providerId="ADAL" clId="{9E6A6485-8ADA-45A1-B43C-997187F77505}" dt="2022-03-16T08:33:51.272" v="39" actId="478"/>
      <pc:docMkLst>
        <pc:docMk/>
      </pc:docMkLst>
      <pc:sldChg chg="modCm">
        <pc:chgData name="Marta Lovisolo" userId="40c755db-00ed-42d4-83ab-3d9ea4448e05" providerId="ADAL" clId="{9E6A6485-8ADA-45A1-B43C-997187F77505}" dt="2022-03-15T12:41:22.723" v="12"/>
        <pc:sldMkLst>
          <pc:docMk/>
          <pc:sldMk cId="812598325" sldId="258"/>
        </pc:sldMkLst>
      </pc:sldChg>
      <pc:sldChg chg="modSp mod">
        <pc:chgData name="Marta Lovisolo" userId="40c755db-00ed-42d4-83ab-3d9ea4448e05" providerId="ADAL" clId="{9E6A6485-8ADA-45A1-B43C-997187F77505}" dt="2022-03-16T08:31:21.824" v="37" actId="20577"/>
        <pc:sldMkLst>
          <pc:docMk/>
          <pc:sldMk cId="1668268634" sldId="262"/>
        </pc:sldMkLst>
        <pc:spChg chg="mod">
          <ac:chgData name="Marta Lovisolo" userId="40c755db-00ed-42d4-83ab-3d9ea4448e05" providerId="ADAL" clId="{9E6A6485-8ADA-45A1-B43C-997187F77505}" dt="2022-03-16T08:31:21.824" v="37" actId="20577"/>
          <ac:spMkLst>
            <pc:docMk/>
            <pc:sldMk cId="1668268634" sldId="262"/>
            <ac:spMk id="4" creationId="{66847B49-6E28-44AB-B263-0811C1255ECC}"/>
          </ac:spMkLst>
        </pc:spChg>
      </pc:sldChg>
      <pc:sldChg chg="addSp delSp modSp mod modShow">
        <pc:chgData name="Marta Lovisolo" userId="40c755db-00ed-42d4-83ab-3d9ea4448e05" providerId="ADAL" clId="{9E6A6485-8ADA-45A1-B43C-997187F77505}" dt="2022-03-16T08:33:51.272" v="39" actId="478"/>
        <pc:sldMkLst>
          <pc:docMk/>
          <pc:sldMk cId="2414615547" sldId="272"/>
        </pc:sldMkLst>
        <pc:spChg chg="del">
          <ac:chgData name="Marta Lovisolo" userId="40c755db-00ed-42d4-83ab-3d9ea4448e05" providerId="ADAL" clId="{9E6A6485-8ADA-45A1-B43C-997187F77505}" dt="2022-03-16T08:33:51.272" v="39" actId="478"/>
          <ac:spMkLst>
            <pc:docMk/>
            <pc:sldMk cId="2414615547" sldId="272"/>
            <ac:spMk id="2" creationId="{342B2C26-2105-4D97-B7A7-EF0BD6BF624A}"/>
          </ac:spMkLst>
        </pc:spChg>
        <pc:picChg chg="add mod">
          <ac:chgData name="Marta Lovisolo" userId="40c755db-00ed-42d4-83ab-3d9ea4448e05" providerId="ADAL" clId="{9E6A6485-8ADA-45A1-B43C-997187F77505}" dt="2022-03-15T12:40:33.181" v="4"/>
          <ac:picMkLst>
            <pc:docMk/>
            <pc:sldMk cId="2414615547" sldId="272"/>
            <ac:picMk id="6" creationId="{F7FD620C-2DAB-4BFD-8641-3028F3D8D9FF}"/>
          </ac:picMkLst>
        </pc:picChg>
      </pc:sldChg>
      <pc:sldChg chg="modSp mod">
        <pc:chgData name="Marta Lovisolo" userId="40c755db-00ed-42d4-83ab-3d9ea4448e05" providerId="ADAL" clId="{9E6A6485-8ADA-45A1-B43C-997187F77505}" dt="2022-03-15T12:40:09.910" v="2"/>
        <pc:sldMkLst>
          <pc:docMk/>
          <pc:sldMk cId="2449819118" sldId="276"/>
        </pc:sldMkLst>
        <pc:spChg chg="mod">
          <ac:chgData name="Marta Lovisolo" userId="40c755db-00ed-42d4-83ab-3d9ea4448e05" providerId="ADAL" clId="{9E6A6485-8ADA-45A1-B43C-997187F77505}" dt="2022-03-15T12:40:09.910" v="2"/>
          <ac:spMkLst>
            <pc:docMk/>
            <pc:sldMk cId="2449819118" sldId="276"/>
            <ac:spMk id="13" creationId="{F985244C-978C-4929-BE67-C0D0B1848276}"/>
          </ac:spMkLst>
        </pc:spChg>
        <pc:grpChg chg="mod">
          <ac:chgData name="Marta Lovisolo" userId="40c755db-00ed-42d4-83ab-3d9ea4448e05" providerId="ADAL" clId="{9E6A6485-8ADA-45A1-B43C-997187F77505}" dt="2022-03-15T12:39:46.867" v="1" actId="1076"/>
          <ac:grpSpMkLst>
            <pc:docMk/>
            <pc:sldMk cId="2449819118" sldId="276"/>
            <ac:grpSpMk id="10" creationId="{CB06C6D8-5431-493C-88ED-D4E1364B192E}"/>
          </ac:grpSpMkLst>
        </pc:grpChg>
      </pc:sldChg>
      <pc:sldChg chg="addSp modSp">
        <pc:chgData name="Marta Lovisolo" userId="40c755db-00ed-42d4-83ab-3d9ea4448e05" providerId="ADAL" clId="{9E6A6485-8ADA-45A1-B43C-997187F77505}" dt="2022-03-15T12:40:52.699" v="7"/>
        <pc:sldMkLst>
          <pc:docMk/>
          <pc:sldMk cId="229799865" sldId="277"/>
        </pc:sldMkLst>
        <pc:picChg chg="add mod">
          <ac:chgData name="Marta Lovisolo" userId="40c755db-00ed-42d4-83ab-3d9ea4448e05" providerId="ADAL" clId="{9E6A6485-8ADA-45A1-B43C-997187F77505}" dt="2022-03-15T12:40:52.699" v="7"/>
          <ac:picMkLst>
            <pc:docMk/>
            <pc:sldMk cId="229799865" sldId="277"/>
            <ac:picMk id="5" creationId="{24581204-31E8-4DDA-907D-299B4F0CF70F}"/>
          </ac:picMkLst>
        </pc:picChg>
      </pc:sldChg>
      <pc:sldChg chg="modSp">
        <pc:chgData name="Marta Lovisolo" userId="40c755db-00ed-42d4-83ab-3d9ea4448e05" providerId="ADAL" clId="{9E6A6485-8ADA-45A1-B43C-997187F77505}" dt="2022-03-16T08:28:39.673" v="21" actId="20577"/>
        <pc:sldMkLst>
          <pc:docMk/>
          <pc:sldMk cId="2343098971" sldId="278"/>
        </pc:sldMkLst>
        <pc:spChg chg="mod">
          <ac:chgData name="Marta Lovisolo" userId="40c755db-00ed-42d4-83ab-3d9ea4448e05" providerId="ADAL" clId="{9E6A6485-8ADA-45A1-B43C-997187F77505}" dt="2022-03-16T08:28:39.673" v="21" actId="20577"/>
          <ac:spMkLst>
            <pc:docMk/>
            <pc:sldMk cId="2343098971" sldId="278"/>
            <ac:spMk id="13" creationId="{23AA66A7-E8D4-4D19-A21F-FE44C8C8ADFC}"/>
          </ac:spMkLst>
        </pc:spChg>
      </pc:sldChg>
      <pc:sldChg chg="addSp delSp modSp mod">
        <pc:chgData name="Marta Lovisolo" userId="40c755db-00ed-42d4-83ab-3d9ea4448e05" providerId="ADAL" clId="{9E6A6485-8ADA-45A1-B43C-997187F77505}" dt="2022-03-15T12:43:55.578" v="18" actId="113"/>
        <pc:sldMkLst>
          <pc:docMk/>
          <pc:sldMk cId="440361561" sldId="281"/>
        </pc:sldMkLst>
        <pc:spChg chg="mod">
          <ac:chgData name="Marta Lovisolo" userId="40c755db-00ed-42d4-83ab-3d9ea4448e05" providerId="ADAL" clId="{9E6A6485-8ADA-45A1-B43C-997187F77505}" dt="2022-03-15T12:43:40.346" v="16" actId="113"/>
          <ac:spMkLst>
            <pc:docMk/>
            <pc:sldMk cId="440361561" sldId="281"/>
            <ac:spMk id="10" creationId="{E7D4C25A-525B-4060-BB16-DB685C6C1358}"/>
          </ac:spMkLst>
        </pc:spChg>
        <pc:spChg chg="mod">
          <ac:chgData name="Marta Lovisolo" userId="40c755db-00ed-42d4-83ab-3d9ea4448e05" providerId="ADAL" clId="{9E6A6485-8ADA-45A1-B43C-997187F77505}" dt="2022-03-15T12:43:55.578" v="18" actId="113"/>
          <ac:spMkLst>
            <pc:docMk/>
            <pc:sldMk cId="440361561" sldId="281"/>
            <ac:spMk id="11" creationId="{FD9B4AE8-3B0A-474F-B160-E701EFFAC0C1}"/>
          </ac:spMkLst>
        </pc:spChg>
        <pc:picChg chg="add del mod">
          <ac:chgData name="Marta Lovisolo" userId="40c755db-00ed-42d4-83ab-3d9ea4448e05" providerId="ADAL" clId="{9E6A6485-8ADA-45A1-B43C-997187F77505}" dt="2022-03-15T12:40:49.377" v="5" actId="478"/>
          <ac:picMkLst>
            <pc:docMk/>
            <pc:sldMk cId="440361561" sldId="281"/>
            <ac:picMk id="7" creationId="{759BEABB-8639-48CF-9305-69AB84E28C4A}"/>
          </ac:picMkLst>
        </pc:picChg>
        <pc:picChg chg="add mod">
          <ac:chgData name="Marta Lovisolo" userId="40c755db-00ed-42d4-83ab-3d9ea4448e05" providerId="ADAL" clId="{9E6A6485-8ADA-45A1-B43C-997187F77505}" dt="2022-03-15T12:40:50.178" v="6"/>
          <ac:picMkLst>
            <pc:docMk/>
            <pc:sldMk cId="440361561" sldId="281"/>
            <ac:picMk id="8" creationId="{94B5C7E5-2757-41D1-9505-4DE3441684EA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miljstiftelsenbellona.sharepoint.com/sites/BellonaEuropa799/Delte%20dokumenter/Renewables%20deployment/repower%20eu/commission%20numbers%20RES%20deployment%20repower%20EU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miljstiftelsenbellona.sharepoint.com/sites/BellonaEuropa799/Delte%20dokumenter/Renewables%20deployment/repower%20eu/commission%20numbers%20RES%20deployment%20repower%20EU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https://miljstiftelsenbellona.sharepoint.com/sites/BellonaEuropa799/Delte%20dokumenter/Renewables%20deployment/repower%20eu/commission%20numbers%20RES%20deployment%20repower%20EU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miljstiftelsenbellona.sharepoint.com/sites/BellonaEuropa799/Delte%20dokumenter/Renewables%20deployment/repower%20eu/commission%20numbers%20RES%20deployment%20repower%20EU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miljstiftelsenbellona.sharepoint.com/sites/BellonaEuropa799/Delte%20dokumenter/Renewables%20deployment/repower%20eu/commission%20numbers%20RES%20deployment%20repower%20EU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miljstiftelsenbellona.sharepoint.com/sites/BellonaEuropa799/Delte%20dokumenter/Renewables%20deployment/repower%20eu/commission%20numbers%20RES%20deployment%20repower%20EU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miljstiftelsenbellona.sharepoint.com/sites/BellonaEuropa799/Delte%20dokumenter/Renewables%20deployment/repower%20eu/commission%20numbers%20RES%20deployment%20repower%20EU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miljstiftelsenbellona.sharepoint.com/sites/BellonaEuropa799/Delte%20dokumenter/Renewables%20deployment/repower%20eu/commission%20numbers%20RES%20deployment%20repower%20EU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miljstiftelsenbellona.sharepoint.com/sites/BellonaEuropa799/Delte%20dokumenter/Renewables%20deployment/repower%20eu/commission%20numbers%20RES%20deployment%20repower%20EU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miljstiftelsenbellona.sharepoint.com/sites/BellonaEuropa799/Delte%20dokumenter/Renewables%20deployment/repower%20eu/commission%20numbers%20RES%20deployment%20repower%20EU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005082852851934"/>
          <c:y val="3.2105067452815661E-2"/>
          <c:w val="0.49994917715585757"/>
          <c:h val="0.8825391178529454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9547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5CC3B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35FA-41EC-B3C1-DDFA07786425}"/>
              </c:ext>
            </c:extLst>
          </c:dPt>
          <c:dPt>
            <c:idx val="1"/>
            <c:invertIfNegative val="0"/>
            <c:bubble3D val="0"/>
            <c:spPr>
              <a:solidFill>
                <a:srgbClr val="006DBE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76A8-46EF-A506-BB2FC9CF7945}"/>
              </c:ext>
            </c:extLst>
          </c:dPt>
          <c:dPt>
            <c:idx val="2"/>
            <c:invertIfNegative val="0"/>
            <c:bubble3D val="0"/>
            <c:spPr>
              <a:solidFill>
                <a:srgbClr val="FF5F4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5FA-41EC-B3C1-DDFA07786425}"/>
              </c:ext>
            </c:extLst>
          </c:dPt>
          <c:dPt>
            <c:idx val="3"/>
            <c:invertIfNegative val="0"/>
            <c:bubble3D val="0"/>
            <c:spPr>
              <a:solidFill>
                <a:srgbClr val="FF5F4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35FA-41EC-B3C1-DDFA0778642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  <a:latin typeface="TT Hoves" panose="02000503030000020004" pitchFamily="2" charset="0"/>
                    <a:ea typeface="+mn-ea"/>
                    <a:cs typeface="+mn-cs"/>
                  </a:defRPr>
                </a:pPr>
                <a:endParaRPr lang="en-BE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'bcm displacement per TWh'!$A$16:$A$19</c:f>
              <c:strCache>
                <c:ptCount val="4"/>
                <c:pt idx="0">
                  <c:v>Heat Pumps replacing gas boilers in average German home</c:v>
                </c:pt>
                <c:pt idx="1">
                  <c:v>Using renewables directly in the grid replacing gas-fired electricity</c:v>
                </c:pt>
                <c:pt idx="2">
                  <c:v>Green hydrogen replacing grey hydrogen in industry</c:v>
                </c:pt>
                <c:pt idx="3">
                  <c:v>Green hydrogen replacing Natural gas for electricity production in power plants</c:v>
                </c:pt>
              </c:strCache>
            </c:strRef>
          </c:cat>
          <c:val>
            <c:numRef>
              <c:f>'bcm displacement per TWh'!$B$16:$B$19</c:f>
              <c:numCache>
                <c:formatCode>General</c:formatCode>
                <c:ptCount val="4"/>
                <c:pt idx="0">
                  <c:v>0.23</c:v>
                </c:pt>
                <c:pt idx="1">
                  <c:v>0.17</c:v>
                </c:pt>
                <c:pt idx="2" formatCode="0.00">
                  <c:v>9.375E-2</c:v>
                </c:pt>
                <c:pt idx="3" formatCode="0.00">
                  <c:v>7.1400000000000005E-2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BF-493A-9160-D7387897088E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52"/>
        <c:axId val="550728896"/>
        <c:axId val="550728064"/>
      </c:barChart>
      <c:catAx>
        <c:axId val="550728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0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+mn-ea"/>
                <a:cs typeface="+mn-cs"/>
              </a:defRPr>
            </a:pPr>
            <a:endParaRPr lang="en-BE"/>
          </a:p>
        </c:txPr>
        <c:crossAx val="550728064"/>
        <c:crosses val="autoZero"/>
        <c:auto val="1"/>
        <c:lblAlgn val="ctr"/>
        <c:lblOffset val="100"/>
        <c:noMultiLvlLbl val="0"/>
      </c:catAx>
      <c:valAx>
        <c:axId val="5507280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50728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BE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Graph!$B$56</c:f>
              <c:strCache>
                <c:ptCount val="1"/>
                <c:pt idx="0">
                  <c:v>Amount of Energy (TWh)</c:v>
                </c:pt>
              </c:strCache>
            </c:strRef>
          </c:tx>
          <c:spPr>
            <a:solidFill>
              <a:srgbClr val="FFB533"/>
            </a:solidFill>
          </c:spPr>
          <c:dPt>
            <c:idx val="0"/>
            <c:bubble3D val="0"/>
            <c:spPr>
              <a:solidFill>
                <a:srgbClr val="006DB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A09-4F18-B39F-A238137B2D1D}"/>
              </c:ext>
            </c:extLst>
          </c:dPt>
          <c:dPt>
            <c:idx val="1"/>
            <c:bubble3D val="0"/>
            <c:spPr>
              <a:solidFill>
                <a:srgbClr val="5CC3B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A09-4F18-B39F-A238137B2D1D}"/>
              </c:ext>
            </c:extLst>
          </c:dPt>
          <c:dLbls>
            <c:dLbl>
              <c:idx val="0"/>
              <c:layout>
                <c:manualLayout>
                  <c:x val="-0.18499118165784836"/>
                  <c:y val="-5.930432384841941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0" i="0" u="none" strike="noStrike" kern="1200" baseline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Helvetica" pitchFamily="2" charset="0"/>
                        <a:ea typeface="+mn-ea"/>
                        <a:cs typeface="+mn-cs"/>
                      </a:defRPr>
                    </a:pPr>
                    <a:r>
                      <a:rPr lang="en-GB" sz="1400" b="1" i="0" u="none" strike="noStrike" kern="1200" baseline="0" dirty="0">
                        <a:solidFill>
                          <a:schemeClr val="bg1"/>
                        </a:solidFill>
                        <a:latin typeface="Helvetica" pitchFamily="2" charset="0"/>
                      </a:rPr>
                      <a:t>Replace gas fired electricity</a:t>
                    </a: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Helvetica" pitchFamily="2" charset="0"/>
                      </a:defRPr>
                    </a:pPr>
                    <a:r>
                      <a:rPr lang="en-GB" sz="900" b="1" i="1" u="none" strike="noStrike" kern="1200" baseline="0" dirty="0">
                        <a:solidFill>
                          <a:schemeClr val="bg1"/>
                        </a:solidFill>
                        <a:latin typeface="Helvetica" pitchFamily="2" charset="0"/>
                      </a:rPr>
                      <a:t>566 </a:t>
                    </a:r>
                    <a:r>
                      <a:rPr lang="en-GB" sz="900" b="1" i="1" u="none" strike="noStrike" kern="1200" baseline="0" dirty="0" err="1">
                        <a:solidFill>
                          <a:schemeClr val="bg1"/>
                        </a:solidFill>
                        <a:latin typeface="Helvetica" pitchFamily="2" charset="0"/>
                      </a:rPr>
                      <a:t>TWh</a:t>
                    </a:r>
                    <a:endParaRPr lang="en-GB" sz="900" b="1" i="1" u="none" strike="noStrike" kern="1200" baseline="0" dirty="0">
                      <a:solidFill>
                        <a:schemeClr val="bg1"/>
                      </a:solidFill>
                      <a:latin typeface="Helvetica" pitchFamily="2" charset="0"/>
                    </a:endParaRP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Helvetica" pitchFamily="2" charset="0"/>
                      </a:defRPr>
                    </a:pPr>
                    <a:endParaRPr lang="en-GB" dirty="0">
                      <a:latin typeface="Helvetica" pitchFamily="2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0" i="0" u="none" strike="noStrike" kern="1200" baseline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Helvetica" pitchFamily="2" charset="0"/>
                      <a:ea typeface="+mn-ea"/>
                      <a:cs typeface="+mn-cs"/>
                    </a:defRPr>
                  </a:pPr>
                  <a:endParaRPr lang="en-B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021177908317008"/>
                      <c:h val="0.3109348996414252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6A09-4F18-B39F-A238137B2D1D}"/>
                </c:ext>
              </c:extLst>
            </c:dLbl>
            <c:dLbl>
              <c:idx val="1"/>
              <c:layout>
                <c:manualLayout>
                  <c:x val="0.12431223874793429"/>
                  <c:y val="1.823663866896380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en-US" sz="1400" b="1" i="0" u="none" strike="noStrike" kern="1200" baseline="0">
                        <a:solidFill>
                          <a:schemeClr val="bg1"/>
                        </a:solidFill>
                        <a:latin typeface="Helvetica" pitchFamily="2" charset="0"/>
                        <a:ea typeface="+mn-ea"/>
                        <a:cs typeface="+mn-cs"/>
                      </a:defRPr>
                    </a:pPr>
                    <a:fld id="{11511C9A-DBFE-44CA-BA83-E85E294D3F5F}" type="CATEGORYNAME">
                      <a:rPr lang="en-US" smtClean="0">
                        <a:latin typeface="Helvetica" pitchFamily="2" charset="0"/>
                      </a:rPr>
                      <a:pPr>
                        <a:defRPr lang="en-US" sz="1400" b="1">
                          <a:solidFill>
                            <a:schemeClr val="bg1"/>
                          </a:solidFill>
                          <a:latin typeface="Helvetica" pitchFamily="2" charset="0"/>
                        </a:defRPr>
                      </a:pPr>
                      <a:t>[CATEGORY NAME]</a:t>
                    </a:fld>
                    <a:endParaRPr lang="en-US">
                      <a:latin typeface="Helvetica" pitchFamily="2" charset="0"/>
                    </a:endParaRPr>
                  </a:p>
                  <a:p>
                    <a:pPr>
                      <a:defRPr lang="en-US" sz="1400" b="1">
                        <a:solidFill>
                          <a:schemeClr val="bg1"/>
                        </a:solidFill>
                        <a:latin typeface="Helvetica" pitchFamily="2" charset="0"/>
                      </a:defRPr>
                    </a:pPr>
                    <a:r>
                      <a:rPr lang="en-US" sz="900" i="1">
                        <a:latin typeface="Helvetica" pitchFamily="2" charset="0"/>
                      </a:rPr>
                      <a:t>452 TWh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en-US" sz="1400" b="1" i="0" u="none" strike="noStrike" kern="1200" baseline="0">
                      <a:solidFill>
                        <a:schemeClr val="bg1"/>
                      </a:solidFill>
                      <a:latin typeface="Helvetica" pitchFamily="2" charset="0"/>
                      <a:ea typeface="+mn-ea"/>
                      <a:cs typeface="+mn-cs"/>
                    </a:defRPr>
                  </a:pPr>
                  <a:endParaRPr lang="en-B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250427029954588"/>
                      <c:h val="0.1136924942490177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A09-4F18-B39F-A238137B2D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elvetica" pitchFamily="2" charset="0"/>
                    <a:ea typeface="+mn-ea"/>
                    <a:cs typeface="+mn-cs"/>
                  </a:defRPr>
                </a:pPr>
                <a:endParaRPr lang="en-BE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Graph!$A$57:$A$58</c:f>
              <c:strCache>
                <c:ptCount val="2"/>
                <c:pt idx="0">
                  <c:v>Gas fired Electricity</c:v>
                </c:pt>
                <c:pt idx="1">
                  <c:v>Heat Pumps</c:v>
                </c:pt>
              </c:strCache>
            </c:strRef>
          </c:cat>
          <c:val>
            <c:numRef>
              <c:f>Graph!$B$57:$B$58</c:f>
              <c:numCache>
                <c:formatCode>0</c:formatCode>
                <c:ptCount val="2"/>
                <c:pt idx="0" formatCode="General">
                  <c:v>566</c:v>
                </c:pt>
                <c:pt idx="1">
                  <c:v>452.49016000000006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A09-4F18-B39F-A238137B2D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BE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Graph!$B$60</c:f>
              <c:strCache>
                <c:ptCount val="1"/>
                <c:pt idx="0">
                  <c:v>Amount of Energy (TWh)</c:v>
                </c:pt>
              </c:strCache>
            </c:strRef>
          </c:tx>
          <c:spPr>
            <a:solidFill>
              <a:srgbClr val="5CC3B3"/>
            </a:solidFill>
          </c:spPr>
          <c:dPt>
            <c:idx val="0"/>
            <c:bubble3D val="0"/>
            <c:spPr>
              <a:solidFill>
                <a:srgbClr val="006DB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E2D-4DA2-A820-6AD62FAF97C4}"/>
              </c:ext>
            </c:extLst>
          </c:dPt>
          <c:dPt>
            <c:idx val="1"/>
            <c:bubble3D val="0"/>
            <c:spPr>
              <a:solidFill>
                <a:srgbClr val="FF5F4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E2D-4DA2-A820-6AD62FAF97C4}"/>
              </c:ext>
            </c:extLst>
          </c:dPt>
          <c:dPt>
            <c:idx val="2"/>
            <c:bubble3D val="0"/>
            <c:spPr>
              <a:solidFill>
                <a:srgbClr val="5CC3B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E2D-4DA2-A820-6AD62FAF97C4}"/>
              </c:ext>
            </c:extLst>
          </c:dPt>
          <c:dLbls>
            <c:dLbl>
              <c:idx val="0"/>
              <c:layout>
                <c:manualLayout>
                  <c:x val="-0.15875000000000006"/>
                  <c:y val="-0.1055491143107451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200" b="0" i="0" u="none" strike="noStrike" kern="1200" baseline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Helvetica" pitchFamily="2" charset="0"/>
                        <a:ea typeface="+mn-ea"/>
                        <a:cs typeface="+mn-cs"/>
                      </a:defRPr>
                    </a:pPr>
                    <a:r>
                      <a:rPr lang="en-GB" sz="1200" b="1" i="0" u="none" strike="noStrike" kern="1200" baseline="0" dirty="0">
                        <a:solidFill>
                          <a:schemeClr val="bg1"/>
                        </a:solidFill>
                        <a:latin typeface="Helvetica" pitchFamily="2" charset="0"/>
                      </a:rPr>
                      <a:t>Replace gas fired electricity</a:t>
                    </a: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20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Helvetica" pitchFamily="2" charset="0"/>
                      </a:defRPr>
                    </a:pPr>
                    <a:r>
                      <a:rPr lang="en-GB" sz="1200" b="1" i="1" u="none" strike="noStrike" kern="1200" baseline="0" dirty="0">
                        <a:solidFill>
                          <a:schemeClr val="bg1"/>
                        </a:solidFill>
                        <a:latin typeface="Helvetica" pitchFamily="2" charset="0"/>
                      </a:rPr>
                      <a:t>566 </a:t>
                    </a:r>
                    <a:r>
                      <a:rPr lang="en-GB" sz="1200" b="1" i="1" u="none" strike="noStrike" kern="1200" baseline="0" dirty="0" err="1">
                        <a:solidFill>
                          <a:schemeClr val="bg1"/>
                        </a:solidFill>
                        <a:latin typeface="Helvetica" pitchFamily="2" charset="0"/>
                      </a:rPr>
                      <a:t>TWh</a:t>
                    </a:r>
                    <a:endParaRPr lang="en-GB" sz="1200" b="1" i="1" u="none" strike="noStrike" kern="1200" baseline="0" dirty="0">
                      <a:solidFill>
                        <a:schemeClr val="bg1"/>
                      </a:solidFill>
                      <a:latin typeface="Helvetica" pitchFamily="2" charset="0"/>
                    </a:endParaRP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20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Helvetica" pitchFamily="2" charset="0"/>
                      </a:defRPr>
                    </a:pPr>
                    <a:endParaRPr lang="en-GB" sz="1200" dirty="0">
                      <a:latin typeface="Helvetica" pitchFamily="2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200" b="0" i="0" u="none" strike="noStrike" kern="1200" baseline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Helvetica" pitchFamily="2" charset="0"/>
                      <a:ea typeface="+mn-ea"/>
                      <a:cs typeface="+mn-cs"/>
                    </a:defRPr>
                  </a:pPr>
                  <a:endParaRPr lang="en-B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575"/>
                      <c:h val="0.2567858333143353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4E2D-4DA2-A820-6AD62FAF97C4}"/>
                </c:ext>
              </c:extLst>
            </c:dLbl>
            <c:dLbl>
              <c:idx val="1"/>
              <c:layout>
                <c:manualLayout>
                  <c:x val="0.18585613042512195"/>
                  <c:y val="-0.1987818350986405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lang="en-US" sz="1200" b="1" i="0" u="none" strike="noStrike" kern="1200" baseline="0">
                        <a:solidFill>
                          <a:prstClr val="white"/>
                        </a:solidFill>
                        <a:latin typeface="Helvetica" pitchFamily="2" charset="0"/>
                        <a:ea typeface="+mn-ea"/>
                        <a:cs typeface="+mn-cs"/>
                      </a:defRPr>
                    </a:pPr>
                    <a:fld id="{4241EC3E-51DC-4BE6-9FFF-53DC42AE80DD}" type="CATEGORYNAME">
                      <a:rPr lang="en-US" sz="1200" smtClean="0">
                        <a:latin typeface="Helvetica" pitchFamily="2" charset="0"/>
                      </a:rPr>
                      <a:pPr>
                        <a:defRPr lang="en-US" sz="1200" b="1">
                          <a:solidFill>
                            <a:prstClr val="white"/>
                          </a:solidFill>
                          <a:latin typeface="Helvetica" pitchFamily="2" charset="0"/>
                        </a:defRPr>
                      </a:pPr>
                      <a:t>[CATEGORY NAME]</a:t>
                    </a:fld>
                    <a:endParaRPr lang="en-US" sz="1200">
                      <a:latin typeface="Helvetica" pitchFamily="2" charset="0"/>
                    </a:endParaRPr>
                  </a:p>
                  <a:p>
                    <a:pPr>
                      <a:defRPr lang="en-US" sz="1200" b="1">
                        <a:solidFill>
                          <a:prstClr val="white"/>
                        </a:solidFill>
                        <a:latin typeface="Helvetica" pitchFamily="2" charset="0"/>
                      </a:defRPr>
                    </a:pPr>
                    <a:r>
                      <a:rPr lang="en-US" sz="1200" i="1">
                        <a:latin typeface="Helvetica" pitchFamily="2" charset="0"/>
                      </a:rPr>
                      <a:t>133 TWh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200" b="1" i="0" u="none" strike="noStrike" kern="1200" baseline="0">
                      <a:solidFill>
                        <a:prstClr val="white"/>
                      </a:solidFill>
                      <a:latin typeface="Helvetica" pitchFamily="2" charset="0"/>
                      <a:ea typeface="+mn-ea"/>
                      <a:cs typeface="+mn-cs"/>
                    </a:defRPr>
                  </a:pPr>
                  <a:endParaRPr lang="en-B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751250000000005"/>
                      <c:h val="0.2205256055765257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E2D-4DA2-A820-6AD62FAF97C4}"/>
                </c:ext>
              </c:extLst>
            </c:dLbl>
            <c:dLbl>
              <c:idx val="2"/>
              <c:layout>
                <c:manualLayout>
                  <c:x val="0.23838083333333332"/>
                  <c:y val="0.1448408885878149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lang="en-US" sz="1200" b="1" i="0" u="none" strike="noStrike" kern="1200" baseline="0">
                        <a:solidFill>
                          <a:schemeClr val="bg1"/>
                        </a:solidFill>
                        <a:latin typeface="Helvetica" pitchFamily="2" charset="0"/>
                        <a:ea typeface="+mn-ea"/>
                        <a:cs typeface="+mn-cs"/>
                      </a:defRPr>
                    </a:pPr>
                    <a:fld id="{EA986626-50A2-4800-AB8B-207EA5AE9DE2}" type="CATEGORYNAME">
                      <a:rPr lang="en-US" sz="1200" smtClean="0">
                        <a:latin typeface="Helvetica" pitchFamily="2" charset="0"/>
                      </a:rPr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n-US" sz="1200" b="1">
                          <a:solidFill>
                            <a:schemeClr val="bg1"/>
                          </a:solidFill>
                          <a:latin typeface="Helvetica" pitchFamily="2" charset="0"/>
                        </a:defRPr>
                      </a:pPr>
                      <a:t>[CATEGORY NAME]</a:t>
                    </a:fld>
                    <a:endParaRPr lang="en-US" sz="1200">
                      <a:latin typeface="Helvetica" pitchFamily="2" charset="0"/>
                    </a:endParaRP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lang="en-US" sz="1200" b="1">
                        <a:solidFill>
                          <a:schemeClr val="bg1"/>
                        </a:solidFill>
                        <a:latin typeface="Helvetica" pitchFamily="2" charset="0"/>
                      </a:defRPr>
                    </a:pPr>
                    <a:r>
                      <a:rPr lang="en-US" sz="1200" i="1">
                        <a:latin typeface="Helvetica" pitchFamily="2" charset="0"/>
                      </a:rPr>
                      <a:t>319 TWh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lang="en-US" sz="1200" b="1" i="0" u="none" strike="noStrike" kern="1200" baseline="0">
                      <a:solidFill>
                        <a:schemeClr val="bg1"/>
                      </a:solidFill>
                      <a:latin typeface="Helvetica" pitchFamily="2" charset="0"/>
                      <a:ea typeface="+mn-ea"/>
                      <a:cs typeface="+mn-cs"/>
                    </a:defRPr>
                  </a:pPr>
                  <a:endParaRPr lang="en-B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E2D-4DA2-A820-6AD62FAF97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elvetica" pitchFamily="2" charset="0"/>
                    <a:ea typeface="+mn-ea"/>
                    <a:cs typeface="+mn-cs"/>
                  </a:defRPr>
                </a:pPr>
                <a:endParaRPr lang="en-BE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Graph!$A$61:$A$63</c:f>
              <c:strCache>
                <c:ptCount val="3"/>
                <c:pt idx="0">
                  <c:v>Gas fired Electricity</c:v>
                </c:pt>
                <c:pt idx="1">
                  <c:v>Hydrogen Production</c:v>
                </c:pt>
                <c:pt idx="2">
                  <c:v>Heat Pumps</c:v>
                </c:pt>
              </c:strCache>
            </c:strRef>
          </c:cat>
          <c:val>
            <c:numRef>
              <c:f>Graph!$B$61:$B$63</c:f>
              <c:numCache>
                <c:formatCode>0</c:formatCode>
                <c:ptCount val="3"/>
                <c:pt idx="0" formatCode="General">
                  <c:v>566</c:v>
                </c:pt>
                <c:pt idx="1">
                  <c:v>133.15199999999999</c:v>
                </c:pt>
                <c:pt idx="2">
                  <c:v>319.33816000000007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E2D-4DA2-A820-6AD62FAF97C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B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Graph!$B$3</c:f>
              <c:strCache>
                <c:ptCount val="1"/>
                <c:pt idx="0">
                  <c:v>Current Solar</c:v>
                </c:pt>
              </c:strCache>
            </c:strRef>
          </c:tx>
          <c:spPr>
            <a:pattFill prst="wdUpDiag">
              <a:fgClr>
                <a:srgbClr val="1FB2ED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C06-46DF-BC32-397C36DE100F}"/>
              </c:ext>
            </c:extLst>
          </c:dPt>
          <c:dLbls>
            <c:dLbl>
              <c:idx val="0"/>
              <c:tx>
                <c:rich>
                  <a:bodyPr rot="0" vert="horz"/>
                  <a:lstStyle/>
                  <a:p>
                    <a:pPr algn="ctr" rtl="0">
                      <a:defRPr b="1"/>
                    </a:pPr>
                    <a:fld id="{57285F04-17A5-48C8-BADA-487CAB925FD8}" type="SERIESNAME">
                      <a:rPr lang="en-US" b="1"/>
                      <a:pPr algn="ctr" rtl="0">
                        <a:defRPr b="1"/>
                      </a:pPr>
                      <a:t>[SERIES NAME]</a:t>
                    </a:fld>
                    <a:r>
                      <a:rPr lang="en-US" b="1"/>
                      <a:t> PV</a:t>
                    </a:r>
                  </a:p>
                </c:rich>
              </c:tx>
              <c:spPr>
                <a:solidFill>
                  <a:schemeClr val="bg1"/>
                </a:solidFill>
                <a:ln>
                  <a:noFill/>
                </a:ln>
                <a:effectLst/>
              </c:spPr>
              <c:dLblPos val="ct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3C06-46DF-BC32-397C36DE100F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vert="horz"/>
              <a:lstStyle/>
              <a:p>
                <a:pPr algn="ctr" rtl="0">
                  <a:defRPr b="1"/>
                </a:pPr>
                <a:endParaRPr lang="en-BE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Graph!$C$2</c:f>
              <c:strCache>
                <c:ptCount val="1"/>
                <c:pt idx="0">
                  <c:v>Capacity (GW)</c:v>
                </c:pt>
              </c:strCache>
            </c:strRef>
          </c:cat>
          <c:val>
            <c:numRef>
              <c:f>Graph!$C$3</c:f>
              <c:numCache>
                <c:formatCode>General</c:formatCode>
                <c:ptCount val="1"/>
                <c:pt idx="0">
                  <c:v>139.4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06-46DF-BC32-397C36DE100F}"/>
            </c:ext>
          </c:extLst>
        </c:ser>
        <c:ser>
          <c:idx val="1"/>
          <c:order val="1"/>
          <c:tx>
            <c:strRef>
              <c:f>Graph!$B$4</c:f>
              <c:strCache>
                <c:ptCount val="1"/>
                <c:pt idx="0">
                  <c:v>Current Wind</c:v>
                </c:pt>
              </c:strCache>
            </c:strRef>
          </c:tx>
          <c:spPr>
            <a:pattFill prst="wdDnDiag">
              <a:fgClr>
                <a:srgbClr val="0F8EC1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vert="horz"/>
              <a:lstStyle/>
              <a:p>
                <a:pPr algn="ctr" rtl="0">
                  <a:defRPr b="1"/>
                </a:pPr>
                <a:endParaRPr lang="en-BE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Graph!$C$2</c:f>
              <c:strCache>
                <c:ptCount val="1"/>
                <c:pt idx="0">
                  <c:v>Capacity (GW)</c:v>
                </c:pt>
              </c:strCache>
            </c:strRef>
          </c:cat>
          <c:val>
            <c:numRef>
              <c:f>Graph!$C$4</c:f>
              <c:numCache>
                <c:formatCode>General</c:formatCode>
                <c:ptCount val="1"/>
                <c:pt idx="0">
                  <c:v>220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06-46DF-BC32-397C36DE100F}"/>
            </c:ext>
          </c:extLst>
        </c:ser>
        <c:ser>
          <c:idx val="2"/>
          <c:order val="2"/>
          <c:tx>
            <c:strRef>
              <c:f>Graph!$B$5</c:f>
              <c:strCache>
                <c:ptCount val="1"/>
                <c:pt idx="0">
                  <c:v>Additional Solar</c:v>
                </c:pt>
              </c:strCache>
            </c:strRef>
          </c:tx>
          <c:spPr>
            <a:solidFill>
              <a:srgbClr val="1FB2ED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Planned Solar PV FitFor55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C06-46DF-BC32-397C36DE10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 rtl="0">
                  <a:defRPr b="1">
                    <a:solidFill>
                      <a:schemeClr val="bg1"/>
                    </a:solidFill>
                  </a:defRPr>
                </a:pPr>
                <a:endParaRPr lang="en-BE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Graph!$C$2</c:f>
              <c:strCache>
                <c:ptCount val="1"/>
                <c:pt idx="0">
                  <c:v>Capacity (GW)</c:v>
                </c:pt>
              </c:strCache>
            </c:strRef>
          </c:cat>
          <c:val>
            <c:numRef>
              <c:f>Graph!$C$5</c:f>
              <c:numCache>
                <c:formatCode>General</c:formatCode>
                <c:ptCount val="1"/>
                <c:pt idx="0">
                  <c:v>280.60000000000002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06-46DF-BC32-397C36DE100F}"/>
            </c:ext>
          </c:extLst>
        </c:ser>
        <c:ser>
          <c:idx val="3"/>
          <c:order val="3"/>
          <c:tx>
            <c:strRef>
              <c:f>Graph!$B$6</c:f>
              <c:strCache>
                <c:ptCount val="1"/>
                <c:pt idx="0">
                  <c:v>Additional Wind</c:v>
                </c:pt>
              </c:strCache>
            </c:strRef>
          </c:tx>
          <c:spPr>
            <a:solidFill>
              <a:srgbClr val="09547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F8EC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C06-46DF-BC32-397C36DE100F}"/>
              </c:ext>
            </c:extLst>
          </c:dPt>
          <c:dLbls>
            <c:dLbl>
              <c:idx val="0"/>
              <c:tx>
                <c:rich>
                  <a:bodyPr rot="0" vert="horz"/>
                  <a:lstStyle/>
                  <a:p>
                    <a:pPr algn="ctr" rtl="0">
                      <a:defRPr b="1">
                        <a:solidFill>
                          <a:schemeClr val="bg1"/>
                        </a:solidFill>
                      </a:defRPr>
                    </a:pPr>
                    <a:r>
                      <a:rPr lang="en-US" b="1">
                        <a:solidFill>
                          <a:schemeClr val="bg1"/>
                        </a:solidFill>
                      </a:rPr>
                      <a:t>Planned Wind FitFor55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9-3C06-46DF-BC32-397C36DE10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 rtl="0">
                  <a:defRPr b="1">
                    <a:solidFill>
                      <a:schemeClr val="bg1"/>
                    </a:solidFill>
                  </a:defRPr>
                </a:pPr>
                <a:endParaRPr lang="en-BE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Graph!$C$2</c:f>
              <c:strCache>
                <c:ptCount val="1"/>
                <c:pt idx="0">
                  <c:v>Capacity (GW)</c:v>
                </c:pt>
              </c:strCache>
            </c:strRef>
          </c:cat>
          <c:val>
            <c:numRef>
              <c:f>Graph!$C$6</c:f>
              <c:numCache>
                <c:formatCode>General</c:formatCode>
                <c:ptCount val="1"/>
                <c:pt idx="0">
                  <c:v>260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C06-46DF-BC32-397C36DE100F}"/>
            </c:ext>
          </c:extLst>
        </c:ser>
        <c:ser>
          <c:idx val="4"/>
          <c:order val="4"/>
          <c:tx>
            <c:strRef>
              <c:f>Graph!$B$7</c:f>
              <c:strCache>
                <c:ptCount val="1"/>
                <c:pt idx="0">
                  <c:v>Addtional REpowerEU</c:v>
                </c:pt>
              </c:strCache>
            </c:strRef>
          </c:tx>
          <c:spPr>
            <a:solidFill>
              <a:srgbClr val="09547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 rot="0" vert="horz"/>
                  <a:lstStyle/>
                  <a:p>
                    <a:pPr>
                      <a:defRPr b="1">
                        <a:solidFill>
                          <a:schemeClr val="bg1"/>
                        </a:solidFill>
                      </a:defRPr>
                    </a:pPr>
                    <a:r>
                      <a:rPr lang="en-US" b="1">
                        <a:solidFill>
                          <a:schemeClr val="bg1"/>
                        </a:solidFill>
                      </a:rPr>
                      <a:t>Additional RePower EU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6-3C06-46DF-BC32-397C36DE10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BE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Graph!$C$2</c:f>
              <c:strCache>
                <c:ptCount val="1"/>
                <c:pt idx="0">
                  <c:v>Capacity (GW)</c:v>
                </c:pt>
              </c:strCache>
            </c:strRef>
          </c:cat>
          <c:val>
            <c:numRef>
              <c:f>Graph!$C$7</c:f>
              <c:numCache>
                <c:formatCode>General</c:formatCode>
                <c:ptCount val="1"/>
                <c:pt idx="0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C06-46DF-BC32-397C36DE100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183854231"/>
        <c:axId val="826220552"/>
      </c:barChart>
      <c:catAx>
        <c:axId val="18385423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26220552"/>
        <c:crosses val="autoZero"/>
        <c:auto val="1"/>
        <c:lblAlgn val="ctr"/>
        <c:lblOffset val="100"/>
        <c:noMultiLvlLbl val="0"/>
      </c:catAx>
      <c:valAx>
        <c:axId val="826220552"/>
        <c:scaling>
          <c:orientation val="minMax"/>
          <c:max val="1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sz="1200" dirty="0"/>
                  <a:t>Capacity (GW)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BE"/>
          </a:p>
        </c:txPr>
        <c:crossAx val="183854231"/>
        <c:crosses val="autoZero"/>
        <c:crossBetween val="between"/>
        <c:majorUnit val="2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Helvetica" pitchFamily="2" charset="0"/>
        </a:defRPr>
      </a:pPr>
      <a:endParaRPr lang="en-B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Graph!$B$51</c:f>
              <c:strCache>
                <c:ptCount val="1"/>
                <c:pt idx="0">
                  <c:v>Amount of Energy (TWh)</c:v>
                </c:pt>
              </c:strCache>
            </c:strRef>
          </c:tx>
          <c:spPr>
            <a:solidFill>
              <a:srgbClr val="FF5F4C"/>
            </a:solidFill>
          </c:spPr>
          <c:dPt>
            <c:idx val="0"/>
            <c:bubble3D val="0"/>
            <c:spPr>
              <a:solidFill>
                <a:srgbClr val="006DB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6DC-4BA1-9D3D-4126642475F6}"/>
              </c:ext>
            </c:extLst>
          </c:dPt>
          <c:dPt>
            <c:idx val="1"/>
            <c:bubble3D val="0"/>
            <c:spPr>
              <a:solidFill>
                <a:srgbClr val="FF5F4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6DC-4BA1-9D3D-4126642475F6}"/>
              </c:ext>
            </c:extLst>
          </c:dPt>
          <c:dLbls>
            <c:dLbl>
              <c:idx val="0"/>
              <c:layout>
                <c:manualLayout>
                  <c:x val="-0.24277239716208734"/>
                  <c:y val="-2.511763105195580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lang="en-US" sz="1050" b="1" i="0" u="none" strike="noStrike" kern="1200" baseline="0">
                        <a:solidFill>
                          <a:schemeClr val="bg1"/>
                        </a:solidFill>
                        <a:latin typeface="Helvetica" pitchFamily="2" charset="0"/>
                        <a:ea typeface="+mn-ea"/>
                        <a:cs typeface="+mn-cs"/>
                      </a:defRPr>
                    </a:pPr>
                    <a:r>
                      <a:rPr lang="en-GB" sz="1050" b="1" i="0" u="none" strike="noStrike" kern="1200" baseline="0" dirty="0">
                        <a:solidFill>
                          <a:schemeClr val="bg1"/>
                        </a:solidFill>
                        <a:latin typeface="Helvetica" pitchFamily="2" charset="0"/>
                        <a:ea typeface="+mn-ea"/>
                        <a:cs typeface="+mn-cs"/>
                      </a:rPr>
                      <a:t>Replace gas fired electricity</a:t>
                    </a:r>
                  </a:p>
                  <a:p>
                    <a:pPr>
                      <a:defRPr lang="en-US" sz="1050" b="1">
                        <a:solidFill>
                          <a:schemeClr val="bg1"/>
                        </a:solidFill>
                        <a:latin typeface="Helvetica" pitchFamily="2" charset="0"/>
                      </a:defRPr>
                    </a:pPr>
                    <a:r>
                      <a:rPr lang="en-GB" sz="1050" b="1" i="1" u="none" strike="noStrike" kern="1200" baseline="0" dirty="0">
                        <a:solidFill>
                          <a:schemeClr val="bg1"/>
                        </a:solidFill>
                        <a:latin typeface="Helvetica" pitchFamily="2" charset="0"/>
                        <a:ea typeface="+mn-ea"/>
                        <a:cs typeface="+mn-cs"/>
                      </a:rPr>
                      <a:t>510 </a:t>
                    </a:r>
                    <a:r>
                      <a:rPr lang="en-GB" sz="1050" b="1" i="1" u="none" strike="noStrike" kern="1200" baseline="0" dirty="0" err="1">
                        <a:solidFill>
                          <a:schemeClr val="bg1"/>
                        </a:solidFill>
                        <a:latin typeface="Helvetica" pitchFamily="2" charset="0"/>
                        <a:ea typeface="+mn-ea"/>
                        <a:cs typeface="+mn-cs"/>
                      </a:rPr>
                      <a:t>TWh</a:t>
                    </a:r>
                    <a:endParaRPr lang="en-GB" sz="1050" b="1" i="1" u="none" strike="noStrike" kern="1200" baseline="0" dirty="0">
                      <a:solidFill>
                        <a:schemeClr val="bg1"/>
                      </a:solidFill>
                      <a:latin typeface="Helvetica" pitchFamily="2" charset="0"/>
                      <a:ea typeface="+mn-ea"/>
                      <a:cs typeface="+mn-cs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050" b="1" i="0" u="none" strike="noStrike" kern="1200" baseline="0">
                      <a:solidFill>
                        <a:schemeClr val="bg1"/>
                      </a:solidFill>
                      <a:latin typeface="Helvetica" pitchFamily="2" charset="0"/>
                      <a:ea typeface="+mn-ea"/>
                      <a:cs typeface="+mn-cs"/>
                    </a:defRPr>
                  </a:pPr>
                  <a:endParaRPr lang="en-B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736621094107553"/>
                      <c:h val="0.2205255287783278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D6DC-4BA1-9D3D-4126642475F6}"/>
                </c:ext>
              </c:extLst>
            </c:dLbl>
            <c:dLbl>
              <c:idx val="1"/>
              <c:layout>
                <c:manualLayout>
                  <c:x val="0.25471082459182115"/>
                  <c:y val="9.6443859010620948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50" b="1" i="0" u="none" strike="noStrike" kern="1200" baseline="0">
                        <a:solidFill>
                          <a:schemeClr val="bg1"/>
                        </a:solidFill>
                        <a:latin typeface="Helvetica" pitchFamily="2" charset="0"/>
                        <a:ea typeface="+mn-ea"/>
                        <a:cs typeface="+mn-cs"/>
                      </a:defRPr>
                    </a:pPr>
                    <a:r>
                      <a:rPr lang="en-US" sz="1050" b="1">
                        <a:solidFill>
                          <a:schemeClr val="bg1"/>
                        </a:solidFill>
                        <a:latin typeface="Helvetica" pitchFamily="2" charset="0"/>
                      </a:rPr>
                      <a:t>Hydrogen Production</a:t>
                    </a:r>
                  </a:p>
                  <a:p>
                    <a:pPr>
                      <a:defRPr sz="1050" b="1">
                        <a:solidFill>
                          <a:schemeClr val="bg1"/>
                        </a:solidFill>
                        <a:latin typeface="Helvetica" pitchFamily="2" charset="0"/>
                      </a:defRPr>
                    </a:pPr>
                    <a:r>
                      <a:rPr lang="en-US" sz="1050" b="1" i="1">
                        <a:solidFill>
                          <a:prstClr val="white"/>
                        </a:solidFill>
                        <a:latin typeface="Helvetica" pitchFamily="2" charset="0"/>
                      </a:rPr>
                      <a:t>509</a:t>
                    </a:r>
                    <a:r>
                      <a:rPr lang="en-US" sz="1050" b="1" i="1" baseline="0">
                        <a:solidFill>
                          <a:prstClr val="white"/>
                        </a:solidFill>
                        <a:latin typeface="Helvetica" pitchFamily="2" charset="0"/>
                      </a:rPr>
                      <a:t> TWh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bg1"/>
                      </a:solidFill>
                      <a:latin typeface="Helvetica" pitchFamily="2" charset="0"/>
                      <a:ea typeface="+mn-ea"/>
                      <a:cs typeface="+mn-cs"/>
                    </a:defRPr>
                  </a:pPr>
                  <a:endParaRPr lang="en-B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495576941771163"/>
                      <c:h val="0.22052560557652576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D6DC-4BA1-9D3D-4126642475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elvetica" pitchFamily="2" charset="0"/>
                    <a:ea typeface="+mn-ea"/>
                    <a:cs typeface="+mn-cs"/>
                  </a:defRPr>
                </a:pPr>
                <a:endParaRPr lang="en-BE"/>
              </a:p>
            </c:txPr>
            <c:dLblPos val="bestFit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Graph!$A$52:$A$53</c:f>
              <c:strCache>
                <c:ptCount val="2"/>
                <c:pt idx="0">
                  <c:v>Replace Gas fired Electricity</c:v>
                </c:pt>
                <c:pt idx="1">
                  <c:v>Hydrogen Production</c:v>
                </c:pt>
              </c:strCache>
            </c:strRef>
          </c:cat>
          <c:val>
            <c:numRef>
              <c:f>Graph!$B$52:$B$53</c:f>
              <c:numCache>
                <c:formatCode>0</c:formatCode>
                <c:ptCount val="2"/>
                <c:pt idx="0" formatCode="General">
                  <c:v>510</c:v>
                </c:pt>
                <c:pt idx="1">
                  <c:v>508.49016000000006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6DC-4BA1-9D3D-4126642475F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B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Graph!$B$56</c:f>
              <c:strCache>
                <c:ptCount val="1"/>
                <c:pt idx="0">
                  <c:v>Amount of Energy (TWh)</c:v>
                </c:pt>
              </c:strCache>
            </c:strRef>
          </c:tx>
          <c:spPr>
            <a:solidFill>
              <a:srgbClr val="5CC3B3"/>
            </a:solidFill>
          </c:spPr>
          <c:dPt>
            <c:idx val="0"/>
            <c:bubble3D val="0"/>
            <c:spPr>
              <a:solidFill>
                <a:srgbClr val="006DB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B20-4FA8-9887-9B54B546474D}"/>
              </c:ext>
            </c:extLst>
          </c:dPt>
          <c:dPt>
            <c:idx val="1"/>
            <c:bubble3D val="0"/>
            <c:spPr>
              <a:solidFill>
                <a:srgbClr val="5CC3B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B20-4FA8-9887-9B54B546474D}"/>
              </c:ext>
            </c:extLst>
          </c:dPt>
          <c:dLbls>
            <c:dLbl>
              <c:idx val="0"/>
              <c:layout>
                <c:manualLayout>
                  <c:x val="-0.18499118165784836"/>
                  <c:y val="-5.930432384841941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100" b="0" i="0" u="none" strike="noStrike" kern="1200" baseline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Helvetica" pitchFamily="2" charset="0"/>
                        <a:ea typeface="+mn-ea"/>
                        <a:cs typeface="+mn-cs"/>
                      </a:defRPr>
                    </a:pPr>
                    <a:r>
                      <a:rPr lang="en-GB" sz="1100" b="1" i="0" u="none" strike="noStrike" kern="1200" baseline="0" dirty="0">
                        <a:solidFill>
                          <a:schemeClr val="bg1"/>
                        </a:solidFill>
                        <a:latin typeface="Helvetica" pitchFamily="2" charset="0"/>
                      </a:rPr>
                      <a:t>Replace gas fired electricity</a:t>
                    </a: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10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Helvetica" pitchFamily="2" charset="0"/>
                      </a:defRPr>
                    </a:pPr>
                    <a:r>
                      <a:rPr lang="en-GB" sz="1100" b="1" i="1" u="none" strike="noStrike" kern="1200" baseline="0" dirty="0">
                        <a:solidFill>
                          <a:schemeClr val="bg1"/>
                        </a:solidFill>
                        <a:latin typeface="Helvetica" pitchFamily="2" charset="0"/>
                      </a:rPr>
                      <a:t>566 TWH</a:t>
                    </a: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10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Helvetica" pitchFamily="2" charset="0"/>
                      </a:defRPr>
                    </a:pPr>
                    <a:endParaRPr lang="en-GB" sz="1100" dirty="0">
                      <a:latin typeface="Helvetica" pitchFamily="2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100" b="0" i="0" u="none" strike="noStrike" kern="1200" baseline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Helvetica" pitchFamily="2" charset="0"/>
                      <a:ea typeface="+mn-ea"/>
                      <a:cs typeface="+mn-cs"/>
                    </a:defRPr>
                  </a:pPr>
                  <a:endParaRPr lang="en-B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021177908317008"/>
                      <c:h val="0.3109348996414252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2B20-4FA8-9887-9B54B546474D}"/>
                </c:ext>
              </c:extLst>
            </c:dLbl>
            <c:dLbl>
              <c:idx val="1"/>
              <c:layout>
                <c:manualLayout>
                  <c:x val="0.14305663023026705"/>
                  <c:y val="0.1001276014978083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en-US" sz="1100" b="1" i="0" u="none" strike="noStrike" kern="1200" baseline="0">
                        <a:solidFill>
                          <a:schemeClr val="bg1"/>
                        </a:solidFill>
                        <a:latin typeface="Helvetica" pitchFamily="2" charset="0"/>
                        <a:ea typeface="+mn-ea"/>
                        <a:cs typeface="+mn-cs"/>
                      </a:defRPr>
                    </a:pPr>
                    <a:fld id="{11511C9A-DBFE-44CA-BA83-E85E294D3F5F}" type="CATEGORYNAME">
                      <a:rPr lang="en-US" sz="1100" smtClean="0">
                        <a:latin typeface="Helvetica" pitchFamily="2" charset="0"/>
                      </a:rPr>
                      <a:pPr>
                        <a:defRPr lang="en-US" sz="1100" b="1">
                          <a:solidFill>
                            <a:schemeClr val="bg1"/>
                          </a:solidFill>
                          <a:latin typeface="Helvetica" pitchFamily="2" charset="0"/>
                        </a:defRPr>
                      </a:pPr>
                      <a:t>[CATEGORY NAME]</a:t>
                    </a:fld>
                    <a:endParaRPr lang="en-US" sz="1100">
                      <a:latin typeface="Helvetica" pitchFamily="2" charset="0"/>
                    </a:endParaRPr>
                  </a:p>
                  <a:p>
                    <a:pPr>
                      <a:defRPr lang="en-US" sz="1100" b="1">
                        <a:solidFill>
                          <a:schemeClr val="bg1"/>
                        </a:solidFill>
                        <a:latin typeface="Helvetica" pitchFamily="2" charset="0"/>
                      </a:defRPr>
                    </a:pPr>
                    <a:r>
                      <a:rPr lang="en-US" sz="1100" i="1">
                        <a:latin typeface="Helvetica" pitchFamily="2" charset="0"/>
                      </a:rPr>
                      <a:t>452 TWh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en-US" sz="1100" b="1" i="0" u="none" strike="noStrike" kern="1200" baseline="0">
                      <a:solidFill>
                        <a:schemeClr val="bg1"/>
                      </a:solidFill>
                      <a:latin typeface="Helvetica" pitchFamily="2" charset="0"/>
                      <a:ea typeface="+mn-ea"/>
                      <a:cs typeface="+mn-cs"/>
                    </a:defRPr>
                  </a:pPr>
                  <a:endParaRPr lang="en-B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6999305326421139"/>
                      <c:h val="0.2774744199067069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B20-4FA8-9887-9B54B54647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elvetica" pitchFamily="2" charset="0"/>
                    <a:ea typeface="+mn-ea"/>
                    <a:cs typeface="+mn-cs"/>
                  </a:defRPr>
                </a:pPr>
                <a:endParaRPr lang="en-BE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Graph!$A$57:$A$58</c:f>
              <c:strCache>
                <c:ptCount val="2"/>
                <c:pt idx="0">
                  <c:v>Gas fired Electricity</c:v>
                </c:pt>
                <c:pt idx="1">
                  <c:v>Heat Pumps</c:v>
                </c:pt>
              </c:strCache>
            </c:strRef>
          </c:cat>
          <c:val>
            <c:numRef>
              <c:f>Graph!$B$57:$B$58</c:f>
              <c:numCache>
                <c:formatCode>0</c:formatCode>
                <c:ptCount val="2"/>
                <c:pt idx="0" formatCode="General">
                  <c:v>566</c:v>
                </c:pt>
                <c:pt idx="1">
                  <c:v>452.49016000000006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B20-4FA8-9887-9B54B54647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B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Graph!$B$60</c:f>
              <c:strCache>
                <c:ptCount val="1"/>
                <c:pt idx="0">
                  <c:v>Amount of Energy (TWh)</c:v>
                </c:pt>
              </c:strCache>
            </c:strRef>
          </c:tx>
          <c:spPr>
            <a:solidFill>
              <a:srgbClr val="5CC3B3"/>
            </a:solidFill>
          </c:spPr>
          <c:dPt>
            <c:idx val="0"/>
            <c:bubble3D val="0"/>
            <c:spPr>
              <a:solidFill>
                <a:srgbClr val="006DB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45F-48C0-B070-AE5C81FEA0A4}"/>
              </c:ext>
            </c:extLst>
          </c:dPt>
          <c:dPt>
            <c:idx val="1"/>
            <c:bubble3D val="0"/>
            <c:spPr>
              <a:solidFill>
                <a:srgbClr val="FF5F4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45F-48C0-B070-AE5C81FEA0A4}"/>
              </c:ext>
            </c:extLst>
          </c:dPt>
          <c:dPt>
            <c:idx val="2"/>
            <c:bubble3D val="0"/>
            <c:spPr>
              <a:solidFill>
                <a:srgbClr val="5CC3B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45F-48C0-B070-AE5C81FEA0A4}"/>
              </c:ext>
            </c:extLst>
          </c:dPt>
          <c:dLbls>
            <c:dLbl>
              <c:idx val="0"/>
              <c:layout>
                <c:manualLayout>
                  <c:x val="-0.15875000000000006"/>
                  <c:y val="-0.10554911431074519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 algn="ctr" rtl="0">
                      <a:defRPr sz="1100" b="1" i="0" u="none" strike="noStrike" kern="1200" baseline="0">
                        <a:solidFill>
                          <a:schemeClr val="bg1"/>
                        </a:solidFill>
                        <a:latin typeface="Helvetica" pitchFamily="2" charset="0"/>
                        <a:ea typeface="+mn-ea"/>
                        <a:cs typeface="+mn-cs"/>
                      </a:defRPr>
                    </a:pPr>
                    <a:r>
                      <a:rPr lang="en-GB" sz="1100" dirty="0"/>
                      <a:t>Replace gas fired electricity</a:t>
                    </a:r>
                  </a:p>
                  <a:p>
                    <a:pPr algn="ctr" rtl="0">
                      <a:defRPr sz="1100"/>
                    </a:pPr>
                    <a:r>
                      <a:rPr lang="en-GB" sz="1100" dirty="0"/>
                      <a:t>566 TWH</a:t>
                    </a:r>
                  </a:p>
                  <a:p>
                    <a:pPr algn="ctr" rtl="0">
                      <a:defRPr sz="1100"/>
                    </a:pPr>
                    <a:endParaRPr lang="en-GB" sz="11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 algn="ctr" rtl="0">
                    <a:defRPr sz="1100" b="1" i="0" u="none" strike="noStrike" kern="1200" baseline="0">
                      <a:solidFill>
                        <a:schemeClr val="bg1"/>
                      </a:solidFill>
                      <a:latin typeface="Helvetica" pitchFamily="2" charset="0"/>
                      <a:ea typeface="+mn-ea"/>
                      <a:cs typeface="+mn-cs"/>
                    </a:defRPr>
                  </a:pPr>
                  <a:endParaRPr lang="en-B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575"/>
                      <c:h val="0.2567858333143353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545F-48C0-B070-AE5C81FEA0A4}"/>
                </c:ext>
              </c:extLst>
            </c:dLbl>
            <c:dLbl>
              <c:idx val="1"/>
              <c:layout>
                <c:manualLayout>
                  <c:x val="0.15669777777777777"/>
                  <c:y val="-0.20213698247945225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000" b="1" i="0" u="none" strike="noStrike" kern="1200" baseline="0">
                        <a:solidFill>
                          <a:schemeClr val="bg1"/>
                        </a:solidFill>
                        <a:latin typeface="Helvetica" pitchFamily="2" charset="0"/>
                        <a:ea typeface="+mn-ea"/>
                        <a:cs typeface="+mn-cs"/>
                      </a:defRPr>
                    </a:pPr>
                    <a:fld id="{4241EC3E-51DC-4BE6-9FFF-53DC42AE80DD}" type="CATEGORYNAME">
                      <a:rPr lang="en-US" sz="1000"/>
                      <a:pPr>
                        <a:defRPr sz="1000"/>
                      </a:pPr>
                      <a:t>[CATEGORY NAME]</a:t>
                    </a:fld>
                    <a:endParaRPr lang="en-US" sz="1000"/>
                  </a:p>
                  <a:p>
                    <a:pPr>
                      <a:defRPr sz="1000"/>
                    </a:pPr>
                    <a:r>
                      <a:rPr lang="en-US" sz="1000"/>
                      <a:t>133 TWh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1" i="0" u="none" strike="noStrike" kern="1200" baseline="0">
                      <a:solidFill>
                        <a:schemeClr val="bg1"/>
                      </a:solidFill>
                      <a:latin typeface="Helvetica" pitchFamily="2" charset="0"/>
                      <a:ea typeface="+mn-ea"/>
                      <a:cs typeface="+mn-cs"/>
                    </a:defRPr>
                  </a:pPr>
                  <a:endParaRPr lang="en-B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751250000000005"/>
                      <c:h val="0.2205256055765257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45F-48C0-B070-AE5C81FEA0A4}"/>
                </c:ext>
              </c:extLst>
            </c:dLbl>
            <c:dLbl>
              <c:idx val="2"/>
              <c:layout>
                <c:manualLayout>
                  <c:x val="0.23838083333333332"/>
                  <c:y val="0.14484088858781496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 algn="ctr" rtl="0">
                      <a:defRPr sz="1100" b="1" i="0" u="none" strike="noStrike" kern="1200" baseline="0">
                        <a:solidFill>
                          <a:schemeClr val="bg1"/>
                        </a:solidFill>
                        <a:latin typeface="Helvetica" pitchFamily="2" charset="0"/>
                        <a:ea typeface="+mn-ea"/>
                        <a:cs typeface="+mn-cs"/>
                      </a:defRPr>
                    </a:pPr>
                    <a:fld id="{EA986626-50A2-4800-AB8B-207EA5AE9DE2}" type="CATEGORYNAME">
                      <a:rPr lang="en-US" sz="1100"/>
                      <a:pPr algn="ctr" rtl="0">
                        <a:defRPr sz="1100"/>
                      </a:pPr>
                      <a:t>[CATEGORY NAME]</a:t>
                    </a:fld>
                    <a:endParaRPr lang="en-US" sz="1100"/>
                  </a:p>
                  <a:p>
                    <a:pPr algn="ctr" rtl="0">
                      <a:defRPr sz="1100"/>
                    </a:pPr>
                    <a:r>
                      <a:rPr lang="en-US" sz="1100"/>
                      <a:t>319 TWh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 algn="ctr" rtl="0">
                    <a:defRPr sz="1100" b="1" i="0" u="none" strike="noStrike" kern="1200" baseline="0">
                      <a:solidFill>
                        <a:schemeClr val="bg1"/>
                      </a:solidFill>
                      <a:latin typeface="Helvetica" pitchFamily="2" charset="0"/>
                      <a:ea typeface="+mn-ea"/>
                      <a:cs typeface="+mn-cs"/>
                    </a:defRPr>
                  </a:pPr>
                  <a:endParaRPr lang="en-B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45F-48C0-B070-AE5C81FEA0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Helvetica" pitchFamily="2" charset="0"/>
                    <a:ea typeface="+mn-ea"/>
                    <a:cs typeface="+mn-cs"/>
                  </a:defRPr>
                </a:pPr>
                <a:endParaRPr lang="en-BE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Graph!$A$61:$A$63</c:f>
              <c:strCache>
                <c:ptCount val="3"/>
                <c:pt idx="0">
                  <c:v>Gas fired Electricity</c:v>
                </c:pt>
                <c:pt idx="1">
                  <c:v>Hydrogen Production</c:v>
                </c:pt>
                <c:pt idx="2">
                  <c:v>Heat Pumps</c:v>
                </c:pt>
              </c:strCache>
            </c:strRef>
          </c:cat>
          <c:val>
            <c:numRef>
              <c:f>Graph!$B$61:$B$63</c:f>
              <c:numCache>
                <c:formatCode>0</c:formatCode>
                <c:ptCount val="3"/>
                <c:pt idx="0" formatCode="General">
                  <c:v>566</c:v>
                </c:pt>
                <c:pt idx="1">
                  <c:v>133.15199999999999</c:v>
                </c:pt>
                <c:pt idx="2">
                  <c:v>319.33816000000007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45F-48C0-B070-AE5C81FEA0A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bg1"/>
          </a:solidFill>
          <a:latin typeface="Helvetica" pitchFamily="2" charset="0"/>
        </a:defRPr>
      </a:pPr>
      <a:endParaRPr lang="en-B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Graph!$B$56</c:f>
              <c:strCache>
                <c:ptCount val="1"/>
                <c:pt idx="0">
                  <c:v>Amount of Energy (TWh)</c:v>
                </c:pt>
              </c:strCache>
            </c:strRef>
          </c:tx>
          <c:spPr>
            <a:solidFill>
              <a:srgbClr val="5CC3B3"/>
            </a:solidFill>
          </c:spPr>
          <c:dPt>
            <c:idx val="0"/>
            <c:bubble3D val="0"/>
            <c:spPr>
              <a:solidFill>
                <a:srgbClr val="006DB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796-4410-9038-AC037F4FBA4B}"/>
              </c:ext>
            </c:extLst>
          </c:dPt>
          <c:dPt>
            <c:idx val="1"/>
            <c:bubble3D val="0"/>
            <c:spPr>
              <a:solidFill>
                <a:srgbClr val="5CC3B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796-4410-9038-AC037F4FBA4B}"/>
              </c:ext>
            </c:extLst>
          </c:dPt>
          <c:dLbls>
            <c:dLbl>
              <c:idx val="0"/>
              <c:layout>
                <c:manualLayout>
                  <c:x val="-0.18499118165784836"/>
                  <c:y val="-5.930432384841941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200" b="0" i="0" u="none" strike="noStrike" kern="1200" baseline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Helvetica" pitchFamily="2" charset="0"/>
                        <a:ea typeface="+mn-ea"/>
                        <a:cs typeface="+mn-cs"/>
                      </a:defRPr>
                    </a:pPr>
                    <a:r>
                      <a:rPr lang="en-GB" sz="1200" b="1" i="0" u="none" strike="noStrike" kern="1200" baseline="0" dirty="0">
                        <a:solidFill>
                          <a:schemeClr val="bg1"/>
                        </a:solidFill>
                        <a:latin typeface="Helvetica" pitchFamily="2" charset="0"/>
                      </a:rPr>
                      <a:t>Replace gas fired electricity</a:t>
                    </a: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20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Helvetica" pitchFamily="2" charset="0"/>
                      </a:defRPr>
                    </a:pPr>
                    <a:r>
                      <a:rPr lang="en-GB" sz="1200" b="1" i="1" u="none" strike="noStrike" kern="1200" baseline="0" dirty="0">
                        <a:solidFill>
                          <a:schemeClr val="bg1"/>
                        </a:solidFill>
                        <a:latin typeface="Helvetica" pitchFamily="2" charset="0"/>
                      </a:rPr>
                      <a:t>566 </a:t>
                    </a:r>
                    <a:r>
                      <a:rPr lang="en-GB" sz="1200" b="1" i="1" u="none" strike="noStrike" kern="1200" baseline="0" dirty="0" err="1">
                        <a:solidFill>
                          <a:schemeClr val="bg1"/>
                        </a:solidFill>
                        <a:latin typeface="Helvetica" pitchFamily="2" charset="0"/>
                      </a:rPr>
                      <a:t>TWh</a:t>
                    </a:r>
                    <a:endParaRPr lang="en-GB" sz="1200" b="1" i="1" u="none" strike="noStrike" kern="1200" baseline="0" dirty="0">
                      <a:solidFill>
                        <a:schemeClr val="bg1"/>
                      </a:solidFill>
                      <a:latin typeface="Helvetica" pitchFamily="2" charset="0"/>
                    </a:endParaRP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20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Helvetica" pitchFamily="2" charset="0"/>
                      </a:defRPr>
                    </a:pPr>
                    <a:endParaRPr lang="en-GB" sz="1200" dirty="0">
                      <a:latin typeface="Helvetica" pitchFamily="2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200" b="0" i="0" u="none" strike="noStrike" kern="1200" baseline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Helvetica" pitchFamily="2" charset="0"/>
                      <a:ea typeface="+mn-ea"/>
                      <a:cs typeface="+mn-cs"/>
                    </a:defRPr>
                  </a:pPr>
                  <a:endParaRPr lang="en-B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021177908317008"/>
                      <c:h val="0.3109348996414252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0796-4410-9038-AC037F4FBA4B}"/>
                </c:ext>
              </c:extLst>
            </c:dLbl>
            <c:dLbl>
              <c:idx val="1"/>
              <c:layout>
                <c:manualLayout>
                  <c:x val="0.12431223874793429"/>
                  <c:y val="1.823663866896380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en-US" sz="1200" b="1" i="0" u="none" strike="noStrike" kern="1200" baseline="0">
                        <a:solidFill>
                          <a:schemeClr val="bg1"/>
                        </a:solidFill>
                        <a:latin typeface="Helvetica" pitchFamily="2" charset="0"/>
                        <a:ea typeface="+mn-ea"/>
                        <a:cs typeface="+mn-cs"/>
                      </a:defRPr>
                    </a:pPr>
                    <a:fld id="{11511C9A-DBFE-44CA-BA83-E85E294D3F5F}" type="CATEGORYNAME">
                      <a:rPr lang="en-US" sz="1200" smtClean="0">
                        <a:latin typeface="Helvetica" pitchFamily="2" charset="0"/>
                      </a:rPr>
                      <a:pPr>
                        <a:defRPr lang="en-US" sz="1200" b="1">
                          <a:solidFill>
                            <a:schemeClr val="bg1"/>
                          </a:solidFill>
                          <a:latin typeface="Helvetica" pitchFamily="2" charset="0"/>
                        </a:defRPr>
                      </a:pPr>
                      <a:t>[CATEGORY NAME]</a:t>
                    </a:fld>
                    <a:endParaRPr lang="en-US" sz="1200">
                      <a:latin typeface="Helvetica" pitchFamily="2" charset="0"/>
                    </a:endParaRPr>
                  </a:p>
                  <a:p>
                    <a:pPr>
                      <a:defRPr lang="en-US" sz="1200" b="1">
                        <a:solidFill>
                          <a:schemeClr val="bg1"/>
                        </a:solidFill>
                        <a:latin typeface="Helvetica" pitchFamily="2" charset="0"/>
                      </a:defRPr>
                    </a:pPr>
                    <a:r>
                      <a:rPr lang="en-US" sz="1200" i="1">
                        <a:latin typeface="Helvetica" pitchFamily="2" charset="0"/>
                      </a:rPr>
                      <a:t>452 TWh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en-US" sz="1200" b="1" i="0" u="none" strike="noStrike" kern="1200" baseline="0">
                      <a:solidFill>
                        <a:schemeClr val="bg1"/>
                      </a:solidFill>
                      <a:latin typeface="Helvetica" pitchFamily="2" charset="0"/>
                      <a:ea typeface="+mn-ea"/>
                      <a:cs typeface="+mn-cs"/>
                    </a:defRPr>
                  </a:pPr>
                  <a:endParaRPr lang="en-B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250427029954588"/>
                      <c:h val="0.1136924942490177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796-4410-9038-AC037F4FBA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elvetica" pitchFamily="2" charset="0"/>
                    <a:ea typeface="+mn-ea"/>
                    <a:cs typeface="+mn-cs"/>
                  </a:defRPr>
                </a:pPr>
                <a:endParaRPr lang="en-BE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Graph!$A$57:$A$58</c:f>
              <c:strCache>
                <c:ptCount val="2"/>
                <c:pt idx="0">
                  <c:v>Gas fired Electricity</c:v>
                </c:pt>
                <c:pt idx="1">
                  <c:v>Heat Pumps</c:v>
                </c:pt>
              </c:strCache>
            </c:strRef>
          </c:cat>
          <c:val>
            <c:numRef>
              <c:f>Graph!$B$57:$B$58</c:f>
              <c:numCache>
                <c:formatCode>0</c:formatCode>
                <c:ptCount val="2"/>
                <c:pt idx="0" formatCode="General">
                  <c:v>566</c:v>
                </c:pt>
                <c:pt idx="1">
                  <c:v>452.49016000000006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796-4410-9038-AC037F4FBA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B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Graph!$B$60</c:f>
              <c:strCache>
                <c:ptCount val="1"/>
                <c:pt idx="0">
                  <c:v>Amount of Energy (TWh)</c:v>
                </c:pt>
              </c:strCache>
            </c:strRef>
          </c:tx>
          <c:spPr>
            <a:solidFill>
              <a:srgbClr val="5CC3B3"/>
            </a:solidFill>
          </c:spPr>
          <c:dPt>
            <c:idx val="0"/>
            <c:bubble3D val="0"/>
            <c:spPr>
              <a:solidFill>
                <a:srgbClr val="006DB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E6B-4562-A788-297DFEEAD5CA}"/>
              </c:ext>
            </c:extLst>
          </c:dPt>
          <c:dPt>
            <c:idx val="1"/>
            <c:bubble3D val="0"/>
            <c:spPr>
              <a:solidFill>
                <a:srgbClr val="FF5F4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E6B-4562-A788-297DFEEAD5CA}"/>
              </c:ext>
            </c:extLst>
          </c:dPt>
          <c:dPt>
            <c:idx val="2"/>
            <c:bubble3D val="0"/>
            <c:spPr>
              <a:solidFill>
                <a:srgbClr val="5CC3B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E6B-4562-A788-297DFEEAD5CA}"/>
              </c:ext>
            </c:extLst>
          </c:dPt>
          <c:dLbls>
            <c:dLbl>
              <c:idx val="0"/>
              <c:layout>
                <c:manualLayout>
                  <c:x val="-0.15875000000000006"/>
                  <c:y val="-0.10554911431074519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 algn="ctr" rtl="0">
                      <a:defRPr sz="1200" b="1" i="0" u="none" strike="noStrike" kern="1200" baseline="0">
                        <a:solidFill>
                          <a:schemeClr val="bg1"/>
                        </a:solidFill>
                        <a:latin typeface="Helvetica" pitchFamily="2" charset="0"/>
                        <a:ea typeface="+mn-ea"/>
                        <a:cs typeface="+mn-cs"/>
                      </a:defRPr>
                    </a:pPr>
                    <a:r>
                      <a:rPr lang="en-GB" dirty="0"/>
                      <a:t>Replace gas fired electricity</a:t>
                    </a:r>
                  </a:p>
                  <a:p>
                    <a:pPr algn="ctr" rtl="0">
                      <a:defRPr/>
                    </a:pPr>
                    <a:r>
                      <a:rPr lang="en-GB" i="1" dirty="0"/>
                      <a:t>566 </a:t>
                    </a:r>
                    <a:r>
                      <a:rPr lang="en-GB" i="1" dirty="0" err="1"/>
                      <a:t>TWh</a:t>
                    </a:r>
                    <a:endParaRPr lang="en-GB" i="1" dirty="0"/>
                  </a:p>
                  <a:p>
                    <a:pPr algn="ctr" rtl="0">
                      <a:defRPr/>
                    </a:pPr>
                    <a:endParaRPr lang="en-GB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 algn="ctr" rtl="0">
                    <a:defRPr sz="1200" b="1" i="0" u="none" strike="noStrike" kern="1200" baseline="0">
                      <a:solidFill>
                        <a:schemeClr val="bg1"/>
                      </a:solidFill>
                      <a:latin typeface="Helvetica" pitchFamily="2" charset="0"/>
                      <a:ea typeface="+mn-ea"/>
                      <a:cs typeface="+mn-cs"/>
                    </a:defRPr>
                  </a:pPr>
                  <a:endParaRPr lang="en-B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575"/>
                      <c:h val="0.2567858333143353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BE6B-4562-A788-297DFEEAD5CA}"/>
                </c:ext>
              </c:extLst>
            </c:dLbl>
            <c:dLbl>
              <c:idx val="1"/>
              <c:layout>
                <c:manualLayout>
                  <c:x val="0.15669777777777777"/>
                  <c:y val="-0.20213698247945225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050" b="1" i="0" u="none" strike="noStrike" kern="1200" baseline="0">
                        <a:solidFill>
                          <a:schemeClr val="bg1"/>
                        </a:solidFill>
                        <a:latin typeface="Helvetica" pitchFamily="2" charset="0"/>
                        <a:ea typeface="+mn-ea"/>
                        <a:cs typeface="+mn-cs"/>
                      </a:defRPr>
                    </a:pPr>
                    <a:fld id="{4241EC3E-51DC-4BE6-9FFF-53DC42AE80DD}" type="CATEGORYNAME">
                      <a:rPr lang="en-US" sz="1050"/>
                      <a:pPr>
                        <a:defRPr sz="1050"/>
                      </a:pPr>
                      <a:t>[CATEGORY NAME]</a:t>
                    </a:fld>
                    <a:endParaRPr lang="en-US" sz="1050" dirty="0"/>
                  </a:p>
                  <a:p>
                    <a:pPr>
                      <a:defRPr sz="1050"/>
                    </a:pPr>
                    <a:r>
                      <a:rPr lang="en-US" sz="1050" i="1" dirty="0"/>
                      <a:t>133 </a:t>
                    </a:r>
                    <a:r>
                      <a:rPr lang="en-US" sz="1050" i="1" dirty="0" err="1"/>
                      <a:t>TWh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1" i="0" u="none" strike="noStrike" kern="1200" baseline="0">
                      <a:solidFill>
                        <a:schemeClr val="bg1"/>
                      </a:solidFill>
                      <a:latin typeface="Helvetica" pitchFamily="2" charset="0"/>
                      <a:ea typeface="+mn-ea"/>
                      <a:cs typeface="+mn-cs"/>
                    </a:defRPr>
                  </a:pPr>
                  <a:endParaRPr lang="en-B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751250000000005"/>
                      <c:h val="0.2205256055765257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E6B-4562-A788-297DFEEAD5CA}"/>
                </c:ext>
              </c:extLst>
            </c:dLbl>
            <c:dLbl>
              <c:idx val="2"/>
              <c:layout>
                <c:manualLayout>
                  <c:x val="0.23838083333333332"/>
                  <c:y val="0.14484088858781496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 algn="ctr" rtl="0">
                      <a:defRPr sz="1200" b="1" i="0" u="none" strike="noStrike" kern="1200" baseline="0">
                        <a:solidFill>
                          <a:schemeClr val="bg1"/>
                        </a:solidFill>
                        <a:latin typeface="Helvetica" pitchFamily="2" charset="0"/>
                        <a:ea typeface="+mn-ea"/>
                        <a:cs typeface="+mn-cs"/>
                      </a:defRPr>
                    </a:pPr>
                    <a:fld id="{EA986626-50A2-4800-AB8B-207EA5AE9DE2}" type="CATEGORYNAME">
                      <a:rPr lang="en-US"/>
                      <a:pPr algn="ctr" rtl="0">
                        <a:defRPr/>
                      </a:pPr>
                      <a:t>[CATEGORY NAME]</a:t>
                    </a:fld>
                    <a:endParaRPr lang="en-US" dirty="0"/>
                  </a:p>
                  <a:p>
                    <a:pPr algn="ctr" rtl="0">
                      <a:defRPr/>
                    </a:pPr>
                    <a:r>
                      <a:rPr lang="en-US" i="1" dirty="0"/>
                      <a:t>319 </a:t>
                    </a:r>
                    <a:r>
                      <a:rPr lang="en-US" i="1" dirty="0" err="1"/>
                      <a:t>TWh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 algn="ctr" rtl="0">
                    <a:defRPr sz="1200" b="1" i="0" u="none" strike="noStrike" kern="1200" baseline="0">
                      <a:solidFill>
                        <a:schemeClr val="bg1"/>
                      </a:solidFill>
                      <a:latin typeface="Helvetica" pitchFamily="2" charset="0"/>
                      <a:ea typeface="+mn-ea"/>
                      <a:cs typeface="+mn-cs"/>
                    </a:defRPr>
                  </a:pPr>
                  <a:endParaRPr lang="en-B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E6B-4562-A788-297DFEEAD5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Helvetica" pitchFamily="2" charset="0"/>
                    <a:ea typeface="+mn-ea"/>
                    <a:cs typeface="+mn-cs"/>
                  </a:defRPr>
                </a:pPr>
                <a:endParaRPr lang="en-BE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Graph!$A$61:$A$63</c:f>
              <c:strCache>
                <c:ptCount val="3"/>
                <c:pt idx="0">
                  <c:v>Gas fired Electricity</c:v>
                </c:pt>
                <c:pt idx="1">
                  <c:v>Hydrogen Production</c:v>
                </c:pt>
                <c:pt idx="2">
                  <c:v>Heat Pumps</c:v>
                </c:pt>
              </c:strCache>
            </c:strRef>
          </c:cat>
          <c:val>
            <c:numRef>
              <c:f>Graph!$B$61:$B$63</c:f>
              <c:numCache>
                <c:formatCode>0</c:formatCode>
                <c:ptCount val="3"/>
                <c:pt idx="0" formatCode="General">
                  <c:v>566</c:v>
                </c:pt>
                <c:pt idx="1">
                  <c:v>133.15199999999999</c:v>
                </c:pt>
                <c:pt idx="2">
                  <c:v>319.33816000000007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E6B-4562-A788-297DFEEAD5C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bg1"/>
          </a:solidFill>
          <a:latin typeface="Helvetica" pitchFamily="2" charset="0"/>
        </a:defRPr>
      </a:pPr>
      <a:endParaRPr lang="en-B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Graph!$B$51</c:f>
              <c:strCache>
                <c:ptCount val="1"/>
                <c:pt idx="0">
                  <c:v>Amount of Energy (TWh)</c:v>
                </c:pt>
              </c:strCache>
            </c:strRef>
          </c:tx>
          <c:spPr>
            <a:solidFill>
              <a:srgbClr val="FF5F4C"/>
            </a:solidFill>
          </c:spPr>
          <c:explosion val="2"/>
          <c:dPt>
            <c:idx val="0"/>
            <c:bubble3D val="0"/>
            <c:spPr>
              <a:solidFill>
                <a:srgbClr val="006DB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E17-46CF-9ADD-93D7109E578D}"/>
              </c:ext>
            </c:extLst>
          </c:dPt>
          <c:dPt>
            <c:idx val="1"/>
            <c:bubble3D val="0"/>
            <c:explosion val="0"/>
            <c:spPr>
              <a:solidFill>
                <a:srgbClr val="FF5F4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E17-46CF-9ADD-93D7109E578D}"/>
              </c:ext>
            </c:extLst>
          </c:dPt>
          <c:dLbls>
            <c:dLbl>
              <c:idx val="0"/>
              <c:layout>
                <c:manualLayout>
                  <c:x val="-0.19060839617270067"/>
                  <c:y val="-3.450236498626170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lang="en-US" sz="1200" b="1" i="0" u="none" strike="noStrike" kern="1200" baseline="0">
                        <a:solidFill>
                          <a:schemeClr val="bg1"/>
                        </a:solidFill>
                        <a:latin typeface="Helvetica" pitchFamily="2" charset="0"/>
                        <a:ea typeface="+mn-ea"/>
                        <a:cs typeface="+mn-cs"/>
                      </a:defRPr>
                    </a:pPr>
                    <a:r>
                      <a:rPr lang="en-GB" sz="1200" b="1" i="0" u="none" strike="noStrike" kern="1200" baseline="0" dirty="0">
                        <a:solidFill>
                          <a:schemeClr val="bg1"/>
                        </a:solidFill>
                        <a:latin typeface="Helvetica" pitchFamily="2" charset="0"/>
                        <a:ea typeface="+mn-ea"/>
                        <a:cs typeface="+mn-cs"/>
                      </a:rPr>
                      <a:t>Replace gas fired electricity</a:t>
                    </a:r>
                  </a:p>
                  <a:p>
                    <a:pPr>
                      <a:defRPr lang="en-US" sz="1200" b="1">
                        <a:solidFill>
                          <a:schemeClr val="bg1"/>
                        </a:solidFill>
                        <a:latin typeface="Helvetica" pitchFamily="2" charset="0"/>
                      </a:defRPr>
                    </a:pPr>
                    <a:r>
                      <a:rPr lang="en-GB" sz="1200" b="1" i="1" u="none" strike="noStrike" kern="1200" baseline="0" dirty="0">
                        <a:solidFill>
                          <a:schemeClr val="bg1"/>
                        </a:solidFill>
                        <a:latin typeface="Helvetica" pitchFamily="2" charset="0"/>
                        <a:ea typeface="+mn-ea"/>
                        <a:cs typeface="+mn-cs"/>
                      </a:rPr>
                      <a:t>510 </a:t>
                    </a:r>
                    <a:r>
                      <a:rPr lang="en-GB" sz="1200" b="1" i="1" u="none" strike="noStrike" kern="1200" baseline="0" dirty="0" err="1">
                        <a:solidFill>
                          <a:schemeClr val="bg1"/>
                        </a:solidFill>
                        <a:latin typeface="Helvetica" pitchFamily="2" charset="0"/>
                        <a:ea typeface="+mn-ea"/>
                        <a:cs typeface="+mn-cs"/>
                      </a:rPr>
                      <a:t>TWh</a:t>
                    </a:r>
                    <a:endParaRPr lang="en-GB" sz="1200" b="1" i="1" u="none" strike="noStrike" kern="1200" baseline="0" dirty="0">
                      <a:solidFill>
                        <a:schemeClr val="bg1"/>
                      </a:solidFill>
                      <a:latin typeface="Helvetica" pitchFamily="2" charset="0"/>
                      <a:ea typeface="+mn-ea"/>
                      <a:cs typeface="+mn-cs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200" b="1" i="0" u="none" strike="noStrike" kern="1200" baseline="0">
                      <a:solidFill>
                        <a:schemeClr val="bg1"/>
                      </a:solidFill>
                      <a:latin typeface="Helvetica" pitchFamily="2" charset="0"/>
                      <a:ea typeface="+mn-ea"/>
                      <a:cs typeface="+mn-cs"/>
                    </a:defRPr>
                  </a:pPr>
                  <a:endParaRPr lang="en-B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610243164048931"/>
                      <c:h val="0.22052560557652576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AE17-46CF-9ADD-93D7109E578D}"/>
                </c:ext>
              </c:extLst>
            </c:dLbl>
            <c:dLbl>
              <c:idx val="1"/>
              <c:layout>
                <c:manualLayout>
                  <c:x val="0.18720451610215388"/>
                  <c:y val="3.310695795567916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bg1"/>
                        </a:solidFill>
                        <a:latin typeface="Helvetica" pitchFamily="2" charset="0"/>
                        <a:ea typeface="+mn-ea"/>
                        <a:cs typeface="+mn-cs"/>
                      </a:defRPr>
                    </a:pPr>
                    <a:r>
                      <a:rPr lang="en-US" sz="1200" b="1">
                        <a:solidFill>
                          <a:schemeClr val="bg1"/>
                        </a:solidFill>
                        <a:latin typeface="Helvetica" pitchFamily="2" charset="0"/>
                      </a:rPr>
                      <a:t>Hydrogen Production</a:t>
                    </a:r>
                  </a:p>
                  <a:p>
                    <a:pPr>
                      <a:defRPr sz="1200" b="1">
                        <a:solidFill>
                          <a:schemeClr val="bg1"/>
                        </a:solidFill>
                        <a:latin typeface="Helvetica" pitchFamily="2" charset="0"/>
                      </a:defRPr>
                    </a:pPr>
                    <a:r>
                      <a:rPr lang="en-US" sz="1200" b="1" i="1">
                        <a:solidFill>
                          <a:prstClr val="white"/>
                        </a:solidFill>
                        <a:latin typeface="Helvetica" pitchFamily="2" charset="0"/>
                      </a:rPr>
                      <a:t>509</a:t>
                    </a:r>
                    <a:r>
                      <a:rPr lang="en-US" sz="1200" b="1" i="1" baseline="0">
                        <a:solidFill>
                          <a:prstClr val="white"/>
                        </a:solidFill>
                        <a:latin typeface="Helvetica" pitchFamily="2" charset="0"/>
                      </a:rPr>
                      <a:t> TWh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Helvetica" pitchFamily="2" charset="0"/>
                      <a:ea typeface="+mn-ea"/>
                      <a:cs typeface="+mn-cs"/>
                    </a:defRPr>
                  </a:pPr>
                  <a:endParaRPr lang="en-B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495576941771163"/>
                      <c:h val="0.22052560557652576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AE17-46CF-9ADD-93D7109E57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elvetica" pitchFamily="2" charset="0"/>
                    <a:ea typeface="+mn-ea"/>
                    <a:cs typeface="+mn-cs"/>
                  </a:defRPr>
                </a:pPr>
                <a:endParaRPr lang="en-BE"/>
              </a:p>
            </c:txPr>
            <c:dLblPos val="bestFit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Graph!$A$52:$A$53</c:f>
              <c:strCache>
                <c:ptCount val="2"/>
                <c:pt idx="0">
                  <c:v>Replace Gas fired Electricity</c:v>
                </c:pt>
                <c:pt idx="1">
                  <c:v>Hydrogen Production</c:v>
                </c:pt>
              </c:strCache>
            </c:strRef>
          </c:cat>
          <c:val>
            <c:numRef>
              <c:f>Graph!$B$52:$B$53</c:f>
              <c:numCache>
                <c:formatCode>0</c:formatCode>
                <c:ptCount val="2"/>
                <c:pt idx="0" formatCode="General">
                  <c:v>510</c:v>
                </c:pt>
                <c:pt idx="1">
                  <c:v>508.49016000000006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E17-46CF-9ADD-93D7109E578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B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Graph!$B$51</c:f>
              <c:strCache>
                <c:ptCount val="1"/>
                <c:pt idx="0">
                  <c:v>Amount of Energy (TWh)</c:v>
                </c:pt>
              </c:strCache>
            </c:strRef>
          </c:tx>
          <c:dPt>
            <c:idx val="0"/>
            <c:bubble3D val="0"/>
            <c:spPr>
              <a:solidFill>
                <a:srgbClr val="006DB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179-46F8-82A9-D326A22763D8}"/>
              </c:ext>
            </c:extLst>
          </c:dPt>
          <c:dPt>
            <c:idx val="1"/>
            <c:bubble3D val="0"/>
            <c:spPr>
              <a:solidFill>
                <a:srgbClr val="FF5F4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179-46F8-82A9-D326A22763D8}"/>
              </c:ext>
            </c:extLst>
          </c:dPt>
          <c:dLbls>
            <c:dLbl>
              <c:idx val="0"/>
              <c:layout>
                <c:manualLayout>
                  <c:x val="-0.19060839617270067"/>
                  <c:y val="-3.450236498626170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lang="en-US" sz="1200" b="1" i="0" u="none" strike="noStrike" kern="1200" baseline="0">
                        <a:solidFill>
                          <a:schemeClr val="bg1"/>
                        </a:solidFill>
                        <a:latin typeface="Helvetica" pitchFamily="2" charset="0"/>
                        <a:ea typeface="+mn-ea"/>
                        <a:cs typeface="+mn-cs"/>
                      </a:defRPr>
                    </a:pPr>
                    <a:r>
                      <a:rPr lang="en-GB" sz="1200" b="1" i="0" u="none" strike="noStrike" kern="1200" baseline="0" dirty="0">
                        <a:solidFill>
                          <a:schemeClr val="bg1"/>
                        </a:solidFill>
                        <a:latin typeface="Helvetica" pitchFamily="2" charset="0"/>
                        <a:ea typeface="+mn-ea"/>
                        <a:cs typeface="+mn-cs"/>
                      </a:rPr>
                      <a:t>Replace gas fired electricity</a:t>
                    </a:r>
                  </a:p>
                  <a:p>
                    <a:pPr>
                      <a:defRPr lang="en-US" sz="1200" b="1">
                        <a:solidFill>
                          <a:schemeClr val="bg1"/>
                        </a:solidFill>
                        <a:latin typeface="Helvetica" pitchFamily="2" charset="0"/>
                      </a:defRPr>
                    </a:pPr>
                    <a:r>
                      <a:rPr lang="en-GB" sz="1200" b="1" i="1" u="none" strike="noStrike" kern="1200" baseline="0" dirty="0">
                        <a:solidFill>
                          <a:schemeClr val="bg1"/>
                        </a:solidFill>
                        <a:latin typeface="Helvetica" pitchFamily="2" charset="0"/>
                        <a:ea typeface="+mn-ea"/>
                        <a:cs typeface="+mn-cs"/>
                      </a:rPr>
                      <a:t>510 </a:t>
                    </a:r>
                    <a:r>
                      <a:rPr lang="en-GB" sz="1200" b="1" i="1" u="none" strike="noStrike" kern="1200" baseline="0" dirty="0" err="1">
                        <a:solidFill>
                          <a:schemeClr val="bg1"/>
                        </a:solidFill>
                        <a:latin typeface="Helvetica" pitchFamily="2" charset="0"/>
                        <a:ea typeface="+mn-ea"/>
                        <a:cs typeface="+mn-cs"/>
                      </a:rPr>
                      <a:t>TWh</a:t>
                    </a:r>
                    <a:endParaRPr lang="en-GB" sz="1200" b="1" i="1" u="none" strike="noStrike" kern="1200" baseline="0" dirty="0">
                      <a:solidFill>
                        <a:schemeClr val="bg1"/>
                      </a:solidFill>
                      <a:latin typeface="Helvetica" pitchFamily="2" charset="0"/>
                      <a:ea typeface="+mn-ea"/>
                      <a:cs typeface="+mn-cs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200" b="1" i="0" u="none" strike="noStrike" kern="1200" baseline="0">
                      <a:solidFill>
                        <a:schemeClr val="bg1"/>
                      </a:solidFill>
                      <a:latin typeface="Helvetica" pitchFamily="2" charset="0"/>
                      <a:ea typeface="+mn-ea"/>
                      <a:cs typeface="+mn-cs"/>
                    </a:defRPr>
                  </a:pPr>
                  <a:endParaRPr lang="en-B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610243164048931"/>
                      <c:h val="0.22052560557652576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6179-46F8-82A9-D326A22763D8}"/>
                </c:ext>
              </c:extLst>
            </c:dLbl>
            <c:dLbl>
              <c:idx val="1"/>
              <c:layout>
                <c:manualLayout>
                  <c:x val="0.18720451610215388"/>
                  <c:y val="3.310695795567916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bg1"/>
                        </a:solidFill>
                        <a:latin typeface="Helvetica" pitchFamily="2" charset="0"/>
                        <a:ea typeface="+mn-ea"/>
                        <a:cs typeface="+mn-cs"/>
                      </a:defRPr>
                    </a:pPr>
                    <a:r>
                      <a:rPr lang="en-US" sz="1200" b="1">
                        <a:solidFill>
                          <a:schemeClr val="bg1"/>
                        </a:solidFill>
                        <a:latin typeface="Helvetica" pitchFamily="2" charset="0"/>
                      </a:rPr>
                      <a:t>Hydrogen Production</a:t>
                    </a:r>
                  </a:p>
                  <a:p>
                    <a:pPr>
                      <a:defRPr sz="1200" b="1">
                        <a:solidFill>
                          <a:schemeClr val="bg1"/>
                        </a:solidFill>
                        <a:latin typeface="Helvetica" pitchFamily="2" charset="0"/>
                      </a:defRPr>
                    </a:pPr>
                    <a:r>
                      <a:rPr lang="en-US" sz="1200" b="1" i="1">
                        <a:solidFill>
                          <a:prstClr val="white"/>
                        </a:solidFill>
                        <a:latin typeface="Helvetica" pitchFamily="2" charset="0"/>
                      </a:rPr>
                      <a:t>509</a:t>
                    </a:r>
                    <a:r>
                      <a:rPr lang="en-US" sz="1200" b="1" i="1" baseline="0">
                        <a:solidFill>
                          <a:prstClr val="white"/>
                        </a:solidFill>
                        <a:latin typeface="Helvetica" pitchFamily="2" charset="0"/>
                      </a:rPr>
                      <a:t> TWh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Helvetica" pitchFamily="2" charset="0"/>
                      <a:ea typeface="+mn-ea"/>
                      <a:cs typeface="+mn-cs"/>
                    </a:defRPr>
                  </a:pPr>
                  <a:endParaRPr lang="en-B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495576941771163"/>
                      <c:h val="0.22052560557652576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6179-46F8-82A9-D326A22763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elvetica" pitchFamily="2" charset="0"/>
                    <a:ea typeface="+mn-ea"/>
                    <a:cs typeface="+mn-cs"/>
                  </a:defRPr>
                </a:pPr>
                <a:endParaRPr lang="en-BE"/>
              </a:p>
            </c:txPr>
            <c:dLblPos val="bestFit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Graph!$A$52:$A$53</c:f>
              <c:strCache>
                <c:ptCount val="2"/>
                <c:pt idx="0">
                  <c:v>Replace Gas fired Electricity</c:v>
                </c:pt>
                <c:pt idx="1">
                  <c:v>Hydrogen Production</c:v>
                </c:pt>
              </c:strCache>
            </c:strRef>
          </c:cat>
          <c:val>
            <c:numRef>
              <c:f>Graph!$B$52:$B$53</c:f>
              <c:numCache>
                <c:formatCode>0</c:formatCode>
                <c:ptCount val="2"/>
                <c:pt idx="0" formatCode="General">
                  <c:v>510</c:v>
                </c:pt>
                <c:pt idx="1">
                  <c:v>508.49016000000006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179-46F8-82A9-D326A22763D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B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3-14T10:54:34.873" idx="5">
    <p:pos x="10" y="10"/>
    <p:text>would be nice to use icons instead of full sentences.</p:text>
    <p:extLst>
      <p:ext uri="{C676402C-5697-4E1C-873F-D02D1690AC5C}">
        <p15:threadingInfo xmlns:p15="http://schemas.microsoft.com/office/powerpoint/2012/main" timeZoneBias="-60"/>
      </p:ext>
    </p:extLst>
  </p:cm>
  <p:cm authorId="3" dt="2022-03-14T06:50:39.899" idx="4">
    <p:pos x="106" y="106"/>
    <p:text>Took out the text... not sure it adds much..
was: "Using renewable electricity in heat pumps displaces over three times more natural gas than using it to produce hydrogen for electricity generation.​"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3-14T14:15:30.722" idx="7">
    <p:pos x="10" y="10"/>
    <p:text>Use diff. color palet.</p:text>
    <p:extLst>
      <p:ext uri="{C676402C-5697-4E1C-873F-D02D1690AC5C}">
        <p15:threadingInfo xmlns:p15="http://schemas.microsoft.com/office/powerpoint/2012/main" timeZoneBias="-60"/>
      </p:ext>
    </p:extLst>
  </p:cm>
  <p:cm authorId="1" dt="2022-03-14T14:16:45.343" idx="8">
    <p:pos x="10" y="106"/>
    <p:text>To other 3 colors, to make sure there's no confusion with the color use on the other slides which represent a whole other thing.</p:text>
    <p:extLst>
      <p:ext uri="{C676402C-5697-4E1C-873F-D02D1690AC5C}">
        <p15:threadingInfo xmlns:p15="http://schemas.microsoft.com/office/powerpoint/2012/main" timeZoneBias="-60">
          <p15:parentCm authorId="1" idx="7"/>
        </p15:threadingInfo>
      </p:ext>
    </p:extLst>
  </p:cm>
  <p:cm authorId="1" dt="2022-03-14T14:17:16.332" idx="9">
    <p:pos x="10" y="202"/>
    <p:text>Pink in different shades?</p:text>
    <p:extLst>
      <p:ext uri="{C676402C-5697-4E1C-873F-D02D1690AC5C}">
        <p15:threadingInfo xmlns:p15="http://schemas.microsoft.com/office/powerpoint/2012/main" timeZoneBias="-60">
          <p15:parentCm authorId="1" idx="7"/>
        </p15:threadingInfo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A42D8-B380-433A-8BD9-DBC37710AEF1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AFF64F-C85B-46C2-8C55-CACEF8E71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005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AFF64F-C85B-46C2-8C55-CACEF8E711D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179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AFF64F-C85B-46C2-8C55-CACEF8E711D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008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64BB3-09AE-4578-A604-8639BFC61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F83434-F64F-4354-8877-3D241CF208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A4CB4-F9A6-488A-A6B7-58847A6E9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2D4D0-05B0-4EC7-9B88-DF26E0555205}" type="datetimeFigureOut">
              <a:rPr lang="en-BE" smtClean="0"/>
              <a:t>16/03/2022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0E0AE-C45F-4D6F-BBFA-378A28F10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7093F-C593-4593-9012-BD70456DC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731AE-2396-45D1-83CA-5BBCF199583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551389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CAAC7-2A91-483B-ACF4-D0D147A11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96A222-4A8E-46FA-BDB7-210096001F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E204F-ED4C-4020-B1ED-AD25C6BA0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2D4D0-05B0-4EC7-9B88-DF26E0555205}" type="datetimeFigureOut">
              <a:rPr lang="en-BE" smtClean="0"/>
              <a:t>16/03/2022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7CC536-767A-4FE0-88AE-5B7537720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A0A954-8036-4017-85C8-C9DA7D3C2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731AE-2396-45D1-83CA-5BBCF199583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882967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2FBBC0-9474-4913-AF9E-7725AA682B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FF3110-5991-4D77-BF34-A4D40C55E7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18A385-2E43-482C-81B3-110557664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2D4D0-05B0-4EC7-9B88-DF26E0555205}" type="datetimeFigureOut">
              <a:rPr lang="en-BE" smtClean="0"/>
              <a:t>16/03/2022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57842-79D3-4D1E-84A2-5012DF634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220920-0C5A-4CED-A819-253F841F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731AE-2396-45D1-83CA-5BBCF199583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464553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26D3E94-9746-4F33-BBDB-AD793167820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505700" y="1981200"/>
            <a:ext cx="2324100" cy="2324100"/>
          </a:xfrm>
          <a:custGeom>
            <a:avLst/>
            <a:gdLst>
              <a:gd name="connsiteX0" fmla="*/ 457200 w 914400"/>
              <a:gd name="connsiteY0" fmla="*/ 0 h 914400"/>
              <a:gd name="connsiteX1" fmla="*/ 914400 w 914400"/>
              <a:gd name="connsiteY1" fmla="*/ 457200 h 914400"/>
              <a:gd name="connsiteX2" fmla="*/ 457200 w 914400"/>
              <a:gd name="connsiteY2" fmla="*/ 914400 h 914400"/>
              <a:gd name="connsiteX3" fmla="*/ 0 w 914400"/>
              <a:gd name="connsiteY3" fmla="*/ 457200 h 914400"/>
              <a:gd name="connsiteX4" fmla="*/ 457200 w 914400"/>
              <a:gd name="connsiteY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" h="914400">
                <a:moveTo>
                  <a:pt x="457200" y="0"/>
                </a:moveTo>
                <a:cubicBezTo>
                  <a:pt x="709705" y="0"/>
                  <a:pt x="914400" y="204695"/>
                  <a:pt x="914400" y="457200"/>
                </a:cubicBezTo>
                <a:cubicBezTo>
                  <a:pt x="914400" y="709705"/>
                  <a:pt x="709705" y="914400"/>
                  <a:pt x="457200" y="914400"/>
                </a:cubicBezTo>
                <a:cubicBezTo>
                  <a:pt x="204695" y="914400"/>
                  <a:pt x="0" y="709705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EB83EAB-2509-4293-8AA4-2B055FD9376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362200" y="1981200"/>
            <a:ext cx="2324100" cy="2324100"/>
          </a:xfrm>
          <a:custGeom>
            <a:avLst/>
            <a:gdLst>
              <a:gd name="connsiteX0" fmla="*/ 457200 w 914400"/>
              <a:gd name="connsiteY0" fmla="*/ 0 h 914400"/>
              <a:gd name="connsiteX1" fmla="*/ 914400 w 914400"/>
              <a:gd name="connsiteY1" fmla="*/ 457200 h 914400"/>
              <a:gd name="connsiteX2" fmla="*/ 457200 w 914400"/>
              <a:gd name="connsiteY2" fmla="*/ 914400 h 914400"/>
              <a:gd name="connsiteX3" fmla="*/ 0 w 914400"/>
              <a:gd name="connsiteY3" fmla="*/ 457200 h 914400"/>
              <a:gd name="connsiteX4" fmla="*/ 457200 w 914400"/>
              <a:gd name="connsiteY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" h="914400">
                <a:moveTo>
                  <a:pt x="457200" y="0"/>
                </a:moveTo>
                <a:cubicBezTo>
                  <a:pt x="709705" y="0"/>
                  <a:pt x="914400" y="204695"/>
                  <a:pt x="914400" y="457200"/>
                </a:cubicBezTo>
                <a:cubicBezTo>
                  <a:pt x="914400" y="709705"/>
                  <a:pt x="709705" y="914400"/>
                  <a:pt x="457200" y="914400"/>
                </a:cubicBezTo>
                <a:cubicBezTo>
                  <a:pt x="204695" y="914400"/>
                  <a:pt x="0" y="709705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964680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CE68AC4-931B-40F0-8E58-96E8A631CFF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3473489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CE68AC4-931B-40F0-8E58-96E8A631CFF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3762023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26180-B51A-4756-8BFF-85309CFA1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2CBA4-F257-4FA7-BCFB-51E38E221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B4F84-FDDF-4B4F-A818-ECA3B9FDD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2D4D0-05B0-4EC7-9B88-DF26E0555205}" type="datetimeFigureOut">
              <a:rPr lang="en-BE" smtClean="0"/>
              <a:t>16/03/2022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74C06-8543-4EC0-8D94-B02FF3648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50B920-3E0D-46DD-AD6C-5225CEF6A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731AE-2396-45D1-83CA-5BBCF199583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714977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C773A-E7DB-438B-B017-3B82B6CD9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4FCA65-7027-4BE4-82C0-9DA84AC516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64D7DE-09CA-4A43-A3FC-618369908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2D4D0-05B0-4EC7-9B88-DF26E0555205}" type="datetimeFigureOut">
              <a:rPr lang="en-BE" smtClean="0"/>
              <a:t>16/03/2022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F47B6-229F-4A29-A5BD-CA672AB25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AD9A83-E0CB-4A54-990C-8BFAEBA85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731AE-2396-45D1-83CA-5BBCF199583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17901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30B39-13A8-4619-8F7F-B615D5D56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CF4F1-84BE-45D2-9797-956036C7C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4AE976-4927-422C-BEF4-73531F7FA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14C702-A703-4166-A763-9C57BB305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2D4D0-05B0-4EC7-9B88-DF26E0555205}" type="datetimeFigureOut">
              <a:rPr lang="en-BE" smtClean="0"/>
              <a:t>16/03/2022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62A384-4D7D-4CD5-9F90-F70C39853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DB9926-1295-4B72-8A15-FA6060DD7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731AE-2396-45D1-83CA-5BBCF199583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276048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13F9A-DD84-4F96-9952-D5BA89ACE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5810C8-DD34-4E2E-BE88-790465FDB2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C611F1-5805-4286-AABF-55309210F2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94BEF4-533F-4DA5-9C52-BC1DDEA80C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D35745-F83A-48EE-96B9-47BDBF5167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7433FC-591B-40F3-B6BB-A1BE71761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2D4D0-05B0-4EC7-9B88-DF26E0555205}" type="datetimeFigureOut">
              <a:rPr lang="en-BE" smtClean="0"/>
              <a:t>16/03/2022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C9663E-F314-40CC-BE30-8BC2B6631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250BFF-6F95-470E-B9E2-4786184A3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731AE-2396-45D1-83CA-5BBCF199583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439870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B1814-C2E0-4A62-A34C-EFF556FB3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D18A1C-FBC9-4709-ACB6-5D4DB38EE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2D4D0-05B0-4EC7-9B88-DF26E0555205}" type="datetimeFigureOut">
              <a:rPr lang="en-BE" smtClean="0"/>
              <a:t>16/03/2022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E5F594-725E-48B5-8882-DFF249782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73F025-7DC6-47A9-8554-83F0C4FB9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731AE-2396-45D1-83CA-5BBCF199583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281057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8551D9-D8B5-4B2D-BC3A-A2672C92C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2D4D0-05B0-4EC7-9B88-DF26E0555205}" type="datetimeFigureOut">
              <a:rPr lang="en-BE" smtClean="0"/>
              <a:t>16/03/2022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90020B-99D1-4BBA-B4B0-839CCEA1F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A7594D-661C-48D3-B95E-D1B6676C5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731AE-2396-45D1-83CA-5BBCF199583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127011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C1CBD-55C0-46A9-9E58-F3B28EBB3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8C6C0-816B-41C9-BE3F-EBE01F2CF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65ED-D621-43B6-B594-CA466BEF83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DEA5EA-389F-4ABE-934C-2288BA51E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2D4D0-05B0-4EC7-9B88-DF26E0555205}" type="datetimeFigureOut">
              <a:rPr lang="en-BE" smtClean="0"/>
              <a:t>16/03/2022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27A62-BD3E-4F70-825A-C5917348A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045BB8-A44F-4C3F-994F-EDBA0BFB9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731AE-2396-45D1-83CA-5BBCF199583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822232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E4F3B-C0EB-4444-91B9-9918B9A6E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66B82E-141D-4DC1-A473-ECC41EF861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ECDFD2-98F9-4E0F-B75F-7E8178A8F1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A91E61-853D-4140-9A18-87DA46A9C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2D4D0-05B0-4EC7-9B88-DF26E0555205}" type="datetimeFigureOut">
              <a:rPr lang="en-BE" smtClean="0"/>
              <a:t>16/03/2022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6199C6-E6AE-4E0C-880D-AE7F1C771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94CA70-EA08-4CDA-AAB5-4EF3DBD4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731AE-2396-45D1-83CA-5BBCF199583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63435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6EB61F-7B92-43C9-83BB-84A3A13E3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4A07D9-EE59-44A1-92F5-EB1E3E524E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C1D4B-D116-4701-B293-D170514E4E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2D4D0-05B0-4EC7-9B88-DF26E0555205}" type="datetimeFigureOut">
              <a:rPr lang="en-BE" smtClean="0"/>
              <a:t>16/03/2022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FF056-40BE-454D-BD48-E8909AB417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1AEA2-47AB-404C-A27B-147CAA5D13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731AE-2396-45D1-83CA-5BBCF199583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21147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3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comments" Target="../comments/commen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590BAFF9-C14D-4E16-AD1F-2E968EAC43B1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186" b="24186"/>
          <a:stretch>
            <a:fillRect/>
          </a:stretch>
        </p:blipFill>
        <p:spPr/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D856E102-5BD6-4CBA-B116-2A3FC5A82171}"/>
              </a:ext>
            </a:extLst>
          </p:cNvPr>
          <p:cNvSpPr/>
          <p:nvPr/>
        </p:nvSpPr>
        <p:spPr>
          <a:xfrm>
            <a:off x="0" y="-39471"/>
            <a:ext cx="12192000" cy="6858000"/>
          </a:xfrm>
          <a:prstGeom prst="rect">
            <a:avLst/>
          </a:prstGeom>
          <a:solidFill>
            <a:srgbClr val="5CC3B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5CC3B3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AA66A7-E8D4-4D19-A21F-FE44C8C8ADFC}"/>
              </a:ext>
            </a:extLst>
          </p:cNvPr>
          <p:cNvSpPr txBox="1"/>
          <p:nvPr/>
        </p:nvSpPr>
        <p:spPr>
          <a:xfrm>
            <a:off x="953678" y="2397949"/>
            <a:ext cx="10005243" cy="2062103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r>
              <a:rPr lang="en-GB" sz="4000" b="1" dirty="0">
                <a:solidFill>
                  <a:srgbClr val="095473"/>
                </a:solidFill>
                <a:latin typeface="TT Hoves"/>
                <a:ea typeface="Open Sans"/>
                <a:cs typeface="Open Sans"/>
              </a:rPr>
              <a:t>Using REPowerEU at its full potential: </a:t>
            </a:r>
            <a:endParaRPr lang="en-US" dirty="0">
              <a:cs typeface="Calibri" panose="020F0502020204030204"/>
            </a:endParaRPr>
          </a:p>
          <a:p>
            <a:pPr algn="ctr"/>
            <a:r>
              <a:rPr lang="en-GB" sz="2400" b="1" dirty="0">
                <a:solidFill>
                  <a:schemeClr val="bg1"/>
                </a:solidFill>
                <a:latin typeface="TT Hoves"/>
                <a:ea typeface="Open Sans"/>
                <a:cs typeface="Open Sans"/>
              </a:rPr>
              <a:t>the role of hydrogen and direct electrification in displacing fossil gas demand</a:t>
            </a:r>
            <a:endParaRPr lang="en-GB" sz="2400" dirty="0">
              <a:solidFill>
                <a:schemeClr val="bg1"/>
              </a:solidFill>
              <a:cs typeface="Calibri"/>
            </a:endParaRPr>
          </a:p>
          <a:p>
            <a:pPr algn="ctr"/>
            <a:endParaRPr lang="en-GB" sz="3600" b="1" dirty="0">
              <a:solidFill>
                <a:schemeClr val="bg1"/>
              </a:solidFill>
              <a:latin typeface="TT Hoves" panose="02000803040000020004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US" sz="2800" b="1" dirty="0">
                <a:solidFill>
                  <a:schemeClr val="bg1"/>
                </a:solidFill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16/03/2022</a:t>
            </a:r>
            <a:endParaRPr lang="en-GB" sz="13800" b="1" dirty="0">
              <a:solidFill>
                <a:schemeClr val="bg1"/>
              </a:solidFill>
              <a:latin typeface="TT Hoves" panose="02000803040000020004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627"/>
          <a:stretch/>
        </p:blipFill>
        <p:spPr>
          <a:xfrm>
            <a:off x="10330626" y="85235"/>
            <a:ext cx="1738058" cy="879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0989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>
            <a:extLst>
              <a:ext uri="{FF2B5EF4-FFF2-40B4-BE49-F238E27FC236}">
                <a16:creationId xmlns:a16="http://schemas.microsoft.com/office/drawing/2014/main" id="{139CCA0E-5D7A-43C8-A224-230ED510A5D5}"/>
              </a:ext>
            </a:extLst>
          </p:cNvPr>
          <p:cNvSpPr/>
          <p:nvPr/>
        </p:nvSpPr>
        <p:spPr>
          <a:xfrm>
            <a:off x="4822348" y="2075219"/>
            <a:ext cx="2531986" cy="2531986"/>
          </a:xfrm>
          <a:prstGeom prst="ellipse">
            <a:avLst/>
          </a:prstGeom>
          <a:solidFill>
            <a:srgbClr val="5CC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T Hoves" panose="02000803040000020004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6AA9E0-0163-40F8-BC35-41B04527FA92}"/>
              </a:ext>
            </a:extLst>
          </p:cNvPr>
          <p:cNvSpPr txBox="1"/>
          <p:nvPr/>
        </p:nvSpPr>
        <p:spPr>
          <a:xfrm>
            <a:off x="4038600" y="774753"/>
            <a:ext cx="411480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dirty="0">
                <a:solidFill>
                  <a:srgbClr val="FF5F4C"/>
                </a:solidFill>
                <a:latin typeface="TT Hoves" panose="02000803040000020004" pitchFamily="2" charset="0"/>
              </a:rPr>
              <a:t>Get in touch!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B06C6D8-5431-493C-88ED-D4E1364B192E}"/>
              </a:ext>
            </a:extLst>
          </p:cNvPr>
          <p:cNvGrpSpPr/>
          <p:nvPr/>
        </p:nvGrpSpPr>
        <p:grpSpPr>
          <a:xfrm>
            <a:off x="4523441" y="4808802"/>
            <a:ext cx="3145118" cy="1388285"/>
            <a:chOff x="1447800" y="4367598"/>
            <a:chExt cx="2933700" cy="1388285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9EB9516-F057-4B14-95DA-6093568923EC}"/>
                </a:ext>
              </a:extLst>
            </p:cNvPr>
            <p:cNvSpPr txBox="1"/>
            <p:nvPr/>
          </p:nvSpPr>
          <p:spPr>
            <a:xfrm>
              <a:off x="1447800" y="5155719"/>
              <a:ext cx="29337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100" dirty="0">
                  <a:latin typeface="Helvetica" pitchFamily="2" charset="0"/>
                </a:rPr>
                <a:t>marta@bellona.org</a:t>
              </a:r>
            </a:p>
            <a:p>
              <a:pPr algn="ctr">
                <a:lnSpc>
                  <a:spcPct val="150000"/>
                </a:lnSpc>
              </a:pPr>
              <a:r>
                <a:rPr lang="en-US" sz="1100" dirty="0">
                  <a:latin typeface="Helvetica" pitchFamily="2" charset="0"/>
                </a:rPr>
                <a:t>+32 (0) 489 638 862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499065F-F965-433E-B389-1FF0B06D8632}"/>
                </a:ext>
              </a:extLst>
            </p:cNvPr>
            <p:cNvSpPr txBox="1"/>
            <p:nvPr/>
          </p:nvSpPr>
          <p:spPr>
            <a:xfrm>
              <a:off x="1447800" y="4367598"/>
              <a:ext cx="2933700" cy="3765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400" b="1" dirty="0">
                  <a:latin typeface="Helvetica" pitchFamily="2" charset="0"/>
                </a:rPr>
                <a:t>Marta Lovisolo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985244C-978C-4929-BE67-C0D0B1848276}"/>
                </a:ext>
              </a:extLst>
            </p:cNvPr>
            <p:cNvSpPr txBox="1"/>
            <p:nvPr/>
          </p:nvSpPr>
          <p:spPr>
            <a:xfrm>
              <a:off x="1447800" y="4743555"/>
              <a:ext cx="2933700" cy="335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GB" sz="1200" i="1" dirty="0">
                  <a:latin typeface="Helvetica" pitchFamily="2" charset="0"/>
                </a:rPr>
                <a:t>Policy Advisor Renewable Energy Systems </a:t>
              </a:r>
              <a:endParaRPr lang="en-US" sz="1200" i="1" dirty="0">
                <a:latin typeface="Helvetica" pitchFamily="2" charset="0"/>
              </a:endParaRPr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ABFE14B4-1278-427B-93BB-3FE0AC90E2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8702" y="2179162"/>
            <a:ext cx="1859280" cy="2324100"/>
          </a:xfrm>
          <a:custGeom>
            <a:avLst/>
            <a:gdLst>
              <a:gd name="connsiteX0" fmla="*/ 1162050 w 2324101"/>
              <a:gd name="connsiteY0" fmla="*/ 0 h 2324100"/>
              <a:gd name="connsiteX1" fmla="*/ 2324101 w 2324101"/>
              <a:gd name="connsiteY1" fmla="*/ 1162050 h 2324100"/>
              <a:gd name="connsiteX2" fmla="*/ 1162050 w 2324101"/>
              <a:gd name="connsiteY2" fmla="*/ 2324100 h 2324100"/>
              <a:gd name="connsiteX3" fmla="*/ 0 w 2324101"/>
              <a:gd name="connsiteY3" fmla="*/ 1162050 h 2324100"/>
              <a:gd name="connsiteX4" fmla="*/ 1162050 w 2324101"/>
              <a:gd name="connsiteY4" fmla="*/ 0 h 232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24101" h="2324100">
                <a:moveTo>
                  <a:pt x="1162050" y="0"/>
                </a:moveTo>
                <a:cubicBezTo>
                  <a:pt x="1803834" y="0"/>
                  <a:pt x="2324101" y="520267"/>
                  <a:pt x="2324101" y="1162050"/>
                </a:cubicBezTo>
                <a:cubicBezTo>
                  <a:pt x="2324101" y="1803834"/>
                  <a:pt x="1803834" y="2324100"/>
                  <a:pt x="1162050" y="2324100"/>
                </a:cubicBezTo>
                <a:cubicBezTo>
                  <a:pt x="520267" y="2324100"/>
                  <a:pt x="0" y="1803834"/>
                  <a:pt x="0" y="1162050"/>
                </a:cubicBezTo>
                <a:cubicBezTo>
                  <a:pt x="0" y="520267"/>
                  <a:pt x="520267" y="0"/>
                  <a:pt x="1162050" y="0"/>
                </a:cubicBezTo>
                <a:close/>
              </a:path>
            </a:pathLst>
          </a:cu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2565" y="108145"/>
            <a:ext cx="1750470" cy="814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8191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36FC8E2C-E237-4E86-B734-7A8F2AD844D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186" b="24186"/>
          <a:stretch>
            <a:fillRect/>
          </a:stretch>
        </p:blipFill>
        <p:spPr/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D856E102-5BD6-4CBA-B116-2A3FC5A82171}"/>
              </a:ext>
            </a:extLst>
          </p:cNvPr>
          <p:cNvSpPr/>
          <p:nvPr/>
        </p:nvSpPr>
        <p:spPr>
          <a:xfrm>
            <a:off x="0" y="-1"/>
            <a:ext cx="12192000" cy="6858000"/>
          </a:xfrm>
          <a:prstGeom prst="rect">
            <a:avLst/>
          </a:prstGeom>
          <a:solidFill>
            <a:srgbClr val="5CC3B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AA66A7-E8D4-4D19-A21F-FE44C8C8ADFC}"/>
              </a:ext>
            </a:extLst>
          </p:cNvPr>
          <p:cNvSpPr txBox="1"/>
          <p:nvPr/>
        </p:nvSpPr>
        <p:spPr>
          <a:xfrm>
            <a:off x="3439883" y="2875008"/>
            <a:ext cx="5312232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TT Hoves" panose="02000803040000020004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Thank You!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4581204-31E8-4DDA-907D-299B4F0CF70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8"/>
          <a:stretch/>
        </p:blipFill>
        <p:spPr>
          <a:xfrm>
            <a:off x="10330626" y="85235"/>
            <a:ext cx="1738058" cy="82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998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53B44DB-DEC4-4E7C-B800-AB7EE17E4852}"/>
              </a:ext>
            </a:extLst>
          </p:cNvPr>
          <p:cNvSpPr txBox="1"/>
          <p:nvPr/>
        </p:nvSpPr>
        <p:spPr>
          <a:xfrm>
            <a:off x="900650" y="2110683"/>
            <a:ext cx="1045315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err="1">
                <a:latin typeface="Helvetica" pitchFamily="2" charset="0"/>
              </a:rPr>
              <a:t>EuroStat</a:t>
            </a:r>
            <a:r>
              <a:rPr lang="en-IE" dirty="0">
                <a:latin typeface="Helvetica" pitchFamily="2" charset="0"/>
              </a:rPr>
              <a:t> 2020 – Energy Statistics </a:t>
            </a:r>
          </a:p>
          <a:p>
            <a:r>
              <a:rPr lang="en-IE" dirty="0">
                <a:latin typeface="Helvetica" pitchFamily="2" charset="0"/>
              </a:rPr>
              <a:t>Wind average utilisation – 27%</a:t>
            </a:r>
          </a:p>
          <a:p>
            <a:r>
              <a:rPr lang="en-IE" dirty="0">
                <a:latin typeface="Helvetica" pitchFamily="2" charset="0"/>
              </a:rPr>
              <a:t>Solar average utilisation – 11% </a:t>
            </a:r>
          </a:p>
          <a:p>
            <a:r>
              <a:rPr lang="en-IE" dirty="0">
                <a:latin typeface="Helvetica" pitchFamily="2" charset="0"/>
              </a:rPr>
              <a:t>80GW of additional </a:t>
            </a:r>
            <a:r>
              <a:rPr lang="en-IE" dirty="0" err="1">
                <a:latin typeface="Helvetica" pitchFamily="2" charset="0"/>
              </a:rPr>
              <a:t>RePower</a:t>
            </a:r>
            <a:r>
              <a:rPr lang="en-IE" dirty="0">
                <a:latin typeface="Helvetica" pitchFamily="2" charset="0"/>
              </a:rPr>
              <a:t> EU – 50% Wind, 50% solar</a:t>
            </a:r>
          </a:p>
          <a:p>
            <a:r>
              <a:rPr lang="en-IE" dirty="0">
                <a:latin typeface="Helvetica" pitchFamily="2" charset="0"/>
              </a:rPr>
              <a:t>Gas Power (CCGT) efficiency – 60% </a:t>
            </a:r>
          </a:p>
          <a:p>
            <a:r>
              <a:rPr lang="en-IE" dirty="0">
                <a:latin typeface="Helvetica" pitchFamily="2" charset="0"/>
              </a:rPr>
              <a:t>H2 electrolysis efficiency - 70%</a:t>
            </a:r>
          </a:p>
          <a:p>
            <a:r>
              <a:rPr lang="en-IE" dirty="0">
                <a:latin typeface="Helvetica" pitchFamily="2" charset="0"/>
              </a:rPr>
              <a:t>Grey Hydrogen –  4.5 Nm</a:t>
            </a:r>
            <a:r>
              <a:rPr lang="en-IE" baseline="30000" dirty="0">
                <a:latin typeface="Helvetica" pitchFamily="2" charset="0"/>
              </a:rPr>
              <a:t>3</a:t>
            </a:r>
            <a:r>
              <a:rPr lang="en-IE" dirty="0">
                <a:latin typeface="Helvetica" pitchFamily="2" charset="0"/>
              </a:rPr>
              <a:t> of Natural Gas per kg of hydrogen</a:t>
            </a:r>
          </a:p>
          <a:p>
            <a:r>
              <a:rPr lang="en-IE" dirty="0">
                <a:latin typeface="Helvetica" pitchFamily="2" charset="0"/>
              </a:rPr>
              <a:t>Heat Pumps – </a:t>
            </a:r>
            <a:r>
              <a:rPr lang="en-GB" dirty="0">
                <a:latin typeface="Helvetica" pitchFamily="2" charset="0"/>
              </a:rPr>
              <a:t>Assuming an average yearly heat pump consumption per household in Germany of 4993 kWh </a:t>
            </a:r>
            <a:r>
              <a:rPr lang="en-GB" i="1" dirty="0" err="1">
                <a:latin typeface="Helvetica" pitchFamily="2" charset="0"/>
              </a:rPr>
              <a:t>Schlemminger</a:t>
            </a:r>
            <a:r>
              <a:rPr lang="en-GB" i="1" dirty="0">
                <a:latin typeface="Helvetica" pitchFamily="2" charset="0"/>
              </a:rPr>
              <a:t> et al, 2022, Dataset on electrical single-family house and heat pump load profiles in Germany</a:t>
            </a:r>
            <a:endParaRPr lang="en-IE" i="1" dirty="0">
              <a:latin typeface="Helvetica" pitchFamily="2" charset="0"/>
            </a:endParaRPr>
          </a:p>
          <a:p>
            <a:endParaRPr lang="en-IE" dirty="0"/>
          </a:p>
        </p:txBody>
      </p:sp>
      <p:sp>
        <p:nvSpPr>
          <p:cNvPr id="4" name="Round Same Side Corner Rectangle 3"/>
          <p:cNvSpPr/>
          <p:nvPr/>
        </p:nvSpPr>
        <p:spPr>
          <a:xfrm rot="10800000">
            <a:off x="3066484" y="-3"/>
            <a:ext cx="6059032" cy="10814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6D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7FD620C-2DAB-4BFD-8641-3028F3D8D9F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5984" y="6135982"/>
            <a:ext cx="1551123" cy="50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615547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EBDB5-201A-4720-9CBB-1C5570F64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9566" y="334973"/>
            <a:ext cx="7272868" cy="1325563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>
                <a:solidFill>
                  <a:srgbClr val="095473"/>
                </a:solidFill>
                <a:latin typeface="TT Hoves" panose="02000503030000020004" pitchFamily="2" charset="0"/>
              </a:rPr>
              <a:t>How to use renewable electricity to displace the most gas</a:t>
            </a:r>
            <a:endParaRPr lang="en-BE" sz="3200" b="1" dirty="0">
              <a:solidFill>
                <a:srgbClr val="095473"/>
              </a:solidFill>
              <a:latin typeface="TT Hoves" panose="02000503030000020004" pitchFamily="2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331823A-D11D-4DCB-B015-4B75F1310B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6489753"/>
              </p:ext>
            </p:extLst>
          </p:nvPr>
        </p:nvGraphicFramePr>
        <p:xfrm>
          <a:off x="791325" y="2184928"/>
          <a:ext cx="850900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91324" y="1983077"/>
            <a:ext cx="4254501" cy="40626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endParaRPr lang="en-GB" sz="2000" dirty="0">
              <a:latin typeface="Helvetica" pitchFamily="2" charset="0"/>
            </a:endParaRPr>
          </a:p>
          <a:p>
            <a:pPr algn="r"/>
            <a:endParaRPr lang="en-GB" sz="2000" dirty="0">
              <a:latin typeface="Helvetica" pitchFamily="2" charset="0"/>
            </a:endParaRPr>
          </a:p>
          <a:p>
            <a:pPr algn="r"/>
            <a:r>
              <a:rPr lang="en-GB" sz="2000" dirty="0">
                <a:latin typeface="Helvetica" pitchFamily="2" charset="0"/>
              </a:rPr>
              <a:t>Green H2 for electricity production</a:t>
            </a:r>
          </a:p>
          <a:p>
            <a:pPr algn="r"/>
            <a:endParaRPr lang="en-GB" sz="2000" dirty="0">
              <a:latin typeface="Helvetica" pitchFamily="2" charset="0"/>
            </a:endParaRPr>
          </a:p>
          <a:p>
            <a:pPr algn="r"/>
            <a:endParaRPr lang="en-GB" sz="2000" dirty="0">
              <a:latin typeface="Helvetica" pitchFamily="2" charset="0"/>
            </a:endParaRPr>
          </a:p>
          <a:p>
            <a:pPr algn="r"/>
            <a:r>
              <a:rPr lang="en-GB" sz="2000" dirty="0">
                <a:latin typeface="Helvetica" pitchFamily="2" charset="0"/>
              </a:rPr>
              <a:t>Green H2 replacing grey H2</a:t>
            </a:r>
          </a:p>
          <a:p>
            <a:pPr algn="r"/>
            <a:endParaRPr lang="en-GB" sz="2000" dirty="0">
              <a:latin typeface="Helvetica" pitchFamily="2" charset="0"/>
            </a:endParaRPr>
          </a:p>
          <a:p>
            <a:pPr algn="r"/>
            <a:endParaRPr lang="en-GB" sz="2000" dirty="0">
              <a:latin typeface="Helvetica" pitchFamily="2" charset="0"/>
            </a:endParaRPr>
          </a:p>
          <a:p>
            <a:pPr algn="r"/>
            <a:r>
              <a:rPr lang="en-GB" sz="2000" dirty="0">
                <a:latin typeface="Helvetica" pitchFamily="2" charset="0"/>
              </a:rPr>
              <a:t>Renewables directly on the grid</a:t>
            </a:r>
          </a:p>
          <a:p>
            <a:pPr algn="r"/>
            <a:endParaRPr lang="en-GB" sz="2000" dirty="0">
              <a:latin typeface="Helvetica" pitchFamily="2" charset="0"/>
            </a:endParaRPr>
          </a:p>
          <a:p>
            <a:pPr algn="r"/>
            <a:endParaRPr lang="en-GB" sz="2000" dirty="0">
              <a:latin typeface="Helvetica" pitchFamily="2" charset="0"/>
            </a:endParaRPr>
          </a:p>
          <a:p>
            <a:pPr algn="r"/>
            <a:r>
              <a:rPr lang="en-GB" sz="2000" dirty="0">
                <a:latin typeface="Helvetica" pitchFamily="2" charset="0"/>
              </a:rPr>
              <a:t>Heat pumps to replace gas boilers*</a:t>
            </a:r>
          </a:p>
          <a:p>
            <a:pPr algn="r"/>
            <a:endParaRPr lang="en-GB" dirty="0">
              <a:latin typeface="Helvetica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8956" y="1475286"/>
            <a:ext cx="7894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5CC3B3"/>
                </a:solidFill>
                <a:latin typeface="Helvetica" pitchFamily="2" charset="0"/>
              </a:rPr>
              <a:t>Gas displaced in BCM per </a:t>
            </a:r>
            <a:r>
              <a:rPr lang="en-GB" sz="2000" dirty="0" err="1">
                <a:solidFill>
                  <a:srgbClr val="5CC3B3"/>
                </a:solidFill>
                <a:latin typeface="Helvetica" pitchFamily="2" charset="0"/>
              </a:rPr>
              <a:t>TWh</a:t>
            </a:r>
            <a:r>
              <a:rPr lang="en-GB" sz="2000" dirty="0">
                <a:solidFill>
                  <a:srgbClr val="5CC3B3"/>
                </a:solidFill>
                <a:latin typeface="Helvetica" pitchFamily="2" charset="0"/>
              </a:rPr>
              <a:t> of renewable electricity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7588" y="6402275"/>
            <a:ext cx="37739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Helvetica" pitchFamily="2" charset="0"/>
              </a:rPr>
              <a:t>*Based on German average household</a:t>
            </a:r>
          </a:p>
        </p:txBody>
      </p:sp>
      <p:sp>
        <p:nvSpPr>
          <p:cNvPr id="8" name="Round Same Side Corner Rectangle 7"/>
          <p:cNvSpPr/>
          <p:nvPr/>
        </p:nvSpPr>
        <p:spPr>
          <a:xfrm rot="10800000">
            <a:off x="3066484" y="-3"/>
            <a:ext cx="6059032" cy="10814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6D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5401" y="5829422"/>
            <a:ext cx="1664220" cy="774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5983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21103-2281-47EA-957B-87857FA1D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b="1" dirty="0">
                <a:solidFill>
                  <a:srgbClr val="095473"/>
                </a:solidFill>
                <a:latin typeface="TT Hoves" panose="02000503030000020004" pitchFamily="2" charset="0"/>
              </a:rPr>
              <a:t>REPowerEU aims to nearly triple current renewable capacity in the next 8 years</a:t>
            </a:r>
            <a:endParaRPr lang="en-BE" sz="3200" b="1" dirty="0">
              <a:solidFill>
                <a:srgbClr val="095473"/>
              </a:solidFill>
              <a:latin typeface="TT Hoves" panose="02000503030000020004" pitchFamily="2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847B49-6E28-44AB-B263-0811C1255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67601" y="2736847"/>
            <a:ext cx="3886199" cy="191135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2800" dirty="0">
                <a:solidFill>
                  <a:srgbClr val="5CC3B3"/>
                </a:solidFill>
                <a:latin typeface="Helvetica" pitchFamily="2" charset="0"/>
              </a:rPr>
              <a:t>All newly deployed Wind &amp; PV combined in 2030 will be expected to produce a little over 1000 TWh of electricity per year.</a:t>
            </a:r>
          </a:p>
          <a:p>
            <a:pPr marL="0" indent="0">
              <a:buNone/>
            </a:pPr>
            <a:r>
              <a:rPr lang="en-GB" dirty="0">
                <a:solidFill>
                  <a:srgbClr val="5CC3B3"/>
                </a:solidFill>
                <a:latin typeface="Helvetica" pitchFamily="2" charset="0"/>
              </a:rPr>
              <a:t>That’s the</a:t>
            </a:r>
            <a:r>
              <a:rPr lang="en-GB" sz="2800" dirty="0">
                <a:solidFill>
                  <a:srgbClr val="5CC3B3"/>
                </a:solidFill>
                <a:latin typeface="Helvetica" pitchFamily="2" charset="0"/>
              </a:rPr>
              <a:t> equivalen</a:t>
            </a:r>
            <a:r>
              <a:rPr lang="en-GB" dirty="0">
                <a:solidFill>
                  <a:srgbClr val="5CC3B3"/>
                </a:solidFill>
                <a:latin typeface="Helvetica" pitchFamily="2" charset="0"/>
              </a:rPr>
              <a:t>t of </a:t>
            </a:r>
            <a:r>
              <a:rPr lang="en-GB" sz="2800" dirty="0">
                <a:solidFill>
                  <a:srgbClr val="5CC3B3"/>
                </a:solidFill>
                <a:latin typeface="Helvetica" pitchFamily="2" charset="0"/>
              </a:rPr>
              <a:t>the current French and German demand combined.</a:t>
            </a:r>
          </a:p>
          <a:p>
            <a:pPr marL="0" indent="0">
              <a:buNone/>
            </a:pPr>
            <a:endParaRPr lang="en-BE" dirty="0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17BD6E77-9049-413C-A313-8CD48DD83F37}"/>
              </a:ext>
              <a:ext uri="{147F2762-F138-4A5C-976F-8EAC2B608ADB}">
                <a16:predDERef xmlns:a16="http://schemas.microsoft.com/office/drawing/2014/main" pred="{32BDA00C-D10E-461B-9D6E-21F4596D00DA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91163132"/>
              </p:ext>
            </p:extLst>
          </p:nvPr>
        </p:nvGraphicFramePr>
        <p:xfrm>
          <a:off x="838199" y="1825625"/>
          <a:ext cx="6155267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ound Same Side Corner Rectangle 6"/>
          <p:cNvSpPr/>
          <p:nvPr/>
        </p:nvSpPr>
        <p:spPr>
          <a:xfrm rot="10800000">
            <a:off x="3066484" y="-3"/>
            <a:ext cx="6059032" cy="10814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6D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5401" y="5829422"/>
            <a:ext cx="1664220" cy="774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26863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872818" y="2337346"/>
            <a:ext cx="3241313" cy="2966898"/>
            <a:chOff x="448585" y="4655505"/>
            <a:chExt cx="1694540" cy="2293920"/>
          </a:xfrm>
        </p:grpSpPr>
        <p:sp>
          <p:nvSpPr>
            <p:cNvPr id="43" name="TextBox 42"/>
            <p:cNvSpPr txBox="1"/>
            <p:nvPr/>
          </p:nvSpPr>
          <p:spPr>
            <a:xfrm>
              <a:off x="448585" y="6449701"/>
              <a:ext cx="1644823" cy="4997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95473"/>
                  </a:solidFill>
                  <a:latin typeface="TT Hoves" panose="02000503030000020004" pitchFamily="2" charset="0"/>
                </a:rPr>
                <a:t>Current </a:t>
              </a:r>
              <a:r>
                <a:rPr lang="en-US" b="1" dirty="0" err="1">
                  <a:solidFill>
                    <a:srgbClr val="095473"/>
                  </a:solidFill>
                  <a:latin typeface="TT Hoves" panose="02000503030000020004" pitchFamily="2" charset="0"/>
                </a:rPr>
                <a:t>RePowerEU</a:t>
              </a:r>
              <a:r>
                <a:rPr lang="en-US" b="1" dirty="0">
                  <a:solidFill>
                    <a:srgbClr val="095473"/>
                  </a:solidFill>
                  <a:latin typeface="TT Hoves" panose="02000503030000020004" pitchFamily="2" charset="0"/>
                </a:rPr>
                <a:t> </a:t>
              </a:r>
            </a:p>
            <a:p>
              <a:pPr algn="ctr"/>
              <a:r>
                <a:rPr lang="en-US" b="1" dirty="0">
                  <a:solidFill>
                    <a:srgbClr val="095473"/>
                  </a:solidFill>
                  <a:latin typeface="TT Hoves" panose="02000503030000020004" pitchFamily="2" charset="0"/>
                </a:rPr>
                <a:t>plans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73715" y="4655505"/>
              <a:ext cx="1569410" cy="3009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endParaRPr lang="en-US" sz="1400" b="1" dirty="0">
                <a:latin typeface="Helvetica" pitchFamily="2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28280" y="1849203"/>
            <a:ext cx="10909004" cy="3902211"/>
            <a:chOff x="3383333" y="2804160"/>
            <a:chExt cx="8138585" cy="2713251"/>
          </a:xfrm>
        </p:grpSpPr>
        <p:sp>
          <p:nvSpPr>
            <p:cNvPr id="3" name="Oval 2"/>
            <p:cNvSpPr/>
            <p:nvPr/>
          </p:nvSpPr>
          <p:spPr>
            <a:xfrm>
              <a:off x="3383333" y="2804160"/>
              <a:ext cx="2713250" cy="2713251"/>
            </a:xfrm>
            <a:prstGeom prst="ellipse">
              <a:avLst/>
            </a:prstGeom>
            <a:noFill/>
            <a:ln w="88900">
              <a:solidFill>
                <a:srgbClr val="E1E9EA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6095416" y="2804160"/>
              <a:ext cx="2713250" cy="2713251"/>
            </a:xfrm>
            <a:prstGeom prst="ellipse">
              <a:avLst/>
            </a:prstGeom>
            <a:noFill/>
            <a:ln w="88900">
              <a:solidFill>
                <a:srgbClr val="E1E9EA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8808668" y="2804160"/>
              <a:ext cx="2713250" cy="2713251"/>
            </a:xfrm>
            <a:prstGeom prst="ellipse">
              <a:avLst/>
            </a:prstGeom>
            <a:noFill/>
            <a:ln w="88900">
              <a:solidFill>
                <a:srgbClr val="E1E9EA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Arc 6"/>
            <p:cNvSpPr/>
            <p:nvPr/>
          </p:nvSpPr>
          <p:spPr>
            <a:xfrm rot="10800000">
              <a:off x="3384749" y="2805576"/>
              <a:ext cx="2710420" cy="2710419"/>
            </a:xfrm>
            <a:prstGeom prst="arc">
              <a:avLst>
                <a:gd name="adj1" fmla="val 10766207"/>
                <a:gd name="adj2" fmla="val 0"/>
              </a:avLst>
            </a:prstGeom>
            <a:ln w="88900" cap="rnd">
              <a:solidFill>
                <a:srgbClr val="FF5F4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Arc 7"/>
            <p:cNvSpPr/>
            <p:nvPr/>
          </p:nvSpPr>
          <p:spPr>
            <a:xfrm>
              <a:off x="6096831" y="2805576"/>
              <a:ext cx="2710420" cy="2710419"/>
            </a:xfrm>
            <a:prstGeom prst="arc">
              <a:avLst>
                <a:gd name="adj1" fmla="val 10766207"/>
                <a:gd name="adj2" fmla="val 0"/>
              </a:avLst>
            </a:prstGeom>
            <a:ln w="88900" cap="rnd">
              <a:solidFill>
                <a:srgbClr val="006DB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Arc 8"/>
            <p:cNvSpPr/>
            <p:nvPr/>
          </p:nvSpPr>
          <p:spPr>
            <a:xfrm rot="10800000">
              <a:off x="8810083" y="2805576"/>
              <a:ext cx="2710420" cy="2710419"/>
            </a:xfrm>
            <a:prstGeom prst="arc">
              <a:avLst>
                <a:gd name="adj1" fmla="val 10766207"/>
                <a:gd name="adj2" fmla="val 0"/>
              </a:avLst>
            </a:prstGeom>
            <a:ln w="88900" cap="rnd">
              <a:solidFill>
                <a:srgbClr val="FF5F4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7" name="Round Same Side Corner Rectangle 56"/>
          <p:cNvSpPr/>
          <p:nvPr/>
        </p:nvSpPr>
        <p:spPr>
          <a:xfrm rot="10800000">
            <a:off x="3066484" y="-3"/>
            <a:ext cx="6059032" cy="10814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6D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8591210" y="4568816"/>
            <a:ext cx="22552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095473"/>
                </a:solidFill>
                <a:latin typeface="TT Hoves" panose="02000503030000020004" pitchFamily="2" charset="0"/>
              </a:rPr>
              <a:t>Maximise gas phase-out, while kick-starting H2 market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760778" y="4657822"/>
            <a:ext cx="2670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rgbClr val="095473"/>
                </a:solidFill>
                <a:latin typeface="TT Hoves" panose="02000503030000020004" pitchFamily="2" charset="0"/>
              </a:rPr>
              <a:t>Maximising</a:t>
            </a:r>
            <a:r>
              <a:rPr lang="en-US" b="1" dirty="0">
                <a:solidFill>
                  <a:srgbClr val="095473"/>
                </a:solidFill>
                <a:latin typeface="TT Hoves" panose="02000503030000020004" pitchFamily="2" charset="0"/>
              </a:rPr>
              <a:t> gas </a:t>
            </a:r>
          </a:p>
          <a:p>
            <a:pPr algn="ctr"/>
            <a:r>
              <a:rPr lang="en-US" b="1" dirty="0">
                <a:solidFill>
                  <a:srgbClr val="095473"/>
                </a:solidFill>
                <a:latin typeface="TT Hoves" panose="02000503030000020004" pitchFamily="2" charset="0"/>
              </a:rPr>
              <a:t>phase-out</a:t>
            </a:r>
          </a:p>
        </p:txBody>
      </p:sp>
      <p:graphicFrame>
        <p:nvGraphicFramePr>
          <p:cNvPr id="61" name="Content Placeholder 9">
            <a:extLst>
              <a:ext uri="{FF2B5EF4-FFF2-40B4-BE49-F238E27FC236}">
                <a16:creationId xmlns:a16="http://schemas.microsoft.com/office/drawing/2014/main" id="{44AEE15A-5FFA-4DE6-A9E5-D198D1288E47}"/>
              </a:ext>
              <a:ext uri="{147F2762-F138-4A5C-976F-8EAC2B608ADB}">
                <a16:predDERef xmlns:a16="http://schemas.microsoft.com/office/drawing/2014/main" pred="{17BD6E77-9049-413C-A313-8CD48DD83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682094"/>
              </p:ext>
            </p:extLst>
          </p:nvPr>
        </p:nvGraphicFramePr>
        <p:xfrm>
          <a:off x="-147947" y="1764906"/>
          <a:ext cx="5189307" cy="3028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2" name="Content Placeholder 10">
            <a:extLst>
              <a:ext uri="{FF2B5EF4-FFF2-40B4-BE49-F238E27FC236}">
                <a16:creationId xmlns:a16="http://schemas.microsoft.com/office/drawing/2014/main" id="{E21FAC93-41FC-4784-8F22-2CB1F6271FA6}"/>
              </a:ext>
              <a:ext uri="{147F2762-F138-4A5C-976F-8EAC2B608ADB}">
                <a16:predDERef xmlns:a16="http://schemas.microsoft.com/office/drawing/2014/main" pred="{44AEE15A-5FFA-4DE6-A9E5-D198D1288E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0975346"/>
              </p:ext>
            </p:extLst>
          </p:nvPr>
        </p:nvGraphicFramePr>
        <p:xfrm>
          <a:off x="4556563" y="1734550"/>
          <a:ext cx="3048914" cy="3179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3" name="Content Placeholder 6">
            <a:extLst>
              <a:ext uri="{FF2B5EF4-FFF2-40B4-BE49-F238E27FC236}">
                <a16:creationId xmlns:a16="http://schemas.microsoft.com/office/drawing/2014/main" id="{CDC02C63-7144-4615-9D8D-103FC39412CC}"/>
              </a:ext>
              <a:ext uri="{147F2762-F138-4A5C-976F-8EAC2B608ADB}">
                <a16:predDERef xmlns:a16="http://schemas.microsoft.com/office/drawing/2014/main" pred="{E21FAC93-41FC-4784-8F22-2CB1F6271F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6579993"/>
              </p:ext>
            </p:extLst>
          </p:nvPr>
        </p:nvGraphicFramePr>
        <p:xfrm>
          <a:off x="8210370" y="1706011"/>
          <a:ext cx="3022135" cy="321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Title 1">
            <a:extLst>
              <a:ext uri="{FF2B5EF4-FFF2-40B4-BE49-F238E27FC236}">
                <a16:creationId xmlns:a16="http://schemas.microsoft.com/office/drawing/2014/main" id="{38377820-CDB4-4A08-AE37-5540D29FE126}"/>
              </a:ext>
            </a:extLst>
          </p:cNvPr>
          <p:cNvSpPr txBox="1">
            <a:spLocks/>
          </p:cNvSpPr>
          <p:nvPr/>
        </p:nvSpPr>
        <p:spPr>
          <a:xfrm>
            <a:off x="2097361" y="372135"/>
            <a:ext cx="7997277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200" b="1" dirty="0">
                <a:solidFill>
                  <a:srgbClr val="095473"/>
                </a:solidFill>
                <a:latin typeface="TT Hoves" panose="02000503030000020004" pitchFamily="2" charset="0"/>
              </a:rPr>
              <a:t>How will the EU choose to use its 1000TWh of renewable electricity?</a:t>
            </a:r>
            <a:endParaRPr lang="en-BE" sz="3200" b="1" dirty="0">
              <a:solidFill>
                <a:srgbClr val="095473"/>
              </a:solidFill>
              <a:latin typeface="TT Hoves" panose="02000503030000020004" pitchFamily="2" charset="0"/>
            </a:endParaRP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63826630-860C-446E-8B08-AA62E1EFE4E8}"/>
              </a:ext>
            </a:extLst>
          </p:cNvPr>
          <p:cNvSpPr txBox="1">
            <a:spLocks/>
          </p:cNvSpPr>
          <p:nvPr/>
        </p:nvSpPr>
        <p:spPr>
          <a:xfrm>
            <a:off x="7161306" y="5174400"/>
            <a:ext cx="1661922" cy="11499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 dirty="0">
                <a:solidFill>
                  <a:srgbClr val="095473"/>
                </a:solidFill>
                <a:latin typeface="Helvetica" pitchFamily="2" charset="0"/>
              </a:rPr>
              <a:t>Produced with RePowerEU additional capacity</a:t>
            </a:r>
            <a:endParaRPr lang="en-BE" sz="1100" dirty="0">
              <a:solidFill>
                <a:srgbClr val="095473"/>
              </a:solidFill>
              <a:latin typeface="Helvetica" pitchFamily="2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7887214" y="4270197"/>
            <a:ext cx="1061772" cy="1481217"/>
          </a:xfrm>
          <a:prstGeom prst="straightConnector1">
            <a:avLst/>
          </a:prstGeom>
          <a:ln>
            <a:solidFill>
              <a:srgbClr val="FF5F4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5401" y="5829422"/>
            <a:ext cx="1664220" cy="774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7089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77820-CDB4-4A08-AE37-5540D29FE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8249" y="354569"/>
            <a:ext cx="8661068" cy="1325563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>
                <a:solidFill>
                  <a:srgbClr val="095473"/>
                </a:solidFill>
                <a:latin typeface="TT Hoves" panose="02000503030000020004" pitchFamily="2" charset="0"/>
              </a:rPr>
              <a:t>How will the EU choose to use its 1000TWh of renewable electricity?</a:t>
            </a:r>
            <a:endParaRPr lang="en-BE" sz="3200" b="1" dirty="0">
              <a:solidFill>
                <a:srgbClr val="095473"/>
              </a:solidFill>
              <a:latin typeface="TT Hoves" panose="02000503030000020004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DB2D7F-FC13-436B-BB2E-D9769B15C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7582" y="1648197"/>
            <a:ext cx="3600000" cy="984782"/>
          </a:xfrm>
        </p:spPr>
        <p:txBody>
          <a:bodyPr>
            <a:noAutofit/>
          </a:bodyPr>
          <a:lstStyle/>
          <a:p>
            <a:pPr algn="ctr"/>
            <a:r>
              <a:rPr lang="en-GB" sz="1700" dirty="0">
                <a:solidFill>
                  <a:srgbClr val="095473"/>
                </a:solidFill>
                <a:latin typeface="TT Hoves" panose="02000503030000020004" pitchFamily="2" charset="0"/>
              </a:rPr>
              <a:t>Current REPowerEU plans</a:t>
            </a:r>
            <a:endParaRPr lang="en-BE" sz="1700" dirty="0">
              <a:solidFill>
                <a:srgbClr val="095473"/>
              </a:solidFill>
              <a:latin typeface="TT Hoves" panose="02000503030000020004" pitchFamily="2" charset="0"/>
            </a:endParaRP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1706F5B2-156C-4FD1-843E-CA6A74207702}"/>
              </a:ext>
            </a:extLst>
          </p:cNvPr>
          <p:cNvSpPr txBox="1">
            <a:spLocks/>
          </p:cNvSpPr>
          <p:nvPr/>
        </p:nvSpPr>
        <p:spPr>
          <a:xfrm>
            <a:off x="8153608" y="1752284"/>
            <a:ext cx="3600000" cy="10366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700" dirty="0">
                <a:solidFill>
                  <a:srgbClr val="095473"/>
                </a:solidFill>
                <a:latin typeface="TT Hoves" panose="02000503030000020004" pitchFamily="2" charset="0"/>
              </a:rPr>
              <a:t>Maximise gas phase-out, while kick-starting H2 market </a:t>
            </a: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E21FAC93-41FC-4784-8F22-2CB1F6271FA6}"/>
              </a:ext>
              <a:ext uri="{147F2762-F138-4A5C-976F-8EAC2B608ADB}">
                <a16:predDERef xmlns:a16="http://schemas.microsoft.com/office/drawing/2014/main" pred="{44AEE15A-5FFA-4DE6-A9E5-D198D1288E47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276272507"/>
              </p:ext>
            </p:extLst>
          </p:nvPr>
        </p:nvGraphicFramePr>
        <p:xfrm>
          <a:off x="4250716" y="2601043"/>
          <a:ext cx="3600450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ontent Placeholder 6">
            <a:extLst>
              <a:ext uri="{FF2B5EF4-FFF2-40B4-BE49-F238E27FC236}">
                <a16:creationId xmlns:a16="http://schemas.microsoft.com/office/drawing/2014/main" id="{CDC02C63-7144-4615-9D8D-103FC39412CC}"/>
              </a:ext>
              <a:ext uri="{147F2762-F138-4A5C-976F-8EAC2B608ADB}">
                <a16:predDERef xmlns:a16="http://schemas.microsoft.com/office/drawing/2014/main" pred="{E21FAC93-41FC-4784-8F22-2CB1F6271F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4823625"/>
              </p:ext>
            </p:extLst>
          </p:nvPr>
        </p:nvGraphicFramePr>
        <p:xfrm>
          <a:off x="8037434" y="2601043"/>
          <a:ext cx="3600000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63826630-860C-446E-8B08-AA62E1EFE4E8}"/>
              </a:ext>
            </a:extLst>
          </p:cNvPr>
          <p:cNvSpPr txBox="1">
            <a:spLocks/>
          </p:cNvSpPr>
          <p:nvPr/>
        </p:nvSpPr>
        <p:spPr>
          <a:xfrm>
            <a:off x="4296000" y="1590788"/>
            <a:ext cx="3600000" cy="10366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700" dirty="0">
                <a:solidFill>
                  <a:srgbClr val="095473"/>
                </a:solidFill>
                <a:latin typeface="TT Hoves" panose="02000503030000020004" pitchFamily="2" charset="0"/>
              </a:rPr>
              <a:t>Maximising gas phase-out</a:t>
            </a:r>
            <a:endParaRPr lang="en-BE" sz="1700" dirty="0">
              <a:solidFill>
                <a:srgbClr val="095473"/>
              </a:solidFill>
              <a:latin typeface="TT Hoves" panose="02000503030000020004" pitchFamily="2" charset="0"/>
            </a:endParaRPr>
          </a:p>
        </p:txBody>
      </p:sp>
      <p:graphicFrame>
        <p:nvGraphicFramePr>
          <p:cNvPr id="24" name="Content Placeholder 9">
            <a:extLst>
              <a:ext uri="{FF2B5EF4-FFF2-40B4-BE49-F238E27FC236}">
                <a16:creationId xmlns:a16="http://schemas.microsoft.com/office/drawing/2014/main" id="{44AEE15A-5FFA-4DE6-A9E5-D198D1288E47}"/>
              </a:ext>
              <a:ext uri="{147F2762-F138-4A5C-976F-8EAC2B608ADB}">
                <a16:predDERef xmlns:a16="http://schemas.microsoft.com/office/drawing/2014/main" pred="{17BD6E77-9049-413C-A313-8CD48DD83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844312"/>
              </p:ext>
            </p:extLst>
          </p:nvPr>
        </p:nvGraphicFramePr>
        <p:xfrm>
          <a:off x="464448" y="2614649"/>
          <a:ext cx="3786268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63826630-860C-446E-8B08-AA62E1EFE4E8}"/>
              </a:ext>
            </a:extLst>
          </p:cNvPr>
          <p:cNvSpPr txBox="1">
            <a:spLocks/>
          </p:cNvSpPr>
          <p:nvPr/>
        </p:nvSpPr>
        <p:spPr>
          <a:xfrm>
            <a:off x="7470304" y="5383999"/>
            <a:ext cx="1768848" cy="9370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rgbClr val="095473"/>
                </a:solidFill>
                <a:latin typeface="Helvetica" pitchFamily="2" charset="0"/>
              </a:rPr>
              <a:t>Produced with RePowerEU additional capacity</a:t>
            </a:r>
            <a:endParaRPr lang="en-BE" sz="1200" dirty="0">
              <a:solidFill>
                <a:srgbClr val="095473"/>
              </a:solidFill>
              <a:latin typeface="Helvetica" pitchFamily="2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8354728" y="5473708"/>
            <a:ext cx="356135" cy="244068"/>
          </a:xfrm>
          <a:prstGeom prst="straightConnector1">
            <a:avLst/>
          </a:prstGeom>
          <a:ln>
            <a:solidFill>
              <a:srgbClr val="0954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 Same Side Corner Rectangle 15"/>
          <p:cNvSpPr/>
          <p:nvPr/>
        </p:nvSpPr>
        <p:spPr>
          <a:xfrm rot="10800000">
            <a:off x="3066484" y="-3"/>
            <a:ext cx="6059032" cy="10814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6D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2565" y="108145"/>
            <a:ext cx="1750470" cy="814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62003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DE8E8-2C43-4222-BBC7-89B4DD22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942" y="267200"/>
            <a:ext cx="10712116" cy="1325563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>
                <a:solidFill>
                  <a:srgbClr val="095473"/>
                </a:solidFill>
                <a:latin typeface="TT Hoves" panose="02000503030000020004" pitchFamily="2" charset="0"/>
              </a:rPr>
              <a:t>REPowerEU = Still 24 BCM of Russian gas needed</a:t>
            </a:r>
            <a:endParaRPr lang="en-BE" sz="3200" b="1" dirty="0">
              <a:solidFill>
                <a:srgbClr val="095473"/>
              </a:solidFill>
              <a:latin typeface="TT Hoves" panose="02000503030000020004" pitchFamily="2" charset="0"/>
            </a:endParaRPr>
          </a:p>
        </p:txBody>
      </p:sp>
      <p:graphicFrame>
        <p:nvGraphicFramePr>
          <p:cNvPr id="8" name="Content Placeholder 9">
            <a:extLst>
              <a:ext uri="{FF2B5EF4-FFF2-40B4-BE49-F238E27FC236}">
                <a16:creationId xmlns:a16="http://schemas.microsoft.com/office/drawing/2014/main" id="{44AEE15A-5FFA-4DE6-A9E5-D198D1288E47}"/>
              </a:ext>
              <a:ext uri="{147F2762-F138-4A5C-976F-8EAC2B608ADB}">
                <a16:predDERef xmlns:a16="http://schemas.microsoft.com/office/drawing/2014/main" pred="{17BD6E77-9049-413C-A313-8CD48DD83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656650"/>
              </p:ext>
            </p:extLst>
          </p:nvPr>
        </p:nvGraphicFramePr>
        <p:xfrm>
          <a:off x="7624528" y="1690688"/>
          <a:ext cx="3600450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ound Same Side Corner Rectangle 9"/>
          <p:cNvSpPr/>
          <p:nvPr/>
        </p:nvSpPr>
        <p:spPr>
          <a:xfrm rot="10800000">
            <a:off x="3066484" y="-3"/>
            <a:ext cx="6059032" cy="10814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6D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Content Placeholder 4">
            <a:extLst>
              <a:ext uri="{FF2B5EF4-FFF2-40B4-BE49-F238E27FC236}">
                <a16:creationId xmlns:a16="http://schemas.microsoft.com/office/drawing/2014/main" id="{CFB8673A-75F0-4DC8-8A92-78D40E58C5EF}"/>
              </a:ext>
              <a:ext uri="{147F2762-F138-4A5C-976F-8EAC2B608ADB}">
                <a16:predDERef xmlns:a16="http://schemas.microsoft.com/office/drawing/2014/main" pred="{2B27B6FE-E330-4601-B339-956ED8973B5B}"/>
              </a:ext>
            </a:extLst>
          </p:cNvPr>
          <p:cNvPicPr>
            <a:picLocks noGrp="1" noRot="1" noChangeAspect="1" noMove="1" noResize="1" noEditPoints="1" noAdjustHandles="1" noChangeArrowheads="1" noChangeShapeType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825625"/>
            <a:ext cx="5666400" cy="44028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5401" y="5829422"/>
            <a:ext cx="1664220" cy="774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47605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ACFA0-3B3F-4AA2-AD84-BB9DF1924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3" y="333320"/>
            <a:ext cx="10897454" cy="1325563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>
                <a:solidFill>
                  <a:srgbClr val="095473"/>
                </a:solidFill>
                <a:latin typeface="TT Hoves" panose="02000503030000020004" pitchFamily="2" charset="0"/>
              </a:rPr>
              <a:t>Maximising gas phase-out = No more RU gas + extra 43 BCM avoided</a:t>
            </a:r>
            <a:endParaRPr lang="en-BE" sz="3200" b="1" dirty="0">
              <a:solidFill>
                <a:srgbClr val="095473"/>
              </a:solidFill>
              <a:latin typeface="TT Hoves" panose="02000503030000020004" pitchFamily="2" charset="0"/>
            </a:endParaRPr>
          </a:p>
        </p:txBody>
      </p:sp>
      <p:graphicFrame>
        <p:nvGraphicFramePr>
          <p:cNvPr id="9" name="Content Placeholder 10">
            <a:extLst>
              <a:ext uri="{FF2B5EF4-FFF2-40B4-BE49-F238E27FC236}">
                <a16:creationId xmlns:a16="http://schemas.microsoft.com/office/drawing/2014/main" id="{E21FAC93-41FC-4784-8F22-2CB1F6271FA6}"/>
              </a:ext>
              <a:ext uri="{147F2762-F138-4A5C-976F-8EAC2B608ADB}">
                <a16:predDERef xmlns:a16="http://schemas.microsoft.com/office/drawing/2014/main" pred="{44AEE15A-5FFA-4DE6-A9E5-D198D1288E47}"/>
              </a:ext>
            </a:extLst>
          </p:cNvPr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161919725"/>
              </p:ext>
            </p:extLst>
          </p:nvPr>
        </p:nvGraphicFramePr>
        <p:xfrm>
          <a:off x="7879440" y="1825625"/>
          <a:ext cx="3600450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Round Same Side Corner Rectangle 12"/>
          <p:cNvSpPr/>
          <p:nvPr/>
        </p:nvSpPr>
        <p:spPr>
          <a:xfrm rot="10800000">
            <a:off x="3066484" y="-3"/>
            <a:ext cx="6059032" cy="10814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6D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F6851738-D662-4121-BD8A-93F2BBF5DED5}"/>
              </a:ext>
              <a:ext uri="{147F2762-F138-4A5C-976F-8EAC2B608ADB}">
                <a16:predDERef xmlns:a16="http://schemas.microsoft.com/office/drawing/2014/main" pred="{CFB8673A-75F0-4DC8-8A92-78D40E58C5EF}"/>
              </a:ext>
            </a:extLst>
          </p:cNvPr>
          <p:cNvPicPr>
            <a:picLocks noGrp="1" noRot="1" noChangeAspect="1" noMove="1" noResize="1" noEditPoints="1" noAdjustHandles="1" noChangeArrowheads="1" noChangeShapeType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825625"/>
            <a:ext cx="5666400" cy="4402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5401" y="5829422"/>
            <a:ext cx="1664220" cy="774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564023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42ABB-9DBE-435D-A4C1-E9E6C25EA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18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>
                <a:solidFill>
                  <a:srgbClr val="095473"/>
                </a:solidFill>
                <a:latin typeface="TT Hoves" panose="02000503030000020004" pitchFamily="2" charset="0"/>
              </a:rPr>
              <a:t>Mixed approach = total RU gas phase-out + deployment of H2 economy</a:t>
            </a:r>
            <a:endParaRPr lang="en-BE" sz="3200" b="1" dirty="0">
              <a:solidFill>
                <a:srgbClr val="095473"/>
              </a:solidFill>
              <a:latin typeface="TT Hoves" panose="02000503030000020004" pitchFamily="2" charset="0"/>
            </a:endParaRPr>
          </a:p>
        </p:txBody>
      </p:sp>
      <p:graphicFrame>
        <p:nvGraphicFramePr>
          <p:cNvPr id="10" name="Content Placeholder 6">
            <a:extLst>
              <a:ext uri="{FF2B5EF4-FFF2-40B4-BE49-F238E27FC236}">
                <a16:creationId xmlns:a16="http://schemas.microsoft.com/office/drawing/2014/main" id="{CDC02C63-7144-4615-9D8D-103FC39412CC}"/>
              </a:ext>
              <a:ext uri="{147F2762-F138-4A5C-976F-8EAC2B608ADB}">
                <a16:predDERef xmlns:a16="http://schemas.microsoft.com/office/drawing/2014/main" pred="{E21FAC93-41FC-4784-8F22-2CB1F6271F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0060095"/>
              </p:ext>
            </p:extLst>
          </p:nvPr>
        </p:nvGraphicFramePr>
        <p:xfrm>
          <a:off x="7747000" y="1871133"/>
          <a:ext cx="3919981" cy="3785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63826630-860C-446E-8B08-AA62E1EFE4E8}"/>
              </a:ext>
            </a:extLst>
          </p:cNvPr>
          <p:cNvSpPr txBox="1">
            <a:spLocks/>
          </p:cNvSpPr>
          <p:nvPr/>
        </p:nvSpPr>
        <p:spPr>
          <a:xfrm>
            <a:off x="7386037" y="4900966"/>
            <a:ext cx="1314015" cy="73839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 dirty="0">
                <a:solidFill>
                  <a:srgbClr val="095473"/>
                </a:solidFill>
                <a:latin typeface="Helvetica" pitchFamily="2" charset="0"/>
              </a:rPr>
              <a:t>Produced with RePowerEU additional capacity</a:t>
            </a:r>
            <a:endParaRPr lang="en-BE" sz="1100" dirty="0">
              <a:solidFill>
                <a:srgbClr val="095473"/>
              </a:solidFill>
              <a:latin typeface="Helvetica" pitchFamily="2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8091670" y="4684151"/>
            <a:ext cx="356135" cy="244068"/>
          </a:xfrm>
          <a:prstGeom prst="straightConnector1">
            <a:avLst/>
          </a:prstGeom>
          <a:ln>
            <a:solidFill>
              <a:srgbClr val="0954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 Same Side Corner Rectangle 14"/>
          <p:cNvSpPr/>
          <p:nvPr/>
        </p:nvSpPr>
        <p:spPr>
          <a:xfrm rot="10800000">
            <a:off x="3066484" y="-3"/>
            <a:ext cx="6059032" cy="10814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6D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Content Placeholder 4">
            <a:extLst>
              <a:ext uri="{FF2B5EF4-FFF2-40B4-BE49-F238E27FC236}">
                <a16:creationId xmlns:a16="http://schemas.microsoft.com/office/drawing/2014/main" id="{F341329E-D285-4328-88DC-4870B7F5B37A}"/>
              </a:ext>
              <a:ext uri="{147F2762-F138-4A5C-976F-8EAC2B608ADB}">
                <a16:predDERef xmlns:a16="http://schemas.microsoft.com/office/drawing/2014/main" pred="{F6851738-D662-4121-BD8A-93F2BBF5DED5}"/>
              </a:ext>
            </a:extLst>
          </p:cNvPr>
          <p:cNvPicPr>
            <a:picLocks noGrp="1" noRot="1" noChangeAspect="1" noMove="1" noResize="1" noEditPoints="1" noAdjustHandles="1" noChangeArrowheads="1" noChangeShapeType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825625"/>
            <a:ext cx="5666400" cy="44028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5401" y="5829422"/>
            <a:ext cx="1664220" cy="774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835376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A6D97340-65C8-4EC5-BA37-00787E5E802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093" b="37093"/>
          <a:stretch>
            <a:fillRect/>
          </a:stretch>
        </p:blipFill>
        <p:spPr>
          <a:xfrm>
            <a:off x="0" y="0"/>
            <a:ext cx="12192000" cy="3073138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88546B9-04D1-428E-9606-895EE7DB3A01}"/>
              </a:ext>
            </a:extLst>
          </p:cNvPr>
          <p:cNvSpPr/>
          <p:nvPr/>
        </p:nvSpPr>
        <p:spPr>
          <a:xfrm>
            <a:off x="0" y="0"/>
            <a:ext cx="12192000" cy="2865748"/>
          </a:xfrm>
          <a:prstGeom prst="rect">
            <a:avLst/>
          </a:prstGeom>
          <a:solidFill>
            <a:srgbClr val="5CC3B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D4C25A-525B-4060-BB16-DB685C6C1358}"/>
              </a:ext>
            </a:extLst>
          </p:cNvPr>
          <p:cNvSpPr txBox="1"/>
          <p:nvPr/>
        </p:nvSpPr>
        <p:spPr>
          <a:xfrm>
            <a:off x="1553748" y="3471470"/>
            <a:ext cx="506951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latin typeface="Helvetica" pitchFamily="2" charset="0"/>
              </a:rPr>
              <a:t>Using renewable electricity can reduce gas use substantially if used effectively.</a:t>
            </a:r>
            <a:r>
              <a:rPr lang="en-GB" sz="1400" dirty="0">
                <a:latin typeface="Helvetica" pitchFamily="2" charset="0"/>
              </a:rPr>
              <a:t> </a:t>
            </a:r>
          </a:p>
          <a:p>
            <a:endParaRPr lang="en-GB" sz="1400" dirty="0"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latin typeface="Helvetica" pitchFamily="2" charset="0"/>
              </a:rPr>
              <a:t>Direct electrification offers the biggest reduction to gas</a:t>
            </a:r>
            <a:r>
              <a:rPr lang="en-GB" sz="1400" dirty="0">
                <a:latin typeface="Helvetica" pitchFamily="2" charset="0"/>
              </a:rPr>
              <a:t>: heat pumps are particularly effective at displacing gas demand. </a:t>
            </a:r>
          </a:p>
          <a:p>
            <a:endParaRPr lang="en-GB" sz="1400" dirty="0"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latin typeface="Helvetica" pitchFamily="2" charset="0"/>
              </a:rPr>
              <a:t>Natural gas cannot be replaced </a:t>
            </a:r>
            <a:r>
              <a:rPr lang="en-GB" sz="1400" b="1" i="1" dirty="0" err="1">
                <a:latin typeface="Helvetica" pitchFamily="2" charset="0"/>
              </a:rPr>
              <a:t>en</a:t>
            </a:r>
            <a:r>
              <a:rPr lang="en-GB" sz="1400" b="1" i="1" dirty="0">
                <a:latin typeface="Helvetica" pitchFamily="2" charset="0"/>
              </a:rPr>
              <a:t> mass</a:t>
            </a:r>
            <a:r>
              <a:rPr lang="en-GB" sz="1400" b="1" dirty="0">
                <a:latin typeface="Helvetica" pitchFamily="2" charset="0"/>
              </a:rPr>
              <a:t> by hydrogen</a:t>
            </a:r>
            <a:r>
              <a:rPr lang="en-GB" sz="1400" dirty="0">
                <a:latin typeface="Helvetica" pitchFamily="2" charset="0"/>
              </a:rPr>
              <a:t>, given the large amount of renewables needed to displace small amounts of gas. </a:t>
            </a:r>
          </a:p>
          <a:p>
            <a:endParaRPr lang="en-GB" sz="1400" dirty="0"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latin typeface="Helvetica" pitchFamily="2" charset="0"/>
              </a:rPr>
              <a:t>Relying on hydrogen will leave the EU with more fossil gas in the system. 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9B4AE8-3B0A-474F-B160-E701EFFAC0C1}"/>
              </a:ext>
            </a:extLst>
          </p:cNvPr>
          <p:cNvSpPr txBox="1"/>
          <p:nvPr/>
        </p:nvSpPr>
        <p:spPr>
          <a:xfrm>
            <a:off x="6623261" y="3471470"/>
            <a:ext cx="4999987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Helvetica" pitchFamily="2" charset="0"/>
              </a:rPr>
              <a:t>A future-proof strategy needs to both drastically reduce our dependence on fossil fuels while also </a:t>
            </a:r>
            <a:r>
              <a:rPr lang="en-GB" sz="1400" b="1" dirty="0">
                <a:latin typeface="Helvetica" pitchFamily="2" charset="0"/>
              </a:rPr>
              <a:t>deploying hydrogen in no-regret sectors </a:t>
            </a:r>
            <a:r>
              <a:rPr lang="en-GB" sz="1400" dirty="0">
                <a:latin typeface="Helvetica" pitchFamily="2" charset="0"/>
              </a:rPr>
              <a:t>where other decarbonisation pathways don’t exist. </a:t>
            </a:r>
          </a:p>
          <a:p>
            <a:endParaRPr lang="en-GB" sz="1400" dirty="0"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latin typeface="Helvetica" pitchFamily="2" charset="0"/>
              </a:rPr>
              <a:t>Additional electricity deployed for hydrogen production must be dimensioned on the hydrogen targets</a:t>
            </a:r>
            <a:r>
              <a:rPr lang="en-GB" sz="1400" dirty="0">
                <a:latin typeface="Helvetica" pitchFamily="2" charset="0"/>
              </a:rPr>
              <a:t>: RePowerEU foresees 80 GW of capacity for hydrogen production, only enough to produce 2.8 Mt of hydrogen per year, 20% of the proposed RED target. 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627528-30E0-4B23-97D3-17BD8D08432D}"/>
              </a:ext>
            </a:extLst>
          </p:cNvPr>
          <p:cNvSpPr txBox="1"/>
          <p:nvPr/>
        </p:nvSpPr>
        <p:spPr>
          <a:xfrm>
            <a:off x="1553749" y="1422112"/>
            <a:ext cx="370736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200" b="1" dirty="0">
                <a:solidFill>
                  <a:srgbClr val="095473"/>
                </a:solidFill>
                <a:latin typeface="TT Hoves" panose="02000803040000020004" pitchFamily="2" charset="0"/>
              </a:rPr>
              <a:t>Key Conclusions</a:t>
            </a:r>
            <a:endParaRPr lang="en-US" sz="3200" b="1" dirty="0">
              <a:solidFill>
                <a:srgbClr val="095473"/>
              </a:solidFill>
              <a:latin typeface="Raleway" panose="020B0503030101060003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4B5C7E5-2757-41D1-9505-4DE3441684E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-11513"/>
          <a:stretch/>
        </p:blipFill>
        <p:spPr>
          <a:xfrm>
            <a:off x="10330626" y="85235"/>
            <a:ext cx="1738058" cy="956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3615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F8A25FBEA7C2C4CB77604653E4932EB" ma:contentTypeVersion="13" ma:contentTypeDescription="Opprett et nytt dokument." ma:contentTypeScope="" ma:versionID="3adfc00298f29c3a8b5960b70bba3e7b">
  <xsd:schema xmlns:xsd="http://www.w3.org/2001/XMLSchema" xmlns:xs="http://www.w3.org/2001/XMLSchema" xmlns:p="http://schemas.microsoft.com/office/2006/metadata/properties" xmlns:ns2="12161fbb-9d6a-470e-a4da-4e5b68ec0d92" xmlns:ns3="f6561c42-635d-4b7e-8f9f-50c6d00f5b0f" targetNamespace="http://schemas.microsoft.com/office/2006/metadata/properties" ma:root="true" ma:fieldsID="356279f425dd7a284691590937af8a08" ns2:_="" ns3:_="">
    <xsd:import namespace="12161fbb-9d6a-470e-a4da-4e5b68ec0d92"/>
    <xsd:import namespace="f6561c42-635d-4b7e-8f9f-50c6d00f5b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161fbb-9d6a-470e-a4da-4e5b68ec0d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561c42-635d-4b7e-8f9f-50c6d00f5b0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6F438D-7E8D-42AA-AAAA-F48C438BDDDF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elements/1.1/"/>
    <ds:schemaRef ds:uri="http://purl.org/dc/dcmitype/"/>
    <ds:schemaRef ds:uri="http://schemas.openxmlformats.org/package/2006/metadata/core-properties"/>
    <ds:schemaRef ds:uri="f6561c42-635d-4b7e-8f9f-50c6d00f5b0f"/>
    <ds:schemaRef ds:uri="12161fbb-9d6a-470e-a4da-4e5b68ec0d92"/>
  </ds:schemaRefs>
</ds:datastoreItem>
</file>

<file path=customXml/itemProps2.xml><?xml version="1.0" encoding="utf-8"?>
<ds:datastoreItem xmlns:ds="http://schemas.openxmlformats.org/officeDocument/2006/customXml" ds:itemID="{E614355F-00D8-436F-B6E4-301702FAB9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161fbb-9d6a-470e-a4da-4e5b68ec0d92"/>
    <ds:schemaRef ds:uri="f6561c42-635d-4b7e-8f9f-50c6d00f5b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AA9596E-F188-43BF-AC49-6290DF2BA0E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592</Words>
  <Application>Microsoft Office PowerPoint</Application>
  <PresentationFormat>Widescreen</PresentationFormat>
  <Paragraphs>112</Paragraphs>
  <Slides>12</Slides>
  <Notes>2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Helvetica</vt:lpstr>
      <vt:lpstr>Raleway</vt:lpstr>
      <vt:lpstr>TT Hoves</vt:lpstr>
      <vt:lpstr>Office Theme</vt:lpstr>
      <vt:lpstr>PowerPoint Presentation</vt:lpstr>
      <vt:lpstr>How to use renewable electricity to displace the most gas</vt:lpstr>
      <vt:lpstr>REPowerEU aims to nearly triple current renewable capacity in the next 8 years</vt:lpstr>
      <vt:lpstr>PowerPoint Presentation</vt:lpstr>
      <vt:lpstr>How will the EU choose to use its 1000TWh of renewable electricity?</vt:lpstr>
      <vt:lpstr>REPowerEU = Still 24 BCM of Russian gas needed</vt:lpstr>
      <vt:lpstr>Maximising gas phase-out = No more RU gas + extra 43 BCM avoided</vt:lpstr>
      <vt:lpstr>Mixed approach = total RU gas phase-out + deployment of H2 economy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 displacement potential of 1 TWh of Renewable Electricity</dc:title>
  <dc:creator>marta.bellona@outlook.com</dc:creator>
  <cp:lastModifiedBy>marta.bellona@outlook.com</cp:lastModifiedBy>
  <cp:revision>49</cp:revision>
  <dcterms:created xsi:type="dcterms:W3CDTF">2022-03-09T13:14:02Z</dcterms:created>
  <dcterms:modified xsi:type="dcterms:W3CDTF">2022-03-16T08:33:53Z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0x010100FF8A25FBEA7C2C4CB77604653E4932EB</vt:lpwstr>
  </property>
</Properties>
</file>