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12" r:id="rId3"/>
    <p:sldId id="316" r:id="rId4"/>
    <p:sldId id="27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246"/>
    <a:srgbClr val="808000"/>
    <a:srgbClr val="CC6600"/>
    <a:srgbClr val="30C8D8"/>
    <a:srgbClr val="FF33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209E2-2101-4AC0-9E45-E51B83D4712F}" v="1" dt="2022-02-24T11:37:25.964"/>
    <p1510:client id="{B4B34138-CD52-41AA-82B6-945FE7CC38C3}" v="6" dt="2022-02-24T11:23:15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4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609FBD-DF5D-49EC-B8B1-4B3F07F0946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AAA39-DDDF-4A9B-AD6F-3ED04B8E38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C070B6-4C2D-44A5-B469-1F484730DDD4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2/24/2022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6FA3B-49CB-41DD-A308-3BAF6D49085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59D5A-B323-49B1-B495-9D710A15A2F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E07346-F0C4-4C98-89B5-CE6FEE9DD42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48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9B8D60-6D5B-4E9A-97B2-CB5E0D11F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8FB90-F325-4602-9EC5-06418ED74D0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AE3222B-CEA8-4A12-A0D1-E95698240D01}" type="datetime1">
              <a:rPr lang="en-US"/>
              <a:pPr lvl="0"/>
              <a:t>2/24/2022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B43A3A-3C20-42C1-A765-4A3F760351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04FFCC-38D1-4DFF-84F1-E04DE994365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B1BAB-E1C7-45BD-BF5B-4B5E0A937DA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77574-9390-4AE3-B7F2-A2B58D72FA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D90F81E-281B-47BE-A3A8-E5008269F4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60955-51CE-4513-8967-45D8F08AC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27A84-15A0-4518-BA35-C7B2D9CBFF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6842B-9498-4B33-A35D-D2A9E65B586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8E2334-88FE-4BE2-888F-C5C40C45B9B8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C3E24-D2DA-4892-9FB7-87551F0B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2EF52-7C7F-49E3-B778-E0ABC842A4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714B-5D23-4E88-AD53-986EC84A6F8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8DDFCE-4303-4399-AEC0-E09FAF43E555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C3E24-D2DA-4892-9FB7-87551F0B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2EF52-7C7F-49E3-B778-E0ABC842A4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714B-5D23-4E88-AD53-986EC84A6F8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8DDFCE-4303-4399-AEC0-E09FAF43E555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8837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117E9-4B41-4FCD-A69D-6F0A7C456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0D4146-EEC8-48D7-A866-BF58E94334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D2E01-B181-4DE8-B8F3-7BE023D31BD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09C908-4F58-4955-9B92-E347D526E064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3488D8CF-1849-44C2-BE79-7E1316A7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8" b="1218"/>
          <a:stretch>
            <a:fillRect/>
          </a:stretch>
        </p:blipFill>
        <p:spPr>
          <a:xfrm>
            <a:off x="87316" y="87316"/>
            <a:ext cx="12017373" cy="6683377"/>
          </a:xfrm>
          <a:prstGeom prst="rect">
            <a:avLst/>
          </a:prstGeom>
          <a:solidFill>
            <a:srgbClr val="F2F2F2"/>
          </a:solidFill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8DF2C1-4453-48C6-9169-ED4EBF8C9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12" y="2873538"/>
            <a:ext cx="9453076" cy="743114"/>
          </a:xfrm>
          <a:solidFill>
            <a:srgbClr val="F2F2F2">
              <a:alpha val="80000"/>
            </a:srgbClr>
          </a:solidFill>
        </p:spPr>
        <p:txBody>
          <a:bodyPr lIns="431999" rIns="431999" bIns="143999" anchor="b"/>
          <a:lstStyle>
            <a:lvl1pPr>
              <a:defRPr lang="en-GB" b="1" spc="-150">
                <a:solidFill>
                  <a:srgbClr val="00206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[Insert the title]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CB70E-3D7A-40FA-B073-9BEFC8EAA78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712" y="3616662"/>
            <a:ext cx="9453067" cy="482263"/>
          </a:xfrm>
          <a:solidFill>
            <a:srgbClr val="F2F2F2">
              <a:alpha val="95000"/>
            </a:srgbClr>
          </a:solidFill>
        </p:spPr>
        <p:txBody>
          <a:bodyPr lIns="431999" tIns="143999"/>
          <a:lstStyle>
            <a:lvl1pPr marL="0" indent="0">
              <a:buNone/>
              <a:defRPr lang="en-GB" sz="2100">
                <a:solidFill>
                  <a:srgbClr val="C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[Date]</a:t>
            </a:r>
          </a:p>
        </p:txBody>
      </p:sp>
      <p:sp>
        <p:nvSpPr>
          <p:cNvPr id="5" name="Объект 24">
            <a:extLst>
              <a:ext uri="{FF2B5EF4-FFF2-40B4-BE49-F238E27FC236}">
                <a16:creationId xmlns:a16="http://schemas.microsoft.com/office/drawing/2014/main" id="{D8546F62-5D92-4579-9AB4-F22F80432AD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7316" y="4098926"/>
            <a:ext cx="9451979" cy="593729"/>
          </a:xfrm>
          <a:solidFill>
            <a:srgbClr val="F2F2F2"/>
          </a:solidFill>
        </p:spPr>
        <p:txBody>
          <a:bodyPr anchor="ctr"/>
          <a:lstStyle>
            <a:lvl1pPr marL="0" indent="0">
              <a:buNone/>
              <a:defRPr lang="en-GB" sz="2100">
                <a:solidFill>
                  <a:srgbClr val="C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GB"/>
              <a:t>      [Presenter]</a:t>
            </a:r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4612FB-084C-4F96-A7F3-6557AF8E626E}"/>
              </a:ext>
            </a:extLst>
          </p:cNvPr>
          <p:cNvSpPr txBox="1"/>
          <p:nvPr/>
        </p:nvSpPr>
        <p:spPr>
          <a:xfrm>
            <a:off x="86209" y="2827818"/>
            <a:ext cx="9453076" cy="45720"/>
          </a:xfrm>
          <a:prstGeom prst="rect">
            <a:avLst/>
          </a:prstGeom>
          <a:solidFill>
            <a:srgbClr val="F2F2F2">
              <a:alpha val="80000"/>
            </a:srgbClr>
          </a:solidFill>
          <a:ln cap="flat">
            <a:noFill/>
          </a:ln>
        </p:spPr>
        <p:txBody>
          <a:bodyPr vert="horz" wrap="square" lIns="431999" tIns="0" rIns="431999" bIns="143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-150" baseline="0">
              <a:solidFill>
                <a:srgbClr val="00206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Рисунок 22">
            <a:extLst>
              <a:ext uri="{FF2B5EF4-FFF2-40B4-BE49-F238E27FC236}">
                <a16:creationId xmlns:a16="http://schemas.microsoft.com/office/drawing/2014/main" id="{B776EB09-4434-422B-BB9E-72CB3A25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" y="1509592"/>
            <a:ext cx="9467587" cy="1334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Рисунок 17">
            <a:extLst>
              <a:ext uri="{FF2B5EF4-FFF2-40B4-BE49-F238E27FC236}">
                <a16:creationId xmlns:a16="http://schemas.microsoft.com/office/drawing/2014/main" id="{12545AC3-DCA5-4EA9-8686-873C25F3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6" y="1862788"/>
            <a:ext cx="3417469" cy="4827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83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1">
            <a:extLst>
              <a:ext uri="{FF2B5EF4-FFF2-40B4-BE49-F238E27FC236}">
                <a16:creationId xmlns:a16="http://schemas.microsoft.com/office/drawing/2014/main" id="{A471BFDB-C6B5-4100-86AF-C4328BE1EE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712" y="86712"/>
            <a:ext cx="12018571" cy="6684574"/>
          </a:xfrm>
        </p:spPr>
        <p:txBody>
          <a:bodyPr lIns="359999" tIns="359999"/>
          <a:lstStyle>
            <a:lvl1pPr marL="0" indent="0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C99053-2131-42C7-988D-563541A01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68422"/>
            <a:ext cx="6839995" cy="2387598"/>
          </a:xfrm>
          <a:solidFill>
            <a:srgbClr val="F2F2F2">
              <a:alpha val="80000"/>
            </a:srgbClr>
          </a:solidFill>
        </p:spPr>
        <p:txBody>
          <a:bodyPr lIns="431999" rIns="431999" bIns="143999" anchor="b"/>
          <a:lstStyle>
            <a:lvl1pPr>
              <a:defRPr lang="en-GB" sz="4200" spc="-150">
                <a:solidFill>
                  <a:srgbClr val="085282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CF3E0F-D488-4B34-B925-FAA9BE0198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4153579"/>
            <a:ext cx="6839995" cy="935998"/>
          </a:xfrm>
          <a:solidFill>
            <a:srgbClr val="F2F2F2">
              <a:alpha val="95000"/>
            </a:srgbClr>
          </a:solidFill>
        </p:spPr>
        <p:txBody>
          <a:bodyPr lIns="431999" tIns="143999"/>
          <a:lstStyle>
            <a:lvl1pPr marL="0" indent="0">
              <a:buNone/>
              <a:defRPr lang="en-GB" sz="210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6494EB5-4362-4775-9BF7-48C599E0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9" y="1989103"/>
            <a:ext cx="3417469" cy="4827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95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215972F-1F46-43F6-AFFD-659656F1E1EC}"/>
              </a:ext>
            </a:extLst>
          </p:cNvPr>
          <p:cNvSpPr/>
          <p:nvPr/>
        </p:nvSpPr>
        <p:spPr>
          <a:xfrm>
            <a:off x="0" y="6770683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343DF68-54C3-4D64-92E9-748B3A22843A}"/>
              </a:ext>
            </a:extLst>
          </p:cNvPr>
          <p:cNvSpPr/>
          <p:nvPr/>
        </p:nvSpPr>
        <p:spPr>
          <a:xfrm>
            <a:off x="0" y="0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267F6F9-9D31-43AE-9F85-49908BA65398}"/>
              </a:ext>
            </a:extLst>
          </p:cNvPr>
          <p:cNvSpPr/>
          <p:nvPr/>
        </p:nvSpPr>
        <p:spPr>
          <a:xfrm rot="5400013">
            <a:off x="-3385361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7BB226D-93D8-40C3-9006-2719802766EA}"/>
              </a:ext>
            </a:extLst>
          </p:cNvPr>
          <p:cNvSpPr/>
          <p:nvPr/>
        </p:nvSpPr>
        <p:spPr>
          <a:xfrm rot="5400013">
            <a:off x="8719329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93EF326-D33B-4D79-B46B-E7DAFB8F8F58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F28ED543-2955-4EB8-AB25-9826911CC0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712" y="86712"/>
            <a:ext cx="6009281" cy="6684574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6ABC16-6EEB-4DEC-A023-C94F18D2B9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3" y="86712"/>
            <a:ext cx="6009290" cy="4068403"/>
          </a:xfrm>
        </p:spPr>
        <p:txBody>
          <a:bodyPr lIns="287999" rIns="431999" bIns="143999" anchor="b"/>
          <a:lstStyle>
            <a:lvl1pPr algn="r">
              <a:defRPr lang="el-GR" sz="4200" spc="-15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E771A05-C007-4A7A-B642-239B039320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6003" y="4152674"/>
            <a:ext cx="6009290" cy="1818421"/>
          </a:xfrm>
          <a:solidFill>
            <a:srgbClr val="F2F2F2">
              <a:alpha val="80000"/>
            </a:srgbClr>
          </a:solidFill>
        </p:spPr>
        <p:txBody>
          <a:bodyPr lIns="287999" tIns="143999" rIns="431999"/>
          <a:lstStyle>
            <a:lvl1pPr marL="0" indent="0" algn="r">
              <a:buNone/>
              <a:defRPr lang="en-GB"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F4047B-263A-4B22-98B7-70DED5502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5F261FB9-A5EA-4DDD-912E-671975F754C3}" type="slidenum">
              <a:t>‹#›</a:t>
            </a:fld>
            <a:endParaRPr lang="en-US"/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A2CC0CCE-1D76-48D5-BA07-58A73ACA5E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87316"/>
            <a:ext cx="6008686" cy="4065586"/>
          </a:xfrm>
        </p:spPr>
        <p:txBody>
          <a:bodyPr anchor="b" anchorCtr="1"/>
          <a:lstStyle>
            <a:lvl1pPr marL="1777995" indent="0" algn="ctr">
              <a:spcBef>
                <a:spcPts val="0"/>
              </a:spcBef>
              <a:buNone/>
              <a:defRPr lang="en-GB" sz="4400" spc="-150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GB"/>
              <a:t>Divider Slide Title</a:t>
            </a:r>
            <a:endParaRPr lang="ru-RU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73C586D-E04B-4C0D-BAB6-244F57D4EA5B}"/>
              </a:ext>
            </a:extLst>
          </p:cNvPr>
          <p:cNvSpPr txBox="1"/>
          <p:nvPr/>
        </p:nvSpPr>
        <p:spPr>
          <a:xfrm>
            <a:off x="8814212" y="3207898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87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68C678-0FB2-4F14-82D5-95994B98EBC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151997"/>
            <a:ext cx="11339995" cy="4679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6EA233-8D3D-4587-91CF-6719C8EF03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9047393-AE75-495C-9FB5-F0A975071C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99F1395A-7C16-4D33-901A-03B2D63209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AD08-1F72-4DF1-93DF-00E147E00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80921-48E4-4659-B865-30647BADE10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151997"/>
            <a:ext cx="5471998" cy="5039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689E1-3F2B-47E4-90E3-AC3FEF83BF2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00380" y="1140851"/>
            <a:ext cx="5471614" cy="5036112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6F8F601-8DB4-4E09-AF25-D798C2BB80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DD394B9-17EE-4ACE-B813-5C04667F38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6C1C9CF3-16C9-44C4-8885-2086E044BF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0DEC-365A-4206-8D52-21C0B9B0A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AEE9-2656-427C-A11B-5507B4E2F74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151997"/>
            <a:ext cx="3600001" cy="503924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0A109B0-E455-4C9D-BBFB-C7836E3186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01547" y="1151997"/>
            <a:ext cx="360045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8D854E7-2B4C-42DD-9BA4-7A6C4F5CB7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71553" y="1151997"/>
            <a:ext cx="360045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BCC75B1B-5061-4154-8BC7-DC2F09BE66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1E59A0F-334B-4B61-8054-7FFB034C4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AC8DD2C7-3289-4F08-A2EB-C25B04FF4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09DB-0546-4F96-998E-F422171ED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F366-EFCD-478E-8C3C-EA805B7BA7E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151997"/>
            <a:ext cx="2159995" cy="503924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08DBA81-A32C-46FE-8FBC-3FF0F58D85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26411" y="1152528"/>
            <a:ext cx="216059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0398FDD-A1FB-4B2B-8311-EB4CF48FE0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1409" y="1152528"/>
            <a:ext cx="216059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A08257D-165E-45DE-A26E-F29FC7FF87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6416" y="1148056"/>
            <a:ext cx="216059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91ED51D-1FD9-4D7F-A9BF-3FA28BAE80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11413" y="1152528"/>
            <a:ext cx="2160590" cy="5038728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7B5D12A-52C2-435D-ADE9-7B2EB25452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82767BA7-EE93-48E6-8DBA-65085254AF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46B4253B-29CB-45D8-8AD9-14C904B2AD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5F9B631-0FD2-4546-9B79-F10BED8C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"/>
          <a:stretch>
            <a:fillRect/>
          </a:stretch>
        </p:blipFill>
        <p:spPr>
          <a:xfrm>
            <a:off x="4357692" y="271467"/>
            <a:ext cx="6970708" cy="63150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A213-BB5C-4EB6-8B74-09B90C7E3A7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151997"/>
            <a:ext cx="2951600" cy="2196233"/>
          </a:xfrm>
        </p:spPr>
        <p:txBody>
          <a:bodyPr anchor="b"/>
          <a:lstStyle>
            <a:lvl1pPr marL="0" indent="0">
              <a:buNone/>
              <a:defRPr lang="en-GB" sz="2800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79188E-E875-493C-A4A4-266189EA8A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8D3ED39-5B3E-4D35-BC65-82CE13085C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3509768"/>
            <a:ext cx="2951161" cy="2322713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6" name="Picture Placeholder 31">
            <a:extLst>
              <a:ext uri="{FF2B5EF4-FFF2-40B4-BE49-F238E27FC236}">
                <a16:creationId xmlns:a16="http://schemas.microsoft.com/office/drawing/2014/main" id="{C124098E-C1B6-450B-9011-DDD1715AA6E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54055" y="1180243"/>
            <a:ext cx="3196998" cy="4601123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E7EB30-4BAE-4787-8E51-8B3B14DB4E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760CC6-9E9A-4B2E-841B-86597EB266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E4465A22-A197-4E1A-873C-D61581D2A2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50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 descr="Middle divider line">
            <a:extLst>
              <a:ext uri="{FF2B5EF4-FFF2-40B4-BE49-F238E27FC236}">
                <a16:creationId xmlns:a16="http://schemas.microsoft.com/office/drawing/2014/main" id="{79037537-D3FF-4329-87A7-A55D1FD5C44E}"/>
              </a:ext>
            </a:extLst>
          </p:cNvPr>
          <p:cNvCxnSpPr/>
          <p:nvPr/>
        </p:nvCxnSpPr>
        <p:spPr>
          <a:xfrm>
            <a:off x="6096003" y="1392238"/>
            <a:ext cx="0" cy="4587873"/>
          </a:xfrm>
          <a:prstGeom prst="straightConnector1">
            <a:avLst/>
          </a:prstGeom>
          <a:noFill/>
          <a:ln w="6345" cap="flat">
            <a:solidFill>
              <a:srgbClr val="F2F2F2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1B758E0-0726-4028-9209-1E5217AC5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3FCB9A-1591-471D-817B-1B86797676E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6847" y="2899662"/>
            <a:ext cx="4522311" cy="2762951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1952ADC-392A-42ED-B7C0-F1E09E3690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4743" y="2899608"/>
            <a:ext cx="4522402" cy="276224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A24945F-E58A-4206-B36F-92361A9EAA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06463" y="1748671"/>
            <a:ext cx="4522786" cy="885825"/>
          </a:xfrm>
        </p:spPr>
        <p:txBody>
          <a:bodyPr anchor="ctr"/>
          <a:lstStyle>
            <a:lvl1pPr marL="0" indent="0">
              <a:buNone/>
              <a:defRPr lang="en-GB" sz="8000" b="1">
                <a:latin typeface="Arial Black" pitchFamily="34"/>
                <a:cs typeface="Arial Black" pitchFamily="34"/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9967FF9-988E-4604-AB2D-AEF98B6A4C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62746" y="1748671"/>
            <a:ext cx="4522786" cy="885825"/>
          </a:xfrm>
        </p:spPr>
        <p:txBody>
          <a:bodyPr anchor="ctr"/>
          <a:lstStyle>
            <a:lvl1pPr marL="0" indent="0">
              <a:buNone/>
              <a:defRPr lang="en-GB" sz="8000" b="1">
                <a:latin typeface="Arial Black" pitchFamily="34"/>
                <a:cs typeface="Arial Black" pitchFamily="34"/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E5A08-5905-49A8-9AA6-755D86BDAA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53B0D-BC4A-433C-8BA3-176D529DAF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FD9DABF7-B186-494C-A41D-0C1D5A18D7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 descr="Center divider line">
            <a:extLst>
              <a:ext uri="{FF2B5EF4-FFF2-40B4-BE49-F238E27FC236}">
                <a16:creationId xmlns:a16="http://schemas.microsoft.com/office/drawing/2014/main" id="{DDF705E3-16FA-430E-AF07-9BC85B69CCE9}"/>
              </a:ext>
            </a:extLst>
          </p:cNvPr>
          <p:cNvCxnSpPr/>
          <p:nvPr/>
        </p:nvCxnSpPr>
        <p:spPr>
          <a:xfrm>
            <a:off x="6096003" y="2438403"/>
            <a:ext cx="0" cy="2525710"/>
          </a:xfrm>
          <a:prstGeom prst="straightConnector1">
            <a:avLst/>
          </a:prstGeom>
          <a:noFill/>
          <a:ln w="6345" cap="flat">
            <a:solidFill>
              <a:srgbClr val="F2F2F2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3CA95FF-F79A-4252-BCEB-90BCF818DF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970212-8E2C-430E-97CC-A6A14C527A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1151997"/>
            <a:ext cx="5471998" cy="359999"/>
          </a:xfrm>
        </p:spPr>
        <p:txBody>
          <a:bodyPr/>
          <a:lstStyle>
            <a:lvl1pPr marL="0" indent="0">
              <a:buNone/>
              <a:defRPr lang="en-GB" sz="24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B50CE2-5E9A-4B54-8F21-C97EF439093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583996"/>
            <a:ext cx="5471998" cy="4607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88E60-CED0-422A-AA3D-210044F5464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99996" y="1581665"/>
            <a:ext cx="5471998" cy="4607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C6D11A-AF49-46CD-AC1C-A6DFCAF003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7999" y="1151787"/>
            <a:ext cx="5483995" cy="354869"/>
          </a:xfrm>
        </p:spPr>
        <p:txBody>
          <a:bodyPr/>
          <a:lstStyle>
            <a:lvl1pPr marL="0" indent="0">
              <a:buNone/>
              <a:defRPr lang="en-GB" sz="24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6051E0B-84C0-4366-B9E6-C50D6F3D4E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60F892F-D751-49A2-BD42-08A03A63F6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0E24A560-7DFC-40EE-83A3-DB38E11936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4">
            <a:extLst>
              <a:ext uri="{FF2B5EF4-FFF2-40B4-BE49-F238E27FC236}">
                <a16:creationId xmlns:a16="http://schemas.microsoft.com/office/drawing/2014/main" id="{6192FFB8-CAFC-4F58-B368-ADF97538CA8E}"/>
              </a:ext>
            </a:extLst>
          </p:cNvPr>
          <p:cNvCxnSpPr/>
          <p:nvPr/>
        </p:nvCxnSpPr>
        <p:spPr>
          <a:xfrm>
            <a:off x="431797" y="3867153"/>
            <a:ext cx="11339511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  <a:tailEnd type="arrow"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2C80DD6-24B2-40DE-97CB-EB900601A7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ACAE0C3-EECD-4682-9BF2-2817B795EF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1079997"/>
            <a:ext cx="11339510" cy="276560"/>
          </a:xfrm>
        </p:spPr>
        <p:txBody>
          <a:bodyPr/>
          <a:lstStyle>
            <a:lvl1pPr marL="0" indent="0">
              <a:buNone/>
              <a:defRPr lang="en-GB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9CF1E22-6A00-4717-A765-5A7E9D3EA5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2906" y="3973122"/>
            <a:ext cx="415603" cy="201771"/>
          </a:xfrm>
        </p:spPr>
        <p:txBody>
          <a:bodyPr anchor="ctr" anchorCtr="1"/>
          <a:lstStyle>
            <a:lvl1pPr marL="0" indent="0" algn="ctr">
              <a:buNone/>
              <a:defRPr lang="el-GR"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EE59D3-67BA-45C4-92AF-BB6D244787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651F12-AA40-47B4-9B9A-4B54997ED3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03820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04A36B3-0BEE-4C9A-9FC3-8C946D3606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5833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08B268-F157-4770-ADC8-5ED049467F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7846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19279DA-1491-4152-AFE8-197A3E3BB8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77111" y="3973122"/>
            <a:ext cx="415603" cy="201771"/>
          </a:xfrm>
        </p:spPr>
        <p:txBody>
          <a:bodyPr anchor="ctr" anchorCtr="1"/>
          <a:lstStyle>
            <a:lvl1pPr marL="0" indent="0" algn="ctr">
              <a:buNone/>
              <a:defRPr lang="el-GR"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E2DDBA-4876-4203-AA49-686CEEAB93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19869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0BD14A-55F1-4373-A982-46B937A052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91882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CA76AEB-9EF5-4D28-A9BB-0143DC5E8B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3905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DADD03-4162-497A-9A6E-AA1164687F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79954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27871B2-FF1D-4313-B9A4-260E462842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35918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50C113C-66D7-46F3-9BD6-600CB37BED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07931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B28779F-5312-437C-88EA-B18952143D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1967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8D37F38-4FE9-47A4-AF87-2A672892E9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23989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39CD0B-87D1-47EB-8B7C-E8646F9F75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59574A3-525E-426E-AD8E-F4B69F3CEE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68016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94B788A-80CE-4044-8D12-1B697F5123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0029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D62E7BF-2DE7-4498-A432-CD162EAFF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12042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C24AE85-FAB5-43D0-9F88-B5FBD59183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4065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175F38F-54EB-4F17-921E-4BE02F316D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56078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DE960E5-AEBC-47DB-AB2F-2E960FB662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8101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0C7992C-CEC9-4F00-A999-F5A799E45D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44150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B0CA3911-7225-42CF-83B9-A16519C423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00114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181885-CE25-440D-8230-0425C471EF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72127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94BE5BA-F989-4166-94EA-67EEB0329B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16163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A482EC5-ABC9-4D08-8F92-BD0AE640CE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8185" y="3597395"/>
            <a:ext cx="377820" cy="201771"/>
          </a:xfrm>
        </p:spPr>
        <p:txBody>
          <a:bodyPr anchorCtr="1"/>
          <a:lstStyle>
            <a:lvl1pPr marL="0" indent="0" algn="ctr">
              <a:buNone/>
              <a:defRPr lang="el-GR"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4BC9192-886F-492F-BD49-44DE3D0751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0990" y="2190746"/>
            <a:ext cx="1793879" cy="561971"/>
          </a:xfrm>
        </p:spPr>
        <p:txBody>
          <a:bodyPr tIns="35999" anchorCtr="1"/>
          <a:lstStyle>
            <a:lvl1pPr marL="0" indent="0" algn="ctr">
              <a:buNone/>
              <a:defRPr lang="en-GB" sz="1600" b="1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9F7BB9B3-F5C5-4251-99D7-EA0D7F0C2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5728" y="2531196"/>
            <a:ext cx="1724393" cy="185806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GB" sz="1200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367A5610-A126-468A-AC1E-ED4B8E3256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B6FB5BD6-B6DB-418A-861E-31F085E40E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 lvl="0"/>
            <a:fld id="{87277AA5-442E-4D11-8503-133D3F8B8B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5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13B6736-0E85-441D-8AB3-D114CC5371BE}"/>
              </a:ext>
            </a:extLst>
          </p:cNvPr>
          <p:cNvSpPr/>
          <p:nvPr/>
        </p:nvSpPr>
        <p:spPr>
          <a:xfrm>
            <a:off x="0" y="6770683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A86BA75-7C3B-43E6-88E3-719B4DAB3972}"/>
              </a:ext>
            </a:extLst>
          </p:cNvPr>
          <p:cNvSpPr/>
          <p:nvPr/>
        </p:nvSpPr>
        <p:spPr>
          <a:xfrm>
            <a:off x="0" y="0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C5D165F-FE9C-40D3-A1BA-3D35CC064E5D}"/>
              </a:ext>
            </a:extLst>
          </p:cNvPr>
          <p:cNvSpPr/>
          <p:nvPr/>
        </p:nvSpPr>
        <p:spPr>
          <a:xfrm rot="5400013">
            <a:off x="-3385361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4FB831D-A893-48CC-A5AA-72D3916D7336}"/>
              </a:ext>
            </a:extLst>
          </p:cNvPr>
          <p:cNvSpPr/>
          <p:nvPr/>
        </p:nvSpPr>
        <p:spPr>
          <a:xfrm rot="5400013">
            <a:off x="8719329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EDB59FC6-B4FC-4CDD-9284-E67D83635B19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D329B60A-C2C2-4360-99AA-2C9DAD770C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712" y="86712"/>
            <a:ext cx="6009281" cy="6684574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F73EFE-2466-489C-AE0F-CA60D1AAF9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5701" y="174028"/>
            <a:ext cx="6009290" cy="6644286"/>
          </a:xfrm>
          <a:solidFill>
            <a:srgbClr val="F2F2F2">
              <a:alpha val="80000"/>
            </a:srgbClr>
          </a:solidFill>
        </p:spPr>
        <p:txBody>
          <a:bodyPr lIns="287999" tIns="143999" rIns="431999"/>
          <a:lstStyle>
            <a:lvl1pPr marL="342900" indent="-342900">
              <a:defRPr lang="en-GB" sz="280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Point 1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F6B3AC7-9B72-4F5A-8B1B-51195560E1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D91211A0-2F5F-4F16-BAC5-5FBF2EF68015}" type="slidenum">
              <a:t>‹#›</a:t>
            </a:fld>
            <a:endParaRPr lang="en-US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69C26BF5-3270-48F8-93C4-FA86FFD7B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6" r="25595"/>
          <a:stretch>
            <a:fillRect/>
          </a:stretch>
        </p:blipFill>
        <p:spPr>
          <a:xfrm>
            <a:off x="87316" y="87316"/>
            <a:ext cx="6008686" cy="66913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Текст 12">
            <a:extLst>
              <a:ext uri="{FF2B5EF4-FFF2-40B4-BE49-F238E27FC236}">
                <a16:creationId xmlns:a16="http://schemas.microsoft.com/office/drawing/2014/main" id="{FA43CC9F-85DF-4D36-9F70-8EFB68CC41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316" y="87316"/>
            <a:ext cx="6008686" cy="1006470"/>
          </a:xfrm>
          <a:solidFill>
            <a:srgbClr val="155B8A"/>
          </a:solidFill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lang="en-GB" sz="4200" spc="-150">
                <a:solidFill>
                  <a:srgbClr val="FFFFFF"/>
                </a:solidFill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GB"/>
              <a:t>		Table of Contents</a:t>
            </a:r>
            <a:endParaRPr lang="ru-RU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223A8991-7A3D-4F66-A801-D1177AD8FB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201210" y="271457"/>
            <a:ext cx="1727265" cy="2430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185833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80BE-6960-4357-B823-F1035659D3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4BCFCC6-64DE-4DFE-AF58-1C5F858820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03942" y="3995708"/>
            <a:ext cx="1964167" cy="215999"/>
          </a:xfrm>
        </p:spPr>
        <p:txBody>
          <a:bodyPr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2427D94-05E2-478A-B35A-F2B1F5CD0C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5889" y="3995708"/>
            <a:ext cx="1964167" cy="215999"/>
          </a:xfrm>
        </p:spPr>
        <p:txBody>
          <a:bodyPr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2360768-D36E-4F9B-880C-DAF771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7826" y="3991237"/>
            <a:ext cx="1964167" cy="215999"/>
          </a:xfrm>
        </p:spPr>
        <p:txBody>
          <a:bodyPr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89340B4-F77A-428C-9543-FF2862B42A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03942" y="3424428"/>
            <a:ext cx="1964167" cy="503998"/>
          </a:xfrm>
        </p:spPr>
        <p:txBody>
          <a:bodyPr/>
          <a:lstStyle>
            <a:lvl1pPr marL="0" indent="0">
              <a:buNone/>
              <a:defRPr lang="en-GB" b="1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FE9AD7B-A861-42B0-9711-C5028F7BD7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5889" y="3424428"/>
            <a:ext cx="1964167" cy="503998"/>
          </a:xfrm>
        </p:spPr>
        <p:txBody>
          <a:bodyPr/>
          <a:lstStyle>
            <a:lvl1pPr marL="0" indent="0">
              <a:buNone/>
              <a:defRPr lang="en-GB" b="1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441DE91-17E7-4975-9B68-B09CC574C0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7826" y="3424428"/>
            <a:ext cx="1964167" cy="503998"/>
          </a:xfrm>
        </p:spPr>
        <p:txBody>
          <a:bodyPr/>
          <a:lstStyle>
            <a:lvl1pPr marL="0" indent="0">
              <a:buNone/>
              <a:defRPr lang="en-GB" b="1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5232147B-EAE6-4AAF-8A9F-5DFF6AD8D89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1797" y="2808241"/>
            <a:ext cx="1505961" cy="1505961"/>
          </a:xfrm>
          <a:solidFill>
            <a:srgbClr val="F2F2F2"/>
          </a:solidFill>
          <a:ln w="3172">
            <a:solidFill>
              <a:srgbClr val="F2F2F2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lang="el-GR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CAE36142-59EA-4933-A750-FBB3AD141E9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83744" y="2808241"/>
            <a:ext cx="1505961" cy="1505961"/>
          </a:xfrm>
          <a:solidFill>
            <a:srgbClr val="F2F2F2"/>
          </a:solidFill>
          <a:ln w="3172">
            <a:solidFill>
              <a:srgbClr val="F2F2F2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lang="el-GR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17A2E727-5561-4E7D-BF8A-2DE8EBA579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35681" y="2808241"/>
            <a:ext cx="1505961" cy="1505961"/>
          </a:xfrm>
          <a:solidFill>
            <a:srgbClr val="F2F2F2"/>
          </a:solidFill>
          <a:ln w="3172">
            <a:solidFill>
              <a:srgbClr val="F2F2F2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lang="el-GR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C3DCC9D-662E-45BC-969B-A49F2A019B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1079997"/>
            <a:ext cx="11339510" cy="276560"/>
          </a:xfrm>
        </p:spPr>
        <p:txBody>
          <a:bodyPr/>
          <a:lstStyle>
            <a:lvl1pPr marL="0" indent="0">
              <a:buNone/>
              <a:defRPr lang="en-GB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C5573FB-FE50-423D-888B-9C569F243D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03942" y="4311396"/>
            <a:ext cx="1964167" cy="1130298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271AB76-0775-4FA5-9B8F-EB8B3FAD91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5889" y="4311396"/>
            <a:ext cx="1963738" cy="1130298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AE0A255-4661-487B-8310-EED5E42347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7826" y="4311396"/>
            <a:ext cx="1981203" cy="1138235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A99E33C1-834B-43B4-81DE-85932857D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8AB643AC-C088-4EC3-9631-10E39D69C9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2EE93896-C6DF-493D-BF83-6584888A61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0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4BF5201-7FE8-4D63-B9DB-6C4545D7398D}"/>
              </a:ext>
            </a:extLst>
          </p:cNvPr>
          <p:cNvSpPr/>
          <p:nvPr/>
        </p:nvSpPr>
        <p:spPr>
          <a:xfrm>
            <a:off x="0" y="6770683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019C8D1-2753-437E-889A-86A11BC26B53}"/>
              </a:ext>
            </a:extLst>
          </p:cNvPr>
          <p:cNvSpPr/>
          <p:nvPr/>
        </p:nvSpPr>
        <p:spPr>
          <a:xfrm>
            <a:off x="0" y="0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5A2E1E4-0A79-466C-915B-70E1CF547169}"/>
              </a:ext>
            </a:extLst>
          </p:cNvPr>
          <p:cNvSpPr/>
          <p:nvPr/>
        </p:nvSpPr>
        <p:spPr>
          <a:xfrm rot="5400013">
            <a:off x="-3385361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DC7133C-3126-48AB-994E-CCDB370854C5}"/>
              </a:ext>
            </a:extLst>
          </p:cNvPr>
          <p:cNvSpPr/>
          <p:nvPr/>
        </p:nvSpPr>
        <p:spPr>
          <a:xfrm rot="5400013">
            <a:off x="8719329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868940E-A26C-41BC-9925-4449E7C13CBD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5B7EA9-8D3F-4D06-96CC-96146B815C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3" y="86712"/>
            <a:ext cx="6009290" cy="4068403"/>
          </a:xfrm>
        </p:spPr>
        <p:txBody>
          <a:bodyPr lIns="287999" rIns="431999" bIns="143999" anchor="b"/>
          <a:lstStyle>
            <a:lvl1pPr algn="r">
              <a:defRPr lang="en-GB" sz="4200" spc="-150">
                <a:solidFill>
                  <a:srgbClr val="40404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69EF9D-E3FE-4F8F-A634-ED7622E514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6003" y="4152674"/>
            <a:ext cx="6009290" cy="1818421"/>
          </a:xfrm>
          <a:solidFill>
            <a:srgbClr val="F2F2F2">
              <a:alpha val="80000"/>
            </a:srgbClr>
          </a:solidFill>
        </p:spPr>
        <p:txBody>
          <a:bodyPr lIns="287999" tIns="143999" rIns="431999"/>
          <a:lstStyle>
            <a:lvl1pPr marL="0" indent="0" algn="r">
              <a:buNone/>
              <a:defRPr lang="en-GB"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1440561A-E255-41BC-BE6D-E3FA2E89D3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996" y="86712"/>
            <a:ext cx="6009281" cy="5884383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solidFill>
                  <a:srgbClr val="D9D9D9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491A440-7320-42D8-B147-CEDA987AFD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00E68AEE-F25C-4FE6-B7A4-7C09734105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406BB-0CE6-44B7-9A3B-FAC58F9A78F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83184" y="457200"/>
            <a:ext cx="6172200" cy="5403847"/>
          </a:xfrm>
        </p:spPr>
        <p:txBody>
          <a:bodyPr/>
          <a:lstStyle>
            <a:lvl1pPr>
              <a:defRPr lang="en-GB" sz="3200"/>
            </a:lvl1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452709-FD91-4599-A503-F39439A2DE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57200"/>
            <a:ext cx="4444797" cy="1600200"/>
          </a:xfrm>
        </p:spPr>
        <p:txBody>
          <a:bodyPr anchor="b"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104E8-D3A3-4FA7-B9B1-7C1716D186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2057400"/>
            <a:ext cx="4444797" cy="3811584"/>
          </a:xfrm>
        </p:spPr>
        <p:txBody>
          <a:bodyPr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E15AD18-5531-4DFF-94BB-90958F3D5D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A0B0617-2835-483B-810B-A570E0C52E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FBA301DC-2C5E-4E92-92A8-B75B67FE8E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1CCAB7A-1DDA-4B2B-BD56-1126F7A4013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83184" y="457200"/>
            <a:ext cx="6172200" cy="5403847"/>
          </a:xfrm>
        </p:spPr>
        <p:txBody>
          <a:bodyPr/>
          <a:lstStyle>
            <a:lvl1pPr marL="0" indent="0">
              <a:buNone/>
              <a:defRPr lang="el-GR" sz="32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8CFCD5-A4D4-4E75-99DE-40FCF698D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57200"/>
            <a:ext cx="4444797" cy="1600200"/>
          </a:xfrm>
        </p:spPr>
        <p:txBody>
          <a:bodyPr anchor="b"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7BB7C-BDBB-4CBF-8229-B745540228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2057400"/>
            <a:ext cx="4444797" cy="3811584"/>
          </a:xfrm>
        </p:spPr>
        <p:txBody>
          <a:bodyPr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13ECACD-9BDA-4371-9175-9BB9B6D323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E50E9F2-D7FC-49FF-892A-D3CF487495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CCB4D1C8-1B84-4DA9-A2F4-EF771AC6BC06}" type="slidenum">
              <a:t>‹#›</a:t>
            </a:fld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CE75123-B79B-41D8-9AC7-4D52DD2B19EC}"/>
              </a:ext>
            </a:extLst>
          </p:cNvPr>
          <p:cNvSpPr txBox="1"/>
          <p:nvPr/>
        </p:nvSpPr>
        <p:spPr>
          <a:xfrm>
            <a:off x="873764" y="2275841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784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52CD-A9E0-422E-B7E9-D0B7DCB973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235A63-2218-4326-A5B6-D8DA3872D2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1079997"/>
            <a:ext cx="11339510" cy="276560"/>
          </a:xfrm>
        </p:spPr>
        <p:txBody>
          <a:bodyPr/>
          <a:lstStyle>
            <a:lvl1pPr marL="0" indent="0">
              <a:buNone/>
              <a:defRPr lang="en-GB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6EB1F8D-228D-42F6-9D27-68ECEA9229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0560499-7296-4E76-985A-400F4E964D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3B57A4EE-F2E0-4CE0-B8E5-7F3D92E08B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C5D0-614D-4B47-8AFD-8A9E1CD1E9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38773C8-B13D-461E-8E93-91A6348C16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773BE8F-DDD8-479A-93FD-20C6188509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6898B08D-488F-4873-B624-C6FCEADD67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0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>
            <a:extLst>
              <a:ext uri="{FF2B5EF4-FFF2-40B4-BE49-F238E27FC236}">
                <a16:creationId xmlns:a16="http://schemas.microsoft.com/office/drawing/2014/main" id="{367A81C2-E6B8-4200-9981-BD45926A8C44}"/>
              </a:ext>
            </a:extLst>
          </p:cNvPr>
          <p:cNvCxnSpPr/>
          <p:nvPr/>
        </p:nvCxnSpPr>
        <p:spPr>
          <a:xfrm>
            <a:off x="7777164" y="2411409"/>
            <a:ext cx="0" cy="1100143"/>
          </a:xfrm>
          <a:prstGeom prst="straightConnector1">
            <a:avLst/>
          </a:prstGeom>
          <a:noFill/>
          <a:ln w="6345" cap="flat">
            <a:solidFill>
              <a:srgbClr val="00648A"/>
            </a:solidFill>
            <a:prstDash val="solid"/>
            <a:miter/>
          </a:ln>
        </p:spPr>
      </p:cxnSp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942A9F87-E4A7-444D-B70D-CCF8F99D15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712" y="86712"/>
            <a:ext cx="12018571" cy="6684574"/>
          </a:xfrm>
        </p:spPr>
        <p:txBody>
          <a:bodyPr lIns="359999" tIns="359999"/>
          <a:lstStyle>
            <a:lvl1pPr marL="0" indent="0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5CE47-5093-44CA-A405-413E84853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4611" y="2237326"/>
            <a:ext cx="7202783" cy="1449790"/>
          </a:xfrm>
          <a:solidFill>
            <a:srgbClr val="F2F2F2">
              <a:alpha val="80000"/>
            </a:srgbClr>
          </a:solidFill>
        </p:spPr>
        <p:txBody>
          <a:bodyPr lIns="287999" rIns="2159995" bIns="143999" anchor="b"/>
          <a:lstStyle>
            <a:lvl1pPr algn="r">
              <a:defRPr lang="en-GB" sz="6600" spc="-150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ACF253-94A4-45DD-BCF4-8198E9D381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94611" y="3684675"/>
            <a:ext cx="5282507" cy="1604168"/>
          </a:xfrm>
          <a:solidFill>
            <a:srgbClr val="F2F2F2">
              <a:alpha val="95000"/>
            </a:srgbClr>
          </a:solidFill>
        </p:spPr>
        <p:txBody>
          <a:bodyPr lIns="215999" tIns="143999" rIns="575998"/>
          <a:lstStyle>
            <a:lvl1pPr marL="0" indent="0" algn="r">
              <a:buNone/>
              <a:defRPr lang="en-GB" sz="2100" b="1">
                <a:solidFill>
                  <a:srgbClr val="00648A"/>
                </a:solidFill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175F19-B4FA-4BE7-BCB5-3036005FE6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7003" y="4142259"/>
            <a:ext cx="4508504" cy="27733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GB" sz="1600">
                <a:solidFill>
                  <a:srgbClr val="00648A"/>
                </a:solidFill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BB00D6-111E-487A-8182-C6DA48C445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7003" y="4448043"/>
            <a:ext cx="4508504" cy="27733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GB" sz="1600">
                <a:solidFill>
                  <a:srgbClr val="00648A"/>
                </a:solidFill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20DFFBB-64CE-4315-AA94-F93D71D4671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65008" y="2587751"/>
            <a:ext cx="1344168" cy="704088"/>
          </a:xfrm>
        </p:spPr>
        <p:txBody>
          <a:bodyPr/>
          <a:lstStyle>
            <a:lvl1pPr marL="0" indent="0">
              <a:buNone/>
              <a:defRPr lang="el-GR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33887DE-4D5D-4DC6-91BE-1423241192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7003" y="4753819"/>
            <a:ext cx="4508504" cy="277337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GB" sz="1600">
                <a:solidFill>
                  <a:srgbClr val="00648A"/>
                </a:solidFill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13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48809A7-B071-4499-9383-1F84D45BAC6A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4C5BA8-FA9A-4F58-9DC0-F231126AA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96" y="4063995"/>
            <a:ext cx="6011997" cy="863605"/>
          </a:xfrm>
          <a:solidFill>
            <a:srgbClr val="085282"/>
          </a:solidFill>
        </p:spPr>
        <p:txBody>
          <a:bodyPr lIns="287999" rIns="431999" bIns="143999" anchor="b"/>
          <a:lstStyle>
            <a:lvl1pPr algn="r">
              <a:defRPr lang="en-GB" sz="4200" spc="-15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06C6A6-3A84-49CD-92DE-C2FE42B697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996" y="4927601"/>
            <a:ext cx="6011997" cy="1845743"/>
          </a:xfrm>
          <a:solidFill>
            <a:srgbClr val="58A4CB"/>
          </a:solidFill>
        </p:spPr>
        <p:txBody>
          <a:bodyPr lIns="287999" tIns="143999" rIns="431999"/>
          <a:lstStyle>
            <a:lvl1pPr marL="0" indent="0" algn="r">
              <a:buNone/>
              <a:defRPr lang="en-GB"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78A2D617-0F38-47A7-B86B-433908DF19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996" y="86712"/>
            <a:ext cx="6009281" cy="3977283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solidFill>
                  <a:srgbClr val="D9D9D9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DF1AD8-8CFC-4F59-AA32-2624EACE0E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64295" y="1997497"/>
            <a:ext cx="5307698" cy="1264322"/>
          </a:xfrm>
        </p:spPr>
        <p:txBody>
          <a:bodyPr/>
          <a:lstStyle>
            <a:lvl1pPr marL="0" indent="0">
              <a:buNone/>
              <a:defRPr lang="en-US">
                <a:cs typeface="Calibri" pitchFamily="34"/>
              </a:defRPr>
            </a:lvl1pPr>
            <a:lvl2pPr marL="0" lvl="0" indent="0">
              <a:spcBef>
                <a:spcPts val="1000"/>
              </a:spcBef>
              <a:buNone/>
              <a:defRPr sz="1800">
                <a:cs typeface="Calibri" pitchFamily="34"/>
              </a:defRPr>
            </a:lvl2pPr>
          </a:lstStyle>
          <a:p>
            <a:pPr lvl="0"/>
            <a:r>
              <a:rPr lang="en-US"/>
              <a:t>Since our establishment in 1999, EFET has been playing a prominent role in facilitating the development of open, competitive, liquid and transparent electricity and gas markets, actively contributing to the development of the EU energy market design. </a:t>
            </a:r>
          </a:p>
          <a:p>
            <a:pPr lvl="0"/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28098C9-E961-4CAA-894F-792A86311E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E63DF5E2-F976-401C-9EC5-AE937B8D139D}" type="slidenum">
              <a:t>‹#›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81E6F-379C-4B19-A4E7-D225A869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869" t="47841" r="11404" b="6010"/>
          <a:stretch>
            <a:fillRect/>
          </a:stretch>
        </p:blipFill>
        <p:spPr>
          <a:xfrm>
            <a:off x="81427" y="85423"/>
            <a:ext cx="6011859" cy="39798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Текст 9">
            <a:extLst>
              <a:ext uri="{FF2B5EF4-FFF2-40B4-BE49-F238E27FC236}">
                <a16:creationId xmlns:a16="http://schemas.microsoft.com/office/drawing/2014/main" id="{AFAA2920-3D9D-4C49-BA21-73EAF3BE6F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4295" y="1007495"/>
            <a:ext cx="5307013" cy="869951"/>
          </a:xfrm>
        </p:spPr>
        <p:txBody>
          <a:bodyPr/>
          <a:lstStyle>
            <a:lvl1pPr marL="0" indent="0">
              <a:buNone/>
              <a:defRPr lang="en-GB" sz="440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WHAT WE DO</a:t>
            </a:r>
            <a:endParaRPr lang="ru-RU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124F7E7-326C-4717-AA70-0CE539BEFF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4295" y="3425260"/>
            <a:ext cx="5307013" cy="300581"/>
          </a:xfrm>
        </p:spPr>
        <p:txBody>
          <a:bodyPr/>
          <a:lstStyle>
            <a:lvl1pPr marL="285750" indent="-285750">
              <a:defRPr lang="en-US" b="1">
                <a:solidFill>
                  <a:srgbClr val="C00000"/>
                </a:solidFill>
                <a:cs typeface="Calibri" pitchFamily="34"/>
              </a:defRPr>
            </a:lvl1pPr>
          </a:lstStyle>
          <a:p>
            <a:pPr lvl="0"/>
            <a:r>
              <a:rPr lang="en-US"/>
              <a:t>Point 1</a:t>
            </a:r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541AD61-1DDE-4E72-83E7-9DE95DB616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3610" y="3903098"/>
            <a:ext cx="5307698" cy="431797"/>
          </a:xfrm>
        </p:spPr>
        <p:txBody>
          <a:bodyPr/>
          <a:lstStyle>
            <a:lvl1pPr>
              <a:defRPr lang="en-US" b="1">
                <a:cs typeface="Calibri" pitchFamily="34"/>
              </a:defRPr>
            </a:lvl1pPr>
            <a:lvl2pPr marL="266703" lvl="0" indent="-266703">
              <a:spcBef>
                <a:spcPts val="1000"/>
              </a:spcBef>
              <a:defRPr sz="1800" b="1">
                <a:cs typeface="Calibri" pitchFamily="34"/>
              </a:defRPr>
            </a:lvl2pPr>
          </a:lstStyle>
          <a:p>
            <a:pPr lvl="0"/>
            <a:r>
              <a:rPr lang="en-US"/>
              <a:t>Point 2</a:t>
            </a:r>
          </a:p>
          <a:p>
            <a:pPr lvl="0"/>
            <a:endParaRPr lang="ru-RU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2A5FE93-1455-4C7E-BD58-607C3C49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10201210" y="271457"/>
            <a:ext cx="1727265" cy="2430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6033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74947084-FB32-47FB-80B8-8DFF3325E02E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F4FF86-DB57-478F-AC44-0DA2B5A3C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96" y="4063995"/>
            <a:ext cx="6011997" cy="863605"/>
          </a:xfrm>
          <a:solidFill>
            <a:srgbClr val="085282"/>
          </a:solidFill>
        </p:spPr>
        <p:txBody>
          <a:bodyPr lIns="287999" rIns="431999" bIns="143999" anchor="b"/>
          <a:lstStyle>
            <a:lvl1pPr algn="r">
              <a:defRPr lang="en-GB" sz="4200" spc="-15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2DA6027-EE33-4271-8AB6-8A6BD509C0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996" y="4927601"/>
            <a:ext cx="6011997" cy="1845743"/>
          </a:xfrm>
          <a:solidFill>
            <a:srgbClr val="58A4CB"/>
          </a:solidFill>
        </p:spPr>
        <p:txBody>
          <a:bodyPr lIns="287999" tIns="143999" rIns="431999"/>
          <a:lstStyle>
            <a:lvl1pPr marL="0" indent="0" algn="r">
              <a:buNone/>
              <a:defRPr lang="en-GB"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E5A1D4F1-4982-4DBA-BCCF-08C5EBBB0D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996" y="86712"/>
            <a:ext cx="6009281" cy="3977283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solidFill>
                  <a:srgbClr val="D9D9D9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17CE0A-4638-4EC7-A8E6-9F2D7C3C0C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64295" y="2188561"/>
            <a:ext cx="5307698" cy="4397971"/>
          </a:xfrm>
        </p:spPr>
        <p:txBody>
          <a:bodyPr/>
          <a:lstStyle>
            <a:lvl1pPr marL="0" indent="0">
              <a:buNone/>
              <a:defRPr lang="en-US" sz="2400">
                <a:solidFill>
                  <a:srgbClr val="002E43"/>
                </a:solidFill>
                <a:cs typeface="Calibri" pitchFamily="34"/>
              </a:defRPr>
            </a:lvl1pPr>
            <a:lvl2pPr marL="0" lvl="0" indent="0">
              <a:spcBef>
                <a:spcPts val="1000"/>
              </a:spcBef>
              <a:buNone/>
              <a:defRPr sz="2400">
                <a:solidFill>
                  <a:srgbClr val="002E43"/>
                </a:solidFill>
                <a:cs typeface="Calibri" pitchFamily="34"/>
              </a:defRPr>
            </a:lvl2pPr>
          </a:lstStyle>
          <a:p>
            <a:pPr lvl="0"/>
            <a:r>
              <a:rPr lang="en-US"/>
              <a:t>We promote competition, transparency and open access in the European energy sector. </a:t>
            </a:r>
          </a:p>
          <a:p>
            <a:pPr lvl="0"/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FDB0FF-44FB-4889-BCFA-A3E5058E3B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7F5625A6-2057-4D6C-949C-0F49909F8601}" type="slidenum">
              <a:t>‹#›</a:t>
            </a:fld>
            <a:endParaRPr lang="en-US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C375FD3C-D524-4B4B-91C2-7E4FADD969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4295" y="1198568"/>
            <a:ext cx="5307013" cy="720208"/>
          </a:xfrm>
        </p:spPr>
        <p:txBody>
          <a:bodyPr/>
          <a:lstStyle>
            <a:lvl1pPr marL="0" indent="0">
              <a:buNone/>
              <a:defRPr lang="en-GB" sz="440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OUR MISSION</a:t>
            </a:r>
            <a:endParaRPr lang="ru-RU"/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4F7B1F2D-BD56-45DE-9204-AAF98A19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2" t="37019" r="39761" b="16832"/>
          <a:stretch>
            <a:fillRect/>
          </a:stretch>
        </p:blipFill>
        <p:spPr>
          <a:xfrm>
            <a:off x="84133" y="84133"/>
            <a:ext cx="6011859" cy="39798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881AFF25-1290-4461-A3EA-8DDC437F6E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10201210" y="271457"/>
            <a:ext cx="1727265" cy="2430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012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E0FCC88-88E3-4DBD-B545-2EEB2AF9E57F}"/>
              </a:ext>
            </a:extLst>
          </p:cNvPr>
          <p:cNvSpPr/>
          <p:nvPr/>
        </p:nvSpPr>
        <p:spPr>
          <a:xfrm>
            <a:off x="0" y="6770683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6E00918-3D6F-490B-907F-33267A17896F}"/>
              </a:ext>
            </a:extLst>
          </p:cNvPr>
          <p:cNvSpPr/>
          <p:nvPr/>
        </p:nvSpPr>
        <p:spPr>
          <a:xfrm>
            <a:off x="0" y="0"/>
            <a:ext cx="12191996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BE586B2-1B3F-48F6-B1E3-C7F755C4A5FC}"/>
              </a:ext>
            </a:extLst>
          </p:cNvPr>
          <p:cNvSpPr/>
          <p:nvPr/>
        </p:nvSpPr>
        <p:spPr>
          <a:xfrm rot="5400013">
            <a:off x="-3385361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79ABF9B-5F01-43EB-AD5C-E72E40B29158}"/>
              </a:ext>
            </a:extLst>
          </p:cNvPr>
          <p:cNvSpPr/>
          <p:nvPr/>
        </p:nvSpPr>
        <p:spPr>
          <a:xfrm rot="5400013">
            <a:off x="8719329" y="3385342"/>
            <a:ext cx="6858000" cy="873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8B16A16-EEA2-4997-B5F5-68EFEBCE08E7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4A0E32C4-1D9B-4DD3-A77B-5126DE67645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712" y="86712"/>
            <a:ext cx="6009281" cy="6684574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FE8C97-61A7-4528-856F-0AF9D93055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6003" y="4152674"/>
            <a:ext cx="6009290" cy="1818421"/>
          </a:xfrm>
          <a:solidFill>
            <a:srgbClr val="F2F2F2">
              <a:alpha val="80000"/>
            </a:srgbClr>
          </a:solidFill>
        </p:spPr>
        <p:txBody>
          <a:bodyPr lIns="287999" tIns="143999" rIns="431999"/>
          <a:lstStyle>
            <a:lvl1pPr marL="0" indent="0" algn="r">
              <a:buNone/>
              <a:defRPr lang="en-GB"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B021F96-A495-4E10-8C29-5EFA0C6F29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F1D801C6-ADBC-4F16-ACEB-B879860E710D}" type="slidenum">
              <a:t>‹#›</a:t>
            </a:fld>
            <a:endParaRPr lang="en-US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D335100F-99D2-4956-B4E3-E6F35556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6" r="25595"/>
          <a:stretch>
            <a:fillRect/>
          </a:stretch>
        </p:blipFill>
        <p:spPr>
          <a:xfrm>
            <a:off x="87316" y="87316"/>
            <a:ext cx="6008686" cy="66913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9AC0BE46-46AF-44C3-BA31-6F9D72E1A4A9}"/>
              </a:ext>
            </a:extLst>
          </p:cNvPr>
          <p:cNvSpPr txBox="1"/>
          <p:nvPr/>
        </p:nvSpPr>
        <p:spPr>
          <a:xfrm>
            <a:off x="8709285" y="2353455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630881EB-9812-4B99-85E6-9B3A9960BC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87316"/>
            <a:ext cx="6008686" cy="4065586"/>
          </a:xfrm>
          <a:solidFill>
            <a:srgbClr val="29648F"/>
          </a:solidFill>
        </p:spPr>
        <p:txBody>
          <a:bodyPr anchor="b" anchorCtr="1"/>
          <a:lstStyle>
            <a:lvl1pPr marL="1777995" indent="0" algn="ctr">
              <a:spcBef>
                <a:spcPts val="0"/>
              </a:spcBef>
              <a:buNone/>
              <a:defRPr lang="en-GB" sz="4400" spc="-150">
                <a:solidFill>
                  <a:srgbClr val="FFFFFF"/>
                </a:solidFill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GB"/>
              <a:t>Divider Slide Title</a:t>
            </a:r>
            <a:endParaRPr lang="ru-RU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A7DEE7C-8F0A-416A-982A-28865974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6272207" y="6435528"/>
            <a:ext cx="1727265" cy="2430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00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268D780-C08A-4C14-B09D-C9DFC0CC38C5}"/>
              </a:ext>
            </a:extLst>
          </p:cNvPr>
          <p:cNvSpPr txBox="1"/>
          <p:nvPr/>
        </p:nvSpPr>
        <p:spPr>
          <a:xfrm>
            <a:off x="5862639" y="6613526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3826DE-DE86-4211-9B41-1C48652CC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96" y="3517897"/>
            <a:ext cx="6011997" cy="1409703"/>
          </a:xfrm>
          <a:solidFill>
            <a:srgbClr val="085282"/>
          </a:solidFill>
        </p:spPr>
        <p:txBody>
          <a:bodyPr lIns="287999" rIns="431999" bIns="143999" anchor="b"/>
          <a:lstStyle>
            <a:lvl1pPr algn="r">
              <a:defRPr lang="en-GB" sz="4200" spc="-15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E19A8B-62A3-416A-9BC7-024093B8E7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996" y="4927601"/>
            <a:ext cx="6011997" cy="1845743"/>
          </a:xfrm>
          <a:solidFill>
            <a:srgbClr val="58A4CB"/>
          </a:solidFill>
        </p:spPr>
        <p:txBody>
          <a:bodyPr lIns="287999" tIns="143999" rIns="431999"/>
          <a:lstStyle>
            <a:lvl1pPr marL="0" indent="0" algn="r">
              <a:buNone/>
              <a:defRPr lang="en-US"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Summary tagline or sub-headline</a:t>
            </a:r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5C51B89D-27E4-4447-A6E1-ADCBD46D04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996" y="86712"/>
            <a:ext cx="6009281" cy="3977283"/>
          </a:xfrm>
        </p:spPr>
        <p:txBody>
          <a:bodyPr anchor="ctr" anchorCtr="1"/>
          <a:lstStyle>
            <a:lvl1pPr marL="0" indent="0" algn="ctr">
              <a:buNone/>
              <a:defRPr lang="el-GR" sz="1100" i="1">
                <a:solidFill>
                  <a:srgbClr val="D9D9D9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7B602D-9CBE-43AB-AB17-0ADDAF8F8E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C847497E-E337-4055-82C5-69BA527D27DC}" type="slidenum"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DB9C7FC8-3BDA-4DC7-8F8A-F4CB8C38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42" t="31415" r="5331" b="28769"/>
          <a:stretch>
            <a:fillRect/>
          </a:stretch>
        </p:blipFill>
        <p:spPr>
          <a:xfrm>
            <a:off x="84133" y="84133"/>
            <a:ext cx="6008686" cy="34337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Текст 8">
            <a:extLst>
              <a:ext uri="{FF2B5EF4-FFF2-40B4-BE49-F238E27FC236}">
                <a16:creationId xmlns:a16="http://schemas.microsoft.com/office/drawing/2014/main" id="{6C33D480-B9A9-47FC-8225-79264AE9EC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87422" y="846158"/>
            <a:ext cx="5351461" cy="5740374"/>
          </a:xfrm>
        </p:spPr>
        <p:txBody>
          <a:bodyPr/>
          <a:lstStyle>
            <a:lvl1pPr>
              <a:defRPr lang="en-GB"/>
            </a:lvl1pPr>
            <a:lvl2pPr marL="266703" lvl="0" indent="-266703">
              <a:spcBef>
                <a:spcPts val="1000"/>
              </a:spcBef>
              <a:defRPr lang="en-GB" sz="1800"/>
            </a:lvl2pPr>
            <a:lvl3pPr marL="266703" lvl="0">
              <a:spcBef>
                <a:spcPts val="1000"/>
              </a:spcBef>
              <a:defRPr lang="en-GB" sz="1800"/>
            </a:lvl3pPr>
          </a:lstStyle>
          <a:p>
            <a:pPr lvl="0"/>
            <a:r>
              <a:rPr lang="en-GB"/>
              <a:t>Point 1</a:t>
            </a:r>
          </a:p>
          <a:p>
            <a:pPr lvl="0"/>
            <a:r>
              <a:rPr lang="en-GB"/>
              <a:t>Point 2</a:t>
            </a:r>
          </a:p>
          <a:p>
            <a:pPr lvl="0"/>
            <a:r>
              <a:rPr lang="en-GB"/>
              <a:t>Point 3</a:t>
            </a:r>
            <a:endParaRPr lang="ru-RU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0538D28-1693-45A9-9911-FDF35652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10201210" y="271457"/>
            <a:ext cx="1727265" cy="2430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71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 descr="Center divider line">
            <a:extLst>
              <a:ext uri="{FF2B5EF4-FFF2-40B4-BE49-F238E27FC236}">
                <a16:creationId xmlns:a16="http://schemas.microsoft.com/office/drawing/2014/main" id="{796C1129-FBE7-4EA8-B06E-D2F309C3487C}"/>
              </a:ext>
            </a:extLst>
          </p:cNvPr>
          <p:cNvCxnSpPr/>
          <p:nvPr/>
        </p:nvCxnSpPr>
        <p:spPr>
          <a:xfrm>
            <a:off x="6096003" y="2438403"/>
            <a:ext cx="0" cy="2525710"/>
          </a:xfrm>
          <a:prstGeom prst="straightConnector1">
            <a:avLst/>
          </a:prstGeom>
          <a:noFill/>
          <a:ln w="6345" cap="flat">
            <a:solidFill>
              <a:srgbClr val="F2F2F2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4AC96B12-4180-4D4C-9356-60C0ACDB2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39995" cy="431999"/>
          </a:xfrm>
        </p:spPr>
        <p:txBody>
          <a:bodyPr/>
          <a:lstStyle>
            <a:lvl1pPr>
              <a:defRPr lang="en-GB" sz="4400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05A2A4-D36E-47E1-8F90-F57DB1B863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99" y="1151997"/>
            <a:ext cx="5471998" cy="359999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036DD7-C91F-48E3-9378-312834E8A49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999" y="1583996"/>
            <a:ext cx="5471998" cy="4607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2E363-F5F5-4161-A745-2ED3A7B55FA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99996" y="1581665"/>
            <a:ext cx="5471998" cy="4607999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154B72-1CCE-4571-8E19-7470A0A066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7999" y="1151787"/>
            <a:ext cx="5483995" cy="354869"/>
          </a:xfrm>
        </p:spPr>
        <p:txBody>
          <a:bodyPr/>
          <a:lstStyle>
            <a:lvl1pPr marL="0" indent="0">
              <a:buNone/>
              <a:defRPr lang="en-GB" sz="2800" b="1"/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7993BC01-03C0-4CCC-B61E-00D26B084E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BCD1A59-5CB5-459B-A8B2-6D6C5032AB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684AD00F-1CB3-4980-9222-4307AC21B3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07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BA32-DAAB-4B5C-AF15-494DFEB9DA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4400"/>
            </a:lvl1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885C26-5A31-4A87-B8A0-AF7672A78D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1079997"/>
            <a:ext cx="11339510" cy="431797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EF1F397-93F5-4A99-A235-042917EA86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926CEC8-93E9-4F59-9B1D-C822965EC9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3AA9622E-EB40-4DDE-A6E0-6F7C0CBA1C37}" type="slidenum">
              <a:t>‹#›</a:t>
            </a:fld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20624B2-17F3-4FBB-A42F-89385FD134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97" y="1687516"/>
            <a:ext cx="11339510" cy="4114800"/>
          </a:xfrm>
        </p:spPr>
        <p:txBody>
          <a:bodyPr/>
          <a:lstStyle>
            <a:lvl1pPr>
              <a:buFont typeface="Wingdings" pitchFamily="2"/>
              <a:buChar char="ü"/>
              <a:defRPr lang="en-GB" sz="2400"/>
            </a:lvl1pPr>
          </a:lstStyle>
          <a:p>
            <a:pPr lvl="0"/>
            <a:r>
              <a:rPr lang="en-GB"/>
              <a:t>Subtitle</a:t>
            </a:r>
            <a:endParaRPr lang="ru-RU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36414C3-FEE7-4923-9B93-1FA038E165DF}"/>
              </a:ext>
            </a:extLst>
          </p:cNvPr>
          <p:cNvSpPr txBox="1"/>
          <p:nvPr/>
        </p:nvSpPr>
        <p:spPr>
          <a:xfrm>
            <a:off x="2153924" y="-589275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63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4A96919-49C6-4557-B73D-ED68B4D160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10046" y="4972534"/>
            <a:ext cx="1964167" cy="215999"/>
          </a:xfrm>
        </p:spPr>
        <p:txBody>
          <a:bodyPr/>
          <a:lstStyle>
            <a:lvl1pPr marL="0" indent="0">
              <a:buNone/>
              <a:defRPr lang="en-GB" sz="1600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ECBF3A-C82C-4BC2-9129-DD8D8CA021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10055" y="4468535"/>
            <a:ext cx="1964167" cy="503998"/>
          </a:xfrm>
        </p:spPr>
        <p:txBody>
          <a:bodyPr/>
          <a:lstStyle>
            <a:lvl1pPr marL="0" indent="0">
              <a:buNone/>
              <a:defRPr lang="en-GB"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GB"/>
              <a:t>Text</a:t>
            </a:r>
            <a:endParaRPr lang="ru-RU"/>
          </a:p>
        </p:txBody>
      </p:sp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68C1C0B4-B602-4209-BA61-5B96769053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217023" y="3928426"/>
            <a:ext cx="1505961" cy="1505961"/>
          </a:xfrm>
          <a:solidFill>
            <a:srgbClr val="F2F2F2"/>
          </a:solidFill>
          <a:ln w="3172">
            <a:solidFill>
              <a:srgbClr val="F2F2F2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lang="el-GR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F1065B00-0A80-4B6E-AA8A-D20DAEDE0D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31797" y="6188073"/>
            <a:ext cx="87852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Add a footer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FBE868F-8935-4337-B9A6-9BCA2E8BC2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496678" y="6154734"/>
            <a:ext cx="431797" cy="431797"/>
          </a:xfrm>
        </p:spPr>
        <p:txBody>
          <a:bodyPr/>
          <a:lstStyle>
            <a:lvl1pPr>
              <a:defRPr/>
            </a:lvl1pPr>
          </a:lstStyle>
          <a:p>
            <a:pPr lvl="0"/>
            <a:fld id="{C2D8E80B-02F7-4E58-8461-F5520C2A6139}" type="slidenum"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1B47E5-4599-46B5-969C-3FEB0B37CF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705703" y="1881551"/>
            <a:ext cx="9653951" cy="1547448"/>
          </a:xfrm>
        </p:spPr>
        <p:txBody>
          <a:bodyPr/>
          <a:lstStyle>
            <a:lvl1pPr marL="0" indent="0">
              <a:buNone/>
              <a:defRPr lang="en-US" sz="2400">
                <a:solidFill>
                  <a:srgbClr val="002E43"/>
                </a:solidFill>
                <a:cs typeface="Calibri" pitchFamily="34"/>
              </a:defRPr>
            </a:lvl1pPr>
            <a:lvl2pPr marL="0" lvl="0" indent="0">
              <a:spcBef>
                <a:spcPts val="1000"/>
              </a:spcBef>
              <a:buNone/>
              <a:defRPr sz="2400">
                <a:solidFill>
                  <a:srgbClr val="002E43"/>
                </a:solidFill>
                <a:cs typeface="Calibri" pitchFamily="34"/>
              </a:defRPr>
            </a:lvl2pPr>
          </a:lstStyle>
          <a:p>
            <a:pPr lvl="0"/>
            <a:r>
              <a:rPr lang="en-US"/>
              <a:t>We promote competition, transparency and open access in the European energy sector. </a:t>
            </a:r>
          </a:p>
          <a:p>
            <a:pPr lvl="0"/>
            <a:endParaRPr lang="ru-RU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E0BC71A-9586-46BD-B3DD-837E2687D702}"/>
              </a:ext>
            </a:extLst>
          </p:cNvPr>
          <p:cNvSpPr txBox="1"/>
          <p:nvPr/>
        </p:nvSpPr>
        <p:spPr>
          <a:xfrm>
            <a:off x="832341" y="814757"/>
            <a:ext cx="669926" cy="106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44498" marR="0" lvl="0" indent="-431797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600" b="1" i="0" u="none" strike="noStrike" kern="1200" cap="none" spc="-15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1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71E282C9-C3D7-4F54-B7B3-91F0F35D4BD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420688" y="6270626"/>
            <a:ext cx="1804989" cy="254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3A42527-9EEC-47E8-A6DC-6F1B8E4AC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97" y="431797"/>
            <a:ext cx="11339510" cy="4317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F8EA3A-CDA0-46AD-AD55-AE9D63391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1797" y="1152528"/>
            <a:ext cx="11339510" cy="46799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847C74-753B-4465-83EA-80E5793F4C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90" y="6154734"/>
            <a:ext cx="431797" cy="4317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C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lvl="0"/>
            <a:fld id="{99B1FEF1-6F59-4E32-8F36-1762223DC509}" type="slidenum">
              <a:t>‹#›</a:t>
            </a:fld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B0B9A62-CB5A-4F13-BD5A-E633F76FCE4F}"/>
              </a:ext>
            </a:extLst>
          </p:cNvPr>
          <p:cNvSpPr/>
          <p:nvPr/>
        </p:nvSpPr>
        <p:spPr>
          <a:xfrm>
            <a:off x="0" y="6823079"/>
            <a:ext cx="12191996" cy="8731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0FB9132-ACE9-4B9C-8A61-FF703F673344}"/>
              </a:ext>
            </a:extLst>
          </p:cNvPr>
          <p:cNvSpPr/>
          <p:nvPr/>
        </p:nvSpPr>
        <p:spPr>
          <a:xfrm>
            <a:off x="0" y="0"/>
            <a:ext cx="12191996" cy="8731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38CD833F-163C-4670-A7E6-DFD65AE75A53}"/>
              </a:ext>
            </a:extLst>
          </p:cNvPr>
          <p:cNvSpPr/>
          <p:nvPr/>
        </p:nvSpPr>
        <p:spPr>
          <a:xfrm rot="5400013">
            <a:off x="-3385361" y="3385342"/>
            <a:ext cx="6858000" cy="8731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6FB3087F-D08E-4D69-AA43-14BD90CD7ACF}"/>
              </a:ext>
            </a:extLst>
          </p:cNvPr>
          <p:cNvSpPr/>
          <p:nvPr/>
        </p:nvSpPr>
        <p:spPr>
          <a:xfrm rot="5400013">
            <a:off x="8719329" y="3385342"/>
            <a:ext cx="6858000" cy="8731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3200" b="0" i="0" u="none" strike="noStrike" kern="1200" cap="none" spc="0" baseline="0">
          <a:solidFill>
            <a:srgbClr val="00648A"/>
          </a:solidFill>
          <a:uFillTx/>
          <a:latin typeface="Calibri Light" pitchFamily="34"/>
          <a:cs typeface="Calibri Light" pitchFamily="34"/>
        </a:defRPr>
      </a:lvl1pPr>
    </p:titleStyle>
    <p:bodyStyle>
      <a:lvl1pPr marL="266703" marR="0" lvl="0" indent="-266703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542925" marR="0" lvl="1" indent="-276221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6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809628" marR="0" lvl="2" indent="-266703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076321" marR="0" lvl="3" indent="-266703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1343025" marR="0" lvl="4" indent="-266703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55438925-C8F8-4072-9B08-D9D3B28F8CC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218" b="1218"/>
          <a:stretch>
            <a:fillRect/>
          </a:stretch>
        </p:blipFill>
        <p:spPr>
          <a:xfrm>
            <a:off x="87316" y="-97509"/>
            <a:ext cx="12017373" cy="6683377"/>
          </a:xfr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DAA19F3-D033-4F2D-B459-1B1FD55CE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24003"/>
            <a:ext cx="9556751" cy="2122486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Our perspective on Art. 29a of the EU ETS Directive 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82A6DF3D-A13C-40B4-BD8D-80A607852B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7315" y="3646490"/>
            <a:ext cx="9469435" cy="2122486"/>
          </a:xfrm>
          <a:solidFill>
            <a:srgbClr val="F2F2F2">
              <a:alpha val="90000"/>
            </a:srgbClr>
          </a:solidFill>
        </p:spPr>
        <p:txBody>
          <a:bodyPr lIns="431999" tIns="143999"/>
          <a:lstStyle/>
          <a:p>
            <a:pPr marL="0" lvl="0" indent="0">
              <a:buNone/>
            </a:pPr>
            <a:r>
              <a:rPr lang="en-US" sz="21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Peter Styles, Executive Vice Chair of the EFET Board</a:t>
            </a:r>
          </a:p>
          <a:p>
            <a:pPr marL="0" lvl="0" indent="0">
              <a:buNone/>
            </a:pPr>
            <a:endParaRPr lang="en-US" sz="2100" b="1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ERCST webinar on Article 29a EU ETS Directive, 25 February 2022: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/>
                <a:cs typeface="Arial" pitchFamily="34"/>
              </a:rPr>
              <a:t>EU measures in the event of excessive price fluctuations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469A223-72DE-4F48-A2B4-DA8AF04BBC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429" y="1871667"/>
            <a:ext cx="3417890" cy="4810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43C0DDB-8F7F-404E-A132-619175AA9C02}"/>
              </a:ext>
            </a:extLst>
          </p:cNvPr>
          <p:cNvSpPr txBox="1"/>
          <p:nvPr/>
        </p:nvSpPr>
        <p:spPr>
          <a:xfrm>
            <a:off x="11496678" y="6154734"/>
            <a:ext cx="431797" cy="431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4313D9-4933-4656-9170-A46EE6F58623}" type="slidenum">
              <a:rPr/>
              <a:t>2</a:t>
            </a:fld>
            <a:endParaRPr lang="en-US" sz="1200" b="1" i="0" u="none" strike="noStrike" kern="1200" cap="none" spc="0" baseline="0">
              <a:solidFill>
                <a:srgbClr val="C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4" name="Εικόνα 2">
            <a:extLst>
              <a:ext uri="{FF2B5EF4-FFF2-40B4-BE49-F238E27FC236}">
                <a16:creationId xmlns:a16="http://schemas.microsoft.com/office/drawing/2014/main" id="{15E8974A-A3B6-40A6-9C9D-D47033518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3" y="140863"/>
            <a:ext cx="11755252" cy="105808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96340-0F66-4443-AC00-4324DDE63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3595"/>
              </p:ext>
            </p:extLst>
          </p:nvPr>
        </p:nvGraphicFramePr>
        <p:xfrm>
          <a:off x="525517" y="1527243"/>
          <a:ext cx="11333044" cy="453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3044">
                  <a:extLst>
                    <a:ext uri="{9D8B030D-6E8A-4147-A177-3AD203B41FA5}">
                      <a16:colId xmlns:a16="http://schemas.microsoft.com/office/drawing/2014/main" val="3209091093"/>
                    </a:ext>
                  </a:extLst>
                </a:gridCol>
              </a:tblGrid>
              <a:tr h="45370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EFET accepts the spirit of the amendments to Article 29a proposed by Peter Liese MEP, Rapporteur in the ENVI Committee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the threshold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to trigger potential intervention,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 tripling to a doubling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average EUA price over a period of two years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reasonable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subject to two provisos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9029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F2ABDE-1DCE-4772-BDA8-102A5B4C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339335"/>
            <a:ext cx="11065199" cy="859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43C0DDB-8F7F-404E-A132-619175AA9C02}"/>
              </a:ext>
            </a:extLst>
          </p:cNvPr>
          <p:cNvSpPr txBox="1"/>
          <p:nvPr/>
        </p:nvSpPr>
        <p:spPr>
          <a:xfrm>
            <a:off x="11496678" y="6154734"/>
            <a:ext cx="431797" cy="431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4313D9-4933-4656-9170-A46EE6F58623}" type="slidenum">
              <a:rPr/>
              <a:t>3</a:t>
            </a:fld>
            <a:endParaRPr lang="en-US" sz="1200" b="1" i="0" u="none" strike="noStrike" kern="1200" cap="none" spc="0" baseline="0">
              <a:solidFill>
                <a:srgbClr val="C00000"/>
              </a:solidFill>
              <a:uFillTx/>
              <a:latin typeface="Calibri" pitchFamily="34"/>
              <a:cs typeface="Calibri" pitchFamily="34"/>
            </a:endParaRPr>
          </a:p>
        </p:txBody>
      </p:sp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id="{91328CB4-217E-4E25-9A1A-E6C5260A6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9831"/>
              </p:ext>
            </p:extLst>
          </p:nvPr>
        </p:nvGraphicFramePr>
        <p:xfrm>
          <a:off x="431479" y="294290"/>
          <a:ext cx="10425707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707">
                  <a:extLst>
                    <a:ext uri="{9D8B030D-6E8A-4147-A177-3AD203B41FA5}">
                      <a16:colId xmlns:a16="http://schemas.microsoft.com/office/drawing/2014/main" val="222557401"/>
                    </a:ext>
                  </a:extLst>
                </a:gridCol>
              </a:tblGrid>
              <a:tr h="571762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Provisos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should be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automatic release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 fixed quantity of EUAs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MSR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a first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point is reached. Instead, an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of market fundamentals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should precede any release of a percentage of EUAs in the reserve.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formulation of 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possible trigger point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after a release from the MSR has occurred, is imprecise. We suggest instead 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of the average EUA price over the six months of the release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MSR and an evaluation of the need for further measures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price has not gone down by a stipulated percentage in that period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9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2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47100588-B200-451A-B8A8-0BBD76CC1C2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218" b="1218"/>
          <a:stretch>
            <a:fillRect/>
          </a:stretch>
        </p:blipFill>
        <p:spPr>
          <a:xfrm>
            <a:off x="87316" y="87316"/>
            <a:ext cx="12017373" cy="66833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DE7C0C-F8F7-4591-ACF7-EFD206FA2D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0008" y="2236786"/>
            <a:ext cx="9451979" cy="1450979"/>
          </a:xfrm>
        </p:spPr>
        <p:txBody>
          <a:bodyPr/>
          <a:lstStyle/>
          <a:p>
            <a:pPr lvl="0" algn="l"/>
            <a:r>
              <a:rPr lang="en-US">
                <a:solidFill>
                  <a:srgbClr val="085282"/>
                </a:solidFill>
                <a:latin typeface="Arial" pitchFamily="34"/>
                <a:cs typeface="Arial" pitchFamily="34"/>
              </a:rPr>
              <a:t>Thank You</a:t>
            </a:r>
          </a:p>
        </p:txBody>
      </p:sp>
      <p:cxnSp>
        <p:nvCxnSpPr>
          <p:cNvPr id="4" name="Straight Connector 4" descr="Divider line">
            <a:extLst>
              <a:ext uri="{FF2B5EF4-FFF2-40B4-BE49-F238E27FC236}">
                <a16:creationId xmlns:a16="http://schemas.microsoft.com/office/drawing/2014/main" id="{C82E2FD6-4BB3-41F6-8481-DCA312F6BE0F}"/>
              </a:ext>
            </a:extLst>
          </p:cNvPr>
          <p:cNvCxnSpPr/>
          <p:nvPr/>
        </p:nvCxnSpPr>
        <p:spPr>
          <a:xfrm>
            <a:off x="6653210" y="2411409"/>
            <a:ext cx="0" cy="1100143"/>
          </a:xfrm>
          <a:prstGeom prst="straightConnector1">
            <a:avLst/>
          </a:prstGeom>
          <a:noFill/>
          <a:ln w="12701" cap="flat">
            <a:solidFill>
              <a:srgbClr val="085282"/>
            </a:solidFill>
            <a:prstDash val="solid"/>
            <a:miter/>
          </a:ln>
        </p:spPr>
      </p:cxnSp>
      <p:sp>
        <p:nvSpPr>
          <p:cNvPr id="5" name="Subtitle 6">
            <a:extLst>
              <a:ext uri="{FF2B5EF4-FFF2-40B4-BE49-F238E27FC236}">
                <a16:creationId xmlns:a16="http://schemas.microsoft.com/office/drawing/2014/main" id="{CFF46F0D-0ADF-4ED9-A2D4-5F0F3EF2BE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0008" y="3684583"/>
            <a:ext cx="5283202" cy="1604964"/>
          </a:xfrm>
          <a:solidFill>
            <a:srgbClr val="F2F2F2">
              <a:alpha val="95000"/>
            </a:srgbClr>
          </a:solidFill>
        </p:spPr>
        <p:txBody>
          <a:bodyPr lIns="215999" tIns="143999" rIns="575998"/>
          <a:lstStyle/>
          <a:p>
            <a:pPr marL="0" lvl="0" indent="0" algn="r">
              <a:buNone/>
            </a:pPr>
            <a:r>
              <a:rPr lang="en-US" sz="2100" b="1" dirty="0">
                <a:solidFill>
                  <a:srgbClr val="085282"/>
                </a:solidFill>
                <a:latin typeface="Calibri" pitchFamily="34"/>
                <a:cs typeface="Calibri" pitchFamily="34"/>
              </a:rPr>
              <a:t>Peter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A453C77-02FA-4400-B1F6-E22D90B790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4448171"/>
            <a:ext cx="4508504" cy="277813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085282"/>
                </a:solidFill>
                <a:latin typeface="Arial" pitchFamily="34"/>
                <a:cs typeface="Arial" pitchFamily="34"/>
              </a:rPr>
              <a:t>p.styles@efet.org</a:t>
            </a:r>
          </a:p>
        </p:txBody>
      </p:sp>
      <p:pic>
        <p:nvPicPr>
          <p:cNvPr id="7" name="Graphic 13" descr="Email icon">
            <a:extLst>
              <a:ext uri="{FF2B5EF4-FFF2-40B4-BE49-F238E27FC236}">
                <a16:creationId xmlns:a16="http://schemas.microsoft.com/office/drawing/2014/main" id="{B4DB2F59-16FE-4C4E-9DC8-80B26DF7B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98" y="4530723"/>
            <a:ext cx="165104" cy="1651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5B5262-4D7E-41C3-9F49-E3E354F05F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43050" y="4754559"/>
            <a:ext cx="4508504" cy="276221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1600">
                <a:solidFill>
                  <a:srgbClr val="085282"/>
                </a:solidFill>
                <a:latin typeface="Arial" pitchFamily="34"/>
                <a:cs typeface="Arial" pitchFamily="34"/>
              </a:rPr>
              <a:t>www.efet.org</a:t>
            </a:r>
          </a:p>
        </p:txBody>
      </p:sp>
      <p:pic>
        <p:nvPicPr>
          <p:cNvPr id="9" name="Graphic 29" descr="World web icon">
            <a:extLst>
              <a:ext uri="{FF2B5EF4-FFF2-40B4-BE49-F238E27FC236}">
                <a16:creationId xmlns:a16="http://schemas.microsoft.com/office/drawing/2014/main" id="{F4CCF3C2-7467-43B4-B9BE-F90390E56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734" y="4843467"/>
            <a:ext cx="169858" cy="1698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6AD1EDAF-3E11-4B0B-9662-6F090B7037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56433" y="2720970"/>
            <a:ext cx="3417890" cy="4826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EFET_ppt_Template_NEW</Template>
  <TotalTime>1064</TotalTime>
  <Words>232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Our perspective on Art. 29a of the EU ETS Directive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EFET Carbon Neutrality Strategy Group</dc:title>
  <dc:creator>Mariana Liakopoulou</dc:creator>
  <cp:lastModifiedBy>Peter Styles</cp:lastModifiedBy>
  <cp:revision>6</cp:revision>
  <dcterms:created xsi:type="dcterms:W3CDTF">2021-09-28T12:37:48Z</dcterms:created>
  <dcterms:modified xsi:type="dcterms:W3CDTF">2022-02-24T14:43:06Z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0x010100654B9A97C406634D92C29095A7FFD604</vt:lpwstr>
  </property>
  <property fmtid="{D5CDD505-2E9C-101B-9397-08002B2CF9AE}" pid="3" name="NXPowerLiteLastOptimized">
    <vt:lpwstr>1896842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S9.1.0</vt:lpwstr>
  </property>
</Properties>
</file>