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6"/>
  </p:notesMasterIdLst>
  <p:handoutMasterIdLst>
    <p:handoutMasterId r:id="rId7"/>
  </p:handoutMasterIdLst>
  <p:sldIdLst>
    <p:sldId id="256" r:id="rId2"/>
    <p:sldId id="261" r:id="rId3"/>
    <p:sldId id="326" r:id="rId4"/>
    <p:sldId id="257" r:id="rId5"/>
  </p:sldIdLst>
  <p:sldSz cx="9144000" cy="5143500" type="screen16x9"/>
  <p:notesSz cx="6858000" cy="9144000"/>
  <p:custDataLst>
    <p:tags r:id="rId8"/>
  </p:custDataLst>
  <p:defaultTextStyle>
    <a:defPPr>
      <a:defRPr lang="en-US"/>
    </a:defPPr>
    <a:lvl1pPr marL="0" indent="0" algn="l" defTabSz="789018" rtl="0" eaLnBrk="1" latinLnBrk="0" hangingPunct="1">
      <a:spcBef>
        <a:spcPts val="235"/>
      </a:spcBef>
      <a:buFont typeface="Arial" panose="020B0604020202020204" pitchFamily="34" charset="0"/>
      <a:buNone/>
      <a:defRPr sz="939" kern="1200">
        <a:solidFill>
          <a:schemeClr val="tx1"/>
        </a:solidFill>
        <a:latin typeface="+mn-lt"/>
        <a:ea typeface="+mn-ea"/>
        <a:cs typeface="+mn-cs"/>
      </a:defRPr>
    </a:lvl1pPr>
    <a:lvl2pPr marL="141667" indent="-141667" algn="l" defTabSz="789018" rtl="0" eaLnBrk="1" latinLnBrk="0" hangingPunct="1">
      <a:buClr>
        <a:schemeClr val="accent2"/>
      </a:buClr>
      <a:buSzPct val="90000"/>
      <a:buFont typeface="Arial" panose="020B0604020202020204" pitchFamily="34" charset="0"/>
      <a:buChar char="●"/>
      <a:defRPr sz="939" kern="1200">
        <a:solidFill>
          <a:schemeClr val="tx1"/>
        </a:solidFill>
        <a:latin typeface="+mn-lt"/>
        <a:ea typeface="+mn-ea"/>
        <a:cs typeface="+mn-cs"/>
      </a:defRPr>
    </a:lvl2pPr>
    <a:lvl3pPr marL="283334" indent="-141667" algn="l" defTabSz="789018" rtl="0" eaLnBrk="1" latinLnBrk="0" hangingPunct="1">
      <a:buClr>
        <a:schemeClr val="accent2"/>
      </a:buClr>
      <a:buFont typeface="Arial" panose="020B0604020202020204" pitchFamily="34" charset="0"/>
      <a:buChar char="–"/>
      <a:defRPr sz="939" kern="1200">
        <a:solidFill>
          <a:schemeClr val="tx1"/>
        </a:solidFill>
        <a:latin typeface="+mn-lt"/>
        <a:ea typeface="+mn-ea"/>
        <a:cs typeface="+mn-cs"/>
      </a:defRPr>
    </a:lvl3pPr>
    <a:lvl4pPr marL="425002" indent="-141667" algn="l" defTabSz="789018" rtl="0" eaLnBrk="1" latinLnBrk="0" hangingPunct="1">
      <a:buClr>
        <a:schemeClr val="accent2"/>
      </a:buClr>
      <a:buFont typeface="Arial" panose="020B0604020202020204" pitchFamily="34" charset="0"/>
      <a:buChar char="•"/>
      <a:defRPr sz="939" kern="1200">
        <a:solidFill>
          <a:schemeClr val="tx1"/>
        </a:solidFill>
        <a:latin typeface="+mn-lt"/>
        <a:ea typeface="+mn-ea"/>
        <a:cs typeface="+mn-cs"/>
      </a:defRPr>
    </a:lvl4pPr>
    <a:lvl5pPr marL="566669" indent="-141667" algn="l" defTabSz="789018" rtl="0" eaLnBrk="1" latinLnBrk="0" hangingPunct="1">
      <a:buClr>
        <a:schemeClr val="accent2"/>
      </a:buClr>
      <a:buFont typeface="Arial" panose="020B0604020202020204" pitchFamily="34" charset="0"/>
      <a:buChar char="–"/>
      <a:defRPr sz="939" kern="1200">
        <a:solidFill>
          <a:schemeClr val="tx1"/>
        </a:solidFill>
        <a:latin typeface="+mn-lt"/>
        <a:ea typeface="+mn-ea"/>
        <a:cs typeface="+mn-cs"/>
      </a:defRPr>
    </a:lvl5pPr>
    <a:lvl6pPr marL="708336" indent="-141667" algn="l" defTabSz="789018" rtl="0" eaLnBrk="1" latinLnBrk="0" hangingPunct="1">
      <a:buClr>
        <a:schemeClr val="accent2"/>
      </a:buClr>
      <a:buFont typeface="Arial" panose="020B0604020202020204" pitchFamily="34" charset="0"/>
      <a:buChar char="•"/>
      <a:defRPr sz="939" kern="1200">
        <a:solidFill>
          <a:schemeClr val="tx1"/>
        </a:solidFill>
        <a:latin typeface="+mn-lt"/>
        <a:ea typeface="+mn-ea"/>
        <a:cs typeface="+mn-cs"/>
      </a:defRPr>
    </a:lvl6pPr>
    <a:lvl7pPr marL="850003" indent="-141667" algn="l" defTabSz="789018" rtl="0" eaLnBrk="1" latinLnBrk="0" hangingPunct="1">
      <a:buClr>
        <a:schemeClr val="accent2"/>
      </a:buClr>
      <a:buFont typeface="Arial" panose="020B0604020202020204" pitchFamily="34" charset="0"/>
      <a:buChar char="–"/>
      <a:defRPr sz="939" kern="1200">
        <a:solidFill>
          <a:schemeClr val="tx1"/>
        </a:solidFill>
        <a:latin typeface="+mn-lt"/>
        <a:ea typeface="+mn-ea"/>
        <a:cs typeface="+mn-cs"/>
      </a:defRPr>
    </a:lvl7pPr>
    <a:lvl8pPr marL="991671" indent="-141667" algn="l" defTabSz="789018" rtl="0" eaLnBrk="1" latinLnBrk="0" hangingPunct="1">
      <a:buClr>
        <a:schemeClr val="accent2"/>
      </a:buClr>
      <a:buFont typeface="Arial" panose="020B0604020202020204" pitchFamily="34" charset="0"/>
      <a:buChar char="•"/>
      <a:defRPr sz="939" kern="1200" baseline="0">
        <a:solidFill>
          <a:schemeClr val="tx1"/>
        </a:solidFill>
        <a:latin typeface="+mn-lt"/>
        <a:ea typeface="+mn-ea"/>
        <a:cs typeface="+mn-cs"/>
      </a:defRPr>
    </a:lvl8pPr>
    <a:lvl9pPr marL="1133338" indent="-141667" algn="l" defTabSz="789018" rtl="0" eaLnBrk="1" latinLnBrk="0" hangingPunct="1">
      <a:buClr>
        <a:schemeClr val="accent2"/>
      </a:buClr>
      <a:buFont typeface="Arial" panose="020B0604020202020204" pitchFamily="34" charset="0"/>
      <a:buChar char="–"/>
      <a:defRPr sz="939" kern="1200" baseline="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EF6447A-24EA-4742-A8FB-1DF080B5CEF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EF6447A-24EA-4742-A8FB-1DF080B5CEFA}" styleName="BNEF Table">
    <a:wholeTbl>
      <a:tcTxStyle>
        <a:fontRef idx="minor">
          <a:prstClr val="black"/>
        </a:fontRef>
        <a:schemeClr val="dk1"/>
      </a:tcTxStyle>
      <a:tcStyle>
        <a:tcBdr>
          <a:left>
            <a:ln>
              <a:noFill/>
            </a:ln>
          </a:left>
          <a:right>
            <a:ln>
              <a:noFill/>
            </a:ln>
          </a:right>
          <a:top>
            <a:ln w="19050" cmpd="sng">
              <a:solidFill>
                <a:schemeClr val="accent2"/>
              </a:solidFill>
            </a:ln>
          </a:top>
          <a:bottom>
            <a:ln w="19050" cmpd="sng">
              <a:solidFill>
                <a:schemeClr val="accent2"/>
              </a:solidFill>
            </a:ln>
          </a:bottom>
          <a:insideH>
            <a:ln w="12700" cmpd="sng">
              <a:solidFill>
                <a:schemeClr val="lt2"/>
              </a:solidFill>
            </a:ln>
          </a:insideH>
          <a:insideV>
            <a:ln>
              <a:noFill/>
            </a:ln>
          </a:insideV>
        </a:tcBdr>
        <a:fill>
          <a:noFill/>
        </a:fill>
      </a:tcStyle>
    </a:wholeTbl>
    <a:firstCol>
      <a:tcTxStyle b="on">
        <a:fontRef idx="minor">
          <a:prstClr val="black"/>
        </a:fontRef>
        <a:schemeClr val="accent2"/>
      </a:tcTxStyle>
      <a:tcStyle>
        <a:tcBdr/>
        <a:fill>
          <a:noFill/>
        </a:fill>
      </a:tcStyle>
    </a:firstCol>
    <a:firstRow>
      <a:tcTxStyle b="on">
        <a:fontRef idx="minor">
          <a:prstClr val="black"/>
        </a:fontRef>
        <a:schemeClr val="accent2"/>
      </a:tcTxStyle>
      <a:tcStyle>
        <a:tcBdr>
          <a:bottom>
            <a:ln w="1905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27" autoAdjust="0"/>
    <p:restoredTop sz="94280" autoAdjust="0"/>
  </p:normalViewPr>
  <p:slideViewPr>
    <p:cSldViewPr showGuides="1">
      <p:cViewPr varScale="1">
        <p:scale>
          <a:sx n="209" d="100"/>
          <a:sy n="209" d="100"/>
        </p:scale>
        <p:origin x="282" y="18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orp.bloomberg.com\lo-dfs\NEF\NEF-Shared-LO\Markets\Carbon%20Markets\2.%20Research\1.%20EU%20ETS\5.%20Weekly\2022\7.%20Liese_trading%20limits\Article%2029a%20graph.xlsm"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0" i="0" u="none" strike="noStrike" kern="1200" spc="0" baseline="0">
                <a:solidFill>
                  <a:srgbClr val="000000"/>
                </a:solidFill>
                <a:latin typeface="Arial" panose="020B0604020202020204" pitchFamily="34" charset="0"/>
                <a:ea typeface="+mn-ea"/>
                <a:cs typeface="Arial" panose="020B0604020202020204" pitchFamily="34" charset="0"/>
              </a:defRPr>
            </a:pPr>
            <a:r>
              <a:rPr lang="en-US" sz="1100"/>
              <a:t>EUR/t</a:t>
            </a:r>
          </a:p>
        </c:rich>
      </c:tx>
      <c:layout>
        <c:manualLayout>
          <c:xMode val="edge"/>
          <c:yMode val="edge"/>
          <c:x val="1.9674269431605037E-3"/>
          <c:y val="3.7057616990078491E-3"/>
        </c:manualLayout>
      </c:layout>
      <c:overlay val="0"/>
      <c:spPr>
        <a:noFill/>
        <a:ln>
          <a:noFill/>
        </a:ln>
        <a:effectLst/>
      </c:spPr>
      <c:txPr>
        <a:bodyPr rot="0" spcFirstLastPara="1" vertOverflow="ellipsis" vert="horz" wrap="square" anchor="ctr" anchorCtr="1"/>
        <a:lstStyle/>
        <a:p>
          <a:pPr>
            <a:defRPr sz="1100" b="0" i="0" u="none" strike="noStrike" kern="1200" spc="0" baseline="0">
              <a:solidFill>
                <a:srgbClr val="000000"/>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5.9707207207207208E-2"/>
          <c:y val="9.6821742605915265E-2"/>
          <c:w val="0.90362435965377141"/>
          <c:h val="0.80228617106314948"/>
        </c:manualLayout>
      </c:layout>
      <c:lineChart>
        <c:grouping val="standard"/>
        <c:varyColors val="0"/>
        <c:ser>
          <c:idx val="11"/>
          <c:order val="11"/>
          <c:spPr>
            <a:ln w="28575" cap="rnd">
              <a:solidFill>
                <a:schemeClr val="tx1"/>
              </a:solidFill>
              <a:round/>
            </a:ln>
            <a:effectLst/>
          </c:spPr>
          <c:marker>
            <c:symbol val="circle"/>
            <c:size val="4"/>
            <c:spPr>
              <a:solidFill>
                <a:schemeClr val="tx1"/>
              </a:solidFill>
              <a:ln w="9525">
                <a:noFill/>
              </a:ln>
              <a:effectLst/>
            </c:spPr>
          </c:marker>
          <c:dPt>
            <c:idx val="0"/>
            <c:marker>
              <c:symbol val="circle"/>
              <c:size val="4"/>
              <c:spPr>
                <a:solidFill>
                  <a:schemeClr val="tx1"/>
                </a:solidFill>
                <a:ln w="9525">
                  <a:noFill/>
                </a:ln>
                <a:effectLst/>
              </c:spPr>
            </c:marker>
            <c:bubble3D val="0"/>
            <c:spPr>
              <a:ln w="28575" cap="rnd">
                <a:solidFill>
                  <a:schemeClr val="tx1"/>
                </a:solidFill>
                <a:round/>
              </a:ln>
              <a:effectLst/>
            </c:spPr>
            <c:extLst>
              <c:ext xmlns:c16="http://schemas.microsoft.com/office/drawing/2014/chart" uri="{C3380CC4-5D6E-409C-BE32-E72D297353CC}">
                <c16:uniqueId val="{00000001-7791-4578-BD1A-030D8D013AFC}"/>
              </c:ext>
            </c:extLst>
          </c:dPt>
          <c:dPt>
            <c:idx val="1"/>
            <c:marker>
              <c:symbol val="circle"/>
              <c:size val="4"/>
              <c:spPr>
                <a:solidFill>
                  <a:schemeClr val="tx1"/>
                </a:solidFill>
                <a:ln w="9525">
                  <a:noFill/>
                </a:ln>
                <a:effectLst/>
              </c:spPr>
            </c:marker>
            <c:bubble3D val="0"/>
            <c:spPr>
              <a:ln w="28575" cap="rnd">
                <a:solidFill>
                  <a:schemeClr val="tx1"/>
                </a:solidFill>
                <a:round/>
              </a:ln>
              <a:effectLst/>
            </c:spPr>
            <c:extLst>
              <c:ext xmlns:c16="http://schemas.microsoft.com/office/drawing/2014/chart" uri="{C3380CC4-5D6E-409C-BE32-E72D297353CC}">
                <c16:uniqueId val="{00000003-7791-4578-BD1A-030D8D013AFC}"/>
              </c:ext>
            </c:extLst>
          </c:dPt>
          <c:dPt>
            <c:idx val="2"/>
            <c:marker>
              <c:symbol val="circle"/>
              <c:size val="4"/>
              <c:spPr>
                <a:solidFill>
                  <a:schemeClr val="tx1"/>
                </a:solidFill>
                <a:ln w="9525">
                  <a:noFill/>
                </a:ln>
                <a:effectLst/>
              </c:spPr>
            </c:marker>
            <c:bubble3D val="0"/>
            <c:spPr>
              <a:ln w="28575" cap="rnd">
                <a:solidFill>
                  <a:schemeClr val="tx1"/>
                </a:solidFill>
                <a:round/>
              </a:ln>
              <a:effectLst/>
            </c:spPr>
            <c:extLst>
              <c:ext xmlns:c16="http://schemas.microsoft.com/office/drawing/2014/chart" uri="{C3380CC4-5D6E-409C-BE32-E72D297353CC}">
                <c16:uniqueId val="{00000005-7791-4578-BD1A-030D8D013AFC}"/>
              </c:ext>
            </c:extLst>
          </c:dPt>
          <c:dPt>
            <c:idx val="3"/>
            <c:marker>
              <c:symbol val="circle"/>
              <c:size val="4"/>
              <c:spPr>
                <a:solidFill>
                  <a:schemeClr val="tx1"/>
                </a:solidFill>
                <a:ln w="9525">
                  <a:noFill/>
                </a:ln>
                <a:effectLst/>
              </c:spPr>
            </c:marker>
            <c:bubble3D val="0"/>
            <c:spPr>
              <a:ln w="28575" cap="rnd">
                <a:solidFill>
                  <a:schemeClr val="tx1"/>
                </a:solidFill>
                <a:round/>
              </a:ln>
              <a:effectLst/>
            </c:spPr>
            <c:extLst>
              <c:ext xmlns:c16="http://schemas.microsoft.com/office/drawing/2014/chart" uri="{C3380CC4-5D6E-409C-BE32-E72D297353CC}">
                <c16:uniqueId val="{00000007-7791-4578-BD1A-030D8D013AFC}"/>
              </c:ext>
            </c:extLst>
          </c:dPt>
          <c:dPt>
            <c:idx val="4"/>
            <c:marker>
              <c:symbol val="circle"/>
              <c:size val="4"/>
              <c:spPr>
                <a:solidFill>
                  <a:schemeClr val="tx1"/>
                </a:solidFill>
                <a:ln w="9525">
                  <a:noFill/>
                </a:ln>
                <a:effectLst/>
              </c:spPr>
            </c:marker>
            <c:bubble3D val="0"/>
            <c:spPr>
              <a:ln w="28575" cap="rnd">
                <a:solidFill>
                  <a:schemeClr val="tx1"/>
                </a:solidFill>
                <a:round/>
              </a:ln>
              <a:effectLst/>
            </c:spPr>
            <c:extLst>
              <c:ext xmlns:c16="http://schemas.microsoft.com/office/drawing/2014/chart" uri="{C3380CC4-5D6E-409C-BE32-E72D297353CC}">
                <c16:uniqueId val="{00000009-7791-4578-BD1A-030D8D013AFC}"/>
              </c:ext>
            </c:extLst>
          </c:dPt>
          <c:dPt>
            <c:idx val="5"/>
            <c:marker>
              <c:symbol val="circle"/>
              <c:size val="4"/>
              <c:spPr>
                <a:solidFill>
                  <a:schemeClr val="tx1"/>
                </a:solidFill>
                <a:ln w="9525">
                  <a:noFill/>
                </a:ln>
                <a:effectLst/>
              </c:spPr>
            </c:marker>
            <c:bubble3D val="0"/>
            <c:spPr>
              <a:ln w="28575" cap="rnd">
                <a:solidFill>
                  <a:schemeClr val="tx1"/>
                </a:solidFill>
                <a:round/>
              </a:ln>
              <a:effectLst/>
            </c:spPr>
            <c:extLst>
              <c:ext xmlns:c16="http://schemas.microsoft.com/office/drawing/2014/chart" uri="{C3380CC4-5D6E-409C-BE32-E72D297353CC}">
                <c16:uniqueId val="{0000000B-7791-4578-BD1A-030D8D013AFC}"/>
              </c:ext>
            </c:extLst>
          </c:dPt>
          <c:dPt>
            <c:idx val="6"/>
            <c:marker>
              <c:symbol val="circle"/>
              <c:size val="4"/>
              <c:spPr>
                <a:solidFill>
                  <a:schemeClr val="tx1"/>
                </a:solidFill>
                <a:ln w="9525">
                  <a:noFill/>
                </a:ln>
                <a:effectLst/>
              </c:spPr>
            </c:marker>
            <c:bubble3D val="0"/>
            <c:spPr>
              <a:ln w="28575" cap="rnd">
                <a:solidFill>
                  <a:schemeClr val="tx1"/>
                </a:solidFill>
                <a:round/>
              </a:ln>
              <a:effectLst/>
            </c:spPr>
            <c:extLst>
              <c:ext xmlns:c16="http://schemas.microsoft.com/office/drawing/2014/chart" uri="{C3380CC4-5D6E-409C-BE32-E72D297353CC}">
                <c16:uniqueId val="{0000000D-7791-4578-BD1A-030D8D013AFC}"/>
              </c:ext>
            </c:extLst>
          </c:dPt>
          <c:dPt>
            <c:idx val="7"/>
            <c:marker>
              <c:symbol val="circle"/>
              <c:size val="4"/>
              <c:spPr>
                <a:solidFill>
                  <a:schemeClr val="tx1"/>
                </a:solidFill>
                <a:ln w="9525">
                  <a:noFill/>
                </a:ln>
                <a:effectLst/>
              </c:spPr>
            </c:marker>
            <c:bubble3D val="0"/>
            <c:spPr>
              <a:ln w="28575" cap="rnd">
                <a:solidFill>
                  <a:schemeClr val="tx1"/>
                </a:solidFill>
                <a:round/>
              </a:ln>
              <a:effectLst/>
            </c:spPr>
            <c:extLst>
              <c:ext xmlns:c16="http://schemas.microsoft.com/office/drawing/2014/chart" uri="{C3380CC4-5D6E-409C-BE32-E72D297353CC}">
                <c16:uniqueId val="{0000000F-7791-4578-BD1A-030D8D013AFC}"/>
              </c:ext>
            </c:extLst>
          </c:dPt>
          <c:dPt>
            <c:idx val="8"/>
            <c:marker>
              <c:symbol val="circle"/>
              <c:size val="4"/>
              <c:spPr>
                <a:solidFill>
                  <a:schemeClr val="tx1"/>
                </a:solidFill>
                <a:ln w="9525">
                  <a:noFill/>
                </a:ln>
                <a:effectLst/>
              </c:spPr>
            </c:marker>
            <c:bubble3D val="0"/>
            <c:spPr>
              <a:ln w="28575" cap="rnd">
                <a:solidFill>
                  <a:schemeClr val="tx1"/>
                </a:solidFill>
                <a:round/>
              </a:ln>
              <a:effectLst/>
            </c:spPr>
            <c:extLst>
              <c:ext xmlns:c16="http://schemas.microsoft.com/office/drawing/2014/chart" uri="{C3380CC4-5D6E-409C-BE32-E72D297353CC}">
                <c16:uniqueId val="{00000011-7791-4578-BD1A-030D8D013AFC}"/>
              </c:ext>
            </c:extLst>
          </c:dPt>
          <c:dPt>
            <c:idx val="9"/>
            <c:marker>
              <c:symbol val="circle"/>
              <c:size val="4"/>
              <c:spPr>
                <a:solidFill>
                  <a:schemeClr val="tx1"/>
                </a:solidFill>
                <a:ln w="9525">
                  <a:noFill/>
                </a:ln>
                <a:effectLst/>
              </c:spPr>
            </c:marker>
            <c:bubble3D val="0"/>
            <c:spPr>
              <a:ln w="28575" cap="rnd">
                <a:solidFill>
                  <a:schemeClr val="tx1"/>
                </a:solidFill>
                <a:round/>
              </a:ln>
              <a:effectLst/>
            </c:spPr>
            <c:extLst>
              <c:ext xmlns:c16="http://schemas.microsoft.com/office/drawing/2014/chart" uri="{C3380CC4-5D6E-409C-BE32-E72D297353CC}">
                <c16:uniqueId val="{00000013-7791-4578-BD1A-030D8D013AFC}"/>
              </c:ext>
            </c:extLst>
          </c:dPt>
          <c:dPt>
            <c:idx val="10"/>
            <c:marker>
              <c:symbol val="circle"/>
              <c:size val="4"/>
              <c:spPr>
                <a:solidFill>
                  <a:schemeClr val="tx1"/>
                </a:solidFill>
                <a:ln w="9525">
                  <a:noFill/>
                </a:ln>
                <a:effectLst/>
              </c:spPr>
            </c:marker>
            <c:bubble3D val="0"/>
            <c:spPr>
              <a:ln w="28575" cap="rnd">
                <a:solidFill>
                  <a:schemeClr val="tx1"/>
                </a:solidFill>
                <a:round/>
              </a:ln>
              <a:effectLst/>
            </c:spPr>
            <c:extLst>
              <c:ext xmlns:c16="http://schemas.microsoft.com/office/drawing/2014/chart" uri="{C3380CC4-5D6E-409C-BE32-E72D297353CC}">
                <c16:uniqueId val="{00000015-7791-4578-BD1A-030D8D013AFC}"/>
              </c:ext>
            </c:extLst>
          </c:dPt>
          <c:dPt>
            <c:idx val="11"/>
            <c:marker>
              <c:symbol val="circle"/>
              <c:size val="4"/>
              <c:spPr>
                <a:solidFill>
                  <a:schemeClr val="tx1"/>
                </a:solidFill>
                <a:ln w="9525">
                  <a:noFill/>
                </a:ln>
                <a:effectLst/>
              </c:spPr>
            </c:marker>
            <c:bubble3D val="0"/>
            <c:spPr>
              <a:ln w="28575" cap="rnd">
                <a:solidFill>
                  <a:schemeClr val="tx1"/>
                </a:solidFill>
                <a:round/>
              </a:ln>
              <a:effectLst/>
            </c:spPr>
            <c:extLst>
              <c:ext xmlns:c16="http://schemas.microsoft.com/office/drawing/2014/chart" uri="{C3380CC4-5D6E-409C-BE32-E72D297353CC}">
                <c16:uniqueId val="{00000017-7791-4578-BD1A-030D8D013AFC}"/>
              </c:ext>
            </c:extLst>
          </c:dPt>
          <c:cat>
            <c:numRef>
              <c:f>Sheet1!$AF$105:$AF$122</c:f>
              <c:numCache>
                <c:formatCode>mmm\-yy</c:formatCode>
                <c:ptCount val="18"/>
                <c:pt idx="0">
                  <c:v>44228</c:v>
                </c:pt>
                <c:pt idx="1">
                  <c:v>44256</c:v>
                </c:pt>
                <c:pt idx="2">
                  <c:v>44287</c:v>
                </c:pt>
                <c:pt idx="3">
                  <c:v>44317</c:v>
                </c:pt>
                <c:pt idx="4">
                  <c:v>44348</c:v>
                </c:pt>
                <c:pt idx="5">
                  <c:v>44378</c:v>
                </c:pt>
                <c:pt idx="6">
                  <c:v>44409</c:v>
                </c:pt>
                <c:pt idx="7">
                  <c:v>44440</c:v>
                </c:pt>
                <c:pt idx="8">
                  <c:v>44470</c:v>
                </c:pt>
                <c:pt idx="9">
                  <c:v>44501</c:v>
                </c:pt>
                <c:pt idx="10">
                  <c:v>44531</c:v>
                </c:pt>
                <c:pt idx="11">
                  <c:v>44562</c:v>
                </c:pt>
                <c:pt idx="12">
                  <c:v>44593</c:v>
                </c:pt>
                <c:pt idx="13">
                  <c:v>44621</c:v>
                </c:pt>
                <c:pt idx="14">
                  <c:v>44652</c:v>
                </c:pt>
                <c:pt idx="15">
                  <c:v>44682</c:v>
                </c:pt>
                <c:pt idx="16">
                  <c:v>44713</c:v>
                </c:pt>
                <c:pt idx="17">
                  <c:v>44743</c:v>
                </c:pt>
              </c:numCache>
            </c:numRef>
          </c:cat>
          <c:val>
            <c:numRef>
              <c:f>Sheet1!$BH$105:$BH$122</c:f>
              <c:numCache>
                <c:formatCode>0.00</c:formatCode>
                <c:ptCount val="18"/>
                <c:pt idx="0">
                  <c:v>38.174499999999995</c:v>
                </c:pt>
                <c:pt idx="1">
                  <c:v>41.187826086956527</c:v>
                </c:pt>
                <c:pt idx="2">
                  <c:v>45.685500000000005</c:v>
                </c:pt>
                <c:pt idx="3">
                  <c:v>52.402380952380952</c:v>
                </c:pt>
                <c:pt idx="4">
                  <c:v>53.157272727272719</c:v>
                </c:pt>
                <c:pt idx="5">
                  <c:v>53.24818181818182</c:v>
                </c:pt>
                <c:pt idx="6">
                  <c:v>56.916363636363627</c:v>
                </c:pt>
                <c:pt idx="7">
                  <c:v>61.395454545454548</c:v>
                </c:pt>
                <c:pt idx="8">
                  <c:v>59.23952380952381</c:v>
                </c:pt>
                <c:pt idx="9">
                  <c:v>67.019090909090906</c:v>
                </c:pt>
                <c:pt idx="10">
                  <c:v>80.284347826086957</c:v>
                </c:pt>
                <c:pt idx="11">
                  <c:v>84.855238095238107</c:v>
                </c:pt>
              </c:numCache>
            </c:numRef>
          </c:val>
          <c:smooth val="0"/>
          <c:extLst>
            <c:ext xmlns:c16="http://schemas.microsoft.com/office/drawing/2014/chart" uri="{C3380CC4-5D6E-409C-BE32-E72D297353CC}">
              <c16:uniqueId val="{00000018-7791-4578-BD1A-030D8D013AFC}"/>
            </c:ext>
          </c:extLst>
        </c:ser>
        <c:ser>
          <c:idx val="0"/>
          <c:order val="0"/>
          <c:spPr>
            <a:ln w="31750" cap="rnd" cmpd="sng">
              <a:solidFill>
                <a:schemeClr val="accent6"/>
              </a:solidFill>
              <a:prstDash val="sysDash"/>
              <a:round/>
            </a:ln>
            <a:effectLst/>
          </c:spPr>
          <c:marker>
            <c:symbol val="none"/>
          </c:marker>
          <c:dPt>
            <c:idx val="0"/>
            <c:marker>
              <c:symbol val="none"/>
            </c:marker>
            <c:bubble3D val="0"/>
            <c:extLst>
              <c:ext xmlns:c16="http://schemas.microsoft.com/office/drawing/2014/chart" uri="{C3380CC4-5D6E-409C-BE32-E72D297353CC}">
                <c16:uniqueId val="{00000019-7791-4578-BD1A-030D8D013AFC}"/>
              </c:ext>
            </c:extLst>
          </c:dPt>
          <c:dPt>
            <c:idx val="6"/>
            <c:marker>
              <c:symbol val="none"/>
            </c:marker>
            <c:bubble3D val="0"/>
            <c:extLst>
              <c:ext xmlns:c16="http://schemas.microsoft.com/office/drawing/2014/chart" uri="{C3380CC4-5D6E-409C-BE32-E72D297353CC}">
                <c16:uniqueId val="{0000001A-7791-4578-BD1A-030D8D013AFC}"/>
              </c:ext>
            </c:extLst>
          </c:dPt>
          <c:cat>
            <c:numRef>
              <c:f>Sheet1!$AF$105:$AF$122</c:f>
              <c:numCache>
                <c:formatCode>mmm\-yy</c:formatCode>
                <c:ptCount val="18"/>
                <c:pt idx="0">
                  <c:v>44228</c:v>
                </c:pt>
                <c:pt idx="1">
                  <c:v>44256</c:v>
                </c:pt>
                <c:pt idx="2">
                  <c:v>44287</c:v>
                </c:pt>
                <c:pt idx="3">
                  <c:v>44317</c:v>
                </c:pt>
                <c:pt idx="4">
                  <c:v>44348</c:v>
                </c:pt>
                <c:pt idx="5">
                  <c:v>44378</c:v>
                </c:pt>
                <c:pt idx="6">
                  <c:v>44409</c:v>
                </c:pt>
                <c:pt idx="7">
                  <c:v>44440</c:v>
                </c:pt>
                <c:pt idx="8">
                  <c:v>44470</c:v>
                </c:pt>
                <c:pt idx="9">
                  <c:v>44501</c:v>
                </c:pt>
                <c:pt idx="10">
                  <c:v>44531</c:v>
                </c:pt>
                <c:pt idx="11">
                  <c:v>44562</c:v>
                </c:pt>
                <c:pt idx="12">
                  <c:v>44593</c:v>
                </c:pt>
                <c:pt idx="13">
                  <c:v>44621</c:v>
                </c:pt>
                <c:pt idx="14">
                  <c:v>44652</c:v>
                </c:pt>
                <c:pt idx="15">
                  <c:v>44682</c:v>
                </c:pt>
                <c:pt idx="16">
                  <c:v>44713</c:v>
                </c:pt>
                <c:pt idx="17">
                  <c:v>44743</c:v>
                </c:pt>
              </c:numCache>
            </c:numRef>
          </c:cat>
          <c:val>
            <c:numRef>
              <c:f>Sheet1!$AH$105:$AH$122</c:f>
              <c:numCache>
                <c:formatCode>0.00</c:formatCode>
                <c:ptCount val="18"/>
                <c:pt idx="0">
                  <c:v>75.816725146198834</c:v>
                </c:pt>
                <c:pt idx="1">
                  <c:v>75.816725146198834</c:v>
                </c:pt>
                <c:pt idx="2">
                  <c:v>75.816725146198834</c:v>
                </c:pt>
                <c:pt idx="3">
                  <c:v>75.816725146198834</c:v>
                </c:pt>
                <c:pt idx="4">
                  <c:v>75.816725146198834</c:v>
                </c:pt>
                <c:pt idx="5">
                  <c:v>75.816725146198834</c:v>
                </c:pt>
              </c:numCache>
            </c:numRef>
          </c:val>
          <c:smooth val="0"/>
          <c:extLst>
            <c:ext xmlns:c16="http://schemas.microsoft.com/office/drawing/2014/chart" uri="{C3380CC4-5D6E-409C-BE32-E72D297353CC}">
              <c16:uniqueId val="{0000001B-7791-4578-BD1A-030D8D013AFC}"/>
            </c:ext>
          </c:extLst>
        </c:ser>
        <c:ser>
          <c:idx val="1"/>
          <c:order val="1"/>
          <c:spPr>
            <a:ln w="31750" cap="rnd" cmpd="sng">
              <a:solidFill>
                <a:schemeClr val="accent6"/>
              </a:solidFill>
              <a:prstDash val="sysDash"/>
              <a:round/>
            </a:ln>
            <a:effectLst/>
          </c:spPr>
          <c:marker>
            <c:symbol val="none"/>
          </c:marker>
          <c:dPt>
            <c:idx val="1"/>
            <c:marker>
              <c:symbol val="none"/>
            </c:marker>
            <c:bubble3D val="0"/>
            <c:extLst>
              <c:ext xmlns:c16="http://schemas.microsoft.com/office/drawing/2014/chart" uri="{C3380CC4-5D6E-409C-BE32-E72D297353CC}">
                <c16:uniqueId val="{0000001C-7791-4578-BD1A-030D8D013AFC}"/>
              </c:ext>
            </c:extLst>
          </c:dPt>
          <c:dPt>
            <c:idx val="7"/>
            <c:marker>
              <c:symbol val="none"/>
            </c:marker>
            <c:bubble3D val="0"/>
            <c:extLst>
              <c:ext xmlns:c16="http://schemas.microsoft.com/office/drawing/2014/chart" uri="{C3380CC4-5D6E-409C-BE32-E72D297353CC}">
                <c16:uniqueId val="{0000001D-7791-4578-BD1A-030D8D013AFC}"/>
              </c:ext>
            </c:extLst>
          </c:dPt>
          <c:cat>
            <c:numRef>
              <c:f>Sheet1!$AF$105:$AF$122</c:f>
              <c:numCache>
                <c:formatCode>mmm\-yy</c:formatCode>
                <c:ptCount val="18"/>
                <c:pt idx="0">
                  <c:v>44228</c:v>
                </c:pt>
                <c:pt idx="1">
                  <c:v>44256</c:v>
                </c:pt>
                <c:pt idx="2">
                  <c:v>44287</c:v>
                </c:pt>
                <c:pt idx="3">
                  <c:v>44317</c:v>
                </c:pt>
                <c:pt idx="4">
                  <c:v>44348</c:v>
                </c:pt>
                <c:pt idx="5">
                  <c:v>44378</c:v>
                </c:pt>
                <c:pt idx="6">
                  <c:v>44409</c:v>
                </c:pt>
                <c:pt idx="7">
                  <c:v>44440</c:v>
                </c:pt>
                <c:pt idx="8">
                  <c:v>44470</c:v>
                </c:pt>
                <c:pt idx="9">
                  <c:v>44501</c:v>
                </c:pt>
                <c:pt idx="10">
                  <c:v>44531</c:v>
                </c:pt>
                <c:pt idx="11">
                  <c:v>44562</c:v>
                </c:pt>
                <c:pt idx="12">
                  <c:v>44593</c:v>
                </c:pt>
                <c:pt idx="13">
                  <c:v>44621</c:v>
                </c:pt>
                <c:pt idx="14">
                  <c:v>44652</c:v>
                </c:pt>
                <c:pt idx="15">
                  <c:v>44682</c:v>
                </c:pt>
                <c:pt idx="16">
                  <c:v>44713</c:v>
                </c:pt>
                <c:pt idx="17">
                  <c:v>44743</c:v>
                </c:pt>
              </c:numCache>
            </c:numRef>
          </c:cat>
          <c:val>
            <c:numRef>
              <c:f>Sheet1!$AJ$105:$AJ$122</c:f>
              <c:numCache>
                <c:formatCode>0.00</c:formatCode>
                <c:ptCount val="18"/>
                <c:pt idx="1">
                  <c:v>77.786900584795362</c:v>
                </c:pt>
                <c:pt idx="2">
                  <c:v>77.786900584795362</c:v>
                </c:pt>
                <c:pt idx="3">
                  <c:v>77.786900584795362</c:v>
                </c:pt>
                <c:pt idx="4">
                  <c:v>77.786900584795362</c:v>
                </c:pt>
                <c:pt idx="5">
                  <c:v>77.786900584795362</c:v>
                </c:pt>
                <c:pt idx="6">
                  <c:v>77.786900584795362</c:v>
                </c:pt>
              </c:numCache>
            </c:numRef>
          </c:val>
          <c:smooth val="0"/>
          <c:extLst>
            <c:ext xmlns:c16="http://schemas.microsoft.com/office/drawing/2014/chart" uri="{C3380CC4-5D6E-409C-BE32-E72D297353CC}">
              <c16:uniqueId val="{0000001E-7791-4578-BD1A-030D8D013AFC}"/>
            </c:ext>
          </c:extLst>
        </c:ser>
        <c:ser>
          <c:idx val="2"/>
          <c:order val="2"/>
          <c:spPr>
            <a:ln w="31750" cap="rnd" cmpd="sng">
              <a:solidFill>
                <a:schemeClr val="accent6"/>
              </a:solidFill>
              <a:prstDash val="sysDash"/>
              <a:round/>
            </a:ln>
            <a:effectLst/>
          </c:spPr>
          <c:marker>
            <c:symbol val="none"/>
          </c:marker>
          <c:dPt>
            <c:idx val="2"/>
            <c:marker>
              <c:symbol val="none"/>
            </c:marker>
            <c:bubble3D val="0"/>
            <c:extLst>
              <c:ext xmlns:c16="http://schemas.microsoft.com/office/drawing/2014/chart" uri="{C3380CC4-5D6E-409C-BE32-E72D297353CC}">
                <c16:uniqueId val="{0000001F-7791-4578-BD1A-030D8D013AFC}"/>
              </c:ext>
            </c:extLst>
          </c:dPt>
          <c:dPt>
            <c:idx val="8"/>
            <c:marker>
              <c:symbol val="none"/>
            </c:marker>
            <c:bubble3D val="0"/>
            <c:extLst>
              <c:ext xmlns:c16="http://schemas.microsoft.com/office/drawing/2014/chart" uri="{C3380CC4-5D6E-409C-BE32-E72D297353CC}">
                <c16:uniqueId val="{00000020-7791-4578-BD1A-030D8D013AFC}"/>
              </c:ext>
            </c:extLst>
          </c:dPt>
          <c:cat>
            <c:numRef>
              <c:f>Sheet1!$AF$105:$AF$122</c:f>
              <c:numCache>
                <c:formatCode>mmm\-yy</c:formatCode>
                <c:ptCount val="18"/>
                <c:pt idx="0">
                  <c:v>44228</c:v>
                </c:pt>
                <c:pt idx="1">
                  <c:v>44256</c:v>
                </c:pt>
                <c:pt idx="2">
                  <c:v>44287</c:v>
                </c:pt>
                <c:pt idx="3">
                  <c:v>44317</c:v>
                </c:pt>
                <c:pt idx="4">
                  <c:v>44348</c:v>
                </c:pt>
                <c:pt idx="5">
                  <c:v>44378</c:v>
                </c:pt>
                <c:pt idx="6">
                  <c:v>44409</c:v>
                </c:pt>
                <c:pt idx="7">
                  <c:v>44440</c:v>
                </c:pt>
                <c:pt idx="8">
                  <c:v>44470</c:v>
                </c:pt>
                <c:pt idx="9">
                  <c:v>44501</c:v>
                </c:pt>
                <c:pt idx="10">
                  <c:v>44531</c:v>
                </c:pt>
                <c:pt idx="11">
                  <c:v>44562</c:v>
                </c:pt>
                <c:pt idx="12">
                  <c:v>44593</c:v>
                </c:pt>
                <c:pt idx="13">
                  <c:v>44621</c:v>
                </c:pt>
                <c:pt idx="14">
                  <c:v>44652</c:v>
                </c:pt>
                <c:pt idx="15">
                  <c:v>44682</c:v>
                </c:pt>
                <c:pt idx="16">
                  <c:v>44713</c:v>
                </c:pt>
                <c:pt idx="17">
                  <c:v>44743</c:v>
                </c:pt>
              </c:numCache>
            </c:numRef>
          </c:cat>
          <c:val>
            <c:numRef>
              <c:f>Sheet1!$AL$105:$AL$122</c:f>
              <c:numCache>
                <c:formatCode>General</c:formatCode>
                <c:ptCount val="18"/>
                <c:pt idx="2" formatCode="0.00">
                  <c:v>80.273883495145654</c:v>
                </c:pt>
                <c:pt idx="3" formatCode="0.00">
                  <c:v>80.273883495145654</c:v>
                </c:pt>
                <c:pt idx="4" formatCode="0.00">
                  <c:v>80.273883495145654</c:v>
                </c:pt>
                <c:pt idx="5" formatCode="0.00">
                  <c:v>80.273883495145654</c:v>
                </c:pt>
                <c:pt idx="6" formatCode="0.00">
                  <c:v>80.273883495145654</c:v>
                </c:pt>
                <c:pt idx="7" formatCode="0.00">
                  <c:v>80.273883495145654</c:v>
                </c:pt>
              </c:numCache>
            </c:numRef>
          </c:val>
          <c:smooth val="0"/>
          <c:extLst>
            <c:ext xmlns:c16="http://schemas.microsoft.com/office/drawing/2014/chart" uri="{C3380CC4-5D6E-409C-BE32-E72D297353CC}">
              <c16:uniqueId val="{00000021-7791-4578-BD1A-030D8D013AFC}"/>
            </c:ext>
          </c:extLst>
        </c:ser>
        <c:ser>
          <c:idx val="3"/>
          <c:order val="3"/>
          <c:spPr>
            <a:ln w="31750" cap="rnd" cmpd="sng">
              <a:solidFill>
                <a:schemeClr val="accent6"/>
              </a:solidFill>
              <a:prstDash val="sysDash"/>
              <a:round/>
            </a:ln>
            <a:effectLst/>
          </c:spPr>
          <c:marker>
            <c:symbol val="none"/>
          </c:marker>
          <c:dPt>
            <c:idx val="3"/>
            <c:marker>
              <c:symbol val="none"/>
            </c:marker>
            <c:bubble3D val="0"/>
            <c:spPr>
              <a:ln w="31750" cap="rnd" cmpd="sng">
                <a:solidFill>
                  <a:schemeClr val="accent6"/>
                </a:solidFill>
                <a:prstDash val="sysDash"/>
                <a:round/>
              </a:ln>
              <a:effectLst/>
            </c:spPr>
            <c:extLst>
              <c:ext xmlns:c16="http://schemas.microsoft.com/office/drawing/2014/chart" uri="{C3380CC4-5D6E-409C-BE32-E72D297353CC}">
                <c16:uniqueId val="{00000023-7791-4578-BD1A-030D8D013AFC}"/>
              </c:ext>
            </c:extLst>
          </c:dPt>
          <c:dPt>
            <c:idx val="9"/>
            <c:marker>
              <c:symbol val="none"/>
            </c:marker>
            <c:bubble3D val="0"/>
            <c:extLst>
              <c:ext xmlns:c16="http://schemas.microsoft.com/office/drawing/2014/chart" uri="{C3380CC4-5D6E-409C-BE32-E72D297353CC}">
                <c16:uniqueId val="{00000024-7791-4578-BD1A-030D8D013AFC}"/>
              </c:ext>
            </c:extLst>
          </c:dPt>
          <c:cat>
            <c:numRef>
              <c:f>Sheet1!$AF$105:$AF$122</c:f>
              <c:numCache>
                <c:formatCode>mmm\-yy</c:formatCode>
                <c:ptCount val="18"/>
                <c:pt idx="0">
                  <c:v>44228</c:v>
                </c:pt>
                <c:pt idx="1">
                  <c:v>44256</c:v>
                </c:pt>
                <c:pt idx="2">
                  <c:v>44287</c:v>
                </c:pt>
                <c:pt idx="3">
                  <c:v>44317</c:v>
                </c:pt>
                <c:pt idx="4">
                  <c:v>44348</c:v>
                </c:pt>
                <c:pt idx="5">
                  <c:v>44378</c:v>
                </c:pt>
                <c:pt idx="6">
                  <c:v>44409</c:v>
                </c:pt>
                <c:pt idx="7">
                  <c:v>44440</c:v>
                </c:pt>
                <c:pt idx="8">
                  <c:v>44470</c:v>
                </c:pt>
                <c:pt idx="9">
                  <c:v>44501</c:v>
                </c:pt>
                <c:pt idx="10">
                  <c:v>44531</c:v>
                </c:pt>
                <c:pt idx="11">
                  <c:v>44562</c:v>
                </c:pt>
                <c:pt idx="12">
                  <c:v>44593</c:v>
                </c:pt>
                <c:pt idx="13">
                  <c:v>44621</c:v>
                </c:pt>
                <c:pt idx="14">
                  <c:v>44652</c:v>
                </c:pt>
                <c:pt idx="15">
                  <c:v>44682</c:v>
                </c:pt>
                <c:pt idx="16">
                  <c:v>44713</c:v>
                </c:pt>
                <c:pt idx="17">
                  <c:v>44743</c:v>
                </c:pt>
              </c:numCache>
            </c:numRef>
          </c:cat>
          <c:val>
            <c:numRef>
              <c:f>Sheet1!$AN$105:$AN$122</c:f>
              <c:numCache>
                <c:formatCode>General</c:formatCode>
                <c:ptCount val="18"/>
                <c:pt idx="3" formatCode="0.00">
                  <c:v>82.560350194552569</c:v>
                </c:pt>
                <c:pt idx="4" formatCode="0.00">
                  <c:v>82.560350194552569</c:v>
                </c:pt>
                <c:pt idx="5" formatCode="0.00">
                  <c:v>82.560350194552569</c:v>
                </c:pt>
                <c:pt idx="6" formatCode="0.00">
                  <c:v>82.560350194552569</c:v>
                </c:pt>
                <c:pt idx="7" formatCode="0.00">
                  <c:v>82.560350194552569</c:v>
                </c:pt>
                <c:pt idx="8" formatCode="0.00">
                  <c:v>82.560350194552569</c:v>
                </c:pt>
              </c:numCache>
            </c:numRef>
          </c:val>
          <c:smooth val="0"/>
          <c:extLst>
            <c:ext xmlns:c16="http://schemas.microsoft.com/office/drawing/2014/chart" uri="{C3380CC4-5D6E-409C-BE32-E72D297353CC}">
              <c16:uniqueId val="{00000025-7791-4578-BD1A-030D8D013AFC}"/>
            </c:ext>
          </c:extLst>
        </c:ser>
        <c:ser>
          <c:idx val="4"/>
          <c:order val="4"/>
          <c:spPr>
            <a:ln w="31750" cap="rnd" cmpd="sng">
              <a:solidFill>
                <a:schemeClr val="accent6"/>
              </a:solidFill>
              <a:prstDash val="sysDash"/>
              <a:round/>
            </a:ln>
            <a:effectLst/>
          </c:spPr>
          <c:marker>
            <c:symbol val="none"/>
          </c:marker>
          <c:dPt>
            <c:idx val="4"/>
            <c:marker>
              <c:symbol val="none"/>
            </c:marker>
            <c:bubble3D val="0"/>
            <c:spPr>
              <a:ln w="31750" cap="rnd" cmpd="sng">
                <a:solidFill>
                  <a:schemeClr val="accent6"/>
                </a:solidFill>
                <a:prstDash val="sysDash"/>
                <a:round/>
              </a:ln>
              <a:effectLst/>
            </c:spPr>
            <c:extLst>
              <c:ext xmlns:c16="http://schemas.microsoft.com/office/drawing/2014/chart" uri="{C3380CC4-5D6E-409C-BE32-E72D297353CC}">
                <c16:uniqueId val="{00000027-7791-4578-BD1A-030D8D013AFC}"/>
              </c:ext>
            </c:extLst>
          </c:dPt>
          <c:dPt>
            <c:idx val="10"/>
            <c:marker>
              <c:symbol val="none"/>
            </c:marker>
            <c:bubble3D val="0"/>
            <c:extLst>
              <c:ext xmlns:c16="http://schemas.microsoft.com/office/drawing/2014/chart" uri="{C3380CC4-5D6E-409C-BE32-E72D297353CC}">
                <c16:uniqueId val="{00000028-7791-4578-BD1A-030D8D013AFC}"/>
              </c:ext>
            </c:extLst>
          </c:dPt>
          <c:cat>
            <c:numRef>
              <c:f>Sheet1!$AF$105:$AF$122</c:f>
              <c:numCache>
                <c:formatCode>mmm\-yy</c:formatCode>
                <c:ptCount val="18"/>
                <c:pt idx="0">
                  <c:v>44228</c:v>
                </c:pt>
                <c:pt idx="1">
                  <c:v>44256</c:v>
                </c:pt>
                <c:pt idx="2">
                  <c:v>44287</c:v>
                </c:pt>
                <c:pt idx="3">
                  <c:v>44317</c:v>
                </c:pt>
                <c:pt idx="4">
                  <c:v>44348</c:v>
                </c:pt>
                <c:pt idx="5">
                  <c:v>44378</c:v>
                </c:pt>
                <c:pt idx="6">
                  <c:v>44409</c:v>
                </c:pt>
                <c:pt idx="7">
                  <c:v>44440</c:v>
                </c:pt>
                <c:pt idx="8">
                  <c:v>44470</c:v>
                </c:pt>
                <c:pt idx="9">
                  <c:v>44501</c:v>
                </c:pt>
                <c:pt idx="10">
                  <c:v>44531</c:v>
                </c:pt>
                <c:pt idx="11">
                  <c:v>44562</c:v>
                </c:pt>
                <c:pt idx="12">
                  <c:v>44593</c:v>
                </c:pt>
                <c:pt idx="13">
                  <c:v>44621</c:v>
                </c:pt>
                <c:pt idx="14">
                  <c:v>44652</c:v>
                </c:pt>
                <c:pt idx="15">
                  <c:v>44682</c:v>
                </c:pt>
                <c:pt idx="16">
                  <c:v>44713</c:v>
                </c:pt>
                <c:pt idx="17">
                  <c:v>44743</c:v>
                </c:pt>
              </c:numCache>
            </c:numRef>
          </c:cat>
          <c:val>
            <c:numRef>
              <c:f>Sheet1!$AP$105:$AP$122</c:f>
              <c:numCache>
                <c:formatCode>General</c:formatCode>
                <c:ptCount val="18"/>
                <c:pt idx="4" formatCode="0.00">
                  <c:v>85.863632812500057</c:v>
                </c:pt>
                <c:pt idx="5" formatCode="0.00">
                  <c:v>85.863632812500057</c:v>
                </c:pt>
                <c:pt idx="6" formatCode="0.00">
                  <c:v>85.863632812500057</c:v>
                </c:pt>
                <c:pt idx="7" formatCode="0.00">
                  <c:v>85.863632812500057</c:v>
                </c:pt>
                <c:pt idx="8" formatCode="0.00">
                  <c:v>85.863632812500057</c:v>
                </c:pt>
                <c:pt idx="9" formatCode="0.00">
                  <c:v>85.863632812500057</c:v>
                </c:pt>
              </c:numCache>
            </c:numRef>
          </c:val>
          <c:smooth val="0"/>
          <c:extLst>
            <c:ext xmlns:c16="http://schemas.microsoft.com/office/drawing/2014/chart" uri="{C3380CC4-5D6E-409C-BE32-E72D297353CC}">
              <c16:uniqueId val="{00000029-7791-4578-BD1A-030D8D013AFC}"/>
            </c:ext>
          </c:extLst>
        </c:ser>
        <c:ser>
          <c:idx val="5"/>
          <c:order val="5"/>
          <c:spPr>
            <a:ln w="31750" cap="rnd" cmpd="sng">
              <a:solidFill>
                <a:schemeClr val="accent6"/>
              </a:solidFill>
              <a:prstDash val="sysDash"/>
              <a:round/>
            </a:ln>
            <a:effectLst/>
          </c:spPr>
          <c:marker>
            <c:symbol val="none"/>
          </c:marker>
          <c:dPt>
            <c:idx val="5"/>
            <c:marker>
              <c:symbol val="none"/>
            </c:marker>
            <c:bubble3D val="0"/>
            <c:extLst>
              <c:ext xmlns:c16="http://schemas.microsoft.com/office/drawing/2014/chart" uri="{C3380CC4-5D6E-409C-BE32-E72D297353CC}">
                <c16:uniqueId val="{0000002A-7791-4578-BD1A-030D8D013AFC}"/>
              </c:ext>
            </c:extLst>
          </c:dPt>
          <c:dPt>
            <c:idx val="11"/>
            <c:marker>
              <c:symbol val="none"/>
            </c:marker>
            <c:bubble3D val="0"/>
            <c:extLst>
              <c:ext xmlns:c16="http://schemas.microsoft.com/office/drawing/2014/chart" uri="{C3380CC4-5D6E-409C-BE32-E72D297353CC}">
                <c16:uniqueId val="{0000002B-7791-4578-BD1A-030D8D013AFC}"/>
              </c:ext>
            </c:extLst>
          </c:dPt>
          <c:cat>
            <c:numRef>
              <c:f>Sheet1!$AF$105:$AF$122</c:f>
              <c:numCache>
                <c:formatCode>mmm\-yy</c:formatCode>
                <c:ptCount val="18"/>
                <c:pt idx="0">
                  <c:v>44228</c:v>
                </c:pt>
                <c:pt idx="1">
                  <c:v>44256</c:v>
                </c:pt>
                <c:pt idx="2">
                  <c:v>44287</c:v>
                </c:pt>
                <c:pt idx="3">
                  <c:v>44317</c:v>
                </c:pt>
                <c:pt idx="4">
                  <c:v>44348</c:v>
                </c:pt>
                <c:pt idx="5">
                  <c:v>44378</c:v>
                </c:pt>
                <c:pt idx="6">
                  <c:v>44409</c:v>
                </c:pt>
                <c:pt idx="7">
                  <c:v>44440</c:v>
                </c:pt>
                <c:pt idx="8">
                  <c:v>44470</c:v>
                </c:pt>
                <c:pt idx="9">
                  <c:v>44501</c:v>
                </c:pt>
                <c:pt idx="10">
                  <c:v>44531</c:v>
                </c:pt>
                <c:pt idx="11">
                  <c:v>44562</c:v>
                </c:pt>
                <c:pt idx="12">
                  <c:v>44593</c:v>
                </c:pt>
                <c:pt idx="13">
                  <c:v>44621</c:v>
                </c:pt>
                <c:pt idx="14">
                  <c:v>44652</c:v>
                </c:pt>
                <c:pt idx="15">
                  <c:v>44682</c:v>
                </c:pt>
                <c:pt idx="16">
                  <c:v>44713</c:v>
                </c:pt>
                <c:pt idx="17">
                  <c:v>44743</c:v>
                </c:pt>
              </c:numCache>
            </c:numRef>
          </c:cat>
          <c:val>
            <c:numRef>
              <c:f>Sheet1!$AR$105:$AR$122</c:f>
              <c:numCache>
                <c:formatCode>General</c:formatCode>
                <c:ptCount val="18"/>
                <c:pt idx="5" formatCode="0.00">
                  <c:v>89.37776264591443</c:v>
                </c:pt>
                <c:pt idx="6" formatCode="0.00">
                  <c:v>89.37776264591443</c:v>
                </c:pt>
                <c:pt idx="7" formatCode="0.00">
                  <c:v>89.37776264591443</c:v>
                </c:pt>
                <c:pt idx="8" formatCode="0.00">
                  <c:v>89.37776264591443</c:v>
                </c:pt>
                <c:pt idx="9" formatCode="0.00">
                  <c:v>89.37776264591443</c:v>
                </c:pt>
                <c:pt idx="10" formatCode="0.00">
                  <c:v>89.37776264591443</c:v>
                </c:pt>
              </c:numCache>
            </c:numRef>
          </c:val>
          <c:smooth val="0"/>
          <c:extLst>
            <c:ext xmlns:c16="http://schemas.microsoft.com/office/drawing/2014/chart" uri="{C3380CC4-5D6E-409C-BE32-E72D297353CC}">
              <c16:uniqueId val="{0000002C-7791-4578-BD1A-030D8D013AFC}"/>
            </c:ext>
          </c:extLst>
        </c:ser>
        <c:ser>
          <c:idx val="6"/>
          <c:order val="6"/>
          <c:spPr>
            <a:ln w="31750" cap="rnd" cmpd="sng">
              <a:solidFill>
                <a:schemeClr val="accent6"/>
              </a:solidFill>
              <a:prstDash val="sysDash"/>
              <a:round/>
            </a:ln>
            <a:effectLst/>
          </c:spPr>
          <c:marker>
            <c:symbol val="none"/>
          </c:marker>
          <c:dPt>
            <c:idx val="6"/>
            <c:marker>
              <c:symbol val="none"/>
            </c:marker>
            <c:bubble3D val="0"/>
            <c:extLst>
              <c:ext xmlns:c16="http://schemas.microsoft.com/office/drawing/2014/chart" uri="{C3380CC4-5D6E-409C-BE32-E72D297353CC}">
                <c16:uniqueId val="{0000002D-7791-4578-BD1A-030D8D013AFC}"/>
              </c:ext>
            </c:extLst>
          </c:dPt>
          <c:dPt>
            <c:idx val="12"/>
            <c:marker>
              <c:symbol val="none"/>
            </c:marker>
            <c:bubble3D val="0"/>
            <c:extLst>
              <c:ext xmlns:c16="http://schemas.microsoft.com/office/drawing/2014/chart" uri="{C3380CC4-5D6E-409C-BE32-E72D297353CC}">
                <c16:uniqueId val="{0000002E-7791-4578-BD1A-030D8D013AFC}"/>
              </c:ext>
            </c:extLst>
          </c:dPt>
          <c:cat>
            <c:numRef>
              <c:f>Sheet1!$AF$105:$AF$122</c:f>
              <c:numCache>
                <c:formatCode>mmm\-yy</c:formatCode>
                <c:ptCount val="18"/>
                <c:pt idx="0">
                  <c:v>44228</c:v>
                </c:pt>
                <c:pt idx="1">
                  <c:v>44256</c:v>
                </c:pt>
                <c:pt idx="2">
                  <c:v>44287</c:v>
                </c:pt>
                <c:pt idx="3">
                  <c:v>44317</c:v>
                </c:pt>
                <c:pt idx="4">
                  <c:v>44348</c:v>
                </c:pt>
                <c:pt idx="5">
                  <c:v>44378</c:v>
                </c:pt>
                <c:pt idx="6">
                  <c:v>44409</c:v>
                </c:pt>
                <c:pt idx="7">
                  <c:v>44440</c:v>
                </c:pt>
                <c:pt idx="8">
                  <c:v>44470</c:v>
                </c:pt>
                <c:pt idx="9">
                  <c:v>44501</c:v>
                </c:pt>
                <c:pt idx="10">
                  <c:v>44531</c:v>
                </c:pt>
                <c:pt idx="11">
                  <c:v>44562</c:v>
                </c:pt>
                <c:pt idx="12">
                  <c:v>44593</c:v>
                </c:pt>
                <c:pt idx="13">
                  <c:v>44621</c:v>
                </c:pt>
                <c:pt idx="14">
                  <c:v>44652</c:v>
                </c:pt>
                <c:pt idx="15">
                  <c:v>44682</c:v>
                </c:pt>
                <c:pt idx="16">
                  <c:v>44713</c:v>
                </c:pt>
                <c:pt idx="17">
                  <c:v>44743</c:v>
                </c:pt>
              </c:numCache>
            </c:numRef>
          </c:cat>
          <c:val>
            <c:numRef>
              <c:f>Sheet1!$AT$105:$AT$122</c:f>
              <c:numCache>
                <c:formatCode>General</c:formatCode>
                <c:ptCount val="18"/>
                <c:pt idx="6" formatCode="0.00">
                  <c:v>92.658654970760296</c:v>
                </c:pt>
                <c:pt idx="7" formatCode="0.00">
                  <c:v>92.658654970760296</c:v>
                </c:pt>
                <c:pt idx="8" formatCode="0.00">
                  <c:v>92.658654970760296</c:v>
                </c:pt>
                <c:pt idx="9" formatCode="0.00">
                  <c:v>92.658654970760296</c:v>
                </c:pt>
                <c:pt idx="10" formatCode="0.00">
                  <c:v>92.658654970760296</c:v>
                </c:pt>
                <c:pt idx="11" formatCode="0.00">
                  <c:v>92.658654970760296</c:v>
                </c:pt>
              </c:numCache>
            </c:numRef>
          </c:val>
          <c:smooth val="0"/>
          <c:extLst>
            <c:ext xmlns:c16="http://schemas.microsoft.com/office/drawing/2014/chart" uri="{C3380CC4-5D6E-409C-BE32-E72D297353CC}">
              <c16:uniqueId val="{0000002F-7791-4578-BD1A-030D8D013AFC}"/>
            </c:ext>
          </c:extLst>
        </c:ser>
        <c:ser>
          <c:idx val="7"/>
          <c:order val="7"/>
          <c:spPr>
            <a:ln w="31750" cap="rnd" cmpd="sng">
              <a:solidFill>
                <a:schemeClr val="accent5"/>
              </a:solidFill>
              <a:prstDash val="sysDash"/>
              <a:round/>
            </a:ln>
            <a:effectLst/>
          </c:spPr>
          <c:marker>
            <c:symbol val="none"/>
          </c:marker>
          <c:dPt>
            <c:idx val="7"/>
            <c:marker>
              <c:symbol val="none"/>
            </c:marker>
            <c:bubble3D val="0"/>
            <c:extLst>
              <c:ext xmlns:c16="http://schemas.microsoft.com/office/drawing/2014/chart" uri="{C3380CC4-5D6E-409C-BE32-E72D297353CC}">
                <c16:uniqueId val="{00000030-7791-4578-BD1A-030D8D013AFC}"/>
              </c:ext>
            </c:extLst>
          </c:dPt>
          <c:dPt>
            <c:idx val="13"/>
            <c:marker>
              <c:symbol val="none"/>
            </c:marker>
            <c:bubble3D val="0"/>
            <c:extLst>
              <c:ext xmlns:c16="http://schemas.microsoft.com/office/drawing/2014/chart" uri="{C3380CC4-5D6E-409C-BE32-E72D297353CC}">
                <c16:uniqueId val="{00000031-7791-4578-BD1A-030D8D013AFC}"/>
              </c:ext>
            </c:extLst>
          </c:dPt>
          <c:cat>
            <c:numRef>
              <c:f>Sheet1!$AF$105:$AF$122</c:f>
              <c:numCache>
                <c:formatCode>mmm\-yy</c:formatCode>
                <c:ptCount val="18"/>
                <c:pt idx="0">
                  <c:v>44228</c:v>
                </c:pt>
                <c:pt idx="1">
                  <c:v>44256</c:v>
                </c:pt>
                <c:pt idx="2">
                  <c:v>44287</c:v>
                </c:pt>
                <c:pt idx="3">
                  <c:v>44317</c:v>
                </c:pt>
                <c:pt idx="4">
                  <c:v>44348</c:v>
                </c:pt>
                <c:pt idx="5">
                  <c:v>44378</c:v>
                </c:pt>
                <c:pt idx="6">
                  <c:v>44409</c:v>
                </c:pt>
                <c:pt idx="7">
                  <c:v>44440</c:v>
                </c:pt>
                <c:pt idx="8">
                  <c:v>44470</c:v>
                </c:pt>
                <c:pt idx="9">
                  <c:v>44501</c:v>
                </c:pt>
                <c:pt idx="10">
                  <c:v>44531</c:v>
                </c:pt>
                <c:pt idx="11">
                  <c:v>44562</c:v>
                </c:pt>
                <c:pt idx="12">
                  <c:v>44593</c:v>
                </c:pt>
                <c:pt idx="13">
                  <c:v>44621</c:v>
                </c:pt>
                <c:pt idx="14">
                  <c:v>44652</c:v>
                </c:pt>
                <c:pt idx="15">
                  <c:v>44682</c:v>
                </c:pt>
                <c:pt idx="16">
                  <c:v>44713</c:v>
                </c:pt>
                <c:pt idx="17">
                  <c:v>44743</c:v>
                </c:pt>
              </c:numCache>
            </c:numRef>
          </c:cat>
          <c:val>
            <c:numRef>
              <c:f>Sheet1!$AV$105:$AV$122</c:f>
              <c:numCache>
                <c:formatCode>General</c:formatCode>
                <c:ptCount val="18"/>
                <c:pt idx="7" formatCode="0.00">
                  <c:v>96.480000000000018</c:v>
                </c:pt>
                <c:pt idx="8" formatCode="0.00">
                  <c:v>96.480000000000018</c:v>
                </c:pt>
                <c:pt idx="9" formatCode="0.00">
                  <c:v>96.480000000000018</c:v>
                </c:pt>
                <c:pt idx="10" formatCode="0.00">
                  <c:v>96.480000000000018</c:v>
                </c:pt>
                <c:pt idx="11" formatCode="0.00">
                  <c:v>96.480000000000018</c:v>
                </c:pt>
                <c:pt idx="12" formatCode="0.00">
                  <c:v>96.480000000000018</c:v>
                </c:pt>
              </c:numCache>
            </c:numRef>
          </c:val>
          <c:smooth val="0"/>
          <c:extLst>
            <c:ext xmlns:c16="http://schemas.microsoft.com/office/drawing/2014/chart" uri="{C3380CC4-5D6E-409C-BE32-E72D297353CC}">
              <c16:uniqueId val="{00000032-7791-4578-BD1A-030D8D013AFC}"/>
            </c:ext>
          </c:extLst>
        </c:ser>
        <c:ser>
          <c:idx val="8"/>
          <c:order val="8"/>
          <c:spPr>
            <a:ln w="31750" cap="rnd" cmpd="sng">
              <a:solidFill>
                <a:schemeClr val="accent5"/>
              </a:solidFill>
              <a:prstDash val="sysDash"/>
              <a:round/>
            </a:ln>
            <a:effectLst/>
          </c:spPr>
          <c:marker>
            <c:symbol val="none"/>
          </c:marker>
          <c:cat>
            <c:numRef>
              <c:f>Sheet1!$AF$105:$AF$122</c:f>
              <c:numCache>
                <c:formatCode>mmm\-yy</c:formatCode>
                <c:ptCount val="18"/>
                <c:pt idx="0">
                  <c:v>44228</c:v>
                </c:pt>
                <c:pt idx="1">
                  <c:v>44256</c:v>
                </c:pt>
                <c:pt idx="2">
                  <c:v>44287</c:v>
                </c:pt>
                <c:pt idx="3">
                  <c:v>44317</c:v>
                </c:pt>
                <c:pt idx="4">
                  <c:v>44348</c:v>
                </c:pt>
                <c:pt idx="5">
                  <c:v>44378</c:v>
                </c:pt>
                <c:pt idx="6">
                  <c:v>44409</c:v>
                </c:pt>
                <c:pt idx="7">
                  <c:v>44440</c:v>
                </c:pt>
                <c:pt idx="8">
                  <c:v>44470</c:v>
                </c:pt>
                <c:pt idx="9">
                  <c:v>44501</c:v>
                </c:pt>
                <c:pt idx="10">
                  <c:v>44531</c:v>
                </c:pt>
                <c:pt idx="11">
                  <c:v>44562</c:v>
                </c:pt>
                <c:pt idx="12">
                  <c:v>44593</c:v>
                </c:pt>
                <c:pt idx="13">
                  <c:v>44621</c:v>
                </c:pt>
                <c:pt idx="14">
                  <c:v>44652</c:v>
                </c:pt>
                <c:pt idx="15">
                  <c:v>44682</c:v>
                </c:pt>
                <c:pt idx="16">
                  <c:v>44713</c:v>
                </c:pt>
                <c:pt idx="17">
                  <c:v>44743</c:v>
                </c:pt>
              </c:numCache>
            </c:numRef>
          </c:cat>
          <c:val>
            <c:numRef>
              <c:f>Sheet1!$AX$105:$AX$122</c:f>
              <c:numCache>
                <c:formatCode>General</c:formatCode>
                <c:ptCount val="18"/>
                <c:pt idx="8" formatCode="0.00">
                  <c:v>104.04796261682245</c:v>
                </c:pt>
                <c:pt idx="9" formatCode="0.00">
                  <c:v>104.04796261682245</c:v>
                </c:pt>
                <c:pt idx="10" formatCode="0.00">
                  <c:v>104.04796261682245</c:v>
                </c:pt>
                <c:pt idx="11" formatCode="0.00">
                  <c:v>104.04796261682245</c:v>
                </c:pt>
                <c:pt idx="12" formatCode="0.00">
                  <c:v>104.04796261682245</c:v>
                </c:pt>
                <c:pt idx="13" formatCode="0.00">
                  <c:v>104.04796261682245</c:v>
                </c:pt>
              </c:numCache>
            </c:numRef>
          </c:val>
          <c:smooth val="0"/>
          <c:extLst>
            <c:ext xmlns:c16="http://schemas.microsoft.com/office/drawing/2014/chart" uri="{C3380CC4-5D6E-409C-BE32-E72D297353CC}">
              <c16:uniqueId val="{00000033-7791-4578-BD1A-030D8D013AFC}"/>
            </c:ext>
          </c:extLst>
        </c:ser>
        <c:ser>
          <c:idx val="9"/>
          <c:order val="9"/>
          <c:spPr>
            <a:ln w="31750" cap="rnd" cmpd="sng">
              <a:solidFill>
                <a:schemeClr val="accent5"/>
              </a:solidFill>
              <a:prstDash val="sysDash"/>
              <a:round/>
            </a:ln>
            <a:effectLst/>
          </c:spPr>
          <c:marker>
            <c:symbol val="none"/>
          </c:marker>
          <c:cat>
            <c:numRef>
              <c:f>Sheet1!$AF$105:$AF$122</c:f>
              <c:numCache>
                <c:formatCode>mmm\-yy</c:formatCode>
                <c:ptCount val="18"/>
                <c:pt idx="0">
                  <c:v>44228</c:v>
                </c:pt>
                <c:pt idx="1">
                  <c:v>44256</c:v>
                </c:pt>
                <c:pt idx="2">
                  <c:v>44287</c:v>
                </c:pt>
                <c:pt idx="3">
                  <c:v>44317</c:v>
                </c:pt>
                <c:pt idx="4">
                  <c:v>44348</c:v>
                </c:pt>
                <c:pt idx="5">
                  <c:v>44378</c:v>
                </c:pt>
                <c:pt idx="6">
                  <c:v>44409</c:v>
                </c:pt>
                <c:pt idx="7">
                  <c:v>44440</c:v>
                </c:pt>
                <c:pt idx="8">
                  <c:v>44470</c:v>
                </c:pt>
                <c:pt idx="9">
                  <c:v>44501</c:v>
                </c:pt>
                <c:pt idx="10">
                  <c:v>44531</c:v>
                </c:pt>
                <c:pt idx="11">
                  <c:v>44562</c:v>
                </c:pt>
                <c:pt idx="12">
                  <c:v>44593</c:v>
                </c:pt>
                <c:pt idx="13">
                  <c:v>44621</c:v>
                </c:pt>
                <c:pt idx="14">
                  <c:v>44652</c:v>
                </c:pt>
                <c:pt idx="15">
                  <c:v>44682</c:v>
                </c:pt>
                <c:pt idx="16">
                  <c:v>44713</c:v>
                </c:pt>
                <c:pt idx="17">
                  <c:v>44743</c:v>
                </c:pt>
              </c:numCache>
            </c:numRef>
          </c:cat>
          <c:val>
            <c:numRef>
              <c:f>Sheet1!$AZ$105:$AZ$122</c:f>
              <c:numCache>
                <c:formatCode>General</c:formatCode>
                <c:ptCount val="18"/>
                <c:pt idx="9" formatCode="0.00">
                  <c:v>105.38958984375</c:v>
                </c:pt>
                <c:pt idx="10" formatCode="0.00">
                  <c:v>105.38958984375</c:v>
                </c:pt>
                <c:pt idx="11" formatCode="0.00">
                  <c:v>105.38958984375</c:v>
                </c:pt>
                <c:pt idx="12" formatCode="0.00">
                  <c:v>105.38958984375</c:v>
                </c:pt>
                <c:pt idx="13" formatCode="0.00">
                  <c:v>105.38958984375</c:v>
                </c:pt>
                <c:pt idx="14" formatCode="0.00">
                  <c:v>105.38958984375</c:v>
                </c:pt>
              </c:numCache>
            </c:numRef>
          </c:val>
          <c:smooth val="0"/>
          <c:extLst>
            <c:ext xmlns:c16="http://schemas.microsoft.com/office/drawing/2014/chart" uri="{C3380CC4-5D6E-409C-BE32-E72D297353CC}">
              <c16:uniqueId val="{00000034-7791-4578-BD1A-030D8D013AFC}"/>
            </c:ext>
          </c:extLst>
        </c:ser>
        <c:ser>
          <c:idx val="10"/>
          <c:order val="10"/>
          <c:spPr>
            <a:ln w="31750" cap="rnd" cmpd="sng">
              <a:solidFill>
                <a:schemeClr val="accent5"/>
              </a:solidFill>
              <a:prstDash val="sysDash"/>
              <a:round/>
            </a:ln>
            <a:effectLst/>
          </c:spPr>
          <c:marker>
            <c:symbol val="none"/>
          </c:marker>
          <c:cat>
            <c:numRef>
              <c:f>Sheet1!$AF$105:$AF$122</c:f>
              <c:numCache>
                <c:formatCode>mmm\-yy</c:formatCode>
                <c:ptCount val="18"/>
                <c:pt idx="0">
                  <c:v>44228</c:v>
                </c:pt>
                <c:pt idx="1">
                  <c:v>44256</c:v>
                </c:pt>
                <c:pt idx="2">
                  <c:v>44287</c:v>
                </c:pt>
                <c:pt idx="3">
                  <c:v>44317</c:v>
                </c:pt>
                <c:pt idx="4">
                  <c:v>44348</c:v>
                </c:pt>
                <c:pt idx="5">
                  <c:v>44378</c:v>
                </c:pt>
                <c:pt idx="6">
                  <c:v>44409</c:v>
                </c:pt>
                <c:pt idx="7">
                  <c:v>44440</c:v>
                </c:pt>
                <c:pt idx="8">
                  <c:v>44470</c:v>
                </c:pt>
                <c:pt idx="9">
                  <c:v>44501</c:v>
                </c:pt>
                <c:pt idx="10">
                  <c:v>44531</c:v>
                </c:pt>
                <c:pt idx="11">
                  <c:v>44562</c:v>
                </c:pt>
                <c:pt idx="12">
                  <c:v>44593</c:v>
                </c:pt>
                <c:pt idx="13">
                  <c:v>44621</c:v>
                </c:pt>
                <c:pt idx="14">
                  <c:v>44652</c:v>
                </c:pt>
                <c:pt idx="15">
                  <c:v>44682</c:v>
                </c:pt>
                <c:pt idx="16">
                  <c:v>44713</c:v>
                </c:pt>
                <c:pt idx="17">
                  <c:v>44743</c:v>
                </c:pt>
              </c:numCache>
            </c:numRef>
          </c:cat>
          <c:val>
            <c:numRef>
              <c:f>Sheet1!$BB$105:$BB$122</c:f>
              <c:numCache>
                <c:formatCode>General</c:formatCode>
                <c:ptCount val="18"/>
                <c:pt idx="10" formatCode="0.00">
                  <c:v>110.67397660818708</c:v>
                </c:pt>
                <c:pt idx="11" formatCode="0.00">
                  <c:v>110.67397660818708</c:v>
                </c:pt>
                <c:pt idx="12" formatCode="0.00">
                  <c:v>110.67397660818708</c:v>
                </c:pt>
                <c:pt idx="13" formatCode="0.00">
                  <c:v>110.67397660818708</c:v>
                </c:pt>
                <c:pt idx="14" formatCode="0.00">
                  <c:v>110.67397660818708</c:v>
                </c:pt>
                <c:pt idx="15" formatCode="0.00">
                  <c:v>110.67397660818708</c:v>
                </c:pt>
              </c:numCache>
            </c:numRef>
          </c:val>
          <c:smooth val="0"/>
          <c:extLst>
            <c:ext xmlns:c16="http://schemas.microsoft.com/office/drawing/2014/chart" uri="{C3380CC4-5D6E-409C-BE32-E72D297353CC}">
              <c16:uniqueId val="{00000035-7791-4578-BD1A-030D8D013AFC}"/>
            </c:ext>
          </c:extLst>
        </c:ser>
        <c:ser>
          <c:idx val="12"/>
          <c:order val="12"/>
          <c:spPr>
            <a:ln w="31750" cap="rnd">
              <a:solidFill>
                <a:schemeClr val="accent5"/>
              </a:solidFill>
              <a:prstDash val="sysDash"/>
              <a:round/>
            </a:ln>
            <a:effectLst/>
          </c:spPr>
          <c:marker>
            <c:symbol val="none"/>
          </c:marker>
          <c:cat>
            <c:numRef>
              <c:f>Sheet1!$AF$105:$AF$122</c:f>
              <c:numCache>
                <c:formatCode>mmm\-yy</c:formatCode>
                <c:ptCount val="18"/>
                <c:pt idx="0">
                  <c:v>44228</c:v>
                </c:pt>
                <c:pt idx="1">
                  <c:v>44256</c:v>
                </c:pt>
                <c:pt idx="2">
                  <c:v>44287</c:v>
                </c:pt>
                <c:pt idx="3">
                  <c:v>44317</c:v>
                </c:pt>
                <c:pt idx="4">
                  <c:v>44348</c:v>
                </c:pt>
                <c:pt idx="5">
                  <c:v>44378</c:v>
                </c:pt>
                <c:pt idx="6">
                  <c:v>44409</c:v>
                </c:pt>
                <c:pt idx="7">
                  <c:v>44440</c:v>
                </c:pt>
                <c:pt idx="8">
                  <c:v>44470</c:v>
                </c:pt>
                <c:pt idx="9">
                  <c:v>44501</c:v>
                </c:pt>
                <c:pt idx="10">
                  <c:v>44531</c:v>
                </c:pt>
                <c:pt idx="11">
                  <c:v>44562</c:v>
                </c:pt>
                <c:pt idx="12">
                  <c:v>44593</c:v>
                </c:pt>
                <c:pt idx="13">
                  <c:v>44621</c:v>
                </c:pt>
                <c:pt idx="14">
                  <c:v>44652</c:v>
                </c:pt>
                <c:pt idx="15">
                  <c:v>44682</c:v>
                </c:pt>
                <c:pt idx="16">
                  <c:v>44713</c:v>
                </c:pt>
                <c:pt idx="17">
                  <c:v>44743</c:v>
                </c:pt>
              </c:numCache>
            </c:numRef>
          </c:cat>
          <c:val>
            <c:numRef>
              <c:f>Sheet1!$BD$105:$BD$122</c:f>
              <c:numCache>
                <c:formatCode>General</c:formatCode>
                <c:ptCount val="18"/>
                <c:pt idx="11" formatCode="0.00">
                  <c:v>117.78005813953489</c:v>
                </c:pt>
                <c:pt idx="12" formatCode="0.00">
                  <c:v>117.78005813953489</c:v>
                </c:pt>
                <c:pt idx="13" formatCode="0.00">
                  <c:v>117.78005813953489</c:v>
                </c:pt>
                <c:pt idx="14" formatCode="0.00">
                  <c:v>117.78005813953489</c:v>
                </c:pt>
                <c:pt idx="15" formatCode="0.00">
                  <c:v>117.78005813953489</c:v>
                </c:pt>
                <c:pt idx="16" formatCode="0.00">
                  <c:v>117.78005813953489</c:v>
                </c:pt>
              </c:numCache>
            </c:numRef>
          </c:val>
          <c:smooth val="0"/>
          <c:extLst>
            <c:ext xmlns:c16="http://schemas.microsoft.com/office/drawing/2014/chart" uri="{C3380CC4-5D6E-409C-BE32-E72D297353CC}">
              <c16:uniqueId val="{00000036-7791-4578-BD1A-030D8D013AFC}"/>
            </c:ext>
          </c:extLst>
        </c:ser>
        <c:ser>
          <c:idx val="13"/>
          <c:order val="13"/>
          <c:spPr>
            <a:ln w="28575" cap="rnd">
              <a:solidFill>
                <a:schemeClr val="accent5">
                  <a:lumMod val="60000"/>
                  <a:lumOff val="40000"/>
                </a:schemeClr>
              </a:solidFill>
              <a:prstDash val="sysDash"/>
              <a:round/>
            </a:ln>
            <a:effectLst/>
          </c:spPr>
          <c:marker>
            <c:symbol val="none"/>
          </c:marker>
          <c:val>
            <c:numRef>
              <c:f>Sheet1!$BG$105:$BG$122</c:f>
              <c:numCache>
                <c:formatCode>General</c:formatCode>
                <c:ptCount val="18"/>
                <c:pt idx="12">
                  <c:v>83.478446601941769</c:v>
                </c:pt>
                <c:pt idx="13">
                  <c:v>83.478446601941769</c:v>
                </c:pt>
                <c:pt idx="14">
                  <c:v>83.478446601941769</c:v>
                </c:pt>
                <c:pt idx="15">
                  <c:v>83.478446601941769</c:v>
                </c:pt>
                <c:pt idx="16">
                  <c:v>83.478446601941769</c:v>
                </c:pt>
                <c:pt idx="17">
                  <c:v>83.478446601941769</c:v>
                </c:pt>
              </c:numCache>
            </c:numRef>
          </c:val>
          <c:smooth val="0"/>
          <c:extLst>
            <c:ext xmlns:c16="http://schemas.microsoft.com/office/drawing/2014/chart" uri="{C3380CC4-5D6E-409C-BE32-E72D297353CC}">
              <c16:uniqueId val="{00000037-7791-4578-BD1A-030D8D013AFC}"/>
            </c:ext>
          </c:extLst>
        </c:ser>
        <c:ser>
          <c:idx val="14"/>
          <c:order val="14"/>
          <c:spPr>
            <a:ln w="31750" cap="rnd">
              <a:solidFill>
                <a:schemeClr val="accent5"/>
              </a:solidFill>
              <a:prstDash val="sysDash"/>
              <a:round/>
            </a:ln>
            <a:effectLst/>
          </c:spPr>
          <c:marker>
            <c:symbol val="none"/>
          </c:marker>
          <c:val>
            <c:numRef>
              <c:f>Sheet1!$BF$105:$BF$122</c:f>
              <c:numCache>
                <c:formatCode>General</c:formatCode>
                <c:ptCount val="18"/>
                <c:pt idx="12" formatCode="0.00">
                  <c:v>125.21766990291266</c:v>
                </c:pt>
                <c:pt idx="13" formatCode="0.00">
                  <c:v>125.21766990291266</c:v>
                </c:pt>
                <c:pt idx="14" formatCode="0.00">
                  <c:v>125.21766990291266</c:v>
                </c:pt>
                <c:pt idx="15" formatCode="0.00">
                  <c:v>125.21766990291266</c:v>
                </c:pt>
                <c:pt idx="16" formatCode="0.00">
                  <c:v>125.21766990291266</c:v>
                </c:pt>
                <c:pt idx="17" formatCode="0.00">
                  <c:v>125.21766990291266</c:v>
                </c:pt>
              </c:numCache>
            </c:numRef>
          </c:val>
          <c:smooth val="0"/>
          <c:extLst>
            <c:ext xmlns:c16="http://schemas.microsoft.com/office/drawing/2014/chart" uri="{C3380CC4-5D6E-409C-BE32-E72D297353CC}">
              <c16:uniqueId val="{00000038-7791-4578-BD1A-030D8D013AFC}"/>
            </c:ext>
          </c:extLst>
        </c:ser>
        <c:ser>
          <c:idx val="15"/>
          <c:order val="15"/>
          <c:spPr>
            <a:ln w="28575" cap="rnd">
              <a:solidFill>
                <a:schemeClr val="accent6">
                  <a:lumMod val="60000"/>
                  <a:lumOff val="40000"/>
                </a:schemeClr>
              </a:solidFill>
              <a:prstDash val="sysDash"/>
              <a:round/>
            </a:ln>
            <a:effectLst/>
          </c:spPr>
          <c:marker>
            <c:symbol val="none"/>
          </c:marker>
          <c:val>
            <c:numRef>
              <c:f>Sheet1!$AI$105:$AI$110</c:f>
              <c:numCache>
                <c:formatCode>General</c:formatCode>
                <c:ptCount val="6"/>
                <c:pt idx="0">
                  <c:v>50.544483430799225</c:v>
                </c:pt>
                <c:pt idx="1">
                  <c:v>50.544483430799225</c:v>
                </c:pt>
                <c:pt idx="2">
                  <c:v>50.544483430799225</c:v>
                </c:pt>
                <c:pt idx="3">
                  <c:v>50.544483430799225</c:v>
                </c:pt>
                <c:pt idx="4">
                  <c:v>50.544483430799225</c:v>
                </c:pt>
                <c:pt idx="5">
                  <c:v>50.544483430799225</c:v>
                </c:pt>
              </c:numCache>
            </c:numRef>
          </c:val>
          <c:smooth val="0"/>
          <c:extLst>
            <c:ext xmlns:c16="http://schemas.microsoft.com/office/drawing/2014/chart" uri="{C3380CC4-5D6E-409C-BE32-E72D297353CC}">
              <c16:uniqueId val="{00000039-7791-4578-BD1A-030D8D013AFC}"/>
            </c:ext>
          </c:extLst>
        </c:ser>
        <c:ser>
          <c:idx val="16"/>
          <c:order val="16"/>
          <c:spPr>
            <a:ln w="28575" cap="rnd">
              <a:solidFill>
                <a:schemeClr val="accent6">
                  <a:lumMod val="60000"/>
                  <a:lumOff val="40000"/>
                </a:schemeClr>
              </a:solidFill>
              <a:prstDash val="sysDash"/>
              <a:round/>
            </a:ln>
            <a:effectLst/>
          </c:spPr>
          <c:marker>
            <c:symbol val="none"/>
          </c:marker>
          <c:val>
            <c:numRef>
              <c:f>Sheet1!$AK$105:$AK$111</c:f>
              <c:numCache>
                <c:formatCode>General</c:formatCode>
                <c:ptCount val="7"/>
                <c:pt idx="1">
                  <c:v>51.857933723196908</c:v>
                </c:pt>
                <c:pt idx="2">
                  <c:v>51.857933723196908</c:v>
                </c:pt>
                <c:pt idx="3">
                  <c:v>51.857933723196908</c:v>
                </c:pt>
                <c:pt idx="4">
                  <c:v>51.857933723196908</c:v>
                </c:pt>
                <c:pt idx="5">
                  <c:v>51.857933723196908</c:v>
                </c:pt>
                <c:pt idx="6">
                  <c:v>51.857933723196908</c:v>
                </c:pt>
              </c:numCache>
            </c:numRef>
          </c:val>
          <c:smooth val="0"/>
          <c:extLst>
            <c:ext xmlns:c16="http://schemas.microsoft.com/office/drawing/2014/chart" uri="{C3380CC4-5D6E-409C-BE32-E72D297353CC}">
              <c16:uniqueId val="{0000003A-7791-4578-BD1A-030D8D013AFC}"/>
            </c:ext>
          </c:extLst>
        </c:ser>
        <c:ser>
          <c:idx val="17"/>
          <c:order val="17"/>
          <c:spPr>
            <a:ln w="28575" cap="rnd">
              <a:solidFill>
                <a:schemeClr val="accent6">
                  <a:lumMod val="80000"/>
                  <a:lumOff val="20000"/>
                </a:schemeClr>
              </a:solidFill>
              <a:prstDash val="sysDash"/>
              <a:round/>
            </a:ln>
            <a:effectLst/>
          </c:spPr>
          <c:marker>
            <c:symbol val="none"/>
          </c:marker>
          <c:val>
            <c:numRef>
              <c:f>Sheet1!$AM$105:$AM$112</c:f>
              <c:numCache>
                <c:formatCode>General</c:formatCode>
                <c:ptCount val="8"/>
                <c:pt idx="2">
                  <c:v>53.515922330097105</c:v>
                </c:pt>
                <c:pt idx="3">
                  <c:v>53.515922330097105</c:v>
                </c:pt>
                <c:pt idx="4">
                  <c:v>53.515922330097105</c:v>
                </c:pt>
                <c:pt idx="5">
                  <c:v>53.515922330097105</c:v>
                </c:pt>
                <c:pt idx="6">
                  <c:v>53.515922330097105</c:v>
                </c:pt>
                <c:pt idx="7">
                  <c:v>53.515922330097105</c:v>
                </c:pt>
              </c:numCache>
            </c:numRef>
          </c:val>
          <c:smooth val="0"/>
          <c:extLst>
            <c:ext xmlns:c16="http://schemas.microsoft.com/office/drawing/2014/chart" uri="{C3380CC4-5D6E-409C-BE32-E72D297353CC}">
              <c16:uniqueId val="{0000003B-7791-4578-BD1A-030D8D013AFC}"/>
            </c:ext>
          </c:extLst>
        </c:ser>
        <c:ser>
          <c:idx val="18"/>
          <c:order val="18"/>
          <c:spPr>
            <a:ln w="28575" cap="rnd">
              <a:solidFill>
                <a:schemeClr val="accent6">
                  <a:lumMod val="60000"/>
                  <a:lumOff val="40000"/>
                </a:schemeClr>
              </a:solidFill>
              <a:prstDash val="sysDash"/>
              <a:round/>
            </a:ln>
            <a:effectLst/>
          </c:spPr>
          <c:marker>
            <c:symbol val="none"/>
          </c:marker>
          <c:val>
            <c:numRef>
              <c:f>Sheet1!$AO$105:$AO$113</c:f>
              <c:numCache>
                <c:formatCode>General</c:formatCode>
                <c:ptCount val="9"/>
                <c:pt idx="3">
                  <c:v>55.040233463035051</c:v>
                </c:pt>
                <c:pt idx="4">
                  <c:v>55.040233463035051</c:v>
                </c:pt>
                <c:pt idx="5">
                  <c:v>55.040233463035051</c:v>
                </c:pt>
                <c:pt idx="6">
                  <c:v>55.040233463035051</c:v>
                </c:pt>
                <c:pt idx="7">
                  <c:v>55.040233463035051</c:v>
                </c:pt>
                <c:pt idx="8">
                  <c:v>55.040233463035051</c:v>
                </c:pt>
              </c:numCache>
            </c:numRef>
          </c:val>
          <c:smooth val="0"/>
          <c:extLst>
            <c:ext xmlns:c16="http://schemas.microsoft.com/office/drawing/2014/chart" uri="{C3380CC4-5D6E-409C-BE32-E72D297353CC}">
              <c16:uniqueId val="{0000003C-7791-4578-BD1A-030D8D013AFC}"/>
            </c:ext>
          </c:extLst>
        </c:ser>
        <c:ser>
          <c:idx val="19"/>
          <c:order val="19"/>
          <c:spPr>
            <a:ln w="28575" cap="rnd">
              <a:solidFill>
                <a:schemeClr val="accent6">
                  <a:lumMod val="60000"/>
                  <a:lumOff val="40000"/>
                </a:schemeClr>
              </a:solidFill>
              <a:prstDash val="sysDash"/>
              <a:round/>
            </a:ln>
            <a:effectLst/>
          </c:spPr>
          <c:marker>
            <c:symbol val="none"/>
          </c:marker>
          <c:val>
            <c:numRef>
              <c:f>Sheet1!$AQ$105:$AQ$114</c:f>
              <c:numCache>
                <c:formatCode>General</c:formatCode>
                <c:ptCount val="10"/>
                <c:pt idx="4">
                  <c:v>57.242421875000041</c:v>
                </c:pt>
                <c:pt idx="5">
                  <c:v>57.242421875000041</c:v>
                </c:pt>
                <c:pt idx="6">
                  <c:v>57.242421875000041</c:v>
                </c:pt>
                <c:pt idx="7">
                  <c:v>57.242421875000041</c:v>
                </c:pt>
                <c:pt idx="8">
                  <c:v>57.242421875000041</c:v>
                </c:pt>
                <c:pt idx="9">
                  <c:v>57.242421875000041</c:v>
                </c:pt>
              </c:numCache>
            </c:numRef>
          </c:val>
          <c:smooth val="0"/>
          <c:extLst>
            <c:ext xmlns:c16="http://schemas.microsoft.com/office/drawing/2014/chart" uri="{C3380CC4-5D6E-409C-BE32-E72D297353CC}">
              <c16:uniqueId val="{0000003D-7791-4578-BD1A-030D8D013AFC}"/>
            </c:ext>
          </c:extLst>
        </c:ser>
        <c:ser>
          <c:idx val="20"/>
          <c:order val="20"/>
          <c:spPr>
            <a:ln w="28575" cap="rnd">
              <a:solidFill>
                <a:schemeClr val="accent6">
                  <a:lumMod val="60000"/>
                  <a:lumOff val="40000"/>
                </a:schemeClr>
              </a:solidFill>
              <a:prstDash val="sysDash"/>
              <a:round/>
            </a:ln>
            <a:effectLst/>
          </c:spPr>
          <c:marker>
            <c:symbol val="none"/>
          </c:marker>
          <c:val>
            <c:numRef>
              <c:f>Sheet1!$AS$105:$AS$115</c:f>
              <c:numCache>
                <c:formatCode>General</c:formatCode>
                <c:ptCount val="11"/>
                <c:pt idx="5">
                  <c:v>59.585175097276284</c:v>
                </c:pt>
                <c:pt idx="6">
                  <c:v>59.585175097276284</c:v>
                </c:pt>
                <c:pt idx="7">
                  <c:v>59.585175097276284</c:v>
                </c:pt>
                <c:pt idx="8">
                  <c:v>59.585175097276284</c:v>
                </c:pt>
                <c:pt idx="9">
                  <c:v>59.585175097276284</c:v>
                </c:pt>
                <c:pt idx="10">
                  <c:v>59.585175097276299</c:v>
                </c:pt>
              </c:numCache>
            </c:numRef>
          </c:val>
          <c:smooth val="0"/>
          <c:extLst>
            <c:ext xmlns:c16="http://schemas.microsoft.com/office/drawing/2014/chart" uri="{C3380CC4-5D6E-409C-BE32-E72D297353CC}">
              <c16:uniqueId val="{0000003E-7791-4578-BD1A-030D8D013AFC}"/>
            </c:ext>
          </c:extLst>
        </c:ser>
        <c:ser>
          <c:idx val="21"/>
          <c:order val="21"/>
          <c:spPr>
            <a:ln w="28575" cap="rnd">
              <a:solidFill>
                <a:schemeClr val="accent5">
                  <a:lumMod val="60000"/>
                  <a:lumOff val="40000"/>
                </a:schemeClr>
              </a:solidFill>
              <a:prstDash val="sysDash"/>
              <a:round/>
            </a:ln>
            <a:effectLst/>
          </c:spPr>
          <c:marker>
            <c:symbol val="none"/>
          </c:marker>
          <c:val>
            <c:numRef>
              <c:f>Sheet1!$AW$105:$AW$117</c:f>
              <c:numCache>
                <c:formatCode>General</c:formatCode>
                <c:ptCount val="13"/>
                <c:pt idx="7">
                  <c:v>64.320000000000007</c:v>
                </c:pt>
                <c:pt idx="8">
                  <c:v>64.320000000000007</c:v>
                </c:pt>
                <c:pt idx="9">
                  <c:v>64.320000000000007</c:v>
                </c:pt>
                <c:pt idx="10">
                  <c:v>64.320000000000007</c:v>
                </c:pt>
                <c:pt idx="11">
                  <c:v>64.320000000000007</c:v>
                </c:pt>
                <c:pt idx="12">
                  <c:v>64.320000000000007</c:v>
                </c:pt>
              </c:numCache>
            </c:numRef>
          </c:val>
          <c:smooth val="0"/>
          <c:extLst>
            <c:ext xmlns:c16="http://schemas.microsoft.com/office/drawing/2014/chart" uri="{C3380CC4-5D6E-409C-BE32-E72D297353CC}">
              <c16:uniqueId val="{0000003F-7791-4578-BD1A-030D8D013AFC}"/>
            </c:ext>
          </c:extLst>
        </c:ser>
        <c:ser>
          <c:idx val="22"/>
          <c:order val="22"/>
          <c:spPr>
            <a:ln w="28575" cap="rnd">
              <a:solidFill>
                <a:schemeClr val="accent5">
                  <a:lumMod val="60000"/>
                  <a:lumOff val="40000"/>
                </a:schemeClr>
              </a:solidFill>
              <a:prstDash val="sysDash"/>
              <a:round/>
            </a:ln>
            <a:effectLst/>
          </c:spPr>
          <c:marker>
            <c:symbol val="none"/>
          </c:marker>
          <c:val>
            <c:numRef>
              <c:f>Sheet1!$AY$105:$AY$118</c:f>
              <c:numCache>
                <c:formatCode>General</c:formatCode>
                <c:ptCount val="14"/>
                <c:pt idx="8">
                  <c:v>67.338871595330744</c:v>
                </c:pt>
                <c:pt idx="9">
                  <c:v>67.338871595330744</c:v>
                </c:pt>
                <c:pt idx="10">
                  <c:v>67.338871595330744</c:v>
                </c:pt>
                <c:pt idx="11">
                  <c:v>67.338871595330744</c:v>
                </c:pt>
                <c:pt idx="12">
                  <c:v>67.338871595330744</c:v>
                </c:pt>
                <c:pt idx="13">
                  <c:v>67.338871595330744</c:v>
                </c:pt>
              </c:numCache>
            </c:numRef>
          </c:val>
          <c:smooth val="0"/>
          <c:extLst>
            <c:ext xmlns:c16="http://schemas.microsoft.com/office/drawing/2014/chart" uri="{C3380CC4-5D6E-409C-BE32-E72D297353CC}">
              <c16:uniqueId val="{00000040-7791-4578-BD1A-030D8D013AFC}"/>
            </c:ext>
          </c:extLst>
        </c:ser>
        <c:ser>
          <c:idx val="23"/>
          <c:order val="23"/>
          <c:spPr>
            <a:ln w="28575" cap="rnd">
              <a:solidFill>
                <a:schemeClr val="accent5">
                  <a:lumMod val="60000"/>
                  <a:lumOff val="40000"/>
                </a:schemeClr>
              </a:solidFill>
              <a:prstDash val="sysDash"/>
              <a:round/>
            </a:ln>
            <a:effectLst/>
          </c:spPr>
          <c:marker>
            <c:symbol val="none"/>
          </c:marker>
          <c:val>
            <c:numRef>
              <c:f>Sheet1!$BA$105:$BA$119</c:f>
              <c:numCache>
                <c:formatCode>General</c:formatCode>
                <c:ptCount val="15"/>
                <c:pt idx="9">
                  <c:v>70.259726562500006</c:v>
                </c:pt>
                <c:pt idx="10">
                  <c:v>70.259726562500006</c:v>
                </c:pt>
                <c:pt idx="11">
                  <c:v>70.259726562500006</c:v>
                </c:pt>
                <c:pt idx="12">
                  <c:v>70.259726562500006</c:v>
                </c:pt>
                <c:pt idx="13">
                  <c:v>70.259726562500006</c:v>
                </c:pt>
                <c:pt idx="14">
                  <c:v>70.259726562500006</c:v>
                </c:pt>
              </c:numCache>
            </c:numRef>
          </c:val>
          <c:smooth val="0"/>
          <c:extLst>
            <c:ext xmlns:c16="http://schemas.microsoft.com/office/drawing/2014/chart" uri="{C3380CC4-5D6E-409C-BE32-E72D297353CC}">
              <c16:uniqueId val="{00000041-7791-4578-BD1A-030D8D013AFC}"/>
            </c:ext>
          </c:extLst>
        </c:ser>
        <c:ser>
          <c:idx val="24"/>
          <c:order val="24"/>
          <c:spPr>
            <a:ln w="28575" cap="rnd">
              <a:solidFill>
                <a:schemeClr val="accent5">
                  <a:lumMod val="60000"/>
                  <a:lumOff val="40000"/>
                </a:schemeClr>
              </a:solidFill>
              <a:prstDash val="sysDash"/>
              <a:round/>
            </a:ln>
            <a:effectLst/>
          </c:spPr>
          <c:marker>
            <c:symbol val="none"/>
          </c:marker>
          <c:val>
            <c:numRef>
              <c:f>Sheet1!$BC$105:$BC$120</c:f>
              <c:numCache>
                <c:formatCode>General</c:formatCode>
                <c:ptCount val="16"/>
                <c:pt idx="10">
                  <c:v>73.782651072124722</c:v>
                </c:pt>
                <c:pt idx="11">
                  <c:v>73.782651072124722</c:v>
                </c:pt>
                <c:pt idx="12">
                  <c:v>73.782651072124722</c:v>
                </c:pt>
                <c:pt idx="13">
                  <c:v>73.782651072124722</c:v>
                </c:pt>
                <c:pt idx="14">
                  <c:v>73.782651072124722</c:v>
                </c:pt>
                <c:pt idx="15">
                  <c:v>73.782651072124722</c:v>
                </c:pt>
              </c:numCache>
            </c:numRef>
          </c:val>
          <c:smooth val="0"/>
          <c:extLst>
            <c:ext xmlns:c16="http://schemas.microsoft.com/office/drawing/2014/chart" uri="{C3380CC4-5D6E-409C-BE32-E72D297353CC}">
              <c16:uniqueId val="{00000042-7791-4578-BD1A-030D8D013AFC}"/>
            </c:ext>
          </c:extLst>
        </c:ser>
        <c:ser>
          <c:idx val="25"/>
          <c:order val="25"/>
          <c:spPr>
            <a:ln w="28575" cap="rnd">
              <a:solidFill>
                <a:schemeClr val="accent5">
                  <a:lumMod val="60000"/>
                  <a:lumOff val="40000"/>
                </a:schemeClr>
              </a:solidFill>
              <a:prstDash val="sysDash"/>
              <a:round/>
            </a:ln>
            <a:effectLst/>
          </c:spPr>
          <c:marker>
            <c:symbol val="none"/>
          </c:marker>
          <c:val>
            <c:numRef>
              <c:f>Sheet1!$BE$105:$BE$121</c:f>
              <c:numCache>
                <c:formatCode>General</c:formatCode>
                <c:ptCount val="17"/>
                <c:pt idx="11">
                  <c:v>78.520038759689925</c:v>
                </c:pt>
                <c:pt idx="12">
                  <c:v>78.520038759689925</c:v>
                </c:pt>
                <c:pt idx="13">
                  <c:v>78.520038759689925</c:v>
                </c:pt>
                <c:pt idx="14">
                  <c:v>78.520038759689925</c:v>
                </c:pt>
                <c:pt idx="15">
                  <c:v>78.520038759689925</c:v>
                </c:pt>
                <c:pt idx="16">
                  <c:v>78.520038759689925</c:v>
                </c:pt>
              </c:numCache>
            </c:numRef>
          </c:val>
          <c:smooth val="0"/>
          <c:extLst>
            <c:ext xmlns:c16="http://schemas.microsoft.com/office/drawing/2014/chart" uri="{C3380CC4-5D6E-409C-BE32-E72D297353CC}">
              <c16:uniqueId val="{00000043-7791-4578-BD1A-030D8D013AFC}"/>
            </c:ext>
          </c:extLst>
        </c:ser>
        <c:dLbls>
          <c:showLegendKey val="0"/>
          <c:showVal val="0"/>
          <c:showCatName val="0"/>
          <c:showSerName val="0"/>
          <c:showPercent val="0"/>
          <c:showBubbleSize val="0"/>
        </c:dLbls>
        <c:smooth val="0"/>
        <c:axId val="1329230688"/>
        <c:axId val="201505984"/>
      </c:lineChart>
      <c:dateAx>
        <c:axId val="1329230688"/>
        <c:scaling>
          <c:orientation val="minMax"/>
        </c:scaling>
        <c:delete val="0"/>
        <c:axPos val="b"/>
        <c:majorGridlines>
          <c:spPr>
            <a:ln w="9525" cap="flat" cmpd="sng" algn="ctr">
              <a:solidFill>
                <a:schemeClr val="tx1">
                  <a:lumMod val="15000"/>
                  <a:lumOff val="85000"/>
                </a:schemeClr>
              </a:solidFill>
              <a:round/>
            </a:ln>
            <a:effectLst/>
          </c:spPr>
        </c:majorGridlines>
        <c:numFmt formatCode="mmm\ yyyy" sourceLinked="0"/>
        <c:majorTickMark val="out"/>
        <c:minorTickMark val="none"/>
        <c:tickLblPos val="nextTo"/>
        <c:spPr>
          <a:noFill/>
          <a:ln w="3175" cap="flat" cmpd="sng" algn="ctr">
            <a:solidFill>
              <a:srgbClr val="B3B3B3"/>
            </a:solidFill>
            <a:prstDash val="solid"/>
            <a:round/>
            <a:headEnd type="none" w="med" len="med"/>
            <a:tailEnd type="none" w="med" len="med"/>
          </a:ln>
          <a:effectLst/>
        </c:spPr>
        <c:txPr>
          <a:bodyPr rot="-60000000" spcFirstLastPara="1" vertOverflow="ellipsis" vert="horz" wrap="square" anchor="ctr" anchorCtr="1"/>
          <a:lstStyle/>
          <a:p>
            <a:pPr>
              <a:defRPr sz="1100" b="0" i="0" u="none" strike="noStrike" kern="1200" baseline="0">
                <a:solidFill>
                  <a:srgbClr val="000000"/>
                </a:solidFill>
                <a:latin typeface="Arial" panose="020B0604020202020204" pitchFamily="34" charset="0"/>
                <a:ea typeface="+mn-ea"/>
                <a:cs typeface="Arial" panose="020B0604020202020204" pitchFamily="34" charset="0"/>
              </a:defRPr>
            </a:pPr>
            <a:endParaRPr lang="en-US"/>
          </a:p>
        </c:txPr>
        <c:crossAx val="201505984"/>
        <c:crosses val="autoZero"/>
        <c:auto val="1"/>
        <c:lblOffset val="100"/>
        <c:baseTimeUnit val="months"/>
        <c:majorUnit val="3"/>
        <c:majorTimeUnit val="months"/>
      </c:dateAx>
      <c:valAx>
        <c:axId val="201505984"/>
        <c:scaling>
          <c:orientation val="minMax"/>
          <c:max val="130"/>
          <c:min val="0"/>
        </c:scaling>
        <c:delete val="0"/>
        <c:axPos val="l"/>
        <c:majorGridlines>
          <c:spPr>
            <a:ln w="3175" cap="flat" cmpd="sng" algn="ctr">
              <a:solidFill>
                <a:srgbClr val="C0C0C0"/>
              </a:solidFill>
              <a:prstDash val="sysDash"/>
              <a:round/>
              <a:headEnd type="none" w="med" len="med"/>
              <a:tailEnd type="none" w="med" len="med"/>
            </a:ln>
            <a:effectLst/>
          </c:spPr>
        </c:majorGridlines>
        <c:minorGridlines>
          <c:spPr>
            <a:ln w="9525" cap="flat" cmpd="sng" algn="ctr">
              <a:solidFill>
                <a:schemeClr val="tx1">
                  <a:lumMod val="5000"/>
                  <a:lumOff val="95000"/>
                </a:schemeClr>
              </a:solidFill>
              <a:round/>
            </a:ln>
            <a:effectLst/>
          </c:spPr>
        </c:minorGridlines>
        <c:numFmt formatCode="0" sourceLinked="0"/>
        <c:majorTickMark val="none"/>
        <c:minorTickMark val="none"/>
        <c:tickLblPos val="nextTo"/>
        <c:spPr>
          <a:noFill/>
          <a:ln w="3175" cap="flat" cmpd="sng" algn="ctr">
            <a:noFill/>
            <a:prstDash val="solid"/>
            <a:round/>
            <a:headEnd type="none" w="med" len="med"/>
            <a:tailEnd type="none" w="med" len="med"/>
          </a:ln>
          <a:effectLst/>
          <a:extLst>
            <a:ext uri="{91240B29-F687-4F45-9708-019B960494DF}">
              <a14:hiddenLine xmlns:a14="http://schemas.microsoft.com/office/drawing/2010/main" w="3175" cap="flat" cmpd="sng" algn="ctr">
                <a:solidFill>
                  <a:srgbClr val="B3B3B3"/>
                </a:solidFill>
                <a:prstDash val="solid"/>
                <a:round/>
                <a:headEnd type="none" w="med" len="med"/>
                <a:tailEnd type="none" w="med" len="med"/>
              </a14:hiddenLine>
            </a:ext>
          </a:extLst>
        </c:spPr>
        <c:txPr>
          <a:bodyPr rot="-60000000" spcFirstLastPara="1" vertOverflow="ellipsis" vert="horz" wrap="square" anchor="ctr" anchorCtr="1"/>
          <a:lstStyle/>
          <a:p>
            <a:pPr>
              <a:defRPr sz="1100" b="0" i="0" u="none" strike="noStrike" kern="1200" baseline="0">
                <a:solidFill>
                  <a:srgbClr val="000000"/>
                </a:solidFill>
                <a:latin typeface="Arial" panose="020B0604020202020204" pitchFamily="34" charset="0"/>
                <a:ea typeface="+mn-ea"/>
                <a:cs typeface="Arial" panose="020B0604020202020204" pitchFamily="34" charset="0"/>
              </a:defRPr>
            </a:pPr>
            <a:endParaRPr lang="en-US"/>
          </a:p>
        </c:txPr>
        <c:crossAx val="1329230688"/>
        <c:crosses val="autoZero"/>
        <c:crossBetween val="between"/>
        <c:minorUnit val="5"/>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rgbClr val="FFFFFF">
        <a:lumMod val="100000"/>
        <a:alpha val="0"/>
      </a:srgbClr>
    </a:solidFill>
    <a:ln w="25400" cap="flat" cmpd="sng" algn="ctr">
      <a:noFill/>
      <a:round/>
    </a:ln>
    <a:effectLst/>
  </c:spPr>
  <c:txPr>
    <a:bodyPr/>
    <a:lstStyle/>
    <a:p>
      <a:pPr>
        <a:defRPr sz="1100">
          <a:solidFill>
            <a:srgbClr val="000000"/>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drawings/drawing1.xml><?xml version="1.0" encoding="utf-8"?>
<c:userShapes xmlns:c="http://schemas.openxmlformats.org/drawingml/2006/chart">
  <cdr:relSizeAnchor xmlns:cdr="http://schemas.openxmlformats.org/drawingml/2006/chartDrawing">
    <cdr:from>
      <cdr:x>0.32155</cdr:x>
      <cdr:y>0.01573</cdr:y>
    </cdr:from>
    <cdr:to>
      <cdr:x>0.72143</cdr:x>
      <cdr:y>0.16611</cdr:y>
    </cdr:to>
    <cdr:sp macro="" textlink="">
      <cdr:nvSpPr>
        <cdr:cNvPr id="2" name="TextBox 1">
          <a:extLst xmlns:a="http://schemas.openxmlformats.org/drawingml/2006/main">
            <a:ext uri="{FF2B5EF4-FFF2-40B4-BE49-F238E27FC236}">
              <a16:creationId xmlns:a16="http://schemas.microsoft.com/office/drawing/2014/main" id="{CB269DF8-F039-4142-8AFF-3781B867A22E}"/>
            </a:ext>
          </a:extLst>
        </cdr:cNvPr>
        <cdr:cNvSpPr txBox="1"/>
      </cdr:nvSpPr>
      <cdr:spPr>
        <a:xfrm xmlns:a="http://schemas.openxmlformats.org/drawingml/2006/main">
          <a:off x="2164229" y="38184"/>
          <a:ext cx="2691408" cy="365163"/>
        </a:xfrm>
        <a:prstGeom xmlns:a="http://schemas.openxmlformats.org/drawingml/2006/main" prst="rect">
          <a:avLst/>
        </a:prstGeom>
        <a:noFill xmlns:a="http://schemas.openxmlformats.org/drawingml/2006/main"/>
      </cdr:spPr>
      <cdr:txBody>
        <a:bodyPr xmlns:a="http://schemas.openxmlformats.org/drawingml/2006/main" vertOverflow="clip" wrap="square" rtlCol="0"/>
        <a:lstStyle xmlns:a="http://schemas.openxmlformats.org/drawingml/2006/main"/>
        <a:p xmlns:a="http://schemas.openxmlformats.org/drawingml/2006/main">
          <a:r>
            <a:rPr lang="en-GB" sz="1200" b="0" dirty="0">
              <a:solidFill>
                <a:sysClr val="windowText" lastClr="000000"/>
              </a:solidFill>
            </a:rPr>
            <a:t>Trigger Price under current Article 29a</a:t>
          </a:r>
        </a:p>
      </cdr:txBody>
    </cdr:sp>
  </cdr:relSizeAnchor>
  <cdr:relSizeAnchor xmlns:cdr="http://schemas.openxmlformats.org/drawingml/2006/chartDrawing">
    <cdr:from>
      <cdr:x>0.09333</cdr:x>
      <cdr:y>0.66445</cdr:y>
    </cdr:from>
    <cdr:to>
      <cdr:x>0.36271</cdr:x>
      <cdr:y>0.85583</cdr:y>
    </cdr:to>
    <cdr:sp macro="" textlink="">
      <cdr:nvSpPr>
        <cdr:cNvPr id="3" name="TextBox 2">
          <a:extLst xmlns:a="http://schemas.openxmlformats.org/drawingml/2006/main">
            <a:ext uri="{FF2B5EF4-FFF2-40B4-BE49-F238E27FC236}">
              <a16:creationId xmlns:a16="http://schemas.microsoft.com/office/drawing/2014/main" id="{072C2133-C5BF-47B3-845A-3B76C89BBE48}"/>
            </a:ext>
          </a:extLst>
        </cdr:cNvPr>
        <cdr:cNvSpPr txBox="1"/>
      </cdr:nvSpPr>
      <cdr:spPr>
        <a:xfrm xmlns:a="http://schemas.openxmlformats.org/drawingml/2006/main">
          <a:off x="630583" y="1638866"/>
          <a:ext cx="1820135" cy="472039"/>
        </a:xfrm>
        <a:prstGeom xmlns:a="http://schemas.openxmlformats.org/drawingml/2006/main" prst="rect">
          <a:avLst/>
        </a:prstGeom>
        <a:noFill xmlns:a="http://schemas.openxmlformats.org/drawingml/2006/main"/>
      </cdr:spPr>
      <cdr:txBody>
        <a:bodyPr xmlns:a="http://schemas.openxmlformats.org/drawingml/2006/main" vertOverflow="clip" wrap="square" rtlCol="0"/>
        <a:lstStyle xmlns:a="http://schemas.openxmlformats.org/drawingml/2006/main"/>
        <a:p xmlns:a="http://schemas.openxmlformats.org/drawingml/2006/main">
          <a:r>
            <a:rPr lang="en-GB" sz="1200" b="0">
              <a:solidFill>
                <a:sysClr val="windowText" lastClr="000000"/>
              </a:solidFill>
            </a:rPr>
            <a:t>Actual price</a:t>
          </a:r>
          <a:r>
            <a:rPr lang="en-GB" sz="1200" b="0" baseline="0">
              <a:solidFill>
                <a:sysClr val="windowText" lastClr="000000"/>
              </a:solidFill>
            </a:rPr>
            <a:t> (monthly average)</a:t>
          </a:r>
          <a:endParaRPr lang="en-GB" sz="1200" b="0">
            <a:solidFill>
              <a:sysClr val="windowText" lastClr="000000"/>
            </a:solidFill>
          </a:endParaRPr>
        </a:p>
      </cdr:txBody>
    </cdr:sp>
  </cdr:relSizeAnchor>
  <cdr:relSizeAnchor xmlns:cdr="http://schemas.openxmlformats.org/drawingml/2006/chartDrawing">
    <cdr:from>
      <cdr:x>0.48116</cdr:x>
      <cdr:y>0.09732</cdr:y>
    </cdr:from>
    <cdr:to>
      <cdr:x>0.60402</cdr:x>
      <cdr:y>0.18443</cdr:y>
    </cdr:to>
    <cdr:sp macro="" textlink="">
      <cdr:nvSpPr>
        <cdr:cNvPr id="5" name="TextBox 4">
          <a:extLst xmlns:a="http://schemas.openxmlformats.org/drawingml/2006/main">
            <a:ext uri="{FF2B5EF4-FFF2-40B4-BE49-F238E27FC236}">
              <a16:creationId xmlns:a16="http://schemas.microsoft.com/office/drawing/2014/main" id="{548E417C-7FCD-4837-A611-E1B56D69186B}"/>
            </a:ext>
          </a:extLst>
        </cdr:cNvPr>
        <cdr:cNvSpPr txBox="1"/>
      </cdr:nvSpPr>
      <cdr:spPr>
        <a:xfrm xmlns:a="http://schemas.openxmlformats.org/drawingml/2006/main">
          <a:off x="3268591" y="243484"/>
          <a:ext cx="834664" cy="217962"/>
        </a:xfrm>
        <a:prstGeom xmlns:a="http://schemas.openxmlformats.org/drawingml/2006/main" prst="rect">
          <a:avLst/>
        </a:prstGeom>
        <a:noFill xmlns:a="http://schemas.openxmlformats.org/drawingml/2006/main"/>
      </cdr:spPr>
      <cdr:txBody>
        <a:bodyPr xmlns:a="http://schemas.openxmlformats.org/drawingml/2006/main" vertOverflow="clip" wrap="square" rtlCol="0"/>
        <a:lstStyle xmlns:a="http://schemas.openxmlformats.org/drawingml/2006/main"/>
        <a:p xmlns:a="http://schemas.openxmlformats.org/drawingml/2006/main">
          <a:r>
            <a:rPr lang="en-GB" sz="1200" b="0">
              <a:solidFill>
                <a:sysClr val="windowText" lastClr="000000"/>
              </a:solidFill>
            </a:rPr>
            <a:t>Future</a:t>
          </a:r>
        </a:p>
      </cdr:txBody>
    </cdr:sp>
  </cdr:relSizeAnchor>
  <cdr:relSizeAnchor xmlns:cdr="http://schemas.openxmlformats.org/drawingml/2006/chartDrawing">
    <cdr:from>
      <cdr:x>0.36716</cdr:x>
      <cdr:y>0.09939</cdr:y>
    </cdr:from>
    <cdr:to>
      <cdr:x>0.48358</cdr:x>
      <cdr:y>0.22857</cdr:y>
    </cdr:to>
    <cdr:sp macro="" textlink="">
      <cdr:nvSpPr>
        <cdr:cNvPr id="6" name="TextBox 5">
          <a:extLst xmlns:a="http://schemas.openxmlformats.org/drawingml/2006/main">
            <a:ext uri="{FF2B5EF4-FFF2-40B4-BE49-F238E27FC236}">
              <a16:creationId xmlns:a16="http://schemas.microsoft.com/office/drawing/2014/main" id="{AB54121E-AEDF-4C49-911D-17BF8091BA69}"/>
            </a:ext>
          </a:extLst>
        </cdr:cNvPr>
        <cdr:cNvSpPr txBox="1"/>
      </cdr:nvSpPr>
      <cdr:spPr>
        <a:xfrm xmlns:a="http://schemas.openxmlformats.org/drawingml/2006/main">
          <a:off x="3301356" y="265073"/>
          <a:ext cx="1046802" cy="344527"/>
        </a:xfrm>
        <a:prstGeom xmlns:a="http://schemas.openxmlformats.org/drawingml/2006/main" prst="rect">
          <a:avLst/>
        </a:prstGeom>
        <a:noFill xmlns:a="http://schemas.openxmlformats.org/drawingml/2006/main"/>
      </cdr:spPr>
      <cdr:txBody>
        <a:bodyPr xmlns:a="http://schemas.openxmlformats.org/drawingml/2006/main" vertOverflow="clip" wrap="square" rtlCol="0"/>
        <a:lstStyle xmlns:a="http://schemas.openxmlformats.org/drawingml/2006/main"/>
        <a:p xmlns:a="http://schemas.openxmlformats.org/drawingml/2006/main">
          <a:r>
            <a:rPr lang="en-GB" sz="1200" b="0" dirty="0">
              <a:solidFill>
                <a:sysClr val="windowText" lastClr="000000"/>
              </a:solidFill>
            </a:rPr>
            <a:t>Historic</a:t>
          </a:r>
        </a:p>
      </cdr:txBody>
    </cdr:sp>
  </cdr:relSizeAnchor>
  <cdr:relSizeAnchor xmlns:cdr="http://schemas.openxmlformats.org/drawingml/2006/chartDrawing">
    <cdr:from>
      <cdr:x>0.35523</cdr:x>
      <cdr:y>0.18866</cdr:y>
    </cdr:from>
    <cdr:to>
      <cdr:x>0.46042</cdr:x>
      <cdr:y>0.18866</cdr:y>
    </cdr:to>
    <cdr:cxnSp macro="">
      <cdr:nvCxnSpPr>
        <cdr:cNvPr id="8" name="Straight Arrow Connector 7">
          <a:extLst xmlns:a="http://schemas.openxmlformats.org/drawingml/2006/main">
            <a:ext uri="{FF2B5EF4-FFF2-40B4-BE49-F238E27FC236}">
              <a16:creationId xmlns:a16="http://schemas.microsoft.com/office/drawing/2014/main" id="{8FFB7CF1-4556-4E6F-85E1-8C89DE16C817}"/>
            </a:ext>
          </a:extLst>
        </cdr:cNvPr>
        <cdr:cNvCxnSpPr/>
      </cdr:nvCxnSpPr>
      <cdr:spPr>
        <a:xfrm xmlns:a="http://schemas.openxmlformats.org/drawingml/2006/main" flipH="1">
          <a:off x="2413151" y="472024"/>
          <a:ext cx="714577" cy="0"/>
        </a:xfrm>
        <a:prstGeom xmlns:a="http://schemas.openxmlformats.org/drawingml/2006/main" prst="straightConnector1">
          <a:avLst/>
        </a:prstGeom>
        <a:ln xmlns:a="http://schemas.openxmlformats.org/drawingml/2006/main">
          <a:solidFill>
            <a:schemeClr val="accent6"/>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0.48554</cdr:x>
      <cdr:y>0.18866</cdr:y>
    </cdr:from>
    <cdr:to>
      <cdr:x>0.57468</cdr:x>
      <cdr:y>0.18866</cdr:y>
    </cdr:to>
    <cdr:cxnSp macro="">
      <cdr:nvCxnSpPr>
        <cdr:cNvPr id="9" name="Straight Arrow Connector 8">
          <a:extLst xmlns:a="http://schemas.openxmlformats.org/drawingml/2006/main">
            <a:ext uri="{FF2B5EF4-FFF2-40B4-BE49-F238E27FC236}">
              <a16:creationId xmlns:a16="http://schemas.microsoft.com/office/drawing/2014/main" id="{DCEF6240-E41F-4AF1-8F9B-A390C0B9D1BA}"/>
            </a:ext>
          </a:extLst>
        </cdr:cNvPr>
        <cdr:cNvCxnSpPr/>
      </cdr:nvCxnSpPr>
      <cdr:spPr>
        <a:xfrm xmlns:a="http://schemas.openxmlformats.org/drawingml/2006/main">
          <a:off x="3298402" y="472024"/>
          <a:ext cx="605545" cy="0"/>
        </a:xfrm>
        <a:prstGeom xmlns:a="http://schemas.openxmlformats.org/drawingml/2006/main" prst="straightConnector1">
          <a:avLst/>
        </a:prstGeom>
        <a:ln xmlns:a="http://schemas.openxmlformats.org/drawingml/2006/main">
          <a:solidFill>
            <a:schemeClr val="accent5"/>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0.61671</cdr:x>
      <cdr:y>0.55127</cdr:y>
    </cdr:from>
    <cdr:to>
      <cdr:x>0.89908</cdr:x>
      <cdr:y>0.81672</cdr:y>
    </cdr:to>
    <cdr:sp macro="" textlink="">
      <cdr:nvSpPr>
        <cdr:cNvPr id="12" name="TextBox 1">
          <a:extLst xmlns:a="http://schemas.openxmlformats.org/drawingml/2006/main">
            <a:ext uri="{FF2B5EF4-FFF2-40B4-BE49-F238E27FC236}">
              <a16:creationId xmlns:a16="http://schemas.microsoft.com/office/drawing/2014/main" id="{A30437DC-8457-4049-8820-30EB1F4BC829}"/>
            </a:ext>
          </a:extLst>
        </cdr:cNvPr>
        <cdr:cNvSpPr txBox="1"/>
      </cdr:nvSpPr>
      <cdr:spPr>
        <a:xfrm xmlns:a="http://schemas.openxmlformats.org/drawingml/2006/main">
          <a:off x="4189438" y="1379290"/>
          <a:ext cx="1918209" cy="664134"/>
        </a:xfrm>
        <a:prstGeom xmlns:a="http://schemas.openxmlformats.org/drawingml/2006/main" prst="rect">
          <a:avLst/>
        </a:prstGeom>
        <a:noFill xmlns:a="http://schemas.openxmlformats.org/drawingml/2006/mai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200" b="0">
              <a:solidFill>
                <a:sysClr val="windowText" lastClr="000000"/>
              </a:solidFill>
            </a:rPr>
            <a:t>Trigger Price under proposed amendment to Article 29a</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203A1F0-41C2-45F2-BE12-F12B02C6C2C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095B4A49-57B3-4360-B8B2-611FC3D2962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8307CBE-A7F3-4EE8-A036-700D779CFC28}" type="datetimeFigureOut">
              <a:rPr lang="en-US" smtClean="0"/>
              <a:t>2/25/2022</a:t>
            </a:fld>
            <a:endParaRPr lang="en-US" dirty="0"/>
          </a:p>
        </p:txBody>
      </p:sp>
      <p:sp>
        <p:nvSpPr>
          <p:cNvPr id="4" name="Footer Placeholder 3">
            <a:extLst>
              <a:ext uri="{FF2B5EF4-FFF2-40B4-BE49-F238E27FC236}">
                <a16:creationId xmlns:a16="http://schemas.microsoft.com/office/drawing/2014/main" id="{5E2C23DC-79AB-4757-AB8A-76B336F4F38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3C4AE23-82F2-4CA9-AD69-204BF81DCCE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F68F83C-255D-42F8-A41D-AF26BB6B23C7}" type="slidenum">
              <a:rPr lang="en-US" smtClean="0"/>
              <a:t>‹#›</a:t>
            </a:fld>
            <a:endParaRPr lang="en-US" dirty="0"/>
          </a:p>
        </p:txBody>
      </p:sp>
    </p:spTree>
    <p:extLst>
      <p:ext uri="{BB962C8B-B14F-4D97-AF65-F5344CB8AC3E}">
        <p14:creationId xmlns:p14="http://schemas.microsoft.com/office/powerpoint/2010/main" val="8759228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DD9C81-ABBB-4F6C-B990-C0CB418B944E}" type="datetimeFigureOut">
              <a:rPr lang="en-US" smtClean="0"/>
              <a:t>2/25/2022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a:t>Fifth level</a:t>
            </a:r>
            <a:endParaRPr lang="en-US"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3C0FF5-A181-4807-820F-B1DC30B8B01A}" type="slidenum">
              <a:rPr lang="en-US" smtClean="0"/>
              <a:t>‹#›</a:t>
            </a:fld>
            <a:endParaRPr lang="en-US" dirty="0"/>
          </a:p>
        </p:txBody>
      </p:sp>
    </p:spTree>
    <p:extLst>
      <p:ext uri="{BB962C8B-B14F-4D97-AF65-F5344CB8AC3E}">
        <p14:creationId xmlns:p14="http://schemas.microsoft.com/office/powerpoint/2010/main" val="2513561194"/>
      </p:ext>
    </p:extLst>
  </p:cSld>
  <p:clrMap bg1="lt1" tx1="dk1" bg2="lt2" tx2="dk2" accent1="accent1" accent2="accent2" accent3="accent3" accent4="accent4" accent5="accent5" accent6="accent6" hlink="hlink" folHlink="folHlink"/>
  <p:notesStyle>
    <a:lvl1pPr marL="0" algn="l" defTabSz="715792" rtl="0" eaLnBrk="1" latinLnBrk="0" hangingPunct="1">
      <a:defRPr sz="939" kern="1200">
        <a:solidFill>
          <a:schemeClr val="tx1"/>
        </a:solidFill>
        <a:latin typeface="+mn-lt"/>
        <a:ea typeface="+mn-ea"/>
        <a:cs typeface="+mn-cs"/>
      </a:defRPr>
    </a:lvl1pPr>
    <a:lvl2pPr marL="357896" algn="l" defTabSz="715792" rtl="0" eaLnBrk="1" latinLnBrk="0" hangingPunct="1">
      <a:defRPr sz="939" kern="1200">
        <a:solidFill>
          <a:schemeClr val="tx1"/>
        </a:solidFill>
        <a:latin typeface="+mn-lt"/>
        <a:ea typeface="+mn-ea"/>
        <a:cs typeface="+mn-cs"/>
      </a:defRPr>
    </a:lvl2pPr>
    <a:lvl3pPr marL="715792" algn="l" defTabSz="715792" rtl="0" eaLnBrk="1" latinLnBrk="0" hangingPunct="1">
      <a:defRPr sz="939" kern="1200">
        <a:solidFill>
          <a:schemeClr val="tx1"/>
        </a:solidFill>
        <a:latin typeface="+mn-lt"/>
        <a:ea typeface="+mn-ea"/>
        <a:cs typeface="+mn-cs"/>
      </a:defRPr>
    </a:lvl3pPr>
    <a:lvl4pPr marL="1073688" algn="l" defTabSz="715792" rtl="0" eaLnBrk="1" latinLnBrk="0" hangingPunct="1">
      <a:defRPr sz="939" kern="1200">
        <a:solidFill>
          <a:schemeClr val="tx1"/>
        </a:solidFill>
        <a:latin typeface="+mn-lt"/>
        <a:ea typeface="+mn-ea"/>
        <a:cs typeface="+mn-cs"/>
      </a:defRPr>
    </a:lvl4pPr>
    <a:lvl5pPr marL="1431585" algn="l" defTabSz="715792" rtl="0" eaLnBrk="1" latinLnBrk="0" hangingPunct="1">
      <a:defRPr sz="939" kern="1200">
        <a:solidFill>
          <a:schemeClr val="tx1"/>
        </a:solidFill>
        <a:latin typeface="+mn-lt"/>
        <a:ea typeface="+mn-ea"/>
        <a:cs typeface="+mn-cs"/>
      </a:defRPr>
    </a:lvl5pPr>
    <a:lvl6pPr marL="1789481" algn="l" defTabSz="715792" rtl="0" eaLnBrk="1" latinLnBrk="0" hangingPunct="1">
      <a:defRPr sz="939" kern="1200">
        <a:solidFill>
          <a:schemeClr val="tx1"/>
        </a:solidFill>
        <a:latin typeface="+mn-lt"/>
        <a:ea typeface="+mn-ea"/>
        <a:cs typeface="+mn-cs"/>
      </a:defRPr>
    </a:lvl6pPr>
    <a:lvl7pPr marL="2147377" algn="l" defTabSz="715792" rtl="0" eaLnBrk="1" latinLnBrk="0" hangingPunct="1">
      <a:defRPr sz="939" kern="1200">
        <a:solidFill>
          <a:schemeClr val="tx1"/>
        </a:solidFill>
        <a:latin typeface="+mn-lt"/>
        <a:ea typeface="+mn-ea"/>
        <a:cs typeface="+mn-cs"/>
      </a:defRPr>
    </a:lvl7pPr>
    <a:lvl8pPr marL="2505273" algn="l" defTabSz="715792" rtl="0" eaLnBrk="1" latinLnBrk="0" hangingPunct="1">
      <a:defRPr sz="939" kern="1200">
        <a:solidFill>
          <a:schemeClr val="tx1"/>
        </a:solidFill>
        <a:latin typeface="+mn-lt"/>
        <a:ea typeface="+mn-ea"/>
        <a:cs typeface="+mn-cs"/>
      </a:defRPr>
    </a:lvl8pPr>
    <a:lvl9pPr marL="2863169" algn="l" defTabSz="715792" rtl="0" eaLnBrk="1" latinLnBrk="0" hangingPunct="1">
      <a:defRPr sz="93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3C0FF5-A181-4807-820F-B1DC30B8B01A}" type="slidenum">
              <a:rPr lang="en-US" smtClean="0"/>
              <a:t>0</a:t>
            </a:fld>
            <a:endParaRPr lang="en-US" dirty="0"/>
          </a:p>
        </p:txBody>
      </p:sp>
    </p:spTree>
    <p:extLst>
      <p:ext uri="{BB962C8B-B14F-4D97-AF65-F5344CB8AC3E}">
        <p14:creationId xmlns:p14="http://schemas.microsoft.com/office/powerpoint/2010/main" val="2678366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3C0FF5-A181-4807-820F-B1DC30B8B01A}" type="slidenum">
              <a:rPr lang="en-US" smtClean="0"/>
              <a:t>1</a:t>
            </a:fld>
            <a:endParaRPr lang="en-US" dirty="0"/>
          </a:p>
        </p:txBody>
      </p:sp>
    </p:spTree>
    <p:extLst>
      <p:ext uri="{BB962C8B-B14F-4D97-AF65-F5344CB8AC3E}">
        <p14:creationId xmlns:p14="http://schemas.microsoft.com/office/powerpoint/2010/main" val="911413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3C0FF5-A181-4807-820F-B1DC30B8B01A}" type="slidenum">
              <a:rPr lang="en-US" smtClean="0"/>
              <a:t>3</a:t>
            </a:fld>
            <a:endParaRPr lang="en-US" dirty="0"/>
          </a:p>
        </p:txBody>
      </p:sp>
    </p:spTree>
    <p:extLst>
      <p:ext uri="{BB962C8B-B14F-4D97-AF65-F5344CB8AC3E}">
        <p14:creationId xmlns:p14="http://schemas.microsoft.com/office/powerpoint/2010/main" val="28060370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vmlDrawing" Target="../drawings/vmlDrawing9.vml"/><Relationship Id="rId6" Type="http://schemas.openxmlformats.org/officeDocument/2006/relationships/image" Target="../media/image1.emf"/><Relationship Id="rId5" Type="http://schemas.openxmlformats.org/officeDocument/2006/relationships/oleObject" Target="../embeddings/oleObject9.bin"/><Relationship Id="rId4"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vmlDrawing" Target="../drawings/vmlDrawing10.vml"/><Relationship Id="rId6" Type="http://schemas.openxmlformats.org/officeDocument/2006/relationships/image" Target="../media/image1.emf"/><Relationship Id="rId5" Type="http://schemas.openxmlformats.org/officeDocument/2006/relationships/oleObject" Target="../embeddings/oleObject10.bin"/><Relationship Id="rId4"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vmlDrawing" Target="../drawings/vmlDrawing11.vml"/><Relationship Id="rId6" Type="http://schemas.openxmlformats.org/officeDocument/2006/relationships/image" Target="../media/image1.emf"/><Relationship Id="rId5" Type="http://schemas.openxmlformats.org/officeDocument/2006/relationships/oleObject" Target="../embeddings/oleObject11.bin"/><Relationship Id="rId4"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vmlDrawing" Target="../drawings/vmlDrawing12.vml"/><Relationship Id="rId6" Type="http://schemas.openxmlformats.org/officeDocument/2006/relationships/image" Target="../media/image1.emf"/><Relationship Id="rId5" Type="http://schemas.openxmlformats.org/officeDocument/2006/relationships/oleObject" Target="../embeddings/oleObject12.bin"/><Relationship Id="rId4"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emf"/><Relationship Id="rId7" Type="http://schemas.openxmlformats.org/officeDocument/2006/relationships/image" Target="../media/image7.png"/><Relationship Id="rId2" Type="http://schemas.openxmlformats.org/officeDocument/2006/relationships/image" Target="../media/image2.emf"/><Relationship Id="rId1" Type="http://schemas.openxmlformats.org/officeDocument/2006/relationships/slideMaster" Target="../slideMasters/slideMaster1.xml"/><Relationship Id="rId6" Type="http://schemas.openxmlformats.org/officeDocument/2006/relationships/hyperlink" Target="https://about.bnef.com/mobile/" TargetMode="External"/><Relationship Id="rId5" Type="http://schemas.openxmlformats.org/officeDocument/2006/relationships/hyperlink" Target="mailto:support.bnef@bloomberg.net" TargetMode="External"/><Relationship Id="rId4" Type="http://schemas.openxmlformats.org/officeDocument/2006/relationships/hyperlink" Target="https://bloom.bg/29jlB0k" TargetMode="Externa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vmlDrawing" Target="../drawings/vmlDrawing4.vml"/><Relationship Id="rId6" Type="http://schemas.openxmlformats.org/officeDocument/2006/relationships/image" Target="../media/image1.emf"/><Relationship Id="rId5" Type="http://schemas.openxmlformats.org/officeDocument/2006/relationships/oleObject" Target="../embeddings/oleObject4.bin"/><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vmlDrawing" Target="../drawings/vmlDrawing5.vml"/><Relationship Id="rId6" Type="http://schemas.openxmlformats.org/officeDocument/2006/relationships/image" Target="../media/image1.emf"/><Relationship Id="rId5" Type="http://schemas.openxmlformats.org/officeDocument/2006/relationships/oleObject" Target="../embeddings/oleObject5.bin"/><Relationship Id="rId4"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vmlDrawing" Target="../drawings/vmlDrawing6.vml"/><Relationship Id="rId6" Type="http://schemas.openxmlformats.org/officeDocument/2006/relationships/image" Target="../media/image1.emf"/><Relationship Id="rId5" Type="http://schemas.openxmlformats.org/officeDocument/2006/relationships/oleObject" Target="../embeddings/oleObject6.bin"/><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vmlDrawing" Target="../drawings/vmlDrawing7.vml"/><Relationship Id="rId6" Type="http://schemas.openxmlformats.org/officeDocument/2006/relationships/image" Target="../media/image1.emf"/><Relationship Id="rId5" Type="http://schemas.openxmlformats.org/officeDocument/2006/relationships/oleObject" Target="../embeddings/oleObject7.bin"/><Relationship Id="rId4"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vmlDrawing" Target="../drawings/vmlDrawing8.vml"/><Relationship Id="rId6" Type="http://schemas.openxmlformats.org/officeDocument/2006/relationships/image" Target="../media/image1.emf"/><Relationship Id="rId5" Type="http://schemas.openxmlformats.org/officeDocument/2006/relationships/oleObject" Target="../embeddings/oleObject8.bin"/><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 name="ctsLYN" hidden="1"/>
          <p:cNvSpPr/>
          <p:nvPr userDrawn="1"/>
        </p:nvSpPr>
        <p:spPr>
          <a:xfrm>
            <a:off x="0" y="0"/>
            <a:ext cx="0" cy="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39"/>
              <a:t>Title Slide</a:t>
            </a:r>
            <a:endParaRPr lang="en-US" sz="639" dirty="0"/>
          </a:p>
        </p:txBody>
      </p:sp>
      <p:pic>
        <p:nvPicPr>
          <p:cNvPr id="6" name="DotsGrid"/>
          <p:cNvPicPr>
            <a:picLocks noChangeAspect="1"/>
          </p:cNvPicPr>
          <p:nvPr userDrawn="1"/>
        </p:nvPicPr>
        <p:blipFill>
          <a:blip r:embed="rId2"/>
          <a:stretch>
            <a:fillRect/>
          </a:stretch>
        </p:blipFill>
        <p:spPr>
          <a:xfrm>
            <a:off x="0" y="0"/>
            <a:ext cx="9144000" cy="5148322"/>
          </a:xfrm>
          <a:prstGeom prst="rect">
            <a:avLst/>
          </a:prstGeom>
        </p:spPr>
      </p:pic>
      <p:sp>
        <p:nvSpPr>
          <p:cNvPr id="9" name="ctsTitleImageBox"/>
          <p:cNvSpPr>
            <a:spLocks/>
          </p:cNvSpPr>
          <p:nvPr userDrawn="1"/>
        </p:nvSpPr>
        <p:spPr>
          <a:xfrm>
            <a:off x="6350400" y="0"/>
            <a:ext cx="2793600" cy="2596808"/>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639" noProof="0" dirty="0"/>
          </a:p>
        </p:txBody>
      </p:sp>
      <p:grpSp>
        <p:nvGrpSpPr>
          <p:cNvPr id="20" name="WhiteShapeOverlay"/>
          <p:cNvGrpSpPr/>
          <p:nvPr userDrawn="1"/>
        </p:nvGrpSpPr>
        <p:grpSpPr>
          <a:xfrm>
            <a:off x="-7896" y="-6485"/>
            <a:ext cx="9151896" cy="5160376"/>
            <a:chOff x="-7896" y="-6485"/>
            <a:chExt cx="9151896" cy="5160376"/>
          </a:xfrm>
          <a:solidFill>
            <a:schemeClr val="bg1"/>
          </a:solidFill>
        </p:grpSpPr>
        <p:sp>
          <p:nvSpPr>
            <p:cNvPr id="12" name="Freeform: Shape 11"/>
            <p:cNvSpPr/>
            <p:nvPr userDrawn="1"/>
          </p:nvSpPr>
          <p:spPr>
            <a:xfrm>
              <a:off x="-7896" y="-6485"/>
              <a:ext cx="7255329" cy="2593818"/>
            </a:xfrm>
            <a:custGeom>
              <a:avLst/>
              <a:gdLst>
                <a:gd name="connsiteX0" fmla="*/ 0 w 7284027"/>
                <a:gd name="connsiteY0" fmla="*/ 2566555 h 2566555"/>
                <a:gd name="connsiteX1" fmla="*/ 6348846 w 7284027"/>
                <a:gd name="connsiteY1" fmla="*/ 2566555 h 2566555"/>
                <a:gd name="connsiteX2" fmla="*/ 7284027 w 7284027"/>
                <a:gd name="connsiteY2" fmla="*/ 0 h 2566555"/>
                <a:gd name="connsiteX3" fmla="*/ 31173 w 7284027"/>
                <a:gd name="connsiteY3" fmla="*/ 0 h 2566555"/>
                <a:gd name="connsiteX4" fmla="*/ 0 w 7284027"/>
                <a:gd name="connsiteY4" fmla="*/ 2566555 h 2566555"/>
                <a:gd name="connsiteX0" fmla="*/ 0 w 7284027"/>
                <a:gd name="connsiteY0" fmla="*/ 2566555 h 2566555"/>
                <a:gd name="connsiteX1" fmla="*/ 6369733 w 7284027"/>
                <a:gd name="connsiteY1" fmla="*/ 2566555 h 2566555"/>
                <a:gd name="connsiteX2" fmla="*/ 7284027 w 7284027"/>
                <a:gd name="connsiteY2" fmla="*/ 0 h 2566555"/>
                <a:gd name="connsiteX3" fmla="*/ 31173 w 7284027"/>
                <a:gd name="connsiteY3" fmla="*/ 0 h 2566555"/>
                <a:gd name="connsiteX4" fmla="*/ 0 w 7284027"/>
                <a:gd name="connsiteY4" fmla="*/ 2566555 h 2566555"/>
                <a:gd name="connsiteX0" fmla="*/ 1417 w 7285444"/>
                <a:gd name="connsiteY0" fmla="*/ 2566555 h 2566555"/>
                <a:gd name="connsiteX1" fmla="*/ 6371150 w 7285444"/>
                <a:gd name="connsiteY1" fmla="*/ 2566555 h 2566555"/>
                <a:gd name="connsiteX2" fmla="*/ 7285444 w 7285444"/>
                <a:gd name="connsiteY2" fmla="*/ 0 h 2566555"/>
                <a:gd name="connsiteX3" fmla="*/ 0 w 7285444"/>
                <a:gd name="connsiteY3" fmla="*/ 6433 h 2566555"/>
                <a:gd name="connsiteX4" fmla="*/ 1417 w 7285444"/>
                <a:gd name="connsiteY4" fmla="*/ 2566555 h 2566555"/>
                <a:gd name="connsiteX0" fmla="*/ 7935 w 7291962"/>
                <a:gd name="connsiteY0" fmla="*/ 2566555 h 2566555"/>
                <a:gd name="connsiteX1" fmla="*/ 6377668 w 7291962"/>
                <a:gd name="connsiteY1" fmla="*/ 2566555 h 2566555"/>
                <a:gd name="connsiteX2" fmla="*/ 7291962 w 7291962"/>
                <a:gd name="connsiteY2" fmla="*/ 0 h 2566555"/>
                <a:gd name="connsiteX3" fmla="*/ 0 w 7291962"/>
                <a:gd name="connsiteY3" fmla="*/ 6433 h 2566555"/>
                <a:gd name="connsiteX4" fmla="*/ 7935 w 7291962"/>
                <a:gd name="connsiteY4" fmla="*/ 2566555 h 2566555"/>
                <a:gd name="connsiteX0" fmla="*/ 7935 w 7291962"/>
                <a:gd name="connsiteY0" fmla="*/ 2572988 h 2572988"/>
                <a:gd name="connsiteX1" fmla="*/ 6377668 w 7291962"/>
                <a:gd name="connsiteY1" fmla="*/ 2572988 h 2572988"/>
                <a:gd name="connsiteX2" fmla="*/ 7291962 w 7291962"/>
                <a:gd name="connsiteY2" fmla="*/ 6433 h 2572988"/>
                <a:gd name="connsiteX3" fmla="*/ 0 w 7291962"/>
                <a:gd name="connsiteY3" fmla="*/ 0 h 2572988"/>
                <a:gd name="connsiteX4" fmla="*/ 7935 w 7291962"/>
                <a:gd name="connsiteY4" fmla="*/ 2572988 h 2572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91962" h="2572988">
                  <a:moveTo>
                    <a:pt x="7935" y="2572988"/>
                  </a:moveTo>
                  <a:lnTo>
                    <a:pt x="6377668" y="2572988"/>
                  </a:lnTo>
                  <a:lnTo>
                    <a:pt x="7291962" y="6433"/>
                  </a:lnTo>
                  <a:lnTo>
                    <a:pt x="0" y="0"/>
                  </a:lnTo>
                  <a:cubicBezTo>
                    <a:pt x="472" y="853374"/>
                    <a:pt x="7463" y="1719614"/>
                    <a:pt x="7935" y="257298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Freeform: Shape 17"/>
            <p:cNvSpPr/>
            <p:nvPr userDrawn="1"/>
          </p:nvSpPr>
          <p:spPr>
            <a:xfrm>
              <a:off x="5434445" y="2587336"/>
              <a:ext cx="3709555" cy="2566555"/>
            </a:xfrm>
            <a:custGeom>
              <a:avLst/>
              <a:gdLst>
                <a:gd name="connsiteX0" fmla="*/ 904010 w 3709555"/>
                <a:gd name="connsiteY0" fmla="*/ 0 h 2566555"/>
                <a:gd name="connsiteX1" fmla="*/ 0 w 3709555"/>
                <a:gd name="connsiteY1" fmla="*/ 2566555 h 2566555"/>
                <a:gd name="connsiteX2" fmla="*/ 3709555 w 3709555"/>
                <a:gd name="connsiteY2" fmla="*/ 2566555 h 2566555"/>
                <a:gd name="connsiteX3" fmla="*/ 3709555 w 3709555"/>
                <a:gd name="connsiteY3" fmla="*/ 10391 h 2566555"/>
                <a:gd name="connsiteX4" fmla="*/ 904010 w 3709555"/>
                <a:gd name="connsiteY4" fmla="*/ 0 h 25665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09555" h="2566555">
                  <a:moveTo>
                    <a:pt x="904010" y="0"/>
                  </a:moveTo>
                  <a:lnTo>
                    <a:pt x="0" y="2566555"/>
                  </a:lnTo>
                  <a:lnTo>
                    <a:pt x="3709555" y="2566555"/>
                  </a:lnTo>
                  <a:lnTo>
                    <a:pt x="3709555" y="10391"/>
                  </a:lnTo>
                  <a:lnTo>
                    <a:pt x="90401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3" name="Lines"/>
          <p:cNvGrpSpPr/>
          <p:nvPr userDrawn="1"/>
        </p:nvGrpSpPr>
        <p:grpSpPr>
          <a:xfrm>
            <a:off x="-6348" y="0"/>
            <a:ext cx="9156698" cy="5143500"/>
            <a:chOff x="-6348" y="0"/>
            <a:chExt cx="9156698" cy="5143500"/>
          </a:xfrm>
        </p:grpSpPr>
        <p:sp>
          <p:nvSpPr>
            <p:cNvPr id="15" name="Line 5"/>
            <p:cNvSpPr>
              <a:spLocks noChangeShapeType="1"/>
            </p:cNvSpPr>
            <p:nvPr userDrawn="1"/>
          </p:nvSpPr>
          <p:spPr bwMode="auto">
            <a:xfrm>
              <a:off x="-6348" y="2587333"/>
              <a:ext cx="9156698" cy="0"/>
            </a:xfrm>
            <a:prstGeom prst="line">
              <a:avLst/>
            </a:prstGeom>
            <a:noFill/>
            <a:ln w="12700" cap="flat">
              <a:solidFill>
                <a:schemeClr val="bg2"/>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noAutofit/>
            </a:bodyPr>
            <a:lstStyle/>
            <a:p>
              <a:endParaRPr lang="en-US" noProof="0" dirty="0"/>
            </a:p>
          </p:txBody>
        </p:sp>
        <p:sp>
          <p:nvSpPr>
            <p:cNvPr id="17" name="Line 6"/>
            <p:cNvSpPr>
              <a:spLocks noChangeShapeType="1"/>
            </p:cNvSpPr>
            <p:nvPr userDrawn="1"/>
          </p:nvSpPr>
          <p:spPr bwMode="auto">
            <a:xfrm flipV="1">
              <a:off x="5436096" y="0"/>
              <a:ext cx="1811338" cy="5143500"/>
            </a:xfrm>
            <a:prstGeom prst="line">
              <a:avLst/>
            </a:prstGeom>
            <a:noFill/>
            <a:ln w="12700" cap="flat">
              <a:solidFill>
                <a:schemeClr val="bg2"/>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noAutofit/>
            </a:bodyPr>
            <a:lstStyle/>
            <a:p>
              <a:endParaRPr lang="en-US" noProof="0" dirty="0"/>
            </a:p>
          </p:txBody>
        </p:sp>
      </p:grpSp>
      <p:sp>
        <p:nvSpPr>
          <p:cNvPr id="2" name="ctsTitlePlaceholder"/>
          <p:cNvSpPr>
            <a:spLocks noGrp="1"/>
          </p:cNvSpPr>
          <p:nvPr userDrawn="1">
            <p:ph type="ctrTitle" hasCustomPrompt="1"/>
          </p:nvPr>
        </p:nvSpPr>
        <p:spPr>
          <a:xfrm>
            <a:off x="395535" y="1444904"/>
            <a:ext cx="5470277" cy="1102519"/>
          </a:xfrm>
        </p:spPr>
        <p:txBody>
          <a:bodyPr wrap="square" lIns="0" tIns="0" rIns="0" bIns="36000" anchor="b" anchorCtr="0">
            <a:noAutofit/>
          </a:bodyPr>
          <a:lstStyle>
            <a:lvl1pPr algn="l">
              <a:defRPr sz="4400" b="1" baseline="0"/>
            </a:lvl1pPr>
          </a:lstStyle>
          <a:p>
            <a:r>
              <a:rPr lang="en-US" noProof="0" dirty="0"/>
              <a:t>&lt;Presentation title&gt;</a:t>
            </a:r>
          </a:p>
        </p:txBody>
      </p:sp>
      <p:sp>
        <p:nvSpPr>
          <p:cNvPr id="3" name="ctsSubtitlePlaceholder"/>
          <p:cNvSpPr>
            <a:spLocks noGrp="1"/>
          </p:cNvSpPr>
          <p:nvPr userDrawn="1">
            <p:ph type="subTitle" idx="1" hasCustomPrompt="1"/>
          </p:nvPr>
        </p:nvSpPr>
        <p:spPr>
          <a:xfrm>
            <a:off x="395536" y="2718646"/>
            <a:ext cx="4680983" cy="565146"/>
          </a:xfrm>
          <a:prstGeom prst="rect">
            <a:avLst/>
          </a:prstGeom>
          <a:solidFill>
            <a:schemeClr val="bg1">
              <a:alpha val="50000"/>
            </a:schemeClr>
          </a:solidFill>
        </p:spPr>
        <p:txBody>
          <a:bodyPr wrap="square" lIns="36000" tIns="36000" rIns="36000" bIns="36000">
            <a:spAutoFit/>
          </a:bodyPr>
          <a:lstStyle>
            <a:lvl1pPr marL="0" indent="0" algn="l">
              <a:spcBef>
                <a:spcPts val="0"/>
              </a:spcBef>
              <a:buNone/>
              <a:defRPr sz="1600" b="1" baseline="0">
                <a:solidFill>
                  <a:schemeClr val="accent2"/>
                </a:solidFill>
              </a:defRPr>
            </a:lvl1pPr>
            <a:lvl2pPr marL="342903" indent="0" algn="ctr">
              <a:buNone/>
              <a:defRPr>
                <a:solidFill>
                  <a:schemeClr val="tx1">
                    <a:tint val="75000"/>
                  </a:schemeClr>
                </a:solidFill>
              </a:defRPr>
            </a:lvl2pPr>
            <a:lvl3pPr marL="685804" indent="0" algn="ctr">
              <a:buNone/>
              <a:defRPr>
                <a:solidFill>
                  <a:schemeClr val="tx1">
                    <a:tint val="75000"/>
                  </a:schemeClr>
                </a:solidFill>
              </a:defRPr>
            </a:lvl3pPr>
            <a:lvl4pPr marL="1028707" indent="0" algn="ctr">
              <a:buNone/>
              <a:defRPr>
                <a:solidFill>
                  <a:schemeClr val="tx1">
                    <a:tint val="75000"/>
                  </a:schemeClr>
                </a:solidFill>
              </a:defRPr>
            </a:lvl4pPr>
            <a:lvl5pPr marL="1371609" indent="0" algn="ctr">
              <a:buNone/>
              <a:defRPr>
                <a:solidFill>
                  <a:schemeClr val="tx1">
                    <a:tint val="75000"/>
                  </a:schemeClr>
                </a:solidFill>
              </a:defRPr>
            </a:lvl5pPr>
            <a:lvl6pPr marL="1714511" indent="0" algn="ctr">
              <a:buNone/>
              <a:defRPr>
                <a:solidFill>
                  <a:schemeClr val="tx1">
                    <a:tint val="75000"/>
                  </a:schemeClr>
                </a:solidFill>
              </a:defRPr>
            </a:lvl6pPr>
            <a:lvl7pPr marL="2057413" indent="0" algn="ctr">
              <a:buNone/>
              <a:defRPr>
                <a:solidFill>
                  <a:schemeClr val="tx1">
                    <a:tint val="75000"/>
                  </a:schemeClr>
                </a:solidFill>
              </a:defRPr>
            </a:lvl7pPr>
            <a:lvl8pPr marL="2400316" indent="0" algn="ctr">
              <a:buNone/>
              <a:defRPr>
                <a:solidFill>
                  <a:schemeClr val="tx1">
                    <a:tint val="75000"/>
                  </a:schemeClr>
                </a:solidFill>
              </a:defRPr>
            </a:lvl8pPr>
            <a:lvl9pPr marL="2743218" indent="0" algn="ctr">
              <a:buNone/>
              <a:defRPr>
                <a:solidFill>
                  <a:schemeClr val="tx1">
                    <a:tint val="75000"/>
                  </a:schemeClr>
                </a:solidFill>
              </a:defRPr>
            </a:lvl9pPr>
          </a:lstStyle>
          <a:p>
            <a:r>
              <a:rPr lang="en-US" noProof="0" dirty="0"/>
              <a:t>&lt;Sub title&gt;</a:t>
            </a:r>
          </a:p>
          <a:p>
            <a:endParaRPr lang="en-US" noProof="0" dirty="0"/>
          </a:p>
        </p:txBody>
      </p:sp>
      <p:sp>
        <p:nvSpPr>
          <p:cNvPr id="10" name="Text Placeholder 9"/>
          <p:cNvSpPr>
            <a:spLocks noGrp="1"/>
          </p:cNvSpPr>
          <p:nvPr userDrawn="1">
            <p:ph type="body" sz="quarter" idx="11" hasCustomPrompt="1"/>
          </p:nvPr>
        </p:nvSpPr>
        <p:spPr>
          <a:xfrm>
            <a:off x="395536" y="3363838"/>
            <a:ext cx="2614762" cy="288032"/>
          </a:xfrm>
          <a:solidFill>
            <a:schemeClr val="bg1">
              <a:alpha val="50000"/>
            </a:schemeClr>
          </a:solidFill>
        </p:spPr>
        <p:txBody>
          <a:bodyPr wrap="square" lIns="36000" tIns="36000" rIns="36000" bIns="36000">
            <a:noAutofit/>
          </a:bodyPr>
          <a:lstStyle>
            <a:lvl1pPr marL="0" indent="0">
              <a:buNone/>
              <a:defRPr baseline="0"/>
            </a:lvl1pPr>
          </a:lstStyle>
          <a:p>
            <a:pPr lvl="0"/>
            <a:r>
              <a:rPr lang="en-US" noProof="0" dirty="0"/>
              <a:t>&lt;Insert name&gt;</a:t>
            </a:r>
          </a:p>
        </p:txBody>
      </p:sp>
      <p:sp>
        <p:nvSpPr>
          <p:cNvPr id="5" name="Date Placeholder 4"/>
          <p:cNvSpPr>
            <a:spLocks noGrp="1"/>
          </p:cNvSpPr>
          <p:nvPr userDrawn="1">
            <p:ph type="dt" sz="half" idx="12"/>
          </p:nvPr>
        </p:nvSpPr>
        <p:spPr>
          <a:xfrm>
            <a:off x="395536" y="4585099"/>
            <a:ext cx="1800000" cy="288147"/>
          </a:xfrm>
          <a:prstGeom prst="rect">
            <a:avLst/>
          </a:prstGeom>
          <a:solidFill>
            <a:schemeClr val="bg1">
              <a:alpha val="50000"/>
            </a:schemeClr>
          </a:solidFill>
        </p:spPr>
        <p:txBody>
          <a:bodyPr wrap="square" lIns="36000" tIns="36000" rIns="36000" bIns="36000">
            <a:spAutoFit/>
          </a:bodyPr>
          <a:lstStyle>
            <a:lvl1pPr marL="0" indent="0" rtl="0">
              <a:buFont typeface="Arial" panose="020B0604020202020204" pitchFamily="34" charset="0"/>
              <a:buNone/>
              <a:defRPr sz="1400">
                <a:solidFill>
                  <a:schemeClr val="accent2"/>
                </a:solidFill>
              </a:defRPr>
            </a:lvl1pPr>
          </a:lstStyle>
          <a:p>
            <a:r>
              <a:rPr lang="en-US" dirty="0"/>
              <a:t>&lt;Insert date&gt;</a:t>
            </a:r>
          </a:p>
        </p:txBody>
      </p:sp>
      <p:pic>
        <p:nvPicPr>
          <p:cNvPr id="8" name="Logo">
            <a:extLst>
              <a:ext uri="{FF2B5EF4-FFF2-40B4-BE49-F238E27FC236}">
                <a16:creationId xmlns:a16="http://schemas.microsoft.com/office/drawing/2014/main" id="{62A37627-A374-4528-BC28-AD86AB5295A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rot="5400000">
            <a:off x="7864632" y="3890396"/>
            <a:ext cx="1778400" cy="258222"/>
          </a:xfrm>
          <a:prstGeom prst="rect">
            <a:avLst/>
          </a:prstGeom>
        </p:spPr>
      </p:pic>
    </p:spTree>
    <p:extLst>
      <p:ext uri="{BB962C8B-B14F-4D97-AF65-F5344CB8AC3E}">
        <p14:creationId xmlns:p14="http://schemas.microsoft.com/office/powerpoint/2010/main" val="3006526788"/>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x Boxes">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extLst>
              <p:ext uri="{D42A27DB-BD31-4B8C-83A1-F6EECF244321}">
                <p14:modId xmlns:p14="http://schemas.microsoft.com/office/powerpoint/2010/main" val="328717383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53" name="think-cell Slide" r:id="rId5" imgW="408" imgH="408" progId="TCLayout.ActiveDocument.1">
                  <p:embed/>
                </p:oleObj>
              </mc:Choice>
              <mc:Fallback>
                <p:oleObj name="think-cell Slide" r:id="rId5" imgW="408" imgH="408"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p:cNvSpPr/>
          <p:nvPr userDrawn="1">
            <p:custDataLst>
              <p:tags r:id="rId3"/>
            </p:custDataLst>
          </p:nvPr>
        </p:nvSpPr>
        <p:spPr>
          <a:xfrm>
            <a:off x="0" y="0"/>
            <a:ext cx="158750" cy="15875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2400" b="1" i="0" baseline="0" dirty="0">
              <a:latin typeface="Arial" panose="020B0604020202020204" pitchFamily="34" charset="0"/>
              <a:ea typeface="+mj-ea"/>
              <a:cs typeface="+mj-cs"/>
              <a:sym typeface="Arial" panose="020B0604020202020204" pitchFamily="34" charset="0"/>
            </a:endParaRPr>
          </a:p>
        </p:txBody>
      </p:sp>
      <p:sp>
        <p:nvSpPr>
          <p:cNvPr id="3" name="ctsLYN" hidden="1"/>
          <p:cNvSpPr/>
          <p:nvPr userDrawn="1"/>
        </p:nvSpPr>
        <p:spPr>
          <a:xfrm>
            <a:off x="0" y="0"/>
            <a:ext cx="0" cy="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39"/>
              <a:t>Six Boxes</a:t>
            </a:r>
            <a:endParaRPr lang="en-US" sz="639" dirty="0"/>
          </a:p>
        </p:txBody>
      </p:sp>
      <p:sp>
        <p:nvSpPr>
          <p:cNvPr id="14" name="Content Placeholder 5"/>
          <p:cNvSpPr>
            <a:spLocks noGrp="1"/>
          </p:cNvSpPr>
          <p:nvPr>
            <p:ph sz="quarter" idx="12" hasCustomPrompt="1"/>
          </p:nvPr>
        </p:nvSpPr>
        <p:spPr>
          <a:xfrm>
            <a:off x="6173389" y="1342746"/>
            <a:ext cx="2586387" cy="1373020"/>
          </a:xfrm>
        </p:spPr>
        <p:txBody>
          <a:bodyPr/>
          <a:lstStyle/>
          <a:p>
            <a:pPr lvl="0"/>
            <a:r>
              <a:rPr lang="en-US" dirty="0"/>
              <a:t>Insert text here</a:t>
            </a:r>
          </a:p>
          <a:p>
            <a:pPr lvl="1"/>
            <a:r>
              <a:rPr lang="en-US" dirty="0"/>
              <a:t>Second level</a:t>
            </a:r>
          </a:p>
          <a:p>
            <a:pPr lvl="2"/>
            <a:r>
              <a:rPr lang="en-US" dirty="0"/>
              <a:t>Third level</a:t>
            </a:r>
          </a:p>
          <a:p>
            <a:pPr lvl="3"/>
            <a:r>
              <a:rPr lang="en-US" dirty="0"/>
              <a:t>Fourth level</a:t>
            </a:r>
          </a:p>
        </p:txBody>
      </p:sp>
      <p:sp>
        <p:nvSpPr>
          <p:cNvPr id="15" name="Content Placeholder 5"/>
          <p:cNvSpPr>
            <a:spLocks noGrp="1"/>
          </p:cNvSpPr>
          <p:nvPr>
            <p:ph sz="quarter" idx="13" hasCustomPrompt="1"/>
          </p:nvPr>
        </p:nvSpPr>
        <p:spPr>
          <a:xfrm>
            <a:off x="3278807" y="1342746"/>
            <a:ext cx="2586387" cy="1373020"/>
          </a:xfrm>
        </p:spPr>
        <p:txBody>
          <a:bodyPr/>
          <a:lstStyle/>
          <a:p>
            <a:pPr lvl="0"/>
            <a:r>
              <a:rPr lang="en-US" dirty="0"/>
              <a:t>Insert text here</a:t>
            </a:r>
          </a:p>
          <a:p>
            <a:pPr lvl="1"/>
            <a:r>
              <a:rPr lang="en-US" dirty="0"/>
              <a:t>Second level</a:t>
            </a:r>
          </a:p>
          <a:p>
            <a:pPr lvl="2"/>
            <a:r>
              <a:rPr lang="en-US" dirty="0"/>
              <a:t>Third level</a:t>
            </a:r>
          </a:p>
          <a:p>
            <a:pPr lvl="3"/>
            <a:r>
              <a:rPr lang="en-US" dirty="0"/>
              <a:t>Fourth level</a:t>
            </a:r>
          </a:p>
        </p:txBody>
      </p:sp>
      <p:sp>
        <p:nvSpPr>
          <p:cNvPr id="16" name="Content Placeholder 5"/>
          <p:cNvSpPr>
            <a:spLocks noGrp="1"/>
          </p:cNvSpPr>
          <p:nvPr>
            <p:ph sz="quarter" idx="15" hasCustomPrompt="1"/>
          </p:nvPr>
        </p:nvSpPr>
        <p:spPr>
          <a:xfrm>
            <a:off x="384225" y="1342746"/>
            <a:ext cx="2586387" cy="1373020"/>
          </a:xfrm>
        </p:spPr>
        <p:txBody>
          <a:bodyPr/>
          <a:lstStyle/>
          <a:p>
            <a:pPr lvl="0"/>
            <a:r>
              <a:rPr lang="en-US" dirty="0"/>
              <a:t>Insert text here</a:t>
            </a:r>
          </a:p>
          <a:p>
            <a:pPr lvl="1"/>
            <a:r>
              <a:rPr lang="en-US" dirty="0"/>
              <a:t>Second level</a:t>
            </a:r>
          </a:p>
          <a:p>
            <a:pPr lvl="2"/>
            <a:r>
              <a:rPr lang="en-US" dirty="0"/>
              <a:t>Third level</a:t>
            </a:r>
          </a:p>
          <a:p>
            <a:pPr lvl="3"/>
            <a:r>
              <a:rPr lang="en-US" dirty="0"/>
              <a:t>Fourth level</a:t>
            </a:r>
          </a:p>
        </p:txBody>
      </p:sp>
      <p:sp>
        <p:nvSpPr>
          <p:cNvPr id="17" name="Content Placeholder 5"/>
          <p:cNvSpPr>
            <a:spLocks noGrp="1"/>
          </p:cNvSpPr>
          <p:nvPr>
            <p:ph sz="quarter" idx="16" hasCustomPrompt="1"/>
          </p:nvPr>
        </p:nvSpPr>
        <p:spPr>
          <a:xfrm>
            <a:off x="6173389" y="3216174"/>
            <a:ext cx="2586387" cy="1360302"/>
          </a:xfrm>
        </p:spPr>
        <p:txBody>
          <a:bodyPr/>
          <a:lstStyle/>
          <a:p>
            <a:pPr lvl="0"/>
            <a:r>
              <a:rPr lang="en-US" dirty="0"/>
              <a:t>Insert text here</a:t>
            </a:r>
          </a:p>
          <a:p>
            <a:pPr lvl="1"/>
            <a:r>
              <a:rPr lang="en-US" dirty="0"/>
              <a:t>Second level</a:t>
            </a:r>
          </a:p>
          <a:p>
            <a:pPr lvl="2"/>
            <a:r>
              <a:rPr lang="en-US" dirty="0"/>
              <a:t>Third level</a:t>
            </a:r>
          </a:p>
          <a:p>
            <a:pPr lvl="3"/>
            <a:r>
              <a:rPr lang="en-US" dirty="0"/>
              <a:t>Fourth level</a:t>
            </a:r>
          </a:p>
        </p:txBody>
      </p:sp>
      <p:sp>
        <p:nvSpPr>
          <p:cNvPr id="18" name="Content Placeholder 5"/>
          <p:cNvSpPr>
            <a:spLocks noGrp="1"/>
          </p:cNvSpPr>
          <p:nvPr>
            <p:ph sz="quarter" idx="17" hasCustomPrompt="1"/>
          </p:nvPr>
        </p:nvSpPr>
        <p:spPr>
          <a:xfrm>
            <a:off x="3278807" y="3216174"/>
            <a:ext cx="2586387" cy="1371800"/>
          </a:xfrm>
        </p:spPr>
        <p:txBody>
          <a:bodyPr/>
          <a:lstStyle/>
          <a:p>
            <a:pPr lvl="0"/>
            <a:r>
              <a:rPr lang="en-US" dirty="0"/>
              <a:t>Insert text here</a:t>
            </a:r>
          </a:p>
          <a:p>
            <a:pPr lvl="1"/>
            <a:r>
              <a:rPr lang="en-US" dirty="0"/>
              <a:t>Second level</a:t>
            </a:r>
          </a:p>
          <a:p>
            <a:pPr lvl="2"/>
            <a:r>
              <a:rPr lang="en-US" dirty="0"/>
              <a:t>Third level</a:t>
            </a:r>
          </a:p>
          <a:p>
            <a:pPr lvl="3"/>
            <a:r>
              <a:rPr lang="en-US" dirty="0"/>
              <a:t>Fourth level</a:t>
            </a:r>
          </a:p>
        </p:txBody>
      </p:sp>
      <p:sp>
        <p:nvSpPr>
          <p:cNvPr id="19" name="Content Placeholder 5"/>
          <p:cNvSpPr>
            <a:spLocks noGrp="1"/>
          </p:cNvSpPr>
          <p:nvPr>
            <p:ph sz="quarter" idx="18" hasCustomPrompt="1"/>
          </p:nvPr>
        </p:nvSpPr>
        <p:spPr>
          <a:xfrm>
            <a:off x="384225" y="3216174"/>
            <a:ext cx="2586387" cy="1371800"/>
          </a:xfrm>
        </p:spPr>
        <p:txBody>
          <a:bodyPr/>
          <a:lstStyle/>
          <a:p>
            <a:pPr lvl="0"/>
            <a:r>
              <a:rPr lang="en-US" dirty="0"/>
              <a:t>Insert text here</a:t>
            </a:r>
          </a:p>
          <a:p>
            <a:pPr lvl="1"/>
            <a:r>
              <a:rPr lang="en-US" dirty="0"/>
              <a:t>Second level</a:t>
            </a:r>
          </a:p>
          <a:p>
            <a:pPr lvl="2"/>
            <a:r>
              <a:rPr lang="en-US" dirty="0"/>
              <a:t>Third level</a:t>
            </a:r>
          </a:p>
          <a:p>
            <a:pPr lvl="3"/>
            <a:r>
              <a:rPr lang="en-US" dirty="0"/>
              <a:t>Fourth level</a:t>
            </a:r>
          </a:p>
        </p:txBody>
      </p:sp>
      <p:sp>
        <p:nvSpPr>
          <p:cNvPr id="11" name="Text Placeholder 2"/>
          <p:cNvSpPr>
            <a:spLocks noGrp="1"/>
          </p:cNvSpPr>
          <p:nvPr>
            <p:ph type="body" idx="1" hasCustomPrompt="1"/>
          </p:nvPr>
        </p:nvSpPr>
        <p:spPr>
          <a:xfrm>
            <a:off x="384225" y="1055960"/>
            <a:ext cx="2586387" cy="244939"/>
          </a:xfrm>
          <a:prstGeom prst="rect">
            <a:avLst/>
          </a:prstGeom>
        </p:spPr>
        <p:txBody>
          <a:bodyPr anchor="t" anchorCtr="0">
            <a:noAutofit/>
          </a:bodyPr>
          <a:lstStyle>
            <a:lvl1pPr marL="0" indent="0">
              <a:spcBef>
                <a:spcPts val="0"/>
              </a:spcBef>
              <a:buNone/>
              <a:defRPr sz="1600" b="1" baseline="0">
                <a:solidFill>
                  <a:schemeClr val="accent2"/>
                </a:solidFill>
              </a:defRPr>
            </a:lvl1pPr>
            <a:lvl2pPr marL="342903" indent="0">
              <a:buNone/>
              <a:defRPr sz="1500" b="1"/>
            </a:lvl2pPr>
            <a:lvl3pPr marL="685804" indent="0">
              <a:buNone/>
              <a:defRPr sz="1350" b="1"/>
            </a:lvl3pPr>
            <a:lvl4pPr marL="1028707" indent="0">
              <a:buNone/>
              <a:defRPr sz="1200" b="1"/>
            </a:lvl4pPr>
            <a:lvl5pPr marL="1371609" indent="0">
              <a:buNone/>
              <a:defRPr sz="1200" b="1"/>
            </a:lvl5pPr>
            <a:lvl6pPr marL="1714511" indent="0">
              <a:buNone/>
              <a:defRPr sz="1200" b="1"/>
            </a:lvl6pPr>
            <a:lvl7pPr marL="2057413" indent="0">
              <a:buNone/>
              <a:defRPr sz="1200" b="1"/>
            </a:lvl7pPr>
            <a:lvl8pPr marL="2400316" indent="0">
              <a:buNone/>
              <a:defRPr sz="1200" b="1"/>
            </a:lvl8pPr>
            <a:lvl9pPr marL="2743218" indent="0">
              <a:buNone/>
              <a:defRPr sz="1200" b="1"/>
            </a:lvl9pPr>
          </a:lstStyle>
          <a:p>
            <a:pPr lvl="0"/>
            <a:r>
              <a:rPr lang="en-US" noProof="0" dirty="0"/>
              <a:t>&lt;Insert heading&gt;</a:t>
            </a:r>
          </a:p>
        </p:txBody>
      </p:sp>
      <p:sp>
        <p:nvSpPr>
          <p:cNvPr id="12" name="Text Placeholder 2"/>
          <p:cNvSpPr>
            <a:spLocks noGrp="1"/>
          </p:cNvSpPr>
          <p:nvPr>
            <p:ph type="body" idx="19" hasCustomPrompt="1"/>
          </p:nvPr>
        </p:nvSpPr>
        <p:spPr>
          <a:xfrm>
            <a:off x="3278807" y="1055960"/>
            <a:ext cx="2586387" cy="244939"/>
          </a:xfrm>
          <a:prstGeom prst="rect">
            <a:avLst/>
          </a:prstGeom>
        </p:spPr>
        <p:txBody>
          <a:bodyPr anchor="t" anchorCtr="0">
            <a:noAutofit/>
          </a:bodyPr>
          <a:lstStyle>
            <a:lvl1pPr marL="0" indent="0">
              <a:spcBef>
                <a:spcPts val="0"/>
              </a:spcBef>
              <a:buNone/>
              <a:defRPr sz="1600" b="1" baseline="0">
                <a:solidFill>
                  <a:schemeClr val="accent2"/>
                </a:solidFill>
              </a:defRPr>
            </a:lvl1pPr>
            <a:lvl2pPr marL="342903" indent="0">
              <a:buNone/>
              <a:defRPr sz="1500" b="1"/>
            </a:lvl2pPr>
            <a:lvl3pPr marL="685804" indent="0">
              <a:buNone/>
              <a:defRPr sz="1350" b="1"/>
            </a:lvl3pPr>
            <a:lvl4pPr marL="1028707" indent="0">
              <a:buNone/>
              <a:defRPr sz="1200" b="1"/>
            </a:lvl4pPr>
            <a:lvl5pPr marL="1371609" indent="0">
              <a:buNone/>
              <a:defRPr sz="1200" b="1"/>
            </a:lvl5pPr>
            <a:lvl6pPr marL="1714511" indent="0">
              <a:buNone/>
              <a:defRPr sz="1200" b="1"/>
            </a:lvl6pPr>
            <a:lvl7pPr marL="2057413" indent="0">
              <a:buNone/>
              <a:defRPr sz="1200" b="1"/>
            </a:lvl7pPr>
            <a:lvl8pPr marL="2400316" indent="0">
              <a:buNone/>
              <a:defRPr sz="1200" b="1"/>
            </a:lvl8pPr>
            <a:lvl9pPr marL="2743218" indent="0">
              <a:buNone/>
              <a:defRPr sz="1200" b="1"/>
            </a:lvl9pPr>
          </a:lstStyle>
          <a:p>
            <a:pPr lvl="0"/>
            <a:r>
              <a:rPr lang="en-US" noProof="0" dirty="0"/>
              <a:t>&lt;Insert heading&gt;</a:t>
            </a:r>
          </a:p>
        </p:txBody>
      </p:sp>
      <p:sp>
        <p:nvSpPr>
          <p:cNvPr id="20" name="Text Placeholder 2"/>
          <p:cNvSpPr>
            <a:spLocks noGrp="1"/>
          </p:cNvSpPr>
          <p:nvPr>
            <p:ph type="body" idx="20" hasCustomPrompt="1"/>
          </p:nvPr>
        </p:nvSpPr>
        <p:spPr>
          <a:xfrm>
            <a:off x="6173389" y="1055960"/>
            <a:ext cx="2586387" cy="244939"/>
          </a:xfrm>
          <a:prstGeom prst="rect">
            <a:avLst/>
          </a:prstGeom>
        </p:spPr>
        <p:txBody>
          <a:bodyPr anchor="t" anchorCtr="0">
            <a:noAutofit/>
          </a:bodyPr>
          <a:lstStyle>
            <a:lvl1pPr marL="0" indent="0">
              <a:spcBef>
                <a:spcPts val="0"/>
              </a:spcBef>
              <a:buNone/>
              <a:defRPr sz="1600" b="1" baseline="0">
                <a:solidFill>
                  <a:schemeClr val="accent2"/>
                </a:solidFill>
              </a:defRPr>
            </a:lvl1pPr>
            <a:lvl2pPr marL="342903" indent="0">
              <a:buNone/>
              <a:defRPr sz="1500" b="1"/>
            </a:lvl2pPr>
            <a:lvl3pPr marL="685804" indent="0">
              <a:buNone/>
              <a:defRPr sz="1350" b="1"/>
            </a:lvl3pPr>
            <a:lvl4pPr marL="1028707" indent="0">
              <a:buNone/>
              <a:defRPr sz="1200" b="1"/>
            </a:lvl4pPr>
            <a:lvl5pPr marL="1371609" indent="0">
              <a:buNone/>
              <a:defRPr sz="1200" b="1"/>
            </a:lvl5pPr>
            <a:lvl6pPr marL="1714511" indent="0">
              <a:buNone/>
              <a:defRPr sz="1200" b="1"/>
            </a:lvl6pPr>
            <a:lvl7pPr marL="2057413" indent="0">
              <a:buNone/>
              <a:defRPr sz="1200" b="1"/>
            </a:lvl7pPr>
            <a:lvl8pPr marL="2400316" indent="0">
              <a:buNone/>
              <a:defRPr sz="1200" b="1"/>
            </a:lvl8pPr>
            <a:lvl9pPr marL="2743218" indent="0">
              <a:buNone/>
              <a:defRPr sz="1200" b="1"/>
            </a:lvl9pPr>
          </a:lstStyle>
          <a:p>
            <a:pPr lvl="0"/>
            <a:r>
              <a:rPr lang="en-US" noProof="0" dirty="0"/>
              <a:t>&lt;Insert heading&gt;</a:t>
            </a:r>
          </a:p>
        </p:txBody>
      </p:sp>
      <p:sp>
        <p:nvSpPr>
          <p:cNvPr id="21" name="Text Placeholder 2"/>
          <p:cNvSpPr>
            <a:spLocks noGrp="1"/>
          </p:cNvSpPr>
          <p:nvPr>
            <p:ph type="body" idx="21" hasCustomPrompt="1"/>
          </p:nvPr>
        </p:nvSpPr>
        <p:spPr>
          <a:xfrm>
            <a:off x="384225" y="2936176"/>
            <a:ext cx="2586387" cy="244939"/>
          </a:xfrm>
          <a:prstGeom prst="rect">
            <a:avLst/>
          </a:prstGeom>
        </p:spPr>
        <p:txBody>
          <a:bodyPr anchor="t" anchorCtr="0">
            <a:noAutofit/>
          </a:bodyPr>
          <a:lstStyle>
            <a:lvl1pPr marL="0" indent="0">
              <a:spcBef>
                <a:spcPts val="0"/>
              </a:spcBef>
              <a:buNone/>
              <a:defRPr sz="1600" b="1" baseline="0">
                <a:solidFill>
                  <a:schemeClr val="accent2"/>
                </a:solidFill>
              </a:defRPr>
            </a:lvl1pPr>
            <a:lvl2pPr marL="342903" indent="0">
              <a:buNone/>
              <a:defRPr sz="1500" b="1"/>
            </a:lvl2pPr>
            <a:lvl3pPr marL="685804" indent="0">
              <a:buNone/>
              <a:defRPr sz="1350" b="1"/>
            </a:lvl3pPr>
            <a:lvl4pPr marL="1028707" indent="0">
              <a:buNone/>
              <a:defRPr sz="1200" b="1"/>
            </a:lvl4pPr>
            <a:lvl5pPr marL="1371609" indent="0">
              <a:buNone/>
              <a:defRPr sz="1200" b="1"/>
            </a:lvl5pPr>
            <a:lvl6pPr marL="1714511" indent="0">
              <a:buNone/>
              <a:defRPr sz="1200" b="1"/>
            </a:lvl6pPr>
            <a:lvl7pPr marL="2057413" indent="0">
              <a:buNone/>
              <a:defRPr sz="1200" b="1"/>
            </a:lvl7pPr>
            <a:lvl8pPr marL="2400316" indent="0">
              <a:buNone/>
              <a:defRPr sz="1200" b="1"/>
            </a:lvl8pPr>
            <a:lvl9pPr marL="2743218" indent="0">
              <a:buNone/>
              <a:defRPr sz="1200" b="1"/>
            </a:lvl9pPr>
          </a:lstStyle>
          <a:p>
            <a:pPr lvl="0"/>
            <a:r>
              <a:rPr lang="en-US" noProof="0" dirty="0"/>
              <a:t>&lt;Insert heading&gt;</a:t>
            </a:r>
          </a:p>
        </p:txBody>
      </p:sp>
      <p:sp>
        <p:nvSpPr>
          <p:cNvPr id="22" name="Text Placeholder 2"/>
          <p:cNvSpPr>
            <a:spLocks noGrp="1"/>
          </p:cNvSpPr>
          <p:nvPr>
            <p:ph type="body" idx="22" hasCustomPrompt="1"/>
          </p:nvPr>
        </p:nvSpPr>
        <p:spPr>
          <a:xfrm>
            <a:off x="3278807" y="2936176"/>
            <a:ext cx="2586387" cy="244939"/>
          </a:xfrm>
          <a:prstGeom prst="rect">
            <a:avLst/>
          </a:prstGeom>
        </p:spPr>
        <p:txBody>
          <a:bodyPr anchor="t" anchorCtr="0">
            <a:noAutofit/>
          </a:bodyPr>
          <a:lstStyle>
            <a:lvl1pPr marL="0" indent="0">
              <a:spcBef>
                <a:spcPts val="0"/>
              </a:spcBef>
              <a:buNone/>
              <a:defRPr sz="1600" b="1" baseline="0">
                <a:solidFill>
                  <a:schemeClr val="accent2"/>
                </a:solidFill>
              </a:defRPr>
            </a:lvl1pPr>
            <a:lvl2pPr marL="342903" indent="0">
              <a:buNone/>
              <a:defRPr sz="1500" b="1"/>
            </a:lvl2pPr>
            <a:lvl3pPr marL="685804" indent="0">
              <a:buNone/>
              <a:defRPr sz="1350" b="1"/>
            </a:lvl3pPr>
            <a:lvl4pPr marL="1028707" indent="0">
              <a:buNone/>
              <a:defRPr sz="1200" b="1"/>
            </a:lvl4pPr>
            <a:lvl5pPr marL="1371609" indent="0">
              <a:buNone/>
              <a:defRPr sz="1200" b="1"/>
            </a:lvl5pPr>
            <a:lvl6pPr marL="1714511" indent="0">
              <a:buNone/>
              <a:defRPr sz="1200" b="1"/>
            </a:lvl6pPr>
            <a:lvl7pPr marL="2057413" indent="0">
              <a:buNone/>
              <a:defRPr sz="1200" b="1"/>
            </a:lvl7pPr>
            <a:lvl8pPr marL="2400316" indent="0">
              <a:buNone/>
              <a:defRPr sz="1200" b="1"/>
            </a:lvl8pPr>
            <a:lvl9pPr marL="2743218" indent="0">
              <a:buNone/>
              <a:defRPr sz="1200" b="1"/>
            </a:lvl9pPr>
          </a:lstStyle>
          <a:p>
            <a:pPr lvl="0"/>
            <a:r>
              <a:rPr lang="en-US" noProof="0" dirty="0"/>
              <a:t>&lt;Insert heading&gt;</a:t>
            </a:r>
          </a:p>
        </p:txBody>
      </p:sp>
      <p:sp>
        <p:nvSpPr>
          <p:cNvPr id="23" name="Text Placeholder 2"/>
          <p:cNvSpPr>
            <a:spLocks noGrp="1"/>
          </p:cNvSpPr>
          <p:nvPr>
            <p:ph type="body" idx="23" hasCustomPrompt="1"/>
          </p:nvPr>
        </p:nvSpPr>
        <p:spPr>
          <a:xfrm>
            <a:off x="6173389" y="2936176"/>
            <a:ext cx="2586387" cy="244939"/>
          </a:xfrm>
          <a:prstGeom prst="rect">
            <a:avLst/>
          </a:prstGeom>
        </p:spPr>
        <p:txBody>
          <a:bodyPr anchor="t" anchorCtr="0">
            <a:noAutofit/>
          </a:bodyPr>
          <a:lstStyle>
            <a:lvl1pPr marL="0" indent="0">
              <a:spcBef>
                <a:spcPts val="0"/>
              </a:spcBef>
              <a:buNone/>
              <a:defRPr sz="1600" b="1" baseline="0">
                <a:solidFill>
                  <a:schemeClr val="accent2"/>
                </a:solidFill>
              </a:defRPr>
            </a:lvl1pPr>
            <a:lvl2pPr marL="342903" indent="0">
              <a:buNone/>
              <a:defRPr sz="1500" b="1"/>
            </a:lvl2pPr>
            <a:lvl3pPr marL="685804" indent="0">
              <a:buNone/>
              <a:defRPr sz="1350" b="1"/>
            </a:lvl3pPr>
            <a:lvl4pPr marL="1028707" indent="0">
              <a:buNone/>
              <a:defRPr sz="1200" b="1"/>
            </a:lvl4pPr>
            <a:lvl5pPr marL="1371609" indent="0">
              <a:buNone/>
              <a:defRPr sz="1200" b="1"/>
            </a:lvl5pPr>
            <a:lvl6pPr marL="1714511" indent="0">
              <a:buNone/>
              <a:defRPr sz="1200" b="1"/>
            </a:lvl6pPr>
            <a:lvl7pPr marL="2057413" indent="0">
              <a:buNone/>
              <a:defRPr sz="1200" b="1"/>
            </a:lvl7pPr>
            <a:lvl8pPr marL="2400316" indent="0">
              <a:buNone/>
              <a:defRPr sz="1200" b="1"/>
            </a:lvl8pPr>
            <a:lvl9pPr marL="2743218" indent="0">
              <a:buNone/>
              <a:defRPr sz="1200" b="1"/>
            </a:lvl9pPr>
          </a:lstStyle>
          <a:p>
            <a:pPr lvl="0"/>
            <a:r>
              <a:rPr lang="en-US" noProof="0" dirty="0"/>
              <a:t>&lt;Insert heading&gt;</a:t>
            </a:r>
          </a:p>
        </p:txBody>
      </p:sp>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4169585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Thirds – One Thir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extLst>
              <p:ext uri="{D42A27DB-BD31-4B8C-83A1-F6EECF244321}">
                <p14:modId xmlns:p14="http://schemas.microsoft.com/office/powerpoint/2010/main" val="13273415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277" name="think-cell Slide" r:id="rId5" imgW="408" imgH="408" progId="TCLayout.ActiveDocument.1">
                  <p:embed/>
                </p:oleObj>
              </mc:Choice>
              <mc:Fallback>
                <p:oleObj name="think-cell Slide" r:id="rId5" imgW="408" imgH="408"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p:cNvSpPr/>
          <p:nvPr userDrawn="1">
            <p:custDataLst>
              <p:tags r:id="rId3"/>
            </p:custDataLst>
          </p:nvPr>
        </p:nvSpPr>
        <p:spPr>
          <a:xfrm>
            <a:off x="0" y="0"/>
            <a:ext cx="158750" cy="15875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2400" b="1" i="0" baseline="0" dirty="0">
              <a:latin typeface="Arial" panose="020B0604020202020204" pitchFamily="34" charset="0"/>
              <a:ea typeface="+mj-ea"/>
              <a:cs typeface="+mj-cs"/>
              <a:sym typeface="Arial" panose="020B0604020202020204" pitchFamily="34" charset="0"/>
            </a:endParaRPr>
          </a:p>
        </p:txBody>
      </p:sp>
      <p:sp>
        <p:nvSpPr>
          <p:cNvPr id="3" name="ctsLYN" hidden="1"/>
          <p:cNvSpPr/>
          <p:nvPr userDrawn="1"/>
        </p:nvSpPr>
        <p:spPr>
          <a:xfrm>
            <a:off x="0" y="0"/>
            <a:ext cx="0" cy="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39"/>
              <a:t>Two Thirds and One Third</a:t>
            </a:r>
            <a:endParaRPr lang="en-US" sz="639" dirty="0"/>
          </a:p>
        </p:txBody>
      </p:sp>
      <p:sp>
        <p:nvSpPr>
          <p:cNvPr id="6" name="Content Placeholder 5"/>
          <p:cNvSpPr>
            <a:spLocks noGrp="1"/>
          </p:cNvSpPr>
          <p:nvPr>
            <p:ph sz="quarter" idx="11" hasCustomPrompt="1"/>
          </p:nvPr>
        </p:nvSpPr>
        <p:spPr>
          <a:xfrm>
            <a:off x="384225" y="1059582"/>
            <a:ext cx="5480969" cy="3393549"/>
          </a:xfrm>
        </p:spPr>
        <p:txBody>
          <a:bodyPr/>
          <a:lstStyle/>
          <a:p>
            <a:pPr lvl="0"/>
            <a:r>
              <a:rPr lang="en-US" dirty="0"/>
              <a:t>Insert text here</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10" name="Content Placeholder 5"/>
          <p:cNvSpPr>
            <a:spLocks noGrp="1"/>
          </p:cNvSpPr>
          <p:nvPr>
            <p:ph sz="quarter" idx="12" hasCustomPrompt="1"/>
          </p:nvPr>
        </p:nvSpPr>
        <p:spPr>
          <a:xfrm>
            <a:off x="6173389" y="1059582"/>
            <a:ext cx="2586387" cy="3393549"/>
          </a:xfrm>
        </p:spPr>
        <p:txBody>
          <a:bodyPr/>
          <a:lstStyle/>
          <a:p>
            <a:pPr lvl="0"/>
            <a:r>
              <a:rPr lang="en-US" dirty="0"/>
              <a:t>Insert text here</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4" name="Title 3"/>
          <p:cNvSpPr>
            <a:spLocks noGrp="1"/>
          </p:cNvSpPr>
          <p:nvPr>
            <p:ph type="title"/>
          </p:nvPr>
        </p:nvSpPr>
        <p:spPr/>
        <p:txBody>
          <a:bodyPr/>
          <a:lstStyle/>
          <a:p>
            <a:r>
              <a:rPr lang="en-US"/>
              <a:t>Click to edit Master title style</a:t>
            </a:r>
            <a:endParaRPr lang="en-US" dirty="0"/>
          </a:p>
        </p:txBody>
      </p:sp>
      <p:sp>
        <p:nvSpPr>
          <p:cNvPr id="8" name="ctsSource1"/>
          <p:cNvSpPr>
            <a:spLocks noGrp="1"/>
          </p:cNvSpPr>
          <p:nvPr>
            <p:ph type="body" sz="quarter" idx="21" hasCustomPrompt="1"/>
          </p:nvPr>
        </p:nvSpPr>
        <p:spPr>
          <a:xfrm>
            <a:off x="381554" y="4453131"/>
            <a:ext cx="5483640" cy="134843"/>
          </a:xfrm>
        </p:spPr>
        <p:txBody>
          <a:bodyPr anchor="b" anchorCtr="0">
            <a:noAutofit/>
          </a:bodyPr>
          <a:lstStyle>
            <a:lvl1pPr marL="0" indent="0">
              <a:buNone/>
              <a:defRPr sz="900" i="1"/>
            </a:lvl1pPr>
          </a:lstStyle>
          <a:p>
            <a:pPr lvl="0"/>
            <a:r>
              <a:rPr lang="en-US" dirty="0"/>
              <a:t>Click to add Source/Note</a:t>
            </a:r>
          </a:p>
        </p:txBody>
      </p:sp>
      <p:sp>
        <p:nvSpPr>
          <p:cNvPr id="9" name="ctsSource1"/>
          <p:cNvSpPr>
            <a:spLocks noGrp="1"/>
          </p:cNvSpPr>
          <p:nvPr>
            <p:ph type="body" sz="quarter" idx="20" hasCustomPrompt="1"/>
          </p:nvPr>
        </p:nvSpPr>
        <p:spPr>
          <a:xfrm>
            <a:off x="6173388" y="4471314"/>
            <a:ext cx="2567563" cy="116660"/>
          </a:xfrm>
        </p:spPr>
        <p:txBody>
          <a:bodyPr anchor="b" anchorCtr="0">
            <a:noAutofit/>
          </a:bodyPr>
          <a:lstStyle>
            <a:lvl1pPr marL="0" indent="0">
              <a:buNone/>
              <a:defRPr sz="900" i="1"/>
            </a:lvl1pPr>
          </a:lstStyle>
          <a:p>
            <a:pPr lvl="0"/>
            <a:r>
              <a:rPr lang="en-US" dirty="0"/>
              <a:t>Click to add Source/Note</a:t>
            </a:r>
          </a:p>
        </p:txBody>
      </p:sp>
    </p:spTree>
    <p:extLst>
      <p:ext uri="{BB962C8B-B14F-4D97-AF65-F5344CB8AC3E}">
        <p14:creationId xmlns:p14="http://schemas.microsoft.com/office/powerpoint/2010/main" val="582642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and Quote">
    <p:spTree>
      <p:nvGrpSpPr>
        <p:cNvPr id="1" name=""/>
        <p:cNvGrpSpPr/>
        <p:nvPr/>
      </p:nvGrpSpPr>
      <p:grpSpPr>
        <a:xfrm>
          <a:off x="0" y="0"/>
          <a:ext cx="0" cy="0"/>
          <a:chOff x="0" y="0"/>
          <a:chExt cx="0" cy="0"/>
        </a:xfrm>
      </p:grpSpPr>
      <p:sp>
        <p:nvSpPr>
          <p:cNvPr id="2" name="ctsLYN" hidden="1"/>
          <p:cNvSpPr/>
          <p:nvPr userDrawn="1"/>
        </p:nvSpPr>
        <p:spPr>
          <a:xfrm>
            <a:off x="0" y="0"/>
            <a:ext cx="0" cy="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39"/>
              <a:t>Picture and Quote</a:t>
            </a:r>
            <a:endParaRPr lang="en-US" sz="639" dirty="0"/>
          </a:p>
        </p:txBody>
      </p:sp>
      <p:sp>
        <p:nvSpPr>
          <p:cNvPr id="4" name="Picture Placeholder 3"/>
          <p:cNvSpPr>
            <a:spLocks noGrp="1"/>
          </p:cNvSpPr>
          <p:nvPr>
            <p:ph type="pic" sz="quarter" idx="10"/>
          </p:nvPr>
        </p:nvSpPr>
        <p:spPr>
          <a:xfrm>
            <a:off x="4414838" y="-7348"/>
            <a:ext cx="4729162" cy="4307886"/>
          </a:xfrm>
          <a:prstGeom prst="rect">
            <a:avLst/>
          </a:prstGeom>
          <a:solidFill>
            <a:schemeClr val="bg2"/>
          </a:solidFill>
        </p:spPr>
        <p:txBody>
          <a:bodyPr>
            <a:noAutofit/>
          </a:bodyPr>
          <a:lstStyle>
            <a:lvl1pPr marL="0" indent="0">
              <a:buNone/>
              <a:defRPr/>
            </a:lvl1pPr>
          </a:lstStyle>
          <a:p>
            <a:r>
              <a:rPr lang="en-US" noProof="0"/>
              <a:t>Click icon to add picture</a:t>
            </a:r>
            <a:endParaRPr lang="en-US" noProof="0" dirty="0"/>
          </a:p>
        </p:txBody>
      </p:sp>
    </p:spTree>
    <p:extLst>
      <p:ext uri="{BB962C8B-B14F-4D97-AF65-F5344CB8AC3E}">
        <p14:creationId xmlns:p14="http://schemas.microsoft.com/office/powerpoint/2010/main" val="28000027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extLst>
              <p:ext uri="{D42A27DB-BD31-4B8C-83A1-F6EECF244321}">
                <p14:modId xmlns:p14="http://schemas.microsoft.com/office/powerpoint/2010/main" val="178235914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301" name="think-cell Slide" r:id="rId5" imgW="408" imgH="408" progId="TCLayout.ActiveDocument.1">
                  <p:embed/>
                </p:oleObj>
              </mc:Choice>
              <mc:Fallback>
                <p:oleObj name="think-cell Slide" r:id="rId5" imgW="408" imgH="408"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p:cNvSpPr/>
          <p:nvPr userDrawn="1">
            <p:custDataLst>
              <p:tags r:id="rId3"/>
            </p:custDataLst>
          </p:nvPr>
        </p:nvSpPr>
        <p:spPr>
          <a:xfrm>
            <a:off x="0" y="0"/>
            <a:ext cx="158750" cy="15875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2400" b="1" i="0" baseline="0" dirty="0">
              <a:latin typeface="Arial" panose="020B0604020202020204" pitchFamily="34" charset="0"/>
              <a:ea typeface="+mj-ea"/>
              <a:cs typeface="+mj-cs"/>
              <a:sym typeface="Arial" panose="020B0604020202020204" pitchFamily="34" charset="0"/>
            </a:endParaRPr>
          </a:p>
        </p:txBody>
      </p:sp>
      <p:sp>
        <p:nvSpPr>
          <p:cNvPr id="3" name="ctsLYN" hidden="1"/>
          <p:cNvSpPr/>
          <p:nvPr userDrawn="1"/>
        </p:nvSpPr>
        <p:spPr>
          <a:xfrm>
            <a:off x="0" y="0"/>
            <a:ext cx="0" cy="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39"/>
              <a:t>Title Only</a:t>
            </a:r>
            <a:endParaRPr lang="en-US" sz="639" dirty="0"/>
          </a:p>
        </p:txBody>
      </p:sp>
      <p:sp>
        <p:nvSpPr>
          <p:cNvPr id="4" name="Title 3"/>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1490306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ctsLYN" hidden="1"/>
          <p:cNvSpPr/>
          <p:nvPr userDrawn="1"/>
        </p:nvSpPr>
        <p:spPr>
          <a:xfrm>
            <a:off x="0" y="0"/>
            <a:ext cx="0" cy="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39"/>
              <a:t>Blank</a:t>
            </a:r>
            <a:endParaRPr lang="en-US" sz="639" dirty="0"/>
          </a:p>
        </p:txBody>
      </p:sp>
    </p:spTree>
    <p:extLst>
      <p:ext uri="{BB962C8B-B14F-4D97-AF65-F5344CB8AC3E}">
        <p14:creationId xmlns:p14="http://schemas.microsoft.com/office/powerpoint/2010/main" val="22562046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2"/>
            </p:custDataLst>
            <p:extLst>
              <p:ext uri="{D42A27DB-BD31-4B8C-83A1-F6EECF244321}">
                <p14:modId xmlns:p14="http://schemas.microsoft.com/office/powerpoint/2010/main" val="79386142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62" name="think-cell Slide" r:id="rId5" imgW="408" imgH="408" progId="TCLayout.ActiveDocument.1">
                  <p:embed/>
                </p:oleObj>
              </mc:Choice>
              <mc:Fallback>
                <p:oleObj name="think-cell Slide" r:id="rId5" imgW="408" imgH="408"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p:cNvSpPr/>
          <p:nvPr userDrawn="1">
            <p:custDataLst>
              <p:tags r:id="rId3"/>
            </p:custDataLst>
          </p:nvPr>
        </p:nvSpPr>
        <p:spPr>
          <a:xfrm>
            <a:off x="0" y="0"/>
            <a:ext cx="158750" cy="15875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2800" b="1" i="0" baseline="0" dirty="0">
              <a:latin typeface="Arial" panose="020B0604020202020204" pitchFamily="34" charset="0"/>
              <a:ea typeface="+mj-ea"/>
              <a:cs typeface="+mj-cs"/>
              <a:sym typeface="Arial" panose="020B0604020202020204" pitchFamily="34" charset="0"/>
            </a:endParaRPr>
          </a:p>
        </p:txBody>
      </p:sp>
      <p:sp>
        <p:nvSpPr>
          <p:cNvPr id="4" name="ctsLYN" hidden="1"/>
          <p:cNvSpPr/>
          <p:nvPr userDrawn="1"/>
        </p:nvSpPr>
        <p:spPr>
          <a:xfrm>
            <a:off x="0" y="0"/>
            <a:ext cx="0" cy="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39"/>
              <a:t>Disclaimer</a:t>
            </a:r>
            <a:endParaRPr lang="en-US" sz="639" dirty="0"/>
          </a:p>
        </p:txBody>
      </p:sp>
      <p:sp>
        <p:nvSpPr>
          <p:cNvPr id="3" name="ctsDisclaimer"/>
          <p:cNvSpPr/>
          <p:nvPr userDrawn="1"/>
        </p:nvSpPr>
        <p:spPr>
          <a:xfrm>
            <a:off x="384226" y="987152"/>
            <a:ext cx="8375549" cy="2952750"/>
          </a:xfrm>
          <a:prstGeom prst="rect">
            <a:avLst/>
          </a:prstGeom>
        </p:spPr>
        <p:txBody>
          <a:bodyPr wrap="square" lIns="0" tIns="0" rIns="0" bIns="0">
            <a:noAutofit/>
          </a:bodyPr>
          <a:lstStyle/>
          <a:p>
            <a:r>
              <a:rPr lang="en-US" sz="900" b="1" kern="1200" noProof="0" dirty="0">
                <a:solidFill>
                  <a:schemeClr val="tx1"/>
                </a:solidFill>
                <a:effectLst/>
                <a:latin typeface="+mn-lt"/>
                <a:ea typeface="+mn-ea"/>
                <a:cs typeface="+mn-cs"/>
              </a:rPr>
              <a:t>Copyright</a:t>
            </a:r>
          </a:p>
          <a:p>
            <a:r>
              <a:rPr lang="en-US" sz="900" kern="1200" noProof="0" dirty="0">
                <a:solidFill>
                  <a:schemeClr val="tx1"/>
                </a:solidFill>
                <a:effectLst/>
                <a:latin typeface="+mn-lt"/>
                <a:ea typeface="+mn-ea"/>
                <a:cs typeface="+mn-cs"/>
              </a:rPr>
              <a:t>© Bloomberg Finance L.P. 2022. This publication is the copyright of Bloomberg Finance L.P. in connection with BloombergNEF. No portion of this document may be photocopied, reproduced, scanned into an electronic system or transmitted, forwarded or distributed in any way without prior consent of BloombergNEF.</a:t>
            </a:r>
          </a:p>
          <a:p>
            <a:r>
              <a:rPr lang="en-US" sz="900" b="1" kern="1200" noProof="0" dirty="0">
                <a:solidFill>
                  <a:schemeClr val="tx1"/>
                </a:solidFill>
                <a:effectLst/>
                <a:latin typeface="+mn-lt"/>
                <a:ea typeface="+mn-ea"/>
                <a:cs typeface="+mn-cs"/>
              </a:rPr>
              <a:t>Disclaimer</a:t>
            </a:r>
          </a:p>
          <a:p>
            <a:r>
              <a:rPr lang="en-US" sz="900" kern="1200" noProof="0" dirty="0">
                <a:solidFill>
                  <a:schemeClr val="tx1"/>
                </a:solidFill>
                <a:effectLst/>
                <a:latin typeface="+mn-lt"/>
                <a:ea typeface="+mn-ea"/>
                <a:cs typeface="+mn-cs"/>
              </a:rPr>
              <a:t>The BloombergNEF ("BNEF"), service/information is derived from selected public sources. Bloomberg Finance L.P. and its affiliates, in providing the service/information, believe that the information it uses comes from reliable sources, but do not guarantee the accuracy or completeness of this information, which is subject to change without notice, and nothing in this document shall be construed as such a guarantee. The statements in this service/document reflect the current judgment of the authors of the relevant articles or features, and do not necessarily reflect the opinion of Bloomberg Finance L.P., Bloomberg L.P. or any of their affiliates (“Bloomberg”). Bloomberg disclaims any liability arising from use of this document, its contents and/or this service. Nothing herein shall constitute or be construed as an offering of financial instruments or as investment advice or recommendations by Bloomberg of an investment or other strategy (e.g., whether or not to “buy”, “sell”, or “hold” an investment). The information available through this service is not based on consideration of a subscriber’s individual circumstances and should not be considered as information sufficient upon which to base an investment decision. You should determine on your own whether you agree with the content. This service should not be construed as tax or accounting advice or as a service designed to facilitate any subscriber’s compliance with its tax, accounting or other legal obligations. Employees involved in this service may hold positions in the companies mentioned in the services/information. </a:t>
            </a:r>
          </a:p>
          <a:p>
            <a:r>
              <a:rPr lang="en-US" sz="900" kern="1200" noProof="0" dirty="0">
                <a:solidFill>
                  <a:schemeClr val="tx1"/>
                </a:solidFill>
                <a:effectLst/>
                <a:latin typeface="+mn-lt"/>
                <a:ea typeface="+mn-ea"/>
                <a:cs typeface="+mn-cs"/>
              </a:rPr>
              <a:t>The data included in these materials are for illustrative purposes only. The BLOOMBERG TERMINAL service and Bloomberg data products (the “Services”) are owned and distributed by Bloomberg Finance L.P. (“BFLP”) except (</a:t>
            </a:r>
            <a:r>
              <a:rPr lang="en-US" sz="900" kern="1200" noProof="0" dirty="0" err="1">
                <a:solidFill>
                  <a:schemeClr val="tx1"/>
                </a:solidFill>
                <a:effectLst/>
                <a:latin typeface="+mn-lt"/>
                <a:ea typeface="+mn-ea"/>
                <a:cs typeface="+mn-cs"/>
              </a:rPr>
              <a:t>i</a:t>
            </a:r>
            <a:r>
              <a:rPr lang="en-US" sz="900" kern="1200" noProof="0" dirty="0">
                <a:solidFill>
                  <a:schemeClr val="tx1"/>
                </a:solidFill>
                <a:effectLst/>
                <a:latin typeface="+mn-lt"/>
                <a:ea typeface="+mn-ea"/>
                <a:cs typeface="+mn-cs"/>
              </a:rPr>
              <a:t>) in Argentina, Australia and certain jurisdictions in the Pacific islands, Bermuda, China, India, Japan, Korea and New Zealand, where Bloomberg L.P. and its subsidiaries (“BLP”) distribute these products, and (ii) in Singapore and the jurisdictions serviced by Bloomberg’s Singapore office, where a subsidiary of BFLP distributes these products. BLP provides BFLP and its subsidiaries with global marketing and operational support and service. Certain features, functions, products and services are available only to sophisticated investors and only where permitted. BFLP, BLP and their affiliates do not guarantee the accuracy of prices or other information in the Services. Nothing in the Services shall constitute or be construed as an offering of financial instruments by BFLP, BLP or their affiliates, or as investment advice or recommendations by BFLP, BLP or their affiliates of an investment strategy or whether or not to “buy”, “sell” or “hold” an investment. Information available via the Services should not be considered as information sufficient upon which to base an investment decision. The following are trademarks and service marks of BFLP, a Delaware limited partnership, or its subsidiaries: BLOOMBERG, BLOOMBERG ANYWHERE, BLOOMBERG MARKETS, BLOOMBERG NEWS, BLOOMBERG PROFESSIONAL, BLOOMBERG TERMINAL and BLOOMBERG.COM. Absence of any trademark or service mark from this list does not waive Bloomberg’s intellectual property rights in that name, mark or logo. All rights reserved. © 2022 Bloomberg.</a:t>
            </a:r>
            <a:endParaRPr lang="en-US" sz="900" noProof="0" dirty="0"/>
          </a:p>
        </p:txBody>
      </p:sp>
      <p:sp>
        <p:nvSpPr>
          <p:cNvPr id="5" name="Title 4"/>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7978252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Back page">
    <p:spTree>
      <p:nvGrpSpPr>
        <p:cNvPr id="1" name=""/>
        <p:cNvGrpSpPr/>
        <p:nvPr/>
      </p:nvGrpSpPr>
      <p:grpSpPr>
        <a:xfrm>
          <a:off x="0" y="0"/>
          <a:ext cx="0" cy="0"/>
          <a:chOff x="0" y="0"/>
          <a:chExt cx="0" cy="0"/>
        </a:xfrm>
      </p:grpSpPr>
      <p:sp>
        <p:nvSpPr>
          <p:cNvPr id="3" name="ctsLYN" hidden="1"/>
          <p:cNvSpPr/>
          <p:nvPr userDrawn="1"/>
        </p:nvSpPr>
        <p:spPr>
          <a:xfrm>
            <a:off x="0" y="0"/>
            <a:ext cx="0" cy="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39"/>
              <a:t>Back page</a:t>
            </a:r>
            <a:endParaRPr lang="en-US" sz="639" dirty="0"/>
          </a:p>
        </p:txBody>
      </p:sp>
      <p:sp>
        <p:nvSpPr>
          <p:cNvPr id="6" name="TextBox 5"/>
          <p:cNvSpPr txBox="1"/>
          <p:nvPr userDrawn="1"/>
        </p:nvSpPr>
        <p:spPr>
          <a:xfrm>
            <a:off x="391919" y="267494"/>
            <a:ext cx="2586388" cy="2232248"/>
          </a:xfrm>
          <a:prstGeom prst="rect">
            <a:avLst/>
          </a:prstGeom>
          <a:noFill/>
        </p:spPr>
        <p:txBody>
          <a:bodyPr wrap="square" lIns="0" tIns="0" rIns="0" bIns="0" rtlCol="0" anchor="t" anchorCtr="0">
            <a:noAutofit/>
          </a:bodyPr>
          <a:lstStyle/>
          <a:p>
            <a:pPr marL="0" indent="0">
              <a:spcBef>
                <a:spcPts val="816"/>
              </a:spcBef>
              <a:buNone/>
            </a:pPr>
            <a:r>
              <a:rPr lang="en-US" sz="1000" noProof="0" dirty="0"/>
              <a:t>BloombergNEF (BNEF) is a strategic research provider covering global commodity markets and the disruptive technologies driving the transition to a low-carbon economy. </a:t>
            </a:r>
          </a:p>
          <a:p>
            <a:pPr marL="0" indent="0">
              <a:spcBef>
                <a:spcPts val="816"/>
              </a:spcBef>
              <a:buNone/>
            </a:pPr>
            <a:r>
              <a:rPr lang="en-US" sz="1000" noProof="0" dirty="0"/>
              <a:t>Our expert coverage assesses pathways for the power, transport, industry, buildings and agriculture sectors to adapt to the energy transition. </a:t>
            </a:r>
          </a:p>
          <a:p>
            <a:pPr marL="0" indent="0">
              <a:spcBef>
                <a:spcPts val="816"/>
              </a:spcBef>
              <a:buNone/>
            </a:pPr>
            <a:r>
              <a:rPr lang="en-US" sz="1000" noProof="0" dirty="0"/>
              <a:t>We help commodity trading, corporate strategy, finance and policy professionals navigate change and generate opportunities.</a:t>
            </a:r>
          </a:p>
        </p:txBody>
      </p:sp>
      <p:pic>
        <p:nvPicPr>
          <p:cNvPr id="4" name="Logo">
            <a:extLst>
              <a:ext uri="{FF2B5EF4-FFF2-40B4-BE49-F238E27FC236}">
                <a16:creationId xmlns:a16="http://schemas.microsoft.com/office/drawing/2014/main" id="{F862E487-52BB-4AAB-8BA6-BDC6B544DF8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64482" y="2128271"/>
            <a:ext cx="1778400" cy="258222"/>
          </a:xfrm>
          <a:prstGeom prst="rect">
            <a:avLst/>
          </a:prstGeom>
        </p:spPr>
      </p:pic>
      <p:pic>
        <p:nvPicPr>
          <p:cNvPr id="9" name="Picture 8"/>
          <p:cNvPicPr>
            <a:picLocks noChangeAspect="1"/>
          </p:cNvPicPr>
          <p:nvPr userDrawn="1"/>
        </p:nvPicPr>
        <p:blipFill>
          <a:blip r:embed="rId3"/>
          <a:stretch>
            <a:fillRect/>
          </a:stretch>
        </p:blipFill>
        <p:spPr>
          <a:xfrm>
            <a:off x="3276688" y="1"/>
            <a:ext cx="5867312" cy="2719388"/>
          </a:xfrm>
          <a:prstGeom prst="rect">
            <a:avLst/>
          </a:prstGeom>
        </p:spPr>
      </p:pic>
      <p:sp>
        <p:nvSpPr>
          <p:cNvPr id="12" name="TextBox 11"/>
          <p:cNvSpPr txBox="1"/>
          <p:nvPr userDrawn="1"/>
        </p:nvSpPr>
        <p:spPr>
          <a:xfrm>
            <a:off x="3276688" y="3249290"/>
            <a:ext cx="3714826" cy="1373562"/>
          </a:xfrm>
          <a:prstGeom prst="rect">
            <a:avLst/>
          </a:prstGeom>
          <a:noFill/>
        </p:spPr>
        <p:txBody>
          <a:bodyPr wrap="square" lIns="0" tIns="0" rIns="0" bIns="0" rtlCol="0" anchor="b" anchorCtr="0">
            <a:noAutofit/>
          </a:bodyPr>
          <a:lstStyle/>
          <a:p>
            <a:pPr marL="0" indent="0" algn="l" defTabSz="789018" rtl="0" eaLnBrk="1" latinLnBrk="0" hangingPunct="1">
              <a:spcBef>
                <a:spcPts val="235"/>
              </a:spcBef>
              <a:spcAft>
                <a:spcPts val="408"/>
              </a:spcAft>
              <a:buFont typeface="Arial" panose="020B0604020202020204" pitchFamily="34" charset="0"/>
              <a:buNone/>
            </a:pPr>
            <a:r>
              <a:rPr lang="en-US" sz="1000" b="1" kern="1200" noProof="0" dirty="0">
                <a:solidFill>
                  <a:schemeClr val="accent2"/>
                </a:solidFill>
                <a:latin typeface="+mn-lt"/>
                <a:ea typeface="+mn-ea"/>
                <a:cs typeface="+mn-cs"/>
              </a:rPr>
              <a:t>Client enquiries:</a:t>
            </a:r>
          </a:p>
          <a:p>
            <a:pPr marL="0" lvl="1" indent="0">
              <a:buFont typeface="Arial" panose="020B0604020202020204" pitchFamily="34" charset="0"/>
              <a:buNone/>
            </a:pPr>
            <a:r>
              <a:rPr lang="en-US" sz="1000" kern="1200">
                <a:solidFill>
                  <a:schemeClr val="tx1"/>
                </a:solidFill>
                <a:latin typeface="+mn-lt"/>
                <a:ea typeface="+mn-ea"/>
                <a:cs typeface="+mn-cs"/>
              </a:rPr>
              <a:t>Bloomberg Terminal: press </a:t>
            </a:r>
            <a:r>
              <a:rPr lang="en-US" sz="1000" kern="1200">
                <a:solidFill>
                  <a:schemeClr val="tx1"/>
                </a:solidFill>
                <a:latin typeface="+mn-lt"/>
                <a:ea typeface="+mn-ea"/>
                <a:cs typeface="+mn-cs"/>
                <a:hlinkClick r:id="rId4"/>
              </a:rPr>
              <a:t>&lt;Help&gt;</a:t>
            </a:r>
            <a:r>
              <a:rPr lang="en-US" sz="1000" kern="1200">
                <a:solidFill>
                  <a:schemeClr val="tx1"/>
                </a:solidFill>
                <a:latin typeface="+mn-lt"/>
                <a:ea typeface="+mn-ea"/>
                <a:cs typeface="+mn-cs"/>
              </a:rPr>
              <a:t> key twice</a:t>
            </a:r>
          </a:p>
          <a:p>
            <a:pPr marL="0" lvl="1" indent="0">
              <a:buFont typeface="Arial" panose="020B0604020202020204" pitchFamily="34" charset="0"/>
              <a:buNone/>
            </a:pPr>
            <a:r>
              <a:rPr lang="en-US" sz="1000" kern="1200">
                <a:solidFill>
                  <a:schemeClr val="tx1"/>
                </a:solidFill>
                <a:latin typeface="+mn-lt"/>
                <a:ea typeface="+mn-ea"/>
                <a:cs typeface="+mn-cs"/>
              </a:rPr>
              <a:t>Email: </a:t>
            </a:r>
            <a:r>
              <a:rPr lang="en-US" sz="1000" kern="1200">
                <a:solidFill>
                  <a:schemeClr val="tx1"/>
                </a:solidFill>
                <a:latin typeface="+mn-lt"/>
                <a:ea typeface="+mn-ea"/>
                <a:cs typeface="+mn-cs"/>
                <a:hlinkClick r:id="rId5"/>
              </a:rPr>
              <a:t>support.bnef@bloomberg.net</a:t>
            </a:r>
            <a:endParaRPr lang="en-US" sz="1000" kern="1200">
              <a:solidFill>
                <a:schemeClr val="tx1"/>
              </a:solidFill>
              <a:latin typeface="+mn-lt"/>
              <a:ea typeface="+mn-ea"/>
              <a:cs typeface="+mn-cs"/>
            </a:endParaRPr>
          </a:p>
          <a:p>
            <a:pPr marL="0" indent="0">
              <a:spcBef>
                <a:spcPts val="0"/>
              </a:spcBef>
              <a:buNone/>
            </a:pPr>
            <a:endParaRPr lang="en-US" sz="1000" noProof="0" dirty="0"/>
          </a:p>
          <a:p>
            <a:pPr marL="0" indent="0" algn="l" defTabSz="789018" rtl="0" eaLnBrk="1" latinLnBrk="0" hangingPunct="1">
              <a:spcBef>
                <a:spcPts val="235"/>
              </a:spcBef>
              <a:spcAft>
                <a:spcPts val="408"/>
              </a:spcAft>
              <a:buFont typeface="Arial" panose="020B0604020202020204" pitchFamily="34" charset="0"/>
              <a:buNone/>
            </a:pPr>
            <a:r>
              <a:rPr lang="en-US" sz="1000" b="1" kern="1200" noProof="0" dirty="0">
                <a:solidFill>
                  <a:schemeClr val="accent2"/>
                </a:solidFill>
                <a:latin typeface="+mn-lt"/>
                <a:ea typeface="+mn-ea"/>
                <a:cs typeface="+mn-cs"/>
              </a:rPr>
              <a:t>Learn more: </a:t>
            </a:r>
          </a:p>
          <a:p>
            <a:pPr marL="0" lvl="1" indent="0">
              <a:spcBef>
                <a:spcPts val="0"/>
              </a:spcBef>
              <a:buNone/>
            </a:pPr>
            <a:r>
              <a:rPr lang="en-US" sz="1000" noProof="0" dirty="0"/>
              <a:t>about.bnef.com</a:t>
            </a:r>
            <a:r>
              <a:rPr lang="en-US" sz="1000" baseline="0" noProof="0" dirty="0"/>
              <a:t> | </a:t>
            </a:r>
            <a:r>
              <a:rPr lang="en-US" sz="1000" noProof="0" dirty="0"/>
              <a:t>@</a:t>
            </a:r>
            <a:r>
              <a:rPr lang="en-US" sz="1000" noProof="0" dirty="0" err="1"/>
              <a:t>BloombergNEF</a:t>
            </a:r>
            <a:endParaRPr lang="en-US" sz="1000" noProof="0" dirty="0"/>
          </a:p>
        </p:txBody>
      </p:sp>
      <p:pic>
        <p:nvPicPr>
          <p:cNvPr id="13" name="Picture 12">
            <a:hlinkClick r:id="rId6"/>
          </p:cNvPr>
          <p:cNvPicPr>
            <a:picLocks noChangeAspect="1"/>
          </p:cNvPicPr>
          <p:nvPr userDrawn="1"/>
        </p:nvPicPr>
        <p:blipFill rotWithShape="1">
          <a:blip r:embed="rId7" cstate="print">
            <a:extLst>
              <a:ext uri="{28A0092B-C50C-407E-A947-70E740481C1C}">
                <a14:useLocalDpi xmlns:a14="http://schemas.microsoft.com/office/drawing/2010/main" val="0"/>
              </a:ext>
            </a:extLst>
          </a:blip>
          <a:srcRect l="11095" t="7987" r="11095" b="7466"/>
          <a:stretch/>
        </p:blipFill>
        <p:spPr>
          <a:xfrm>
            <a:off x="388939" y="3702050"/>
            <a:ext cx="823457" cy="1131020"/>
          </a:xfrm>
          <a:prstGeom prst="rect">
            <a:avLst/>
          </a:prstGeom>
        </p:spPr>
      </p:pic>
      <p:sp>
        <p:nvSpPr>
          <p:cNvPr id="7" name="Text Placeholder 6"/>
          <p:cNvSpPr>
            <a:spLocks noGrp="1"/>
          </p:cNvSpPr>
          <p:nvPr>
            <p:ph type="body" sz="quarter" idx="10" hasCustomPrompt="1"/>
          </p:nvPr>
        </p:nvSpPr>
        <p:spPr>
          <a:xfrm>
            <a:off x="3276600" y="3063148"/>
            <a:ext cx="2374900" cy="215900"/>
          </a:xfrm>
        </p:spPr>
        <p:txBody>
          <a:bodyPr/>
          <a:lstStyle>
            <a:lvl1pPr marL="0" indent="0">
              <a:buNone/>
              <a:defRPr sz="1100" baseline="0"/>
            </a:lvl1pPr>
          </a:lstStyle>
          <a:p>
            <a:pPr lvl="0"/>
            <a:r>
              <a:rPr lang="en-US" dirty="0"/>
              <a:t>&lt;Insert author name, email&gt;</a:t>
            </a:r>
          </a:p>
        </p:txBody>
      </p:sp>
    </p:spTree>
    <p:extLst>
      <p:ext uri="{BB962C8B-B14F-4D97-AF65-F5344CB8AC3E}">
        <p14:creationId xmlns:p14="http://schemas.microsoft.com/office/powerpoint/2010/main" val="2193393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35790952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85" name="think-cell Slide" r:id="rId5" imgW="408" imgH="408" progId="TCLayout.ActiveDocument.1">
                  <p:embed/>
                </p:oleObj>
              </mc:Choice>
              <mc:Fallback>
                <p:oleObj name="think-cell Slide" r:id="rId5" imgW="408" imgH="408"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2400" b="1" i="0" baseline="0" dirty="0">
              <a:latin typeface="Arial" panose="020B0604020202020204" pitchFamily="34" charset="0"/>
              <a:ea typeface="+mj-ea"/>
              <a:cs typeface="+mj-cs"/>
              <a:sym typeface="Arial" panose="020B0604020202020204" pitchFamily="34" charset="0"/>
            </a:endParaRPr>
          </a:p>
        </p:txBody>
      </p:sp>
      <p:sp>
        <p:nvSpPr>
          <p:cNvPr id="2" name="ctsLYN" hidden="1"/>
          <p:cNvSpPr/>
          <p:nvPr userDrawn="1"/>
        </p:nvSpPr>
        <p:spPr>
          <a:xfrm>
            <a:off x="0" y="0"/>
            <a:ext cx="0" cy="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39"/>
              <a:t>Contents</a:t>
            </a:r>
            <a:endParaRPr lang="en-US" sz="639" dirty="0"/>
          </a:p>
        </p:txBody>
      </p:sp>
      <p:graphicFrame>
        <p:nvGraphicFramePr>
          <p:cNvPr id="8" name="TocTable" hidden="1"/>
          <p:cNvGraphicFramePr>
            <a:graphicFrameLocks noGrp="1"/>
          </p:cNvGraphicFramePr>
          <p:nvPr userDrawn="1">
            <p:extLst>
              <p:ext uri="{D42A27DB-BD31-4B8C-83A1-F6EECF244321}">
                <p14:modId xmlns:p14="http://schemas.microsoft.com/office/powerpoint/2010/main" val="2149103009"/>
              </p:ext>
            </p:extLst>
          </p:nvPr>
        </p:nvGraphicFramePr>
        <p:xfrm>
          <a:off x="385200" y="1276350"/>
          <a:ext cx="8375550" cy="2159495"/>
        </p:xfrm>
        <a:graphic>
          <a:graphicData uri="http://schemas.openxmlformats.org/drawingml/2006/table">
            <a:tbl>
              <a:tblPr firstRow="1" bandRow="1">
                <a:tableStyleId>{2D5ABB26-0587-4C30-8999-92F81FD0307C}</a:tableStyleId>
              </a:tblPr>
              <a:tblGrid>
                <a:gridCol w="7711136">
                  <a:extLst>
                    <a:ext uri="{9D8B030D-6E8A-4147-A177-3AD203B41FA5}">
                      <a16:colId xmlns:a16="http://schemas.microsoft.com/office/drawing/2014/main" val="3065122305"/>
                    </a:ext>
                  </a:extLst>
                </a:gridCol>
                <a:gridCol w="664414">
                  <a:extLst>
                    <a:ext uri="{9D8B030D-6E8A-4147-A177-3AD203B41FA5}">
                      <a16:colId xmlns:a16="http://schemas.microsoft.com/office/drawing/2014/main" val="2886275166"/>
                    </a:ext>
                  </a:extLst>
                </a:gridCol>
              </a:tblGrid>
              <a:tr h="431899">
                <a:tc>
                  <a:txBody>
                    <a:bodyPr/>
                    <a:lstStyle/>
                    <a:p>
                      <a:r>
                        <a:rPr lang="en-US" sz="1800" b="0" dirty="0">
                          <a:ln>
                            <a:noFill/>
                          </a:ln>
                          <a:latin typeface="+mn-lt"/>
                        </a:rPr>
                        <a:t>Select</a:t>
                      </a:r>
                      <a:r>
                        <a:rPr lang="en-US" sz="1800" b="0" baseline="0" dirty="0">
                          <a:ln>
                            <a:noFill/>
                          </a:ln>
                          <a:latin typeface="+mn-lt"/>
                        </a:rPr>
                        <a:t> ‘Update Toc’ to populate this Table of Contents</a:t>
                      </a:r>
                      <a:endParaRPr lang="en-GB" sz="1800" b="0" dirty="0">
                        <a:ln>
                          <a:noFill/>
                        </a:ln>
                        <a:solidFill>
                          <a:schemeClr val="tx1"/>
                        </a:solidFill>
                        <a:latin typeface="+mn-lt"/>
                      </a:endParaRPr>
                    </a:p>
                  </a:txBody>
                  <a:tcPr marL="0" marR="0" marT="0" marB="0" anchor="ctr">
                    <a:lnB w="6350" cap="flat" cmpd="sng" algn="ctr">
                      <a:solidFill>
                        <a:schemeClr val="tx2"/>
                      </a:solidFill>
                      <a:prstDash val="solid"/>
                      <a:round/>
                      <a:headEnd type="none" w="med" len="med"/>
                      <a:tailEnd type="none" w="med" len="med"/>
                    </a:lnB>
                  </a:tcPr>
                </a:tc>
                <a:tc>
                  <a:txBody>
                    <a:bodyPr/>
                    <a:lstStyle/>
                    <a:p>
                      <a:pPr marL="0" marR="0" lvl="0" indent="0" algn="r" defTabSz="914406" rtl="0" eaLnBrk="1" fontAlgn="auto" latinLnBrk="0" hangingPunct="1">
                        <a:lnSpc>
                          <a:spcPct val="100000"/>
                        </a:lnSpc>
                        <a:spcBef>
                          <a:spcPts val="0"/>
                        </a:spcBef>
                        <a:spcAft>
                          <a:spcPts val="0"/>
                        </a:spcAft>
                        <a:buClrTx/>
                        <a:buSzTx/>
                        <a:buFontTx/>
                        <a:buNone/>
                        <a:tabLst/>
                        <a:defRPr/>
                      </a:pPr>
                      <a:r>
                        <a:rPr lang="en-GB" sz="1800" b="0" u="none" baseline="0" dirty="0">
                          <a:ln>
                            <a:noFill/>
                          </a:ln>
                          <a:solidFill>
                            <a:schemeClr val="accent2"/>
                          </a:solidFill>
                          <a:uFill>
                            <a:solidFill>
                              <a:schemeClr val="bg1"/>
                            </a:solidFill>
                          </a:uFill>
                          <a:latin typeface="+mn-lt"/>
                          <a:sym typeface="Wingdings 3"/>
                        </a:rPr>
                        <a:t>#</a:t>
                      </a:r>
                      <a:endParaRPr kumimoji="0" lang="en-GB" sz="1800" b="0" i="0" u="none" strike="noStrike" kern="1200" cap="none" spc="0" normalizeH="0" baseline="0" noProof="0" dirty="0">
                        <a:ln>
                          <a:noFill/>
                        </a:ln>
                        <a:solidFill>
                          <a:schemeClr val="accent2"/>
                        </a:solidFill>
                        <a:effectLst/>
                        <a:uLnTx/>
                        <a:uFill>
                          <a:solidFill>
                            <a:schemeClr val="bg1"/>
                          </a:solidFill>
                        </a:uFill>
                        <a:latin typeface="+mn-lt"/>
                        <a:ea typeface="+mn-ea"/>
                        <a:cs typeface="+mn-cs"/>
                      </a:endParaRPr>
                    </a:p>
                  </a:txBody>
                  <a:tcPr marL="0" marR="0" marT="0" marB="0" anchor="ctr">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659622293"/>
                  </a:ext>
                </a:extLst>
              </a:tr>
              <a:tr h="431899">
                <a:tc>
                  <a:txBody>
                    <a:bodyPr/>
                    <a:lstStyle/>
                    <a:p>
                      <a:pPr marL="0" marR="0" lvl="0" indent="0" algn="l" defTabSz="914406" rtl="0" eaLnBrk="1" fontAlgn="auto" latinLnBrk="0" hangingPunct="1">
                        <a:lnSpc>
                          <a:spcPct val="100000"/>
                        </a:lnSpc>
                        <a:spcBef>
                          <a:spcPts val="0"/>
                        </a:spcBef>
                        <a:spcAft>
                          <a:spcPts val="0"/>
                        </a:spcAft>
                        <a:buClrTx/>
                        <a:buSzTx/>
                        <a:buFontTx/>
                        <a:buNone/>
                        <a:tabLst/>
                        <a:defRPr/>
                      </a:pPr>
                      <a:r>
                        <a:rPr lang="en-US" sz="1800" b="0" dirty="0">
                          <a:ln>
                            <a:noFill/>
                          </a:ln>
                          <a:latin typeface="+mn-lt"/>
                        </a:rPr>
                        <a:t>Section heading goes here</a:t>
                      </a:r>
                      <a:endParaRPr lang="en-GB" sz="1800" b="0" dirty="0">
                        <a:ln>
                          <a:noFill/>
                        </a:ln>
                        <a:solidFill>
                          <a:schemeClr val="tx1"/>
                        </a:solidFill>
                        <a:latin typeface="+mn-lt"/>
                      </a:endParaRPr>
                    </a:p>
                  </a:txBody>
                  <a:tcPr marL="0" marR="0" marT="0" marB="0" anchor="ct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r" defTabSz="914406" rtl="0" eaLnBrk="1" fontAlgn="auto" latinLnBrk="0" hangingPunct="1">
                        <a:lnSpc>
                          <a:spcPct val="100000"/>
                        </a:lnSpc>
                        <a:spcBef>
                          <a:spcPts val="0"/>
                        </a:spcBef>
                        <a:spcAft>
                          <a:spcPts val="0"/>
                        </a:spcAft>
                        <a:buClrTx/>
                        <a:buSzTx/>
                        <a:buFontTx/>
                        <a:buNone/>
                        <a:tabLst/>
                        <a:defRPr/>
                      </a:pPr>
                      <a:r>
                        <a:rPr lang="en-GB" sz="1800" b="0" u="none" dirty="0">
                          <a:ln>
                            <a:noFill/>
                          </a:ln>
                          <a:solidFill>
                            <a:schemeClr val="accent2"/>
                          </a:solidFill>
                          <a:latin typeface="+mn-lt"/>
                          <a:sym typeface="Wingdings 3"/>
                        </a:rPr>
                        <a:t>#</a:t>
                      </a:r>
                      <a:endParaRPr kumimoji="0" lang="en-GB" sz="1800" b="0" i="0" u="none" strike="noStrike" kern="1200" cap="none" spc="0" normalizeH="0" baseline="0" noProof="0" dirty="0">
                        <a:ln>
                          <a:noFill/>
                        </a:ln>
                        <a:solidFill>
                          <a:schemeClr val="accent2"/>
                        </a:solidFill>
                        <a:effectLst/>
                        <a:uLnTx/>
                        <a:uFillTx/>
                        <a:latin typeface="+mn-lt"/>
                        <a:ea typeface="+mn-ea"/>
                        <a:cs typeface="+mn-cs"/>
                      </a:endParaRPr>
                    </a:p>
                  </a:txBody>
                  <a:tcPr marL="0" marR="0" marT="0" marB="0" anchor="ct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516177298"/>
                  </a:ext>
                </a:extLst>
              </a:tr>
              <a:tr h="431899">
                <a:tc>
                  <a:txBody>
                    <a:bodyPr/>
                    <a:lstStyle/>
                    <a:p>
                      <a:pPr marL="0" marR="0" lvl="0" indent="0" algn="l" defTabSz="914406" rtl="0" eaLnBrk="1" fontAlgn="auto" latinLnBrk="0" hangingPunct="1">
                        <a:lnSpc>
                          <a:spcPct val="100000"/>
                        </a:lnSpc>
                        <a:spcBef>
                          <a:spcPts val="0"/>
                        </a:spcBef>
                        <a:spcAft>
                          <a:spcPts val="0"/>
                        </a:spcAft>
                        <a:buClrTx/>
                        <a:buSzTx/>
                        <a:buFontTx/>
                        <a:buNone/>
                        <a:tabLst/>
                        <a:defRPr/>
                      </a:pPr>
                      <a:r>
                        <a:rPr kumimoji="0" lang="en-US" sz="1800" b="0" u="none" strike="noStrike" kern="1200" cap="none" spc="0" normalizeH="0" baseline="0" noProof="0" dirty="0">
                          <a:ln>
                            <a:noFill/>
                          </a:ln>
                          <a:effectLst/>
                          <a:uLnTx/>
                          <a:uFillTx/>
                          <a:latin typeface="+mn-lt"/>
                        </a:rPr>
                        <a:t>Section heading goes here</a:t>
                      </a:r>
                      <a:endParaRPr kumimoji="0" lang="en-GB" sz="1800" b="0" i="0" u="none" strike="noStrike" kern="1200" cap="none" spc="0" normalizeH="0" baseline="0" noProof="0" dirty="0">
                        <a:ln>
                          <a:noFill/>
                        </a:ln>
                        <a:solidFill>
                          <a:prstClr val="black"/>
                        </a:solidFill>
                        <a:effectLst/>
                        <a:uLnTx/>
                        <a:uFillTx/>
                        <a:latin typeface="+mn-lt"/>
                        <a:ea typeface="+mn-ea"/>
                        <a:cs typeface="+mn-cs"/>
                      </a:endParaRPr>
                    </a:p>
                  </a:txBody>
                  <a:tcPr marL="0" marR="0" marT="0" marB="0" anchor="ct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r" defTabSz="914406" rtl="0" eaLnBrk="1" fontAlgn="auto" latinLnBrk="0" hangingPunct="1">
                        <a:lnSpc>
                          <a:spcPct val="100000"/>
                        </a:lnSpc>
                        <a:spcBef>
                          <a:spcPts val="0"/>
                        </a:spcBef>
                        <a:spcAft>
                          <a:spcPts val="0"/>
                        </a:spcAft>
                        <a:buClrTx/>
                        <a:buSzTx/>
                        <a:buFontTx/>
                        <a:buNone/>
                        <a:tabLst/>
                        <a:defRPr/>
                      </a:pPr>
                      <a:r>
                        <a:rPr lang="en-GB" sz="1800" b="0" u="none" dirty="0">
                          <a:ln>
                            <a:noFill/>
                          </a:ln>
                          <a:solidFill>
                            <a:schemeClr val="accent2"/>
                          </a:solidFill>
                          <a:latin typeface="+mn-lt"/>
                          <a:sym typeface="Wingdings 3"/>
                        </a:rPr>
                        <a:t>#</a:t>
                      </a:r>
                      <a:endParaRPr kumimoji="0" lang="en-GB" sz="1800" b="0" i="0" u="none" strike="noStrike" kern="1200" cap="none" spc="0" normalizeH="0" baseline="0" noProof="0" dirty="0">
                        <a:ln>
                          <a:noFill/>
                        </a:ln>
                        <a:solidFill>
                          <a:schemeClr val="accent2"/>
                        </a:solidFill>
                        <a:effectLst/>
                        <a:uLnTx/>
                        <a:uFillTx/>
                        <a:latin typeface="+mn-lt"/>
                        <a:ea typeface="+mn-ea"/>
                        <a:cs typeface="+mn-cs"/>
                      </a:endParaRPr>
                    </a:p>
                  </a:txBody>
                  <a:tcPr marL="0" marR="0" marT="0" marB="0" anchor="ct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41901084"/>
                  </a:ext>
                </a:extLst>
              </a:tr>
              <a:tr h="431899">
                <a:tc>
                  <a:txBody>
                    <a:bodyPr/>
                    <a:lstStyle/>
                    <a:p>
                      <a:pPr marL="0" marR="0" lvl="0" indent="0" algn="l" defTabSz="914406" rtl="0" eaLnBrk="1" fontAlgn="auto" latinLnBrk="0" hangingPunct="1">
                        <a:lnSpc>
                          <a:spcPct val="100000"/>
                        </a:lnSpc>
                        <a:spcBef>
                          <a:spcPts val="0"/>
                        </a:spcBef>
                        <a:spcAft>
                          <a:spcPts val="0"/>
                        </a:spcAft>
                        <a:buClrTx/>
                        <a:buSzTx/>
                        <a:buFontTx/>
                        <a:buNone/>
                        <a:tabLst/>
                        <a:defRPr/>
                      </a:pPr>
                      <a:r>
                        <a:rPr kumimoji="0" lang="en-US" sz="1800" b="0" u="none" strike="noStrike" kern="1200" cap="none" spc="0" normalizeH="0" baseline="0" noProof="0" dirty="0">
                          <a:ln>
                            <a:noFill/>
                          </a:ln>
                          <a:effectLst/>
                          <a:uLnTx/>
                          <a:uFillTx/>
                          <a:latin typeface="+mn-lt"/>
                        </a:rPr>
                        <a:t>Section heading goes here</a:t>
                      </a:r>
                      <a:endParaRPr kumimoji="0" lang="en-GB" sz="1800" b="0" i="0" u="none" strike="noStrike" kern="1200" cap="none" spc="0" normalizeH="0" baseline="0" noProof="0" dirty="0">
                        <a:ln>
                          <a:noFill/>
                        </a:ln>
                        <a:solidFill>
                          <a:prstClr val="black"/>
                        </a:solidFill>
                        <a:effectLst/>
                        <a:uLnTx/>
                        <a:uFillTx/>
                        <a:latin typeface="+mn-lt"/>
                        <a:ea typeface="+mn-ea"/>
                        <a:cs typeface="+mn-cs"/>
                      </a:endParaRPr>
                    </a:p>
                  </a:txBody>
                  <a:tcPr marL="0" marR="0" marT="0" marB="0" anchor="ct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r" defTabSz="914406" rtl="0" eaLnBrk="1" fontAlgn="auto" latinLnBrk="0" hangingPunct="1">
                        <a:lnSpc>
                          <a:spcPct val="100000"/>
                        </a:lnSpc>
                        <a:spcBef>
                          <a:spcPts val="0"/>
                        </a:spcBef>
                        <a:spcAft>
                          <a:spcPts val="0"/>
                        </a:spcAft>
                        <a:buClrTx/>
                        <a:buSzTx/>
                        <a:buFontTx/>
                        <a:buNone/>
                        <a:tabLst/>
                        <a:defRPr/>
                      </a:pPr>
                      <a:r>
                        <a:rPr lang="en-GB" sz="1800" b="0" u="none" dirty="0">
                          <a:ln>
                            <a:noFill/>
                          </a:ln>
                          <a:solidFill>
                            <a:schemeClr val="accent2"/>
                          </a:solidFill>
                          <a:latin typeface="+mn-lt"/>
                          <a:sym typeface="Wingdings 3"/>
                        </a:rPr>
                        <a:t>#</a:t>
                      </a:r>
                      <a:endParaRPr kumimoji="0" lang="en-GB" sz="1800" b="0" i="0" u="none" strike="noStrike" kern="1200" cap="none" spc="0" normalizeH="0" baseline="0" noProof="0" dirty="0">
                        <a:ln>
                          <a:noFill/>
                        </a:ln>
                        <a:solidFill>
                          <a:schemeClr val="accent2"/>
                        </a:solidFill>
                        <a:effectLst/>
                        <a:uLnTx/>
                        <a:uFillTx/>
                        <a:latin typeface="+mn-lt"/>
                        <a:ea typeface="+mn-ea"/>
                        <a:cs typeface="+mn-cs"/>
                      </a:endParaRPr>
                    </a:p>
                  </a:txBody>
                  <a:tcPr marL="0" marR="0" marT="0" marB="0" anchor="ct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090540540"/>
                  </a:ext>
                </a:extLst>
              </a:tr>
              <a:tr h="431899">
                <a:tc>
                  <a:txBody>
                    <a:bodyPr/>
                    <a:lstStyle/>
                    <a:p>
                      <a:pPr marL="0" marR="0" lvl="0" indent="0" algn="l" defTabSz="914406" rtl="0" eaLnBrk="1" fontAlgn="auto" latinLnBrk="0" hangingPunct="1">
                        <a:lnSpc>
                          <a:spcPct val="100000"/>
                        </a:lnSpc>
                        <a:spcBef>
                          <a:spcPts val="0"/>
                        </a:spcBef>
                        <a:spcAft>
                          <a:spcPts val="0"/>
                        </a:spcAft>
                        <a:buClrTx/>
                        <a:buSzTx/>
                        <a:buFontTx/>
                        <a:buNone/>
                        <a:tabLst/>
                        <a:defRPr/>
                      </a:pPr>
                      <a:r>
                        <a:rPr kumimoji="0" lang="en-US" sz="1800" b="0" u="none" strike="noStrike" kern="1200" cap="none" spc="0" normalizeH="0" baseline="0" noProof="0" dirty="0">
                          <a:ln>
                            <a:noFill/>
                          </a:ln>
                          <a:effectLst/>
                          <a:uLnTx/>
                          <a:uFillTx/>
                          <a:latin typeface="+mn-lt"/>
                        </a:rPr>
                        <a:t>Section heading goes here</a:t>
                      </a:r>
                      <a:endParaRPr kumimoji="0" lang="en-GB" sz="1800" b="0" i="0" u="none" strike="noStrike" kern="1200" cap="none" spc="0" normalizeH="0" baseline="0" noProof="0" dirty="0">
                        <a:ln>
                          <a:noFill/>
                        </a:ln>
                        <a:solidFill>
                          <a:prstClr val="black"/>
                        </a:solidFill>
                        <a:effectLst/>
                        <a:uLnTx/>
                        <a:uFillTx/>
                        <a:latin typeface="+mn-lt"/>
                        <a:ea typeface="+mn-ea"/>
                        <a:cs typeface="+mn-cs"/>
                      </a:endParaRPr>
                    </a:p>
                  </a:txBody>
                  <a:tcPr marL="0" marR="0" marT="0" marB="0" anchor="ct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r" defTabSz="914406" rtl="0" eaLnBrk="1" fontAlgn="auto" latinLnBrk="0" hangingPunct="1">
                        <a:lnSpc>
                          <a:spcPct val="100000"/>
                        </a:lnSpc>
                        <a:spcBef>
                          <a:spcPts val="0"/>
                        </a:spcBef>
                        <a:spcAft>
                          <a:spcPts val="0"/>
                        </a:spcAft>
                        <a:buClrTx/>
                        <a:buSzTx/>
                        <a:buFontTx/>
                        <a:buNone/>
                        <a:tabLst/>
                        <a:defRPr/>
                      </a:pPr>
                      <a:r>
                        <a:rPr lang="en-GB" sz="1800" b="0" u="none" dirty="0">
                          <a:ln>
                            <a:noFill/>
                          </a:ln>
                          <a:solidFill>
                            <a:schemeClr val="accent2"/>
                          </a:solidFill>
                          <a:latin typeface="+mn-lt"/>
                          <a:sym typeface="Wingdings 3"/>
                        </a:rPr>
                        <a:t>#</a:t>
                      </a:r>
                      <a:endParaRPr kumimoji="0" lang="en-GB" sz="1800" b="0" i="0" u="none" strike="noStrike" kern="1200" cap="none" spc="0" normalizeH="0" baseline="0" noProof="0" dirty="0">
                        <a:ln>
                          <a:noFill/>
                        </a:ln>
                        <a:solidFill>
                          <a:schemeClr val="accent2"/>
                        </a:solidFill>
                        <a:effectLst/>
                        <a:uLnTx/>
                        <a:uFillTx/>
                        <a:latin typeface="+mn-lt"/>
                        <a:ea typeface="+mn-ea"/>
                        <a:cs typeface="+mn-cs"/>
                      </a:endParaRPr>
                    </a:p>
                  </a:txBody>
                  <a:tcPr marL="0" marR="0" marT="0" marB="0" anchor="ct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5" name="Title 4"/>
          <p:cNvSpPr>
            <a:spLocks noGrp="1"/>
          </p:cNvSpPr>
          <p:nvPr>
            <p:ph type="title" hasCustomPrompt="1"/>
          </p:nvPr>
        </p:nvSpPr>
        <p:spPr/>
        <p:txBody>
          <a:bodyPr/>
          <a:lstStyle>
            <a:lvl1pPr>
              <a:defRPr/>
            </a:lvl1pPr>
          </a:lstStyle>
          <a:p>
            <a:r>
              <a:rPr lang="en-US" dirty="0"/>
              <a:t>&lt;Table of contents&gt;</a:t>
            </a:r>
          </a:p>
        </p:txBody>
      </p:sp>
    </p:spTree>
    <p:extLst>
      <p:ext uri="{BB962C8B-B14F-4D97-AF65-F5344CB8AC3E}">
        <p14:creationId xmlns:p14="http://schemas.microsoft.com/office/powerpoint/2010/main" val="3938131170"/>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ivider">
    <p:spTree>
      <p:nvGrpSpPr>
        <p:cNvPr id="1" name=""/>
        <p:cNvGrpSpPr/>
        <p:nvPr/>
      </p:nvGrpSpPr>
      <p:grpSpPr>
        <a:xfrm>
          <a:off x="0" y="0"/>
          <a:ext cx="0" cy="0"/>
          <a:chOff x="0" y="0"/>
          <a:chExt cx="0" cy="0"/>
        </a:xfrm>
      </p:grpSpPr>
      <p:sp>
        <p:nvSpPr>
          <p:cNvPr id="4" name="ctsLYN" hidden="1"/>
          <p:cNvSpPr/>
          <p:nvPr userDrawn="1"/>
        </p:nvSpPr>
        <p:spPr>
          <a:xfrm>
            <a:off x="0" y="0"/>
            <a:ext cx="0" cy="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39"/>
              <a:t>Divider</a:t>
            </a:r>
            <a:endParaRPr lang="en-US" sz="639" dirty="0"/>
          </a:p>
        </p:txBody>
      </p:sp>
      <p:sp>
        <p:nvSpPr>
          <p:cNvPr id="2" name="Title 1"/>
          <p:cNvSpPr>
            <a:spLocks noGrp="1"/>
          </p:cNvSpPr>
          <p:nvPr>
            <p:ph type="title" hasCustomPrompt="1"/>
          </p:nvPr>
        </p:nvSpPr>
        <p:spPr>
          <a:xfrm>
            <a:off x="384225" y="499603"/>
            <a:ext cx="5480969" cy="1021556"/>
          </a:xfrm>
        </p:spPr>
        <p:txBody>
          <a:bodyPr anchor="b" anchorCtr="0">
            <a:noAutofit/>
          </a:bodyPr>
          <a:lstStyle>
            <a:lvl1pPr algn="l">
              <a:lnSpc>
                <a:spcPts val="4423"/>
              </a:lnSpc>
              <a:defRPr sz="4000" b="1" cap="none" baseline="0"/>
            </a:lvl1pPr>
          </a:lstStyle>
          <a:p>
            <a:r>
              <a:rPr lang="en-US" noProof="0" dirty="0"/>
              <a:t>&lt;Insert section title&gt;</a:t>
            </a:r>
          </a:p>
        </p:txBody>
      </p:sp>
      <p:sp>
        <p:nvSpPr>
          <p:cNvPr id="3" name="Text Placeholder 2"/>
          <p:cNvSpPr>
            <a:spLocks noGrp="1"/>
          </p:cNvSpPr>
          <p:nvPr>
            <p:ph type="body" idx="1" hasCustomPrompt="1"/>
          </p:nvPr>
        </p:nvSpPr>
        <p:spPr>
          <a:xfrm>
            <a:off x="384225" y="1691576"/>
            <a:ext cx="5480969" cy="684201"/>
          </a:xfrm>
          <a:prstGeom prst="rect">
            <a:avLst/>
          </a:prstGeom>
        </p:spPr>
        <p:txBody>
          <a:bodyPr anchor="t" anchorCtr="0">
            <a:noAutofit/>
          </a:bodyPr>
          <a:lstStyle>
            <a:lvl1pPr marL="0" indent="0">
              <a:spcBef>
                <a:spcPts val="0"/>
              </a:spcBef>
              <a:buNone/>
              <a:defRPr sz="2000" b="1" baseline="0">
                <a:solidFill>
                  <a:schemeClr val="accent2"/>
                </a:solidFill>
              </a:defRPr>
            </a:lvl1pPr>
            <a:lvl2pPr marL="342903" indent="0">
              <a:buNone/>
              <a:defRPr sz="1350">
                <a:solidFill>
                  <a:schemeClr val="tx1">
                    <a:tint val="75000"/>
                  </a:schemeClr>
                </a:solidFill>
              </a:defRPr>
            </a:lvl2pPr>
            <a:lvl3pPr marL="685804" indent="0">
              <a:buNone/>
              <a:defRPr sz="1200">
                <a:solidFill>
                  <a:schemeClr val="tx1">
                    <a:tint val="75000"/>
                  </a:schemeClr>
                </a:solidFill>
              </a:defRPr>
            </a:lvl3pPr>
            <a:lvl4pPr marL="1028707" indent="0">
              <a:buNone/>
              <a:defRPr sz="1050">
                <a:solidFill>
                  <a:schemeClr val="tx1">
                    <a:tint val="75000"/>
                  </a:schemeClr>
                </a:solidFill>
              </a:defRPr>
            </a:lvl4pPr>
            <a:lvl5pPr marL="1371609" indent="0">
              <a:buNone/>
              <a:defRPr sz="1050">
                <a:solidFill>
                  <a:schemeClr val="tx1">
                    <a:tint val="75000"/>
                  </a:schemeClr>
                </a:solidFill>
              </a:defRPr>
            </a:lvl5pPr>
            <a:lvl6pPr marL="1714511" indent="0">
              <a:buNone/>
              <a:defRPr sz="1050">
                <a:solidFill>
                  <a:schemeClr val="tx1">
                    <a:tint val="75000"/>
                  </a:schemeClr>
                </a:solidFill>
              </a:defRPr>
            </a:lvl6pPr>
            <a:lvl7pPr marL="2057413" indent="0">
              <a:buNone/>
              <a:defRPr sz="1050">
                <a:solidFill>
                  <a:schemeClr val="tx1">
                    <a:tint val="75000"/>
                  </a:schemeClr>
                </a:solidFill>
              </a:defRPr>
            </a:lvl7pPr>
            <a:lvl8pPr marL="2400316" indent="0">
              <a:buNone/>
              <a:defRPr sz="1050">
                <a:solidFill>
                  <a:schemeClr val="tx1">
                    <a:tint val="75000"/>
                  </a:schemeClr>
                </a:solidFill>
              </a:defRPr>
            </a:lvl8pPr>
            <a:lvl9pPr marL="2743218" indent="0">
              <a:buNone/>
              <a:defRPr sz="1050">
                <a:solidFill>
                  <a:schemeClr val="tx1">
                    <a:tint val="75000"/>
                  </a:schemeClr>
                </a:solidFill>
              </a:defRPr>
            </a:lvl9pPr>
          </a:lstStyle>
          <a:p>
            <a:pPr lvl="0"/>
            <a:r>
              <a:rPr lang="en-US" noProof="0" dirty="0"/>
              <a:t>&lt;Insert section summary or subtitle&gt;</a:t>
            </a:r>
          </a:p>
        </p:txBody>
      </p:sp>
      <p:pic>
        <p:nvPicPr>
          <p:cNvPr id="5" name="Picture 4"/>
          <p:cNvPicPr>
            <a:picLocks noChangeAspect="1"/>
          </p:cNvPicPr>
          <p:nvPr userDrawn="1"/>
        </p:nvPicPr>
        <p:blipFill>
          <a:blip r:embed="rId2"/>
          <a:stretch>
            <a:fillRect/>
          </a:stretch>
        </p:blipFill>
        <p:spPr>
          <a:xfrm>
            <a:off x="6173788" y="2"/>
            <a:ext cx="2970212" cy="2740286"/>
          </a:xfrm>
          <a:prstGeom prst="rect">
            <a:avLst/>
          </a:prstGeom>
          <a:solidFill>
            <a:schemeClr val="bg1"/>
          </a:solidFill>
        </p:spPr>
      </p:pic>
    </p:spTree>
    <p:extLst>
      <p:ext uri="{BB962C8B-B14F-4D97-AF65-F5344CB8AC3E}">
        <p14:creationId xmlns:p14="http://schemas.microsoft.com/office/powerpoint/2010/main" val="29389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extLst>
              <p:ext uri="{D42A27DB-BD31-4B8C-83A1-F6EECF244321}">
                <p14:modId xmlns:p14="http://schemas.microsoft.com/office/powerpoint/2010/main" val="420152499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109" name="think-cell Slide" r:id="rId5" imgW="408" imgH="408" progId="TCLayout.ActiveDocument.1">
                  <p:embed/>
                </p:oleObj>
              </mc:Choice>
              <mc:Fallback>
                <p:oleObj name="think-cell Slide" r:id="rId5" imgW="408" imgH="408"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p:cNvSpPr/>
          <p:nvPr userDrawn="1">
            <p:custDataLst>
              <p:tags r:id="rId3"/>
            </p:custDataLst>
          </p:nvPr>
        </p:nvSpPr>
        <p:spPr>
          <a:xfrm>
            <a:off x="0" y="0"/>
            <a:ext cx="158750" cy="15875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2400" b="1" i="0" baseline="0" dirty="0">
              <a:latin typeface="Arial" panose="020B0604020202020204" pitchFamily="34" charset="0"/>
              <a:ea typeface="+mj-ea"/>
              <a:cs typeface="+mj-cs"/>
              <a:sym typeface="Arial" panose="020B0604020202020204" pitchFamily="34" charset="0"/>
            </a:endParaRPr>
          </a:p>
        </p:txBody>
      </p:sp>
      <p:sp>
        <p:nvSpPr>
          <p:cNvPr id="3" name="ctsLYN" hidden="1"/>
          <p:cNvSpPr/>
          <p:nvPr userDrawn="1"/>
        </p:nvSpPr>
        <p:spPr>
          <a:xfrm>
            <a:off x="0" y="0"/>
            <a:ext cx="0" cy="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39"/>
              <a:t>Title and Content</a:t>
            </a:r>
            <a:endParaRPr lang="en-US" sz="639" dirty="0"/>
          </a:p>
        </p:txBody>
      </p:sp>
      <p:sp>
        <p:nvSpPr>
          <p:cNvPr id="8" name="ctsSource"/>
          <p:cNvSpPr>
            <a:spLocks noGrp="1"/>
          </p:cNvSpPr>
          <p:nvPr>
            <p:ph type="body" sz="quarter" idx="12" hasCustomPrompt="1"/>
          </p:nvPr>
        </p:nvSpPr>
        <p:spPr>
          <a:xfrm>
            <a:off x="384225" y="4443958"/>
            <a:ext cx="8375550" cy="146895"/>
          </a:xfrm>
        </p:spPr>
        <p:txBody>
          <a:bodyPr anchor="b" anchorCtr="0">
            <a:noAutofit/>
          </a:bodyPr>
          <a:lstStyle>
            <a:lvl1pPr marL="0" indent="0">
              <a:buNone/>
              <a:defRPr sz="900" i="1"/>
            </a:lvl1pPr>
          </a:lstStyle>
          <a:p>
            <a:pPr lvl="0"/>
            <a:r>
              <a:rPr lang="en-US" dirty="0"/>
              <a:t>Click to add Source/Note</a:t>
            </a:r>
          </a:p>
        </p:txBody>
      </p:sp>
      <p:sp>
        <p:nvSpPr>
          <p:cNvPr id="6" name="Content Placeholder 5"/>
          <p:cNvSpPr>
            <a:spLocks noGrp="1"/>
          </p:cNvSpPr>
          <p:nvPr>
            <p:ph sz="quarter" idx="11" hasCustomPrompt="1"/>
          </p:nvPr>
        </p:nvSpPr>
        <p:spPr>
          <a:xfrm>
            <a:off x="384855" y="1059582"/>
            <a:ext cx="8374449" cy="3384376"/>
          </a:xfrm>
        </p:spPr>
        <p:txBody>
          <a:bodyPr>
            <a:noAutofit/>
          </a:bodyPr>
          <a:lstStyle>
            <a:lvl1pPr>
              <a:defRPr baseline="0"/>
            </a:lvl1pPr>
          </a:lstStyle>
          <a:p>
            <a:pPr lvl="0"/>
            <a:r>
              <a:rPr lang="en-US" dirty="0"/>
              <a:t>Insert text here</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102688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no source)">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extLst>
              <p:ext uri="{D42A27DB-BD31-4B8C-83A1-F6EECF244321}">
                <p14:modId xmlns:p14="http://schemas.microsoft.com/office/powerpoint/2010/main" val="414712252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33" name="think-cell Slide" r:id="rId5" imgW="408" imgH="408" progId="TCLayout.ActiveDocument.1">
                  <p:embed/>
                </p:oleObj>
              </mc:Choice>
              <mc:Fallback>
                <p:oleObj name="think-cell Slide" r:id="rId5" imgW="408" imgH="408"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p:cNvSpPr/>
          <p:nvPr userDrawn="1">
            <p:custDataLst>
              <p:tags r:id="rId3"/>
            </p:custDataLst>
          </p:nvPr>
        </p:nvSpPr>
        <p:spPr>
          <a:xfrm>
            <a:off x="0" y="0"/>
            <a:ext cx="158750" cy="15875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2400" b="1" i="0" baseline="0" dirty="0">
              <a:latin typeface="Arial" panose="020B0604020202020204" pitchFamily="34" charset="0"/>
              <a:ea typeface="+mj-ea"/>
              <a:cs typeface="+mj-cs"/>
              <a:sym typeface="Arial" panose="020B0604020202020204" pitchFamily="34" charset="0"/>
            </a:endParaRPr>
          </a:p>
        </p:txBody>
      </p:sp>
      <p:sp>
        <p:nvSpPr>
          <p:cNvPr id="3" name="ctsLYN" hidden="1"/>
          <p:cNvSpPr/>
          <p:nvPr userDrawn="1"/>
        </p:nvSpPr>
        <p:spPr>
          <a:xfrm>
            <a:off x="0" y="0"/>
            <a:ext cx="0" cy="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39"/>
              <a:t>Title and Content (no source)</a:t>
            </a:r>
            <a:endParaRPr lang="en-US" sz="639" dirty="0"/>
          </a:p>
        </p:txBody>
      </p:sp>
      <p:sp>
        <p:nvSpPr>
          <p:cNvPr id="6" name="Content Placeholder 5"/>
          <p:cNvSpPr>
            <a:spLocks noGrp="1"/>
          </p:cNvSpPr>
          <p:nvPr>
            <p:ph sz="quarter" idx="11" hasCustomPrompt="1"/>
          </p:nvPr>
        </p:nvSpPr>
        <p:spPr>
          <a:xfrm>
            <a:off x="384855" y="1059582"/>
            <a:ext cx="8374449" cy="3528392"/>
          </a:xfrm>
        </p:spPr>
        <p:txBody>
          <a:bodyPr/>
          <a:lstStyle>
            <a:lvl1pPr>
              <a:defRPr/>
            </a:lvl1pPr>
          </a:lstStyle>
          <a:p>
            <a:pPr lvl="0"/>
            <a:r>
              <a:rPr lang="en-US" dirty="0"/>
              <a:t>Insert text here</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4" name="Title 3"/>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360319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extLst>
              <p:ext uri="{D42A27DB-BD31-4B8C-83A1-F6EECF244321}">
                <p14:modId xmlns:p14="http://schemas.microsoft.com/office/powerpoint/2010/main" val="429011378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157" name="think-cell Slide" r:id="rId5" imgW="408" imgH="408" progId="TCLayout.ActiveDocument.1">
                  <p:embed/>
                </p:oleObj>
              </mc:Choice>
              <mc:Fallback>
                <p:oleObj name="think-cell Slide" r:id="rId5" imgW="408" imgH="408"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p:cNvSpPr/>
          <p:nvPr userDrawn="1">
            <p:custDataLst>
              <p:tags r:id="rId3"/>
            </p:custDataLst>
          </p:nvPr>
        </p:nvSpPr>
        <p:spPr>
          <a:xfrm>
            <a:off x="0" y="0"/>
            <a:ext cx="158750" cy="15875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2400" b="1" i="0" baseline="0" dirty="0">
              <a:latin typeface="Arial" panose="020B0604020202020204" pitchFamily="34" charset="0"/>
              <a:ea typeface="+mj-ea"/>
              <a:cs typeface="+mj-cs"/>
              <a:sym typeface="Arial" panose="020B0604020202020204" pitchFamily="34" charset="0"/>
            </a:endParaRPr>
          </a:p>
        </p:txBody>
      </p:sp>
      <p:sp>
        <p:nvSpPr>
          <p:cNvPr id="3" name="ctsLYN" hidden="1"/>
          <p:cNvSpPr/>
          <p:nvPr userDrawn="1"/>
        </p:nvSpPr>
        <p:spPr>
          <a:xfrm>
            <a:off x="0" y="0"/>
            <a:ext cx="0" cy="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39"/>
              <a:t>Title and Two Content</a:t>
            </a:r>
            <a:endParaRPr lang="en-US" sz="639" dirty="0"/>
          </a:p>
        </p:txBody>
      </p:sp>
      <p:sp>
        <p:nvSpPr>
          <p:cNvPr id="11" name="ctsSource2"/>
          <p:cNvSpPr>
            <a:spLocks noGrp="1"/>
          </p:cNvSpPr>
          <p:nvPr>
            <p:ph type="body" sz="quarter" idx="14" hasCustomPrompt="1"/>
          </p:nvPr>
        </p:nvSpPr>
        <p:spPr>
          <a:xfrm>
            <a:off x="4726494" y="4443958"/>
            <a:ext cx="4033282" cy="146895"/>
          </a:xfrm>
        </p:spPr>
        <p:txBody>
          <a:bodyPr anchor="b" anchorCtr="0">
            <a:noAutofit/>
          </a:bodyPr>
          <a:lstStyle>
            <a:lvl1pPr marL="0" indent="0">
              <a:buNone/>
              <a:defRPr sz="900" i="1"/>
            </a:lvl1pPr>
          </a:lstStyle>
          <a:p>
            <a:pPr lvl="0"/>
            <a:r>
              <a:rPr lang="en-US" dirty="0"/>
              <a:t>Click to add Source</a:t>
            </a:r>
            <a:r>
              <a:rPr lang="en-US"/>
              <a:t>/Note</a:t>
            </a:r>
            <a:endParaRPr lang="en-US" dirty="0"/>
          </a:p>
        </p:txBody>
      </p:sp>
      <p:sp>
        <p:nvSpPr>
          <p:cNvPr id="9" name="ctsSource1"/>
          <p:cNvSpPr>
            <a:spLocks noGrp="1"/>
          </p:cNvSpPr>
          <p:nvPr>
            <p:ph type="body" sz="quarter" idx="13" hasCustomPrompt="1"/>
          </p:nvPr>
        </p:nvSpPr>
        <p:spPr>
          <a:xfrm>
            <a:off x="384225" y="4443958"/>
            <a:ext cx="4033282" cy="146895"/>
          </a:xfrm>
        </p:spPr>
        <p:txBody>
          <a:bodyPr anchor="b" anchorCtr="0">
            <a:noAutofit/>
          </a:bodyPr>
          <a:lstStyle>
            <a:lvl1pPr marL="0" indent="0">
              <a:buNone/>
              <a:defRPr sz="900" i="1"/>
            </a:lvl1pPr>
          </a:lstStyle>
          <a:p>
            <a:pPr lvl="0"/>
            <a:r>
              <a:rPr lang="en-US" dirty="0"/>
              <a:t>Click to add Source</a:t>
            </a:r>
            <a:r>
              <a:rPr lang="en-US"/>
              <a:t>/Note</a:t>
            </a:r>
            <a:endParaRPr lang="en-US" dirty="0"/>
          </a:p>
        </p:txBody>
      </p:sp>
      <p:sp>
        <p:nvSpPr>
          <p:cNvPr id="6" name="Content Placeholder 5"/>
          <p:cNvSpPr>
            <a:spLocks noGrp="1"/>
          </p:cNvSpPr>
          <p:nvPr>
            <p:ph sz="quarter" idx="11" hasCustomPrompt="1"/>
          </p:nvPr>
        </p:nvSpPr>
        <p:spPr>
          <a:xfrm>
            <a:off x="384224" y="1059160"/>
            <a:ext cx="4033283" cy="3384798"/>
          </a:xfrm>
        </p:spPr>
        <p:txBody>
          <a:bodyPr>
            <a:noAutofit/>
          </a:bodyPr>
          <a:lstStyle>
            <a:lvl1pPr>
              <a:defRPr/>
            </a:lvl1pPr>
          </a:lstStyle>
          <a:p>
            <a:pPr lvl="0"/>
            <a:r>
              <a:rPr lang="en-US" dirty="0"/>
              <a:t>Insert text here</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10" name="Content Placeholder 5"/>
          <p:cNvSpPr>
            <a:spLocks noGrp="1"/>
          </p:cNvSpPr>
          <p:nvPr>
            <p:ph sz="quarter" idx="12" hasCustomPrompt="1"/>
          </p:nvPr>
        </p:nvSpPr>
        <p:spPr>
          <a:xfrm>
            <a:off x="4726022" y="1059160"/>
            <a:ext cx="4033283" cy="3384798"/>
          </a:xfrm>
        </p:spPr>
        <p:txBody>
          <a:bodyPr>
            <a:noAutofit/>
          </a:bodyPr>
          <a:lstStyle/>
          <a:p>
            <a:pPr lvl="0"/>
            <a:r>
              <a:rPr lang="en-US" dirty="0"/>
              <a:t>Insert text here</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402038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Boxes">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2"/>
            </p:custDataLst>
            <p:extLst>
              <p:ext uri="{D42A27DB-BD31-4B8C-83A1-F6EECF244321}">
                <p14:modId xmlns:p14="http://schemas.microsoft.com/office/powerpoint/2010/main" val="313034918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181" name="think-cell Slide" r:id="rId5" imgW="408" imgH="408" progId="TCLayout.ActiveDocument.1">
                  <p:embed/>
                </p:oleObj>
              </mc:Choice>
              <mc:Fallback>
                <p:oleObj name="think-cell Slide" r:id="rId5" imgW="408" imgH="408"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6" name="Rectangle 5" hidden="1"/>
          <p:cNvSpPr/>
          <p:nvPr userDrawn="1">
            <p:custDataLst>
              <p:tags r:id="rId3"/>
            </p:custDataLst>
          </p:nvPr>
        </p:nvSpPr>
        <p:spPr>
          <a:xfrm>
            <a:off x="0" y="0"/>
            <a:ext cx="158750" cy="15875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2400" b="1" i="0" baseline="0" dirty="0">
              <a:latin typeface="Arial" panose="020B0604020202020204" pitchFamily="34" charset="0"/>
              <a:ea typeface="+mj-ea"/>
              <a:cs typeface="+mj-cs"/>
              <a:sym typeface="Arial" panose="020B0604020202020204" pitchFamily="34" charset="0"/>
            </a:endParaRPr>
          </a:p>
        </p:txBody>
      </p:sp>
      <p:sp>
        <p:nvSpPr>
          <p:cNvPr id="4" name="ctsLYN" hidden="1"/>
          <p:cNvSpPr/>
          <p:nvPr userDrawn="1"/>
        </p:nvSpPr>
        <p:spPr>
          <a:xfrm>
            <a:off x="0" y="0"/>
            <a:ext cx="0" cy="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39"/>
              <a:t>Two Boxes</a:t>
            </a:r>
            <a:endParaRPr lang="en-US" sz="639" dirty="0"/>
          </a:p>
        </p:txBody>
      </p:sp>
      <p:sp>
        <p:nvSpPr>
          <p:cNvPr id="10" name="ctsSource2"/>
          <p:cNvSpPr>
            <a:spLocks noGrp="1"/>
          </p:cNvSpPr>
          <p:nvPr>
            <p:ph type="body" sz="quarter" idx="14" hasCustomPrompt="1"/>
          </p:nvPr>
        </p:nvSpPr>
        <p:spPr>
          <a:xfrm>
            <a:off x="4726800" y="4443958"/>
            <a:ext cx="4033282" cy="146895"/>
          </a:xfrm>
        </p:spPr>
        <p:txBody>
          <a:bodyPr anchor="b" anchorCtr="0">
            <a:noAutofit/>
          </a:bodyPr>
          <a:lstStyle>
            <a:lvl1pPr marL="0" indent="0">
              <a:buNone/>
              <a:defRPr sz="900" i="1"/>
            </a:lvl1pPr>
          </a:lstStyle>
          <a:p>
            <a:pPr lvl="0"/>
            <a:r>
              <a:rPr lang="en-US" dirty="0"/>
              <a:t>Click to add Source/Note</a:t>
            </a:r>
          </a:p>
        </p:txBody>
      </p:sp>
      <p:sp>
        <p:nvSpPr>
          <p:cNvPr id="13" name="ctsSource1"/>
          <p:cNvSpPr>
            <a:spLocks noGrp="1"/>
          </p:cNvSpPr>
          <p:nvPr>
            <p:ph type="body" sz="quarter" idx="13" hasCustomPrompt="1"/>
          </p:nvPr>
        </p:nvSpPr>
        <p:spPr>
          <a:xfrm>
            <a:off x="384225" y="4443958"/>
            <a:ext cx="4033282" cy="146895"/>
          </a:xfrm>
        </p:spPr>
        <p:txBody>
          <a:bodyPr anchor="b" anchorCtr="0">
            <a:noAutofit/>
          </a:bodyPr>
          <a:lstStyle>
            <a:lvl1pPr marL="0" indent="0">
              <a:buNone/>
              <a:defRPr sz="900" i="1"/>
            </a:lvl1pPr>
          </a:lstStyle>
          <a:p>
            <a:pPr lvl="0"/>
            <a:r>
              <a:rPr lang="en-US" dirty="0"/>
              <a:t>Click to add Source/Note</a:t>
            </a:r>
          </a:p>
        </p:txBody>
      </p:sp>
      <p:sp>
        <p:nvSpPr>
          <p:cNvPr id="3" name="Text Placeholder 2"/>
          <p:cNvSpPr>
            <a:spLocks noGrp="1"/>
          </p:cNvSpPr>
          <p:nvPr>
            <p:ph type="body" idx="1" hasCustomPrompt="1"/>
          </p:nvPr>
        </p:nvSpPr>
        <p:spPr>
          <a:xfrm>
            <a:off x="384225" y="1058986"/>
            <a:ext cx="4033283" cy="244939"/>
          </a:xfrm>
          <a:prstGeom prst="rect">
            <a:avLst/>
          </a:prstGeom>
        </p:spPr>
        <p:txBody>
          <a:bodyPr anchor="t" anchorCtr="0">
            <a:noAutofit/>
          </a:bodyPr>
          <a:lstStyle>
            <a:lvl1pPr marL="0" indent="0">
              <a:spcBef>
                <a:spcPts val="0"/>
              </a:spcBef>
              <a:buNone/>
              <a:defRPr sz="1600" b="1" baseline="0">
                <a:solidFill>
                  <a:schemeClr val="accent2"/>
                </a:solidFill>
              </a:defRPr>
            </a:lvl1pPr>
            <a:lvl2pPr marL="342903" indent="0">
              <a:buNone/>
              <a:defRPr sz="1500" b="1"/>
            </a:lvl2pPr>
            <a:lvl3pPr marL="685804" indent="0">
              <a:buNone/>
              <a:defRPr sz="1350" b="1"/>
            </a:lvl3pPr>
            <a:lvl4pPr marL="1028707" indent="0">
              <a:buNone/>
              <a:defRPr sz="1200" b="1"/>
            </a:lvl4pPr>
            <a:lvl5pPr marL="1371609" indent="0">
              <a:buNone/>
              <a:defRPr sz="1200" b="1"/>
            </a:lvl5pPr>
            <a:lvl6pPr marL="1714511" indent="0">
              <a:buNone/>
              <a:defRPr sz="1200" b="1"/>
            </a:lvl6pPr>
            <a:lvl7pPr marL="2057413" indent="0">
              <a:buNone/>
              <a:defRPr sz="1200" b="1"/>
            </a:lvl7pPr>
            <a:lvl8pPr marL="2400316" indent="0">
              <a:buNone/>
              <a:defRPr sz="1200" b="1"/>
            </a:lvl8pPr>
            <a:lvl9pPr marL="2743218" indent="0">
              <a:buNone/>
              <a:defRPr sz="1200" b="1"/>
            </a:lvl9pPr>
          </a:lstStyle>
          <a:p>
            <a:pPr lvl="0"/>
            <a:r>
              <a:rPr lang="en-US" noProof="0" dirty="0"/>
              <a:t>&lt;Insert heading&gt;</a:t>
            </a:r>
          </a:p>
        </p:txBody>
      </p:sp>
      <p:sp>
        <p:nvSpPr>
          <p:cNvPr id="5" name="Text Placeholder 4"/>
          <p:cNvSpPr>
            <a:spLocks noGrp="1"/>
          </p:cNvSpPr>
          <p:nvPr>
            <p:ph type="body" sz="quarter" idx="3" hasCustomPrompt="1"/>
          </p:nvPr>
        </p:nvSpPr>
        <p:spPr>
          <a:xfrm>
            <a:off x="4726800" y="1058986"/>
            <a:ext cx="4033283" cy="244939"/>
          </a:xfrm>
          <a:prstGeom prst="rect">
            <a:avLst/>
          </a:prstGeom>
        </p:spPr>
        <p:txBody>
          <a:bodyPr anchor="t" anchorCtr="0">
            <a:noAutofit/>
          </a:bodyPr>
          <a:lstStyle>
            <a:lvl1pPr marL="0" indent="0">
              <a:spcBef>
                <a:spcPts val="0"/>
              </a:spcBef>
              <a:buNone/>
              <a:defRPr sz="1600" b="1" baseline="0">
                <a:solidFill>
                  <a:schemeClr val="accent2"/>
                </a:solidFill>
              </a:defRPr>
            </a:lvl1pPr>
            <a:lvl2pPr marL="342903" indent="0">
              <a:buNone/>
              <a:defRPr sz="1500" b="1"/>
            </a:lvl2pPr>
            <a:lvl3pPr marL="685804" indent="0">
              <a:buNone/>
              <a:defRPr sz="1350" b="1"/>
            </a:lvl3pPr>
            <a:lvl4pPr marL="1028707" indent="0">
              <a:buNone/>
              <a:defRPr sz="1200" b="1"/>
            </a:lvl4pPr>
            <a:lvl5pPr marL="1371609" indent="0">
              <a:buNone/>
              <a:defRPr sz="1200" b="1"/>
            </a:lvl5pPr>
            <a:lvl6pPr marL="1714511" indent="0">
              <a:buNone/>
              <a:defRPr sz="1200" b="1"/>
            </a:lvl6pPr>
            <a:lvl7pPr marL="2057413" indent="0">
              <a:buNone/>
              <a:defRPr sz="1200" b="1"/>
            </a:lvl7pPr>
            <a:lvl8pPr marL="2400316" indent="0">
              <a:buNone/>
              <a:defRPr sz="1200" b="1"/>
            </a:lvl8pPr>
            <a:lvl9pPr marL="2743218" indent="0">
              <a:buNone/>
              <a:defRPr sz="1200" b="1"/>
            </a:lvl9pPr>
          </a:lstStyle>
          <a:p>
            <a:pPr lvl="0"/>
            <a:r>
              <a:rPr lang="en-US" noProof="0" dirty="0"/>
              <a:t>&lt;Insert heading&gt;</a:t>
            </a:r>
          </a:p>
        </p:txBody>
      </p:sp>
      <p:sp>
        <p:nvSpPr>
          <p:cNvPr id="11" name="Content Placeholder 5"/>
          <p:cNvSpPr>
            <a:spLocks noGrp="1"/>
          </p:cNvSpPr>
          <p:nvPr>
            <p:ph sz="quarter" idx="11" hasCustomPrompt="1"/>
          </p:nvPr>
        </p:nvSpPr>
        <p:spPr>
          <a:xfrm>
            <a:off x="384224" y="1419026"/>
            <a:ext cx="4033283" cy="3024932"/>
          </a:xfrm>
        </p:spPr>
        <p:txBody>
          <a:bodyPr>
            <a:noAutofit/>
          </a:bodyPr>
          <a:lstStyle/>
          <a:p>
            <a:pPr lvl="0"/>
            <a:r>
              <a:rPr lang="en-US" dirty="0"/>
              <a:t>Insert text here</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12" name="Content Placeholder 5"/>
          <p:cNvSpPr>
            <a:spLocks noGrp="1"/>
          </p:cNvSpPr>
          <p:nvPr>
            <p:ph sz="quarter" idx="12" hasCustomPrompt="1"/>
          </p:nvPr>
        </p:nvSpPr>
        <p:spPr>
          <a:xfrm>
            <a:off x="4726800" y="1419026"/>
            <a:ext cx="4033283" cy="3024932"/>
          </a:xfrm>
        </p:spPr>
        <p:txBody>
          <a:bodyPr>
            <a:noAutofit/>
          </a:bodyPr>
          <a:lstStyle/>
          <a:p>
            <a:pPr lvl="0"/>
            <a:r>
              <a:rPr lang="en-US" dirty="0"/>
              <a:t>Insert text here</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409629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Boxes">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extLst>
              <p:ext uri="{D42A27DB-BD31-4B8C-83A1-F6EECF244321}">
                <p14:modId xmlns:p14="http://schemas.microsoft.com/office/powerpoint/2010/main" val="344723405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205" name="think-cell Slide" r:id="rId5" imgW="408" imgH="408" progId="TCLayout.ActiveDocument.1">
                  <p:embed/>
                </p:oleObj>
              </mc:Choice>
              <mc:Fallback>
                <p:oleObj name="think-cell Slide" r:id="rId5" imgW="408" imgH="408"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p:cNvSpPr/>
          <p:nvPr userDrawn="1">
            <p:custDataLst>
              <p:tags r:id="rId3"/>
            </p:custDataLst>
          </p:nvPr>
        </p:nvSpPr>
        <p:spPr>
          <a:xfrm>
            <a:off x="0" y="0"/>
            <a:ext cx="158750" cy="15875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2400" b="1" i="0" baseline="0" dirty="0">
              <a:latin typeface="Arial" panose="020B0604020202020204" pitchFamily="34" charset="0"/>
              <a:ea typeface="+mj-ea"/>
              <a:cs typeface="+mj-cs"/>
              <a:sym typeface="Arial" panose="020B0604020202020204" pitchFamily="34" charset="0"/>
            </a:endParaRPr>
          </a:p>
        </p:txBody>
      </p:sp>
      <p:sp>
        <p:nvSpPr>
          <p:cNvPr id="3" name="ctsLYN" hidden="1"/>
          <p:cNvSpPr/>
          <p:nvPr userDrawn="1"/>
        </p:nvSpPr>
        <p:spPr>
          <a:xfrm>
            <a:off x="0" y="0"/>
            <a:ext cx="0" cy="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39"/>
              <a:t>Three Boxes</a:t>
            </a:r>
            <a:endParaRPr lang="en-US" sz="639" dirty="0"/>
          </a:p>
        </p:txBody>
      </p:sp>
      <p:sp>
        <p:nvSpPr>
          <p:cNvPr id="8" name="Content Placeholder 5"/>
          <p:cNvSpPr>
            <a:spLocks noGrp="1"/>
          </p:cNvSpPr>
          <p:nvPr>
            <p:ph sz="quarter" idx="12" hasCustomPrompt="1"/>
          </p:nvPr>
        </p:nvSpPr>
        <p:spPr>
          <a:xfrm>
            <a:off x="6173389" y="1419910"/>
            <a:ext cx="2586387" cy="3024048"/>
          </a:xfrm>
        </p:spPr>
        <p:txBody>
          <a:bodyPr/>
          <a:lstStyle/>
          <a:p>
            <a:pPr lvl="0"/>
            <a:r>
              <a:rPr lang="en-US" dirty="0"/>
              <a:t>Insert text here</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11" name="Content Placeholder 5"/>
          <p:cNvSpPr>
            <a:spLocks noGrp="1"/>
          </p:cNvSpPr>
          <p:nvPr>
            <p:ph sz="quarter" idx="13" hasCustomPrompt="1"/>
          </p:nvPr>
        </p:nvSpPr>
        <p:spPr>
          <a:xfrm>
            <a:off x="3278807" y="1419910"/>
            <a:ext cx="2586387" cy="3024048"/>
          </a:xfrm>
        </p:spPr>
        <p:txBody>
          <a:bodyPr/>
          <a:lstStyle/>
          <a:p>
            <a:pPr lvl="0"/>
            <a:r>
              <a:rPr lang="en-US" dirty="0"/>
              <a:t>Insert text here</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12" name="Content Placeholder 5"/>
          <p:cNvSpPr>
            <a:spLocks noGrp="1"/>
          </p:cNvSpPr>
          <p:nvPr>
            <p:ph sz="quarter" idx="14" hasCustomPrompt="1"/>
          </p:nvPr>
        </p:nvSpPr>
        <p:spPr>
          <a:xfrm>
            <a:off x="384225" y="1419910"/>
            <a:ext cx="2586387" cy="3024048"/>
          </a:xfrm>
        </p:spPr>
        <p:txBody>
          <a:bodyPr/>
          <a:lstStyle/>
          <a:p>
            <a:pPr lvl="0"/>
            <a:r>
              <a:rPr lang="en-US" dirty="0"/>
              <a:t>Insert text here</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13" name="Text Placeholder 2"/>
          <p:cNvSpPr>
            <a:spLocks noGrp="1"/>
          </p:cNvSpPr>
          <p:nvPr>
            <p:ph type="body" idx="1" hasCustomPrompt="1"/>
          </p:nvPr>
        </p:nvSpPr>
        <p:spPr>
          <a:xfrm>
            <a:off x="384225" y="1059582"/>
            <a:ext cx="2586387" cy="244939"/>
          </a:xfrm>
          <a:prstGeom prst="rect">
            <a:avLst/>
          </a:prstGeom>
        </p:spPr>
        <p:txBody>
          <a:bodyPr anchor="t" anchorCtr="0">
            <a:noAutofit/>
          </a:bodyPr>
          <a:lstStyle>
            <a:lvl1pPr marL="0" indent="0">
              <a:spcBef>
                <a:spcPts val="0"/>
              </a:spcBef>
              <a:buNone/>
              <a:defRPr sz="1600" b="1" baseline="0">
                <a:solidFill>
                  <a:schemeClr val="accent2"/>
                </a:solidFill>
              </a:defRPr>
            </a:lvl1pPr>
            <a:lvl2pPr marL="342903" indent="0">
              <a:buNone/>
              <a:defRPr sz="1500" b="1"/>
            </a:lvl2pPr>
            <a:lvl3pPr marL="685804" indent="0">
              <a:buNone/>
              <a:defRPr sz="1350" b="1"/>
            </a:lvl3pPr>
            <a:lvl4pPr marL="1028707" indent="0">
              <a:buNone/>
              <a:defRPr sz="1200" b="1"/>
            </a:lvl4pPr>
            <a:lvl5pPr marL="1371609" indent="0">
              <a:buNone/>
              <a:defRPr sz="1200" b="1"/>
            </a:lvl5pPr>
            <a:lvl6pPr marL="1714511" indent="0">
              <a:buNone/>
              <a:defRPr sz="1200" b="1"/>
            </a:lvl6pPr>
            <a:lvl7pPr marL="2057413" indent="0">
              <a:buNone/>
              <a:defRPr sz="1200" b="1"/>
            </a:lvl7pPr>
            <a:lvl8pPr marL="2400316" indent="0">
              <a:buNone/>
              <a:defRPr sz="1200" b="1"/>
            </a:lvl8pPr>
            <a:lvl9pPr marL="2743218" indent="0">
              <a:buNone/>
              <a:defRPr sz="1200" b="1"/>
            </a:lvl9pPr>
          </a:lstStyle>
          <a:p>
            <a:pPr lvl="0"/>
            <a:r>
              <a:rPr lang="en-US" noProof="0" dirty="0"/>
              <a:t>&lt;Insert heading&gt;</a:t>
            </a:r>
          </a:p>
        </p:txBody>
      </p:sp>
      <p:sp>
        <p:nvSpPr>
          <p:cNvPr id="14" name="Text Placeholder 2"/>
          <p:cNvSpPr>
            <a:spLocks noGrp="1"/>
          </p:cNvSpPr>
          <p:nvPr>
            <p:ph type="body" idx="15" hasCustomPrompt="1"/>
          </p:nvPr>
        </p:nvSpPr>
        <p:spPr>
          <a:xfrm>
            <a:off x="3278807" y="1059582"/>
            <a:ext cx="2586387" cy="244939"/>
          </a:xfrm>
          <a:prstGeom prst="rect">
            <a:avLst/>
          </a:prstGeom>
        </p:spPr>
        <p:txBody>
          <a:bodyPr anchor="t" anchorCtr="0">
            <a:noAutofit/>
          </a:bodyPr>
          <a:lstStyle>
            <a:lvl1pPr marL="0" indent="0">
              <a:spcBef>
                <a:spcPts val="0"/>
              </a:spcBef>
              <a:buNone/>
              <a:defRPr sz="1600" b="1" baseline="0">
                <a:solidFill>
                  <a:schemeClr val="accent2"/>
                </a:solidFill>
              </a:defRPr>
            </a:lvl1pPr>
            <a:lvl2pPr marL="342903" indent="0">
              <a:buNone/>
              <a:defRPr sz="1500" b="1"/>
            </a:lvl2pPr>
            <a:lvl3pPr marL="685804" indent="0">
              <a:buNone/>
              <a:defRPr sz="1350" b="1"/>
            </a:lvl3pPr>
            <a:lvl4pPr marL="1028707" indent="0">
              <a:buNone/>
              <a:defRPr sz="1200" b="1"/>
            </a:lvl4pPr>
            <a:lvl5pPr marL="1371609" indent="0">
              <a:buNone/>
              <a:defRPr sz="1200" b="1"/>
            </a:lvl5pPr>
            <a:lvl6pPr marL="1714511" indent="0">
              <a:buNone/>
              <a:defRPr sz="1200" b="1"/>
            </a:lvl6pPr>
            <a:lvl7pPr marL="2057413" indent="0">
              <a:buNone/>
              <a:defRPr sz="1200" b="1"/>
            </a:lvl7pPr>
            <a:lvl8pPr marL="2400316" indent="0">
              <a:buNone/>
              <a:defRPr sz="1200" b="1"/>
            </a:lvl8pPr>
            <a:lvl9pPr marL="2743218" indent="0">
              <a:buNone/>
              <a:defRPr sz="1200" b="1"/>
            </a:lvl9pPr>
          </a:lstStyle>
          <a:p>
            <a:pPr lvl="0"/>
            <a:r>
              <a:rPr lang="en-US" noProof="0" dirty="0"/>
              <a:t>&lt;Insert heading&gt;</a:t>
            </a:r>
          </a:p>
        </p:txBody>
      </p:sp>
      <p:sp>
        <p:nvSpPr>
          <p:cNvPr id="15" name="Text Placeholder 2"/>
          <p:cNvSpPr>
            <a:spLocks noGrp="1"/>
          </p:cNvSpPr>
          <p:nvPr>
            <p:ph type="body" idx="16" hasCustomPrompt="1"/>
          </p:nvPr>
        </p:nvSpPr>
        <p:spPr>
          <a:xfrm>
            <a:off x="6173389" y="1059582"/>
            <a:ext cx="2586387" cy="244939"/>
          </a:xfrm>
          <a:prstGeom prst="rect">
            <a:avLst/>
          </a:prstGeom>
        </p:spPr>
        <p:txBody>
          <a:bodyPr anchor="t" anchorCtr="0">
            <a:noAutofit/>
          </a:bodyPr>
          <a:lstStyle>
            <a:lvl1pPr marL="0" indent="0">
              <a:spcBef>
                <a:spcPts val="0"/>
              </a:spcBef>
              <a:buNone/>
              <a:defRPr sz="1600" b="1" baseline="0">
                <a:solidFill>
                  <a:schemeClr val="accent2"/>
                </a:solidFill>
              </a:defRPr>
            </a:lvl1pPr>
            <a:lvl2pPr marL="342903" indent="0">
              <a:buNone/>
              <a:defRPr sz="1500" b="1"/>
            </a:lvl2pPr>
            <a:lvl3pPr marL="685804" indent="0">
              <a:buNone/>
              <a:defRPr sz="1350" b="1"/>
            </a:lvl3pPr>
            <a:lvl4pPr marL="1028707" indent="0">
              <a:buNone/>
              <a:defRPr sz="1200" b="1"/>
            </a:lvl4pPr>
            <a:lvl5pPr marL="1371609" indent="0">
              <a:buNone/>
              <a:defRPr sz="1200" b="1"/>
            </a:lvl5pPr>
            <a:lvl6pPr marL="1714511" indent="0">
              <a:buNone/>
              <a:defRPr sz="1200" b="1"/>
            </a:lvl6pPr>
            <a:lvl7pPr marL="2057413" indent="0">
              <a:buNone/>
              <a:defRPr sz="1200" b="1"/>
            </a:lvl7pPr>
            <a:lvl8pPr marL="2400316" indent="0">
              <a:buNone/>
              <a:defRPr sz="1200" b="1"/>
            </a:lvl8pPr>
            <a:lvl9pPr marL="2743218" indent="0">
              <a:buNone/>
              <a:defRPr sz="1200" b="1"/>
            </a:lvl9pPr>
          </a:lstStyle>
          <a:p>
            <a:pPr lvl="0"/>
            <a:r>
              <a:rPr lang="en-US" noProof="0" dirty="0"/>
              <a:t>&lt;Insert heading&gt;</a:t>
            </a:r>
          </a:p>
        </p:txBody>
      </p:sp>
      <p:sp>
        <p:nvSpPr>
          <p:cNvPr id="4" name="Title 3"/>
          <p:cNvSpPr>
            <a:spLocks noGrp="1"/>
          </p:cNvSpPr>
          <p:nvPr>
            <p:ph type="title"/>
          </p:nvPr>
        </p:nvSpPr>
        <p:spPr/>
        <p:txBody>
          <a:bodyPr/>
          <a:lstStyle/>
          <a:p>
            <a:r>
              <a:rPr lang="en-US"/>
              <a:t>Click to edit Master title style</a:t>
            </a:r>
            <a:endParaRPr lang="en-US" dirty="0"/>
          </a:p>
        </p:txBody>
      </p:sp>
      <p:sp>
        <p:nvSpPr>
          <p:cNvPr id="16" name="ctsSource1"/>
          <p:cNvSpPr>
            <a:spLocks noGrp="1"/>
          </p:cNvSpPr>
          <p:nvPr>
            <p:ph type="body" sz="quarter" idx="17" hasCustomPrompt="1"/>
          </p:nvPr>
        </p:nvSpPr>
        <p:spPr>
          <a:xfrm>
            <a:off x="384225" y="4443958"/>
            <a:ext cx="2586387" cy="145566"/>
          </a:xfrm>
        </p:spPr>
        <p:txBody>
          <a:bodyPr anchor="b" anchorCtr="0">
            <a:noAutofit/>
          </a:bodyPr>
          <a:lstStyle>
            <a:lvl1pPr marL="0" indent="0">
              <a:buNone/>
              <a:defRPr sz="900" i="1"/>
            </a:lvl1pPr>
          </a:lstStyle>
          <a:p>
            <a:pPr lvl="0"/>
            <a:r>
              <a:rPr lang="en-US" dirty="0"/>
              <a:t>Click to add Source/Note</a:t>
            </a:r>
          </a:p>
        </p:txBody>
      </p:sp>
      <p:sp>
        <p:nvSpPr>
          <p:cNvPr id="17" name="ctsSource1"/>
          <p:cNvSpPr>
            <a:spLocks noGrp="1"/>
          </p:cNvSpPr>
          <p:nvPr>
            <p:ph type="body" sz="quarter" idx="18" hasCustomPrompt="1"/>
          </p:nvPr>
        </p:nvSpPr>
        <p:spPr>
          <a:xfrm>
            <a:off x="3278807" y="4443958"/>
            <a:ext cx="2586387" cy="145566"/>
          </a:xfrm>
        </p:spPr>
        <p:txBody>
          <a:bodyPr anchor="b" anchorCtr="0">
            <a:noAutofit/>
          </a:bodyPr>
          <a:lstStyle>
            <a:lvl1pPr marL="0" indent="0">
              <a:buNone/>
              <a:defRPr sz="900" i="1"/>
            </a:lvl1pPr>
          </a:lstStyle>
          <a:p>
            <a:pPr lvl="0"/>
            <a:r>
              <a:rPr lang="en-US" dirty="0"/>
              <a:t>Click to add Source/Note</a:t>
            </a:r>
          </a:p>
        </p:txBody>
      </p:sp>
      <p:sp>
        <p:nvSpPr>
          <p:cNvPr id="18" name="ctsSource1"/>
          <p:cNvSpPr>
            <a:spLocks noGrp="1"/>
          </p:cNvSpPr>
          <p:nvPr>
            <p:ph type="body" sz="quarter" idx="19" hasCustomPrompt="1"/>
          </p:nvPr>
        </p:nvSpPr>
        <p:spPr>
          <a:xfrm>
            <a:off x="6173389" y="4443958"/>
            <a:ext cx="2586387" cy="145566"/>
          </a:xfrm>
        </p:spPr>
        <p:txBody>
          <a:bodyPr anchor="b" anchorCtr="0">
            <a:noAutofit/>
          </a:bodyPr>
          <a:lstStyle>
            <a:lvl1pPr marL="0" indent="0">
              <a:buNone/>
              <a:defRPr sz="900" i="1"/>
            </a:lvl1pPr>
          </a:lstStyle>
          <a:p>
            <a:pPr lvl="0"/>
            <a:r>
              <a:rPr lang="en-US" dirty="0"/>
              <a:t>Click to add Source/Note</a:t>
            </a:r>
          </a:p>
        </p:txBody>
      </p:sp>
    </p:spTree>
    <p:extLst>
      <p:ext uri="{BB962C8B-B14F-4D97-AF65-F5344CB8AC3E}">
        <p14:creationId xmlns:p14="http://schemas.microsoft.com/office/powerpoint/2010/main" val="3810623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ur Boxes">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extLst>
              <p:ext uri="{D42A27DB-BD31-4B8C-83A1-F6EECF244321}">
                <p14:modId xmlns:p14="http://schemas.microsoft.com/office/powerpoint/2010/main" val="209605958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229" name="think-cell Slide" r:id="rId5" imgW="408" imgH="408" progId="TCLayout.ActiveDocument.1">
                  <p:embed/>
                </p:oleObj>
              </mc:Choice>
              <mc:Fallback>
                <p:oleObj name="think-cell Slide" r:id="rId5" imgW="408" imgH="408"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p:cNvSpPr/>
          <p:nvPr userDrawn="1">
            <p:custDataLst>
              <p:tags r:id="rId3"/>
            </p:custDataLst>
          </p:nvPr>
        </p:nvSpPr>
        <p:spPr>
          <a:xfrm>
            <a:off x="0" y="0"/>
            <a:ext cx="158750" cy="15875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2400" b="1" i="0" baseline="0" dirty="0">
              <a:latin typeface="Arial" panose="020B0604020202020204" pitchFamily="34" charset="0"/>
              <a:ea typeface="+mj-ea"/>
              <a:cs typeface="+mj-cs"/>
              <a:sym typeface="Arial" panose="020B0604020202020204" pitchFamily="34" charset="0"/>
            </a:endParaRPr>
          </a:p>
        </p:txBody>
      </p:sp>
      <p:sp>
        <p:nvSpPr>
          <p:cNvPr id="4" name="ctsLYN" hidden="1"/>
          <p:cNvSpPr/>
          <p:nvPr userDrawn="1"/>
        </p:nvSpPr>
        <p:spPr>
          <a:xfrm>
            <a:off x="0" y="0"/>
            <a:ext cx="0" cy="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39"/>
              <a:t>Four Boxes</a:t>
            </a:r>
            <a:endParaRPr lang="en-US" sz="639" dirty="0"/>
          </a:p>
        </p:txBody>
      </p:sp>
      <p:sp>
        <p:nvSpPr>
          <p:cNvPr id="6" name="Content Placeholder 5"/>
          <p:cNvSpPr>
            <a:spLocks noGrp="1"/>
          </p:cNvSpPr>
          <p:nvPr>
            <p:ph sz="quarter" idx="13" hasCustomPrompt="1"/>
          </p:nvPr>
        </p:nvSpPr>
        <p:spPr>
          <a:xfrm>
            <a:off x="381554" y="1342745"/>
            <a:ext cx="4033283" cy="1271979"/>
          </a:xfrm>
        </p:spPr>
        <p:txBody>
          <a:bodyPr/>
          <a:lstStyle/>
          <a:p>
            <a:pPr lvl="0"/>
            <a:r>
              <a:rPr lang="en-US" dirty="0"/>
              <a:t>Insert text here</a:t>
            </a:r>
          </a:p>
          <a:p>
            <a:pPr lvl="1"/>
            <a:r>
              <a:rPr lang="en-US" dirty="0"/>
              <a:t>Second level</a:t>
            </a:r>
          </a:p>
          <a:p>
            <a:pPr lvl="2"/>
            <a:r>
              <a:rPr lang="en-US" dirty="0"/>
              <a:t>Third level</a:t>
            </a:r>
          </a:p>
          <a:p>
            <a:pPr lvl="3"/>
            <a:r>
              <a:rPr lang="en-US" dirty="0"/>
              <a:t>Fourth level</a:t>
            </a:r>
          </a:p>
        </p:txBody>
      </p:sp>
      <p:sp>
        <p:nvSpPr>
          <p:cNvPr id="13" name="Content Placeholder 5"/>
          <p:cNvSpPr>
            <a:spLocks noGrp="1"/>
          </p:cNvSpPr>
          <p:nvPr>
            <p:ph sz="quarter" idx="14" hasCustomPrompt="1"/>
          </p:nvPr>
        </p:nvSpPr>
        <p:spPr>
          <a:xfrm>
            <a:off x="4723352" y="1342745"/>
            <a:ext cx="4033283" cy="1271979"/>
          </a:xfrm>
        </p:spPr>
        <p:txBody>
          <a:bodyPr/>
          <a:lstStyle/>
          <a:p>
            <a:pPr lvl="0"/>
            <a:r>
              <a:rPr lang="en-US" dirty="0"/>
              <a:t>Insert text here</a:t>
            </a:r>
          </a:p>
          <a:p>
            <a:pPr lvl="1"/>
            <a:r>
              <a:rPr lang="en-US" dirty="0"/>
              <a:t>Second level</a:t>
            </a:r>
          </a:p>
          <a:p>
            <a:pPr lvl="2"/>
            <a:r>
              <a:rPr lang="en-US" dirty="0"/>
              <a:t>Third level</a:t>
            </a:r>
          </a:p>
          <a:p>
            <a:pPr lvl="3"/>
            <a:r>
              <a:rPr lang="en-US" dirty="0"/>
              <a:t>Fourth level</a:t>
            </a:r>
          </a:p>
        </p:txBody>
      </p:sp>
      <p:sp>
        <p:nvSpPr>
          <p:cNvPr id="14" name="Content Placeholder 5"/>
          <p:cNvSpPr>
            <a:spLocks noGrp="1"/>
          </p:cNvSpPr>
          <p:nvPr>
            <p:ph sz="quarter" idx="15" hasCustomPrompt="1"/>
          </p:nvPr>
        </p:nvSpPr>
        <p:spPr>
          <a:xfrm>
            <a:off x="384224" y="3137467"/>
            <a:ext cx="4033283" cy="1306491"/>
          </a:xfrm>
        </p:spPr>
        <p:txBody>
          <a:bodyPr/>
          <a:lstStyle/>
          <a:p>
            <a:pPr lvl="0"/>
            <a:r>
              <a:rPr lang="en-US" dirty="0"/>
              <a:t>Insert text here</a:t>
            </a:r>
          </a:p>
          <a:p>
            <a:pPr lvl="1"/>
            <a:r>
              <a:rPr lang="en-US" dirty="0"/>
              <a:t>Second level</a:t>
            </a:r>
          </a:p>
          <a:p>
            <a:pPr lvl="2"/>
            <a:r>
              <a:rPr lang="en-US" dirty="0"/>
              <a:t>Third level</a:t>
            </a:r>
          </a:p>
          <a:p>
            <a:pPr lvl="3"/>
            <a:r>
              <a:rPr lang="en-US" dirty="0"/>
              <a:t>Fourth level</a:t>
            </a:r>
          </a:p>
        </p:txBody>
      </p:sp>
      <p:sp>
        <p:nvSpPr>
          <p:cNvPr id="15" name="Content Placeholder 5"/>
          <p:cNvSpPr>
            <a:spLocks noGrp="1"/>
          </p:cNvSpPr>
          <p:nvPr>
            <p:ph sz="quarter" idx="16" hasCustomPrompt="1"/>
          </p:nvPr>
        </p:nvSpPr>
        <p:spPr>
          <a:xfrm>
            <a:off x="4726022" y="3137466"/>
            <a:ext cx="4033283" cy="1295540"/>
          </a:xfrm>
        </p:spPr>
        <p:txBody>
          <a:bodyPr/>
          <a:lstStyle/>
          <a:p>
            <a:pPr lvl="0"/>
            <a:r>
              <a:rPr lang="en-US" dirty="0"/>
              <a:t>Insert text here</a:t>
            </a:r>
          </a:p>
          <a:p>
            <a:pPr lvl="1"/>
            <a:r>
              <a:rPr lang="en-US" dirty="0"/>
              <a:t>Second level</a:t>
            </a:r>
          </a:p>
          <a:p>
            <a:pPr lvl="2"/>
            <a:r>
              <a:rPr lang="en-US" dirty="0"/>
              <a:t>Third level</a:t>
            </a:r>
          </a:p>
          <a:p>
            <a:pPr lvl="3"/>
            <a:r>
              <a:rPr lang="en-US" dirty="0"/>
              <a:t>Fourth level</a:t>
            </a:r>
          </a:p>
        </p:txBody>
      </p:sp>
      <p:sp>
        <p:nvSpPr>
          <p:cNvPr id="11" name="Text Placeholder 2"/>
          <p:cNvSpPr>
            <a:spLocks noGrp="1"/>
          </p:cNvSpPr>
          <p:nvPr>
            <p:ph type="body" idx="1" hasCustomPrompt="1"/>
          </p:nvPr>
        </p:nvSpPr>
        <p:spPr>
          <a:xfrm>
            <a:off x="381555" y="1055960"/>
            <a:ext cx="4033283" cy="244939"/>
          </a:xfrm>
          <a:prstGeom prst="rect">
            <a:avLst/>
          </a:prstGeom>
        </p:spPr>
        <p:txBody>
          <a:bodyPr anchor="t" anchorCtr="0">
            <a:noAutofit/>
          </a:bodyPr>
          <a:lstStyle>
            <a:lvl1pPr marL="0" indent="0">
              <a:spcBef>
                <a:spcPts val="0"/>
              </a:spcBef>
              <a:buNone/>
              <a:defRPr sz="1600" b="1" baseline="0">
                <a:solidFill>
                  <a:schemeClr val="accent2"/>
                </a:solidFill>
              </a:defRPr>
            </a:lvl1pPr>
            <a:lvl2pPr marL="342903" indent="0">
              <a:buNone/>
              <a:defRPr sz="1500" b="1"/>
            </a:lvl2pPr>
            <a:lvl3pPr marL="685804" indent="0">
              <a:buNone/>
              <a:defRPr sz="1350" b="1"/>
            </a:lvl3pPr>
            <a:lvl4pPr marL="1028707" indent="0">
              <a:buNone/>
              <a:defRPr sz="1200" b="1"/>
            </a:lvl4pPr>
            <a:lvl5pPr marL="1371609" indent="0">
              <a:buNone/>
              <a:defRPr sz="1200" b="1"/>
            </a:lvl5pPr>
            <a:lvl6pPr marL="1714511" indent="0">
              <a:buNone/>
              <a:defRPr sz="1200" b="1"/>
            </a:lvl6pPr>
            <a:lvl7pPr marL="2057413" indent="0">
              <a:buNone/>
              <a:defRPr sz="1200" b="1"/>
            </a:lvl7pPr>
            <a:lvl8pPr marL="2400316" indent="0">
              <a:buNone/>
              <a:defRPr sz="1200" b="1"/>
            </a:lvl8pPr>
            <a:lvl9pPr marL="2743218" indent="0">
              <a:buNone/>
              <a:defRPr sz="1200" b="1"/>
            </a:lvl9pPr>
          </a:lstStyle>
          <a:p>
            <a:pPr lvl="0"/>
            <a:r>
              <a:rPr lang="en-US" noProof="0" dirty="0"/>
              <a:t>&lt;Insert heading&gt;</a:t>
            </a:r>
          </a:p>
        </p:txBody>
      </p:sp>
      <p:sp>
        <p:nvSpPr>
          <p:cNvPr id="12" name="Text Placeholder 4"/>
          <p:cNvSpPr>
            <a:spLocks noGrp="1"/>
          </p:cNvSpPr>
          <p:nvPr>
            <p:ph type="body" sz="quarter" idx="3" hasCustomPrompt="1"/>
          </p:nvPr>
        </p:nvSpPr>
        <p:spPr>
          <a:xfrm>
            <a:off x="4722069" y="1055960"/>
            <a:ext cx="4033283" cy="244939"/>
          </a:xfrm>
          <a:prstGeom prst="rect">
            <a:avLst/>
          </a:prstGeom>
        </p:spPr>
        <p:txBody>
          <a:bodyPr anchor="t" anchorCtr="0">
            <a:noAutofit/>
          </a:bodyPr>
          <a:lstStyle>
            <a:lvl1pPr marL="0" indent="0">
              <a:spcBef>
                <a:spcPts val="0"/>
              </a:spcBef>
              <a:buNone/>
              <a:defRPr sz="1600" b="1" baseline="0">
                <a:solidFill>
                  <a:schemeClr val="accent2"/>
                </a:solidFill>
              </a:defRPr>
            </a:lvl1pPr>
            <a:lvl2pPr marL="342903" indent="0">
              <a:buNone/>
              <a:defRPr sz="1500" b="1"/>
            </a:lvl2pPr>
            <a:lvl3pPr marL="685804" indent="0">
              <a:buNone/>
              <a:defRPr sz="1350" b="1"/>
            </a:lvl3pPr>
            <a:lvl4pPr marL="1028707" indent="0">
              <a:buNone/>
              <a:defRPr sz="1200" b="1"/>
            </a:lvl4pPr>
            <a:lvl5pPr marL="1371609" indent="0">
              <a:buNone/>
              <a:defRPr sz="1200" b="1"/>
            </a:lvl5pPr>
            <a:lvl6pPr marL="1714511" indent="0">
              <a:buNone/>
              <a:defRPr sz="1200" b="1"/>
            </a:lvl6pPr>
            <a:lvl7pPr marL="2057413" indent="0">
              <a:buNone/>
              <a:defRPr sz="1200" b="1"/>
            </a:lvl7pPr>
            <a:lvl8pPr marL="2400316" indent="0">
              <a:buNone/>
              <a:defRPr sz="1200" b="1"/>
            </a:lvl8pPr>
            <a:lvl9pPr marL="2743218" indent="0">
              <a:buNone/>
              <a:defRPr sz="1200" b="1"/>
            </a:lvl9pPr>
          </a:lstStyle>
          <a:p>
            <a:pPr lvl="0"/>
            <a:r>
              <a:rPr lang="en-US" noProof="0" dirty="0"/>
              <a:t>&lt;Insert heading&gt;</a:t>
            </a:r>
          </a:p>
        </p:txBody>
      </p:sp>
      <p:sp>
        <p:nvSpPr>
          <p:cNvPr id="16" name="Text Placeholder 2"/>
          <p:cNvSpPr>
            <a:spLocks noGrp="1"/>
          </p:cNvSpPr>
          <p:nvPr>
            <p:ph type="body" idx="17" hasCustomPrompt="1"/>
          </p:nvPr>
        </p:nvSpPr>
        <p:spPr>
          <a:xfrm>
            <a:off x="384225" y="2852799"/>
            <a:ext cx="4033283" cy="244939"/>
          </a:xfrm>
          <a:prstGeom prst="rect">
            <a:avLst/>
          </a:prstGeom>
        </p:spPr>
        <p:txBody>
          <a:bodyPr anchor="t" anchorCtr="0">
            <a:noAutofit/>
          </a:bodyPr>
          <a:lstStyle>
            <a:lvl1pPr marL="0" indent="0">
              <a:spcBef>
                <a:spcPts val="0"/>
              </a:spcBef>
              <a:buNone/>
              <a:defRPr sz="1600" b="1" baseline="0">
                <a:solidFill>
                  <a:schemeClr val="accent2"/>
                </a:solidFill>
              </a:defRPr>
            </a:lvl1pPr>
            <a:lvl2pPr marL="342903" indent="0">
              <a:buNone/>
              <a:defRPr sz="1500" b="1"/>
            </a:lvl2pPr>
            <a:lvl3pPr marL="685804" indent="0">
              <a:buNone/>
              <a:defRPr sz="1350" b="1"/>
            </a:lvl3pPr>
            <a:lvl4pPr marL="1028707" indent="0">
              <a:buNone/>
              <a:defRPr sz="1200" b="1"/>
            </a:lvl4pPr>
            <a:lvl5pPr marL="1371609" indent="0">
              <a:buNone/>
              <a:defRPr sz="1200" b="1"/>
            </a:lvl5pPr>
            <a:lvl6pPr marL="1714511" indent="0">
              <a:buNone/>
              <a:defRPr sz="1200" b="1"/>
            </a:lvl6pPr>
            <a:lvl7pPr marL="2057413" indent="0">
              <a:buNone/>
              <a:defRPr sz="1200" b="1"/>
            </a:lvl7pPr>
            <a:lvl8pPr marL="2400316" indent="0">
              <a:buNone/>
              <a:defRPr sz="1200" b="1"/>
            </a:lvl8pPr>
            <a:lvl9pPr marL="2743218" indent="0">
              <a:buNone/>
              <a:defRPr sz="1200" b="1"/>
            </a:lvl9pPr>
          </a:lstStyle>
          <a:p>
            <a:pPr lvl="0"/>
            <a:r>
              <a:rPr lang="en-US" noProof="0" dirty="0"/>
              <a:t>&lt;Insert heading&gt;</a:t>
            </a:r>
          </a:p>
        </p:txBody>
      </p:sp>
      <p:sp>
        <p:nvSpPr>
          <p:cNvPr id="17" name="Text Placeholder 4"/>
          <p:cNvSpPr>
            <a:spLocks noGrp="1"/>
          </p:cNvSpPr>
          <p:nvPr>
            <p:ph type="body" sz="quarter" idx="18" hasCustomPrompt="1"/>
          </p:nvPr>
        </p:nvSpPr>
        <p:spPr>
          <a:xfrm>
            <a:off x="4724739" y="2852799"/>
            <a:ext cx="4033283" cy="244939"/>
          </a:xfrm>
          <a:prstGeom prst="rect">
            <a:avLst/>
          </a:prstGeom>
        </p:spPr>
        <p:txBody>
          <a:bodyPr anchor="t" anchorCtr="0">
            <a:noAutofit/>
          </a:bodyPr>
          <a:lstStyle>
            <a:lvl1pPr marL="0" indent="0">
              <a:spcBef>
                <a:spcPts val="0"/>
              </a:spcBef>
              <a:buNone/>
              <a:defRPr sz="1600" b="1" baseline="0">
                <a:solidFill>
                  <a:schemeClr val="accent2"/>
                </a:solidFill>
              </a:defRPr>
            </a:lvl1pPr>
            <a:lvl2pPr marL="342903" indent="0">
              <a:buNone/>
              <a:defRPr sz="1500" b="1"/>
            </a:lvl2pPr>
            <a:lvl3pPr marL="685804" indent="0">
              <a:buNone/>
              <a:defRPr sz="1350" b="1"/>
            </a:lvl3pPr>
            <a:lvl4pPr marL="1028707" indent="0">
              <a:buNone/>
              <a:defRPr sz="1200" b="1"/>
            </a:lvl4pPr>
            <a:lvl5pPr marL="1371609" indent="0">
              <a:buNone/>
              <a:defRPr sz="1200" b="1"/>
            </a:lvl5pPr>
            <a:lvl6pPr marL="1714511" indent="0">
              <a:buNone/>
              <a:defRPr sz="1200" b="1"/>
            </a:lvl6pPr>
            <a:lvl7pPr marL="2057413" indent="0">
              <a:buNone/>
              <a:defRPr sz="1200" b="1"/>
            </a:lvl7pPr>
            <a:lvl8pPr marL="2400316" indent="0">
              <a:buNone/>
              <a:defRPr sz="1200" b="1"/>
            </a:lvl8pPr>
            <a:lvl9pPr marL="2743218" indent="0">
              <a:buNone/>
              <a:defRPr sz="1200" b="1"/>
            </a:lvl9pPr>
          </a:lstStyle>
          <a:p>
            <a:pPr lvl="0"/>
            <a:r>
              <a:rPr lang="en-US" noProof="0" dirty="0"/>
              <a:t>&lt;Insert heading&gt;</a:t>
            </a:r>
          </a:p>
        </p:txBody>
      </p:sp>
      <p:sp>
        <p:nvSpPr>
          <p:cNvPr id="3" name="Title 2"/>
          <p:cNvSpPr>
            <a:spLocks noGrp="1"/>
          </p:cNvSpPr>
          <p:nvPr>
            <p:ph type="title"/>
          </p:nvPr>
        </p:nvSpPr>
        <p:spPr/>
        <p:txBody>
          <a:bodyPr/>
          <a:lstStyle/>
          <a:p>
            <a:r>
              <a:rPr lang="en-US"/>
              <a:t>Click to edit Master title style</a:t>
            </a:r>
            <a:endParaRPr lang="en-US" dirty="0"/>
          </a:p>
        </p:txBody>
      </p:sp>
      <p:sp>
        <p:nvSpPr>
          <p:cNvPr id="18" name="ctsSource1"/>
          <p:cNvSpPr>
            <a:spLocks noGrp="1"/>
          </p:cNvSpPr>
          <p:nvPr>
            <p:ph type="body" sz="quarter" idx="19" hasCustomPrompt="1"/>
          </p:nvPr>
        </p:nvSpPr>
        <p:spPr>
          <a:xfrm>
            <a:off x="395144" y="2672132"/>
            <a:ext cx="4019693" cy="140938"/>
          </a:xfrm>
        </p:spPr>
        <p:txBody>
          <a:bodyPr anchor="b" anchorCtr="0">
            <a:noAutofit/>
          </a:bodyPr>
          <a:lstStyle>
            <a:lvl1pPr marL="0" indent="0">
              <a:buNone/>
              <a:defRPr sz="900" i="1"/>
            </a:lvl1pPr>
          </a:lstStyle>
          <a:p>
            <a:pPr lvl="0"/>
            <a:r>
              <a:rPr lang="en-US" dirty="0"/>
              <a:t>Click to add Source/Note</a:t>
            </a:r>
          </a:p>
        </p:txBody>
      </p:sp>
      <p:sp>
        <p:nvSpPr>
          <p:cNvPr id="19" name="ctsSource1"/>
          <p:cNvSpPr>
            <a:spLocks noGrp="1"/>
          </p:cNvSpPr>
          <p:nvPr>
            <p:ph type="body" sz="quarter" idx="20" hasCustomPrompt="1"/>
          </p:nvPr>
        </p:nvSpPr>
        <p:spPr>
          <a:xfrm>
            <a:off x="4721258" y="2671114"/>
            <a:ext cx="4019693" cy="140938"/>
          </a:xfrm>
        </p:spPr>
        <p:txBody>
          <a:bodyPr anchor="b" anchorCtr="0">
            <a:noAutofit/>
          </a:bodyPr>
          <a:lstStyle>
            <a:lvl1pPr marL="0" indent="0">
              <a:buNone/>
              <a:defRPr sz="900" i="1"/>
            </a:lvl1pPr>
          </a:lstStyle>
          <a:p>
            <a:pPr lvl="0"/>
            <a:r>
              <a:rPr lang="en-US" dirty="0"/>
              <a:t>Click to add Source/Note</a:t>
            </a:r>
          </a:p>
        </p:txBody>
      </p:sp>
      <p:sp>
        <p:nvSpPr>
          <p:cNvPr id="20" name="ctsSource1"/>
          <p:cNvSpPr>
            <a:spLocks noGrp="1"/>
          </p:cNvSpPr>
          <p:nvPr>
            <p:ph type="body" sz="quarter" idx="21" hasCustomPrompt="1"/>
          </p:nvPr>
        </p:nvSpPr>
        <p:spPr>
          <a:xfrm>
            <a:off x="381554" y="4453131"/>
            <a:ext cx="4019693" cy="140938"/>
          </a:xfrm>
        </p:spPr>
        <p:txBody>
          <a:bodyPr anchor="b" anchorCtr="0">
            <a:noAutofit/>
          </a:bodyPr>
          <a:lstStyle>
            <a:lvl1pPr marL="0" indent="0">
              <a:buNone/>
              <a:defRPr sz="900" i="1"/>
            </a:lvl1pPr>
          </a:lstStyle>
          <a:p>
            <a:pPr lvl="0"/>
            <a:r>
              <a:rPr lang="en-US" dirty="0"/>
              <a:t>Click to add Source/Note</a:t>
            </a:r>
          </a:p>
        </p:txBody>
      </p:sp>
      <p:sp>
        <p:nvSpPr>
          <p:cNvPr id="21" name="ctsSource1"/>
          <p:cNvSpPr>
            <a:spLocks noGrp="1"/>
          </p:cNvSpPr>
          <p:nvPr>
            <p:ph type="body" sz="quarter" idx="22" hasCustomPrompt="1"/>
          </p:nvPr>
        </p:nvSpPr>
        <p:spPr>
          <a:xfrm>
            <a:off x="4721257" y="4443958"/>
            <a:ext cx="4019693" cy="140938"/>
          </a:xfrm>
        </p:spPr>
        <p:txBody>
          <a:bodyPr anchor="b" anchorCtr="0">
            <a:noAutofit/>
          </a:bodyPr>
          <a:lstStyle>
            <a:lvl1pPr marL="0" indent="0">
              <a:buNone/>
              <a:defRPr sz="900" i="1"/>
            </a:lvl1pPr>
          </a:lstStyle>
          <a:p>
            <a:pPr lvl="0"/>
            <a:r>
              <a:rPr lang="en-US" dirty="0"/>
              <a:t>Click to add Source/Note</a:t>
            </a:r>
          </a:p>
        </p:txBody>
      </p:sp>
    </p:spTree>
    <p:extLst>
      <p:ext uri="{BB962C8B-B14F-4D97-AF65-F5344CB8AC3E}">
        <p14:creationId xmlns:p14="http://schemas.microsoft.com/office/powerpoint/2010/main" val="3389479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vmlDrawing" Target="../drawings/vmlDrawing1.vml"/><Relationship Id="rId3" Type="http://schemas.openxmlformats.org/officeDocument/2006/relationships/slideLayout" Target="../slideLayouts/slideLayout3.xml"/><Relationship Id="rId21" Type="http://schemas.openxmlformats.org/officeDocument/2006/relationships/image" Target="../media/image1.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3.emf"/><Relationship Id="rId10" Type="http://schemas.openxmlformats.org/officeDocument/2006/relationships/slideLayout" Target="../slideLayouts/slideLayout10.xml"/><Relationship Id="rId19"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19"/>
            </p:custDataLst>
            <p:extLst>
              <p:ext uri="{D42A27DB-BD31-4B8C-83A1-F6EECF244321}">
                <p14:modId xmlns:p14="http://schemas.microsoft.com/office/powerpoint/2010/main" val="152921070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39" name="think-cell Slide" r:id="rId20" imgW="408" imgH="408" progId="TCLayout.ActiveDocument.1">
                  <p:embed/>
                </p:oleObj>
              </mc:Choice>
              <mc:Fallback>
                <p:oleObj name="think-cell Slide" r:id="rId20" imgW="408" imgH="408" progId="TCLayout.ActiveDocument.1">
                  <p:embed/>
                  <p:pic>
                    <p:nvPicPr>
                      <p:cNvPr id="0" name=""/>
                      <p:cNvPicPr/>
                      <p:nvPr/>
                    </p:nvPicPr>
                    <p:blipFill>
                      <a:blip r:embed="rId21"/>
                      <a:stretch>
                        <a:fillRect/>
                      </a:stretch>
                    </p:blipFill>
                    <p:spPr>
                      <a:xfrm>
                        <a:off x="1588" y="1588"/>
                        <a:ext cx="1588" cy="1588"/>
                      </a:xfrm>
                      <a:prstGeom prst="rect">
                        <a:avLst/>
                      </a:prstGeom>
                    </p:spPr>
                  </p:pic>
                </p:oleObj>
              </mc:Fallback>
            </mc:AlternateContent>
          </a:graphicData>
        </a:graphic>
      </p:graphicFrame>
      <p:sp>
        <p:nvSpPr>
          <p:cNvPr id="3" name="ctsSectionHeader" hidden="1"/>
          <p:cNvSpPr txBox="1"/>
          <p:nvPr userDrawn="1"/>
        </p:nvSpPr>
        <p:spPr>
          <a:xfrm>
            <a:off x="384225" y="242789"/>
            <a:ext cx="5481031" cy="115096"/>
          </a:xfrm>
          <a:prstGeom prst="rect">
            <a:avLst/>
          </a:prstGeom>
          <a:noFill/>
        </p:spPr>
        <p:txBody>
          <a:bodyPr wrap="square" lIns="0" tIns="0" rIns="0" bIns="0" rtlCol="0">
            <a:spAutoFit/>
          </a:bodyPr>
          <a:lstStyle/>
          <a:p>
            <a:pPr marL="0" indent="0">
              <a:buNone/>
            </a:pPr>
            <a:r>
              <a:rPr lang="en-US" sz="748" b="1"/>
              <a:t>&lt;Section</a:t>
            </a:r>
            <a:r>
              <a:rPr lang="en-US" sz="748" b="1" baseline="0"/>
              <a:t> header&gt;</a:t>
            </a:r>
            <a:endParaRPr lang="en-US" sz="748" b="1" dirty="0"/>
          </a:p>
        </p:txBody>
      </p:sp>
      <p:grpSp>
        <p:nvGrpSpPr>
          <p:cNvPr id="44" name="ctsGrid" hidden="1"/>
          <p:cNvGrpSpPr/>
          <p:nvPr userDrawn="1"/>
        </p:nvGrpSpPr>
        <p:grpSpPr>
          <a:xfrm>
            <a:off x="-293111" y="-269859"/>
            <a:ext cx="9730221" cy="5650995"/>
            <a:chOff x="-325663" y="-397872"/>
            <a:chExt cx="10678538" cy="7516818"/>
          </a:xfrm>
        </p:grpSpPr>
        <p:grpSp>
          <p:nvGrpSpPr>
            <p:cNvPr id="45" name="Left Arrows"/>
            <p:cNvGrpSpPr/>
            <p:nvPr userDrawn="1"/>
          </p:nvGrpSpPr>
          <p:grpSpPr>
            <a:xfrm>
              <a:off x="-325663" y="1550257"/>
              <a:ext cx="10678538" cy="4130512"/>
              <a:chOff x="-325663" y="1550257"/>
              <a:chExt cx="10678538" cy="4130512"/>
            </a:xfrm>
          </p:grpSpPr>
          <p:cxnSp>
            <p:nvCxnSpPr>
              <p:cNvPr id="60" name="Straight Arrow Connector 59"/>
              <p:cNvCxnSpPr/>
              <p:nvPr userDrawn="1"/>
            </p:nvCxnSpPr>
            <p:spPr>
              <a:xfrm>
                <a:off x="-325663" y="1550259"/>
                <a:ext cx="270000" cy="0"/>
              </a:xfrm>
              <a:prstGeom prst="straightConnector1">
                <a:avLst/>
              </a:prstGeom>
              <a:ln w="3175">
                <a:solidFill>
                  <a:schemeClr val="accent5"/>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userDrawn="1"/>
            </p:nvCxnSpPr>
            <p:spPr>
              <a:xfrm>
                <a:off x="-325663" y="1745768"/>
                <a:ext cx="270000" cy="0"/>
              </a:xfrm>
              <a:prstGeom prst="straightConnector1">
                <a:avLst/>
              </a:prstGeom>
              <a:ln w="3175">
                <a:solidFill>
                  <a:schemeClr val="accent5"/>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userDrawn="1"/>
            </p:nvCxnSpPr>
            <p:spPr>
              <a:xfrm rot="10800000">
                <a:off x="10082869" y="1550257"/>
                <a:ext cx="270000" cy="0"/>
              </a:xfrm>
              <a:prstGeom prst="straightConnector1">
                <a:avLst/>
              </a:prstGeom>
              <a:ln w="3175">
                <a:solidFill>
                  <a:schemeClr val="accent5"/>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userDrawn="1"/>
            </p:nvCxnSpPr>
            <p:spPr>
              <a:xfrm rot="10800000">
                <a:off x="10082874" y="1745768"/>
                <a:ext cx="270000" cy="0"/>
              </a:xfrm>
              <a:prstGeom prst="straightConnector1">
                <a:avLst/>
              </a:prstGeom>
              <a:ln w="3175">
                <a:solidFill>
                  <a:schemeClr val="accent5"/>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userDrawn="1"/>
            </p:nvCxnSpPr>
            <p:spPr>
              <a:xfrm>
                <a:off x="-325663" y="3577477"/>
                <a:ext cx="270000" cy="0"/>
              </a:xfrm>
              <a:prstGeom prst="straightConnector1">
                <a:avLst/>
              </a:prstGeom>
              <a:ln w="3175">
                <a:solidFill>
                  <a:schemeClr val="accent5"/>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userDrawn="1"/>
            </p:nvCxnSpPr>
            <p:spPr>
              <a:xfrm>
                <a:off x="-325663" y="3860885"/>
                <a:ext cx="270000" cy="0"/>
              </a:xfrm>
              <a:prstGeom prst="straightConnector1">
                <a:avLst/>
              </a:prstGeom>
              <a:ln w="3175">
                <a:solidFill>
                  <a:schemeClr val="accent5"/>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userDrawn="1"/>
            </p:nvCxnSpPr>
            <p:spPr>
              <a:xfrm rot="10800000">
                <a:off x="10082875" y="3577478"/>
                <a:ext cx="270000" cy="0"/>
              </a:xfrm>
              <a:prstGeom prst="straightConnector1">
                <a:avLst/>
              </a:prstGeom>
              <a:ln w="3175">
                <a:solidFill>
                  <a:schemeClr val="accent5"/>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userDrawn="1"/>
            </p:nvCxnSpPr>
            <p:spPr>
              <a:xfrm rot="10800000">
                <a:off x="10082875" y="3860885"/>
                <a:ext cx="270000" cy="0"/>
              </a:xfrm>
              <a:prstGeom prst="straightConnector1">
                <a:avLst/>
              </a:prstGeom>
              <a:ln w="3175">
                <a:solidFill>
                  <a:schemeClr val="accent5"/>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userDrawn="1"/>
            </p:nvCxnSpPr>
            <p:spPr>
              <a:xfrm>
                <a:off x="-325663" y="5680769"/>
                <a:ext cx="270000" cy="0"/>
              </a:xfrm>
              <a:prstGeom prst="straightConnector1">
                <a:avLst/>
              </a:prstGeom>
              <a:ln w="3175">
                <a:solidFill>
                  <a:schemeClr val="accent5"/>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userDrawn="1"/>
            </p:nvCxnSpPr>
            <p:spPr>
              <a:xfrm rot="10800000">
                <a:off x="10082874" y="5680768"/>
                <a:ext cx="270000" cy="0"/>
              </a:xfrm>
              <a:prstGeom prst="straightConnector1">
                <a:avLst/>
              </a:prstGeom>
              <a:ln w="3175">
                <a:solidFill>
                  <a:schemeClr val="accent5"/>
                </a:solidFill>
                <a:tailEnd type="triangle" w="sm" len="sm"/>
              </a:ln>
            </p:spPr>
            <p:style>
              <a:lnRef idx="1">
                <a:schemeClr val="accent1"/>
              </a:lnRef>
              <a:fillRef idx="0">
                <a:schemeClr val="accent1"/>
              </a:fillRef>
              <a:effectRef idx="0">
                <a:schemeClr val="accent1"/>
              </a:effectRef>
              <a:fontRef idx="minor">
                <a:schemeClr val="tx1"/>
              </a:fontRef>
            </p:style>
          </p:cxnSp>
        </p:grpSp>
        <p:grpSp>
          <p:nvGrpSpPr>
            <p:cNvPr id="46" name="Top Arrows"/>
            <p:cNvGrpSpPr/>
            <p:nvPr userDrawn="1"/>
          </p:nvGrpSpPr>
          <p:grpSpPr>
            <a:xfrm>
              <a:off x="417779" y="-397872"/>
              <a:ext cx="9191653" cy="7516818"/>
              <a:chOff x="417779" y="-397872"/>
              <a:chExt cx="9191653" cy="7516818"/>
            </a:xfrm>
          </p:grpSpPr>
          <p:cxnSp>
            <p:nvCxnSpPr>
              <p:cNvPr id="50" name="Straight Arrow Connector 49"/>
              <p:cNvCxnSpPr/>
              <p:nvPr userDrawn="1"/>
            </p:nvCxnSpPr>
            <p:spPr>
              <a:xfrm rot="16200000" flipH="1">
                <a:off x="282779" y="-262872"/>
                <a:ext cx="270000" cy="0"/>
              </a:xfrm>
              <a:prstGeom prst="straightConnector1">
                <a:avLst/>
              </a:prstGeom>
              <a:ln w="3175">
                <a:solidFill>
                  <a:schemeClr val="accent5"/>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userDrawn="1"/>
            </p:nvCxnSpPr>
            <p:spPr>
              <a:xfrm rot="16200000" flipH="1">
                <a:off x="9474432" y="-262871"/>
                <a:ext cx="270000" cy="0"/>
              </a:xfrm>
              <a:prstGeom prst="straightConnector1">
                <a:avLst/>
              </a:prstGeom>
              <a:ln w="3175">
                <a:solidFill>
                  <a:schemeClr val="accent5"/>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userDrawn="1"/>
            </p:nvCxnSpPr>
            <p:spPr>
              <a:xfrm rot="16200000" flipH="1">
                <a:off x="3121377" y="-224990"/>
                <a:ext cx="270000" cy="0"/>
              </a:xfrm>
              <a:prstGeom prst="straightConnector1">
                <a:avLst/>
              </a:prstGeom>
              <a:ln w="3175">
                <a:solidFill>
                  <a:schemeClr val="accent5"/>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userDrawn="1"/>
            </p:nvCxnSpPr>
            <p:spPr>
              <a:xfrm rot="16200000" flipH="1">
                <a:off x="3459377" y="-224990"/>
                <a:ext cx="270000" cy="0"/>
              </a:xfrm>
              <a:prstGeom prst="straightConnector1">
                <a:avLst/>
              </a:prstGeom>
              <a:ln w="3175">
                <a:solidFill>
                  <a:schemeClr val="accent5"/>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userDrawn="1"/>
            </p:nvCxnSpPr>
            <p:spPr>
              <a:xfrm rot="16200000" flipH="1">
                <a:off x="6297905" y="-262872"/>
                <a:ext cx="270000" cy="0"/>
              </a:xfrm>
              <a:prstGeom prst="straightConnector1">
                <a:avLst/>
              </a:prstGeom>
              <a:ln w="3175">
                <a:solidFill>
                  <a:schemeClr val="accent5"/>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userDrawn="1"/>
            </p:nvCxnSpPr>
            <p:spPr>
              <a:xfrm rot="16200000" flipH="1">
                <a:off x="6636068" y="-262872"/>
                <a:ext cx="270000" cy="0"/>
              </a:xfrm>
              <a:prstGeom prst="straightConnector1">
                <a:avLst/>
              </a:prstGeom>
              <a:ln w="3175">
                <a:solidFill>
                  <a:schemeClr val="accent5"/>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userDrawn="1"/>
            </p:nvCxnSpPr>
            <p:spPr>
              <a:xfrm rot="5400000" flipH="1">
                <a:off x="3121377" y="6983946"/>
                <a:ext cx="270000" cy="0"/>
              </a:xfrm>
              <a:prstGeom prst="straightConnector1">
                <a:avLst/>
              </a:prstGeom>
              <a:ln w="3175">
                <a:solidFill>
                  <a:schemeClr val="accent5"/>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userDrawn="1"/>
            </p:nvCxnSpPr>
            <p:spPr>
              <a:xfrm rot="5400000" flipH="1">
                <a:off x="3459377" y="6983946"/>
                <a:ext cx="270000" cy="0"/>
              </a:xfrm>
              <a:prstGeom prst="straightConnector1">
                <a:avLst/>
              </a:prstGeom>
              <a:ln w="3175">
                <a:solidFill>
                  <a:schemeClr val="accent5"/>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userDrawn="1"/>
            </p:nvCxnSpPr>
            <p:spPr>
              <a:xfrm rot="5400000" flipH="1">
                <a:off x="6297905" y="6983946"/>
                <a:ext cx="270000" cy="0"/>
              </a:xfrm>
              <a:prstGeom prst="straightConnector1">
                <a:avLst/>
              </a:prstGeom>
              <a:ln w="3175">
                <a:solidFill>
                  <a:schemeClr val="accent5"/>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userDrawn="1"/>
            </p:nvCxnSpPr>
            <p:spPr>
              <a:xfrm rot="5400000" flipH="1">
                <a:off x="6636068" y="6983946"/>
                <a:ext cx="270000" cy="0"/>
              </a:xfrm>
              <a:prstGeom prst="straightConnector1">
                <a:avLst/>
              </a:prstGeom>
              <a:ln w="3175">
                <a:solidFill>
                  <a:schemeClr val="accent5"/>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userDrawn="1"/>
            </p:nvCxnSpPr>
            <p:spPr>
              <a:xfrm rot="16200000" flipH="1">
                <a:off x="4702668" y="-224990"/>
                <a:ext cx="270000" cy="0"/>
              </a:xfrm>
              <a:prstGeom prst="straightConnector1">
                <a:avLst/>
              </a:prstGeom>
              <a:ln w="3175">
                <a:solidFill>
                  <a:schemeClr val="accent5"/>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userDrawn="1"/>
            </p:nvCxnSpPr>
            <p:spPr>
              <a:xfrm rot="16200000" flipH="1">
                <a:off x="5046232" y="-224990"/>
                <a:ext cx="270000" cy="0"/>
              </a:xfrm>
              <a:prstGeom prst="straightConnector1">
                <a:avLst/>
              </a:prstGeom>
              <a:ln w="3175">
                <a:solidFill>
                  <a:schemeClr val="accent5"/>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userDrawn="1"/>
            </p:nvCxnSpPr>
            <p:spPr>
              <a:xfrm rot="5400000" flipH="1">
                <a:off x="4707674" y="6983946"/>
                <a:ext cx="270000" cy="0"/>
              </a:xfrm>
              <a:prstGeom prst="straightConnector1">
                <a:avLst/>
              </a:prstGeom>
              <a:ln w="3175">
                <a:solidFill>
                  <a:schemeClr val="accent5"/>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userDrawn="1"/>
            </p:nvCxnSpPr>
            <p:spPr>
              <a:xfrm rot="5400000" flipH="1">
                <a:off x="5043253" y="6983946"/>
                <a:ext cx="270000" cy="0"/>
              </a:xfrm>
              <a:prstGeom prst="straightConnector1">
                <a:avLst/>
              </a:prstGeom>
              <a:ln w="3175">
                <a:solidFill>
                  <a:schemeClr val="accent5"/>
                </a:solidFill>
                <a:tailEnd type="triangle" w="sm" len="sm"/>
              </a:ln>
            </p:spPr>
            <p:style>
              <a:lnRef idx="1">
                <a:schemeClr val="accent1"/>
              </a:lnRef>
              <a:fillRef idx="0">
                <a:schemeClr val="accent1"/>
              </a:fillRef>
              <a:effectRef idx="0">
                <a:schemeClr val="accent1"/>
              </a:effectRef>
              <a:fontRef idx="minor">
                <a:schemeClr val="tx1"/>
              </a:fontRef>
            </p:style>
          </p:cxnSp>
        </p:grpSp>
        <p:grpSp>
          <p:nvGrpSpPr>
            <p:cNvPr id="47" name="Bottom Arrows"/>
            <p:cNvGrpSpPr/>
            <p:nvPr userDrawn="1"/>
          </p:nvGrpSpPr>
          <p:grpSpPr>
            <a:xfrm>
              <a:off x="417779" y="6848946"/>
              <a:ext cx="9191652" cy="270000"/>
              <a:chOff x="417779" y="6848946"/>
              <a:chExt cx="9191652" cy="270000"/>
            </a:xfrm>
          </p:grpSpPr>
          <p:cxnSp>
            <p:nvCxnSpPr>
              <p:cNvPr id="48" name="Straight Arrow Connector 47"/>
              <p:cNvCxnSpPr/>
              <p:nvPr userDrawn="1"/>
            </p:nvCxnSpPr>
            <p:spPr>
              <a:xfrm rot="5400000" flipH="1" flipV="1">
                <a:off x="282779" y="6983946"/>
                <a:ext cx="270000" cy="0"/>
              </a:xfrm>
              <a:prstGeom prst="straightConnector1">
                <a:avLst/>
              </a:prstGeom>
              <a:ln w="3175">
                <a:solidFill>
                  <a:schemeClr val="accent5"/>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userDrawn="1"/>
            </p:nvCxnSpPr>
            <p:spPr>
              <a:xfrm rot="5400000" flipH="1" flipV="1">
                <a:off x="9474431" y="6983946"/>
                <a:ext cx="270000" cy="0"/>
              </a:xfrm>
              <a:prstGeom prst="straightConnector1">
                <a:avLst/>
              </a:prstGeom>
              <a:ln w="3175">
                <a:solidFill>
                  <a:schemeClr val="accent5"/>
                </a:solidFill>
                <a:tailEnd type="triangle" w="sm" len="sm"/>
              </a:ln>
            </p:spPr>
            <p:style>
              <a:lnRef idx="1">
                <a:schemeClr val="accent1"/>
              </a:lnRef>
              <a:fillRef idx="0">
                <a:schemeClr val="accent1"/>
              </a:fillRef>
              <a:effectRef idx="0">
                <a:schemeClr val="accent1"/>
              </a:effectRef>
              <a:fontRef idx="minor">
                <a:schemeClr val="tx1"/>
              </a:fontRef>
            </p:style>
          </p:cxnSp>
        </p:grpSp>
      </p:grpSp>
      <p:cxnSp>
        <p:nvCxnSpPr>
          <p:cNvPr id="39" name="Straight Connector 38"/>
          <p:cNvCxnSpPr/>
          <p:nvPr userDrawn="1"/>
        </p:nvCxnSpPr>
        <p:spPr>
          <a:xfrm>
            <a:off x="384225" y="4659982"/>
            <a:ext cx="837555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42" name="ctsSlideNumber"/>
          <p:cNvSpPr txBox="1"/>
          <p:nvPr userDrawn="1"/>
        </p:nvSpPr>
        <p:spPr>
          <a:xfrm>
            <a:off x="384225" y="4747230"/>
            <a:ext cx="307884" cy="244939"/>
          </a:xfrm>
          <a:prstGeom prst="rect">
            <a:avLst/>
          </a:prstGeom>
        </p:spPr>
        <p:txBody>
          <a:bodyPr vert="horz" lIns="0" tIns="0" rIns="0" bIns="0" rtlCol="0" anchor="t" anchorCtr="0">
            <a:noAutofit/>
          </a:bodyPr>
          <a:lstStyle>
            <a:defPPr>
              <a:defRPr lang="en-US"/>
            </a:defPPr>
            <a:lvl1pPr>
              <a:defRPr sz="1100" b="1">
                <a:solidFill>
                  <a:schemeClr val="tx2"/>
                </a:solidFill>
              </a:defRPr>
            </a:lvl1pPr>
          </a:lstStyle>
          <a:p>
            <a:pPr marL="0" lvl="0" indent="0">
              <a:buNone/>
            </a:pPr>
            <a:fld id="{7E0AAB16-D600-4C3A-90DB-32574670924F}" type="slidenum">
              <a:rPr lang="en-US" sz="1100" smtClean="0"/>
              <a:pPr marL="0" lvl="0" indent="0">
                <a:buNone/>
              </a:pPr>
              <a:t>‹#›</a:t>
            </a:fld>
            <a:endParaRPr lang="en-US" sz="1100" noProof="0" dirty="0"/>
          </a:p>
        </p:txBody>
      </p:sp>
      <p:sp>
        <p:nvSpPr>
          <p:cNvPr id="43" name="ctsFooter"/>
          <p:cNvSpPr txBox="1"/>
          <p:nvPr userDrawn="1"/>
        </p:nvSpPr>
        <p:spPr>
          <a:xfrm>
            <a:off x="753812" y="4747230"/>
            <a:ext cx="6281535" cy="150523"/>
          </a:xfrm>
          <a:prstGeom prst="rect">
            <a:avLst/>
          </a:prstGeom>
        </p:spPr>
        <p:txBody>
          <a:bodyPr vert="horz" lIns="0" tIns="0" rIns="0" bIns="0" rtlCol="0" anchor="t" anchorCtr="0">
            <a:noAutofit/>
          </a:bodyPr>
          <a:lstStyle>
            <a:defPPr>
              <a:defRPr lang="en-US"/>
            </a:defPPr>
            <a:lvl1pPr>
              <a:defRPr sz="1100">
                <a:solidFill>
                  <a:schemeClr val="tx2"/>
                </a:solidFill>
              </a:defRPr>
            </a:lvl1pPr>
          </a:lstStyle>
          <a:p>
            <a:pPr marL="0" marR="0" lvl="0" indent="0" algn="l" defTabSz="685804" rtl="0" eaLnBrk="1" fontAlgn="auto" latinLnBrk="0" hangingPunct="1">
              <a:lnSpc>
                <a:spcPct val="100000"/>
              </a:lnSpc>
              <a:spcBef>
                <a:spcPts val="0"/>
              </a:spcBef>
              <a:spcAft>
                <a:spcPts val="0"/>
              </a:spcAft>
              <a:buClr>
                <a:schemeClr val="accent2"/>
              </a:buClr>
              <a:buSzPct val="90000"/>
              <a:buFont typeface="Arial" panose="020B0604020202020204" pitchFamily="34" charset="0"/>
              <a:buNone/>
              <a:tabLst/>
              <a:defRPr/>
            </a:pPr>
            <a:r>
              <a:rPr lang="en-US" sz="1100" noProof="0"/>
              <a:t>February 25, 2022</a:t>
            </a:r>
            <a:endParaRPr lang="en-US" sz="1100" noProof="0" dirty="0"/>
          </a:p>
        </p:txBody>
      </p:sp>
      <p:sp>
        <p:nvSpPr>
          <p:cNvPr id="2" name="ctsMasterTitlePlaceholder"/>
          <p:cNvSpPr>
            <a:spLocks noGrp="1"/>
          </p:cNvSpPr>
          <p:nvPr>
            <p:ph type="title"/>
          </p:nvPr>
        </p:nvSpPr>
        <p:spPr>
          <a:xfrm>
            <a:off x="384225" y="369498"/>
            <a:ext cx="5789163" cy="596588"/>
          </a:xfrm>
          <a:prstGeom prst="rect">
            <a:avLst/>
          </a:prstGeom>
        </p:spPr>
        <p:txBody>
          <a:bodyPr vert="horz" lIns="0" tIns="0" rIns="0" bIns="0" rtlCol="0" anchor="t" anchorCtr="0">
            <a:noAutofit/>
          </a:bodyPr>
          <a:lstStyle/>
          <a:p>
            <a:pPr lvl="0"/>
            <a:endParaRPr lang="en-US" noProof="0" dirty="0"/>
          </a:p>
        </p:txBody>
      </p:sp>
      <p:sp>
        <p:nvSpPr>
          <p:cNvPr id="4" name="ctsMasterTextPlaceholder"/>
          <p:cNvSpPr>
            <a:spLocks noGrp="1"/>
          </p:cNvSpPr>
          <p:nvPr>
            <p:ph type="body" idx="1"/>
          </p:nvPr>
        </p:nvSpPr>
        <p:spPr>
          <a:xfrm>
            <a:off x="384855" y="1053332"/>
            <a:ext cx="8374449" cy="3519404"/>
          </a:xfrm>
          <a:prstGeom prst="rect">
            <a:avLst/>
          </a:prstGeom>
        </p:spPr>
        <p:txBody>
          <a:bodyPr vert="horz" lIns="0" tIns="0" rIns="0" bIns="0" rtlCol="0">
            <a:noAutofit/>
          </a:bodyPr>
          <a:lstStyle/>
          <a:p>
            <a:pPr lvl="0"/>
            <a:r>
              <a:rPr lang="en-US" dirty="0"/>
              <a:t>Insert text here</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pic>
        <p:nvPicPr>
          <p:cNvPr id="7" name="Logo">
            <a:extLst>
              <a:ext uri="{FF2B5EF4-FFF2-40B4-BE49-F238E27FC236}">
                <a16:creationId xmlns:a16="http://schemas.microsoft.com/office/drawing/2014/main" id="{D8DD366B-E925-4CEF-82D2-FFDEA0D606A5}"/>
              </a:ext>
            </a:extLst>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7190175" y="4747230"/>
            <a:ext cx="1569600" cy="227905"/>
          </a:xfrm>
          <a:prstGeom prst="rect">
            <a:avLst/>
          </a:prstGeom>
        </p:spPr>
      </p:pic>
      <p:pic>
        <p:nvPicPr>
          <p:cNvPr id="5" name="Picture 4"/>
          <p:cNvPicPr>
            <a:picLocks noChangeAspect="1"/>
          </p:cNvPicPr>
          <p:nvPr userDrawn="1"/>
        </p:nvPicPr>
        <p:blipFill>
          <a:blip r:embed="rId23"/>
          <a:stretch>
            <a:fillRect/>
          </a:stretch>
        </p:blipFill>
        <p:spPr>
          <a:xfrm>
            <a:off x="6173788" y="0"/>
            <a:ext cx="2970212" cy="536873"/>
          </a:xfrm>
          <a:prstGeom prst="rect">
            <a:avLst/>
          </a:prstGeom>
        </p:spPr>
      </p:pic>
    </p:spTree>
    <p:extLst>
      <p:ext uri="{BB962C8B-B14F-4D97-AF65-F5344CB8AC3E}">
        <p14:creationId xmlns:p14="http://schemas.microsoft.com/office/powerpoint/2010/main" val="939371900"/>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0" r:id="rId4"/>
    <p:sldLayoutId id="2147483668" r:id="rId5"/>
    <p:sldLayoutId id="2147483652" r:id="rId6"/>
    <p:sldLayoutId id="2147483653" r:id="rId7"/>
    <p:sldLayoutId id="2147483664" r:id="rId8"/>
    <p:sldLayoutId id="2147483661" r:id="rId9"/>
    <p:sldLayoutId id="2147483665" r:id="rId10"/>
    <p:sldLayoutId id="2147483662" r:id="rId11"/>
    <p:sldLayoutId id="2147483667" r:id="rId12"/>
    <p:sldLayoutId id="2147483654" r:id="rId13"/>
    <p:sldLayoutId id="2147483655" r:id="rId14"/>
    <p:sldLayoutId id="2147483669" r:id="rId15"/>
    <p:sldLayoutId id="2147483666" r:id="rId16"/>
  </p:sldLayoutIdLst>
  <p:hf sldNum="0" hdr="0" ftr="0"/>
  <p:txStyles>
    <p:titleStyle>
      <a:lvl1pPr algn="l" defTabSz="685804" rtl="0" eaLnBrk="1" latinLnBrk="0" hangingPunct="1">
        <a:lnSpc>
          <a:spcPct val="90000"/>
        </a:lnSpc>
        <a:spcBef>
          <a:spcPct val="0"/>
        </a:spcBef>
        <a:buNone/>
        <a:defRPr lang="en-US" sz="2400" b="1" kern="1200" baseline="0" dirty="0">
          <a:solidFill>
            <a:schemeClr val="tx1"/>
          </a:solidFill>
          <a:latin typeface="+mj-lt"/>
          <a:ea typeface="+mj-ea"/>
          <a:cs typeface="+mj-cs"/>
        </a:defRPr>
      </a:lvl1pPr>
    </p:titleStyle>
    <p:bodyStyle>
      <a:lvl1pPr marL="180000" indent="-180000" algn="l" defTabSz="685804" rtl="0" eaLnBrk="1" latinLnBrk="0" hangingPunct="1">
        <a:spcBef>
          <a:spcPts val="600"/>
        </a:spcBef>
        <a:buClr>
          <a:schemeClr val="accent2"/>
        </a:buClr>
        <a:buSzPct val="90000"/>
        <a:buFont typeface="Arial" panose="020B0604020202020204" pitchFamily="34" charset="0"/>
        <a:buChar char="●"/>
        <a:defRPr sz="1200" kern="1200" baseline="0">
          <a:solidFill>
            <a:schemeClr val="tx1"/>
          </a:solidFill>
          <a:latin typeface="+mn-lt"/>
          <a:ea typeface="+mn-ea"/>
          <a:cs typeface="+mn-cs"/>
        </a:defRPr>
      </a:lvl1pPr>
      <a:lvl2pPr marL="358775" indent="-180000" algn="l" defTabSz="685804" rtl="0" eaLnBrk="1" latinLnBrk="0" hangingPunct="1">
        <a:spcBef>
          <a:spcPts val="300"/>
        </a:spcBef>
        <a:buClr>
          <a:schemeClr val="accent2"/>
        </a:buClr>
        <a:buSzPct val="100000"/>
        <a:buFont typeface="Arial" panose="020B0604020202020204" pitchFamily="34" charset="0"/>
        <a:buChar char="–"/>
        <a:defRPr lang="en-US" sz="1200" kern="1200" noProof="0" dirty="0">
          <a:solidFill>
            <a:schemeClr val="tx1"/>
          </a:solidFill>
          <a:latin typeface="+mn-lt"/>
          <a:ea typeface="+mn-ea"/>
          <a:cs typeface="+mn-cs"/>
        </a:defRPr>
      </a:lvl2pPr>
      <a:lvl3pPr marL="541338" indent="-180000" algn="l" defTabSz="685804" rtl="0" eaLnBrk="1" latinLnBrk="0" hangingPunct="1">
        <a:spcBef>
          <a:spcPts val="300"/>
        </a:spcBef>
        <a:buClr>
          <a:schemeClr val="accent2"/>
        </a:buClr>
        <a:buFont typeface="Arial" panose="020B0604020202020204" pitchFamily="34" charset="0"/>
        <a:buChar char="•"/>
        <a:defRPr lang="en-US" sz="1200" kern="1200" noProof="0" dirty="0">
          <a:solidFill>
            <a:schemeClr val="tx1"/>
          </a:solidFill>
          <a:latin typeface="+mn-lt"/>
          <a:ea typeface="+mn-ea"/>
          <a:cs typeface="+mn-cs"/>
        </a:defRPr>
      </a:lvl3pPr>
      <a:lvl4pPr marL="720000" indent="-180000" algn="l" defTabSz="685804" rtl="0" eaLnBrk="1" latinLnBrk="0" hangingPunct="1">
        <a:spcBef>
          <a:spcPts val="300"/>
        </a:spcBef>
        <a:buClr>
          <a:schemeClr val="accent2"/>
        </a:buClr>
        <a:buFont typeface="Arial" panose="020B0604020202020204" pitchFamily="34" charset="0"/>
        <a:buChar char="–"/>
        <a:defRPr lang="en-US" sz="1200" kern="1200" noProof="0" dirty="0">
          <a:solidFill>
            <a:schemeClr val="tx1"/>
          </a:solidFill>
          <a:latin typeface="+mn-lt"/>
          <a:ea typeface="+mn-ea"/>
          <a:cs typeface="+mn-cs"/>
        </a:defRPr>
      </a:lvl4pPr>
      <a:lvl5pPr marL="898525" indent="-180000" algn="l" defTabSz="685804" rtl="0" eaLnBrk="1" latinLnBrk="0" hangingPunct="1">
        <a:spcBef>
          <a:spcPts val="300"/>
        </a:spcBef>
        <a:buClr>
          <a:schemeClr val="accent2"/>
        </a:buClr>
        <a:buFont typeface="Arial" panose="020B0604020202020204" pitchFamily="34" charset="0"/>
        <a:buChar char="•"/>
        <a:defRPr lang="en-US" sz="1200" kern="1200" noProof="0" dirty="0">
          <a:solidFill>
            <a:schemeClr val="tx1"/>
          </a:solidFill>
          <a:latin typeface="+mn-lt"/>
          <a:ea typeface="+mn-ea"/>
          <a:cs typeface="+mn-cs"/>
        </a:defRPr>
      </a:lvl5pPr>
      <a:lvl6pPr marL="1080000" indent="-180000" algn="l" defTabSz="685804" rtl="0" eaLnBrk="1" latinLnBrk="0" hangingPunct="1">
        <a:spcBef>
          <a:spcPts val="300"/>
        </a:spcBef>
        <a:buClr>
          <a:schemeClr val="accent2"/>
        </a:buClr>
        <a:buFont typeface="Arial" panose="020B0604020202020204" pitchFamily="34" charset="0"/>
        <a:buChar char="–"/>
        <a:defRPr lang="en-US" sz="1200" kern="1200" noProof="0" dirty="0">
          <a:solidFill>
            <a:schemeClr val="tx1"/>
          </a:solidFill>
          <a:latin typeface="+mn-lt"/>
          <a:ea typeface="+mn-ea"/>
          <a:cs typeface="+mn-cs"/>
        </a:defRPr>
      </a:lvl6pPr>
      <a:lvl7pPr marL="1260000" indent="-180000" algn="l" defTabSz="685804" rtl="0" eaLnBrk="1" latinLnBrk="0" hangingPunct="1">
        <a:spcBef>
          <a:spcPts val="300"/>
        </a:spcBef>
        <a:buClr>
          <a:schemeClr val="accent2"/>
        </a:buClr>
        <a:buFont typeface="Arial" panose="020B0604020202020204" pitchFamily="34" charset="0"/>
        <a:buChar char="•"/>
        <a:defRPr lang="en-US" sz="1200" kern="1200" baseline="0" noProof="0" dirty="0">
          <a:solidFill>
            <a:schemeClr val="tx1"/>
          </a:solidFill>
          <a:latin typeface="+mn-lt"/>
          <a:ea typeface="+mn-ea"/>
          <a:cs typeface="+mn-cs"/>
        </a:defRPr>
      </a:lvl7pPr>
      <a:lvl8pPr marL="1440000" indent="-180000" algn="l" defTabSz="685804" rtl="0" eaLnBrk="1" latinLnBrk="0" hangingPunct="1">
        <a:spcBef>
          <a:spcPts val="300"/>
        </a:spcBef>
        <a:buClr>
          <a:schemeClr val="accent2"/>
        </a:buClr>
        <a:buFont typeface="Arial" panose="020B0604020202020204" pitchFamily="34" charset="0"/>
        <a:buChar char="–"/>
        <a:defRPr lang="en-US" sz="1200" kern="1200" baseline="0" noProof="0" dirty="0">
          <a:solidFill>
            <a:schemeClr val="tx1"/>
          </a:solidFill>
          <a:latin typeface="+mn-lt"/>
          <a:ea typeface="+mn-ea"/>
          <a:cs typeface="+mn-cs"/>
        </a:defRPr>
      </a:lvl8pPr>
      <a:lvl9pPr marL="1620000" indent="-180000" algn="l" defTabSz="685804" rtl="0" eaLnBrk="1" latinLnBrk="0" hangingPunct="1">
        <a:spcBef>
          <a:spcPts val="300"/>
        </a:spcBef>
        <a:buClr>
          <a:schemeClr val="accent2"/>
        </a:buClr>
        <a:buFont typeface="Arial" panose="020B0604020202020204" pitchFamily="34" charset="0"/>
        <a:buChar char="•"/>
        <a:defRPr lang="en-US" sz="1200" kern="1200" baseline="0" noProof="0" dirty="0">
          <a:solidFill>
            <a:schemeClr val="tx1"/>
          </a:solidFill>
          <a:latin typeface="+mn-lt"/>
          <a:ea typeface="+mn-ea"/>
          <a:cs typeface="+mn-cs"/>
        </a:defRPr>
      </a:lvl9pPr>
    </p:bodyStyle>
    <p:otherStyle>
      <a:defPPr>
        <a:defRPr lang="en-US"/>
      </a:defPPr>
      <a:lvl1pPr marL="0" indent="0" algn="l" defTabSz="685804" rtl="0" eaLnBrk="1" latinLnBrk="0" hangingPunct="1">
        <a:spcBef>
          <a:spcPts val="204"/>
        </a:spcBef>
        <a:buFont typeface="Arial" panose="020B0604020202020204" pitchFamily="34" charset="0"/>
        <a:buNone/>
        <a:defRPr sz="816" kern="1200">
          <a:solidFill>
            <a:schemeClr val="tx1"/>
          </a:solidFill>
          <a:latin typeface="+mn-lt"/>
          <a:ea typeface="+mn-ea"/>
          <a:cs typeface="+mn-cs"/>
        </a:defRPr>
      </a:lvl1pPr>
      <a:lvl2pPr marL="123135" indent="-123135" algn="l" defTabSz="685804" rtl="0" eaLnBrk="1" latinLnBrk="0" hangingPunct="1">
        <a:buClr>
          <a:schemeClr val="accent2"/>
        </a:buClr>
        <a:buSzPct val="90000"/>
        <a:buFont typeface="Arial" panose="020B0604020202020204" pitchFamily="34" charset="0"/>
        <a:buChar char="●"/>
        <a:defRPr sz="816" kern="1200">
          <a:solidFill>
            <a:schemeClr val="tx1"/>
          </a:solidFill>
          <a:latin typeface="+mn-lt"/>
          <a:ea typeface="+mn-ea"/>
          <a:cs typeface="+mn-cs"/>
        </a:defRPr>
      </a:lvl2pPr>
      <a:lvl3pPr marL="246271" indent="-123135" algn="l" defTabSz="685804" rtl="0" eaLnBrk="1" latinLnBrk="0" hangingPunct="1">
        <a:buClr>
          <a:schemeClr val="accent2"/>
        </a:buClr>
        <a:buFont typeface="Arial" panose="020B0604020202020204" pitchFamily="34" charset="0"/>
        <a:buChar char="–"/>
        <a:defRPr sz="816" kern="1200">
          <a:solidFill>
            <a:schemeClr val="tx1"/>
          </a:solidFill>
          <a:latin typeface="+mn-lt"/>
          <a:ea typeface="+mn-ea"/>
          <a:cs typeface="+mn-cs"/>
        </a:defRPr>
      </a:lvl3pPr>
      <a:lvl4pPr marL="369406" indent="-123135" algn="l" defTabSz="685804" rtl="0" eaLnBrk="1" latinLnBrk="0" hangingPunct="1">
        <a:buClr>
          <a:schemeClr val="accent2"/>
        </a:buClr>
        <a:buFont typeface="Arial" panose="020B0604020202020204" pitchFamily="34" charset="0"/>
        <a:buChar char="•"/>
        <a:defRPr sz="816" kern="1200">
          <a:solidFill>
            <a:schemeClr val="tx1"/>
          </a:solidFill>
          <a:latin typeface="+mn-lt"/>
          <a:ea typeface="+mn-ea"/>
          <a:cs typeface="+mn-cs"/>
        </a:defRPr>
      </a:lvl4pPr>
      <a:lvl5pPr marL="492542" indent="-123135" algn="l" defTabSz="685804" rtl="0" eaLnBrk="1" latinLnBrk="0" hangingPunct="1">
        <a:buClr>
          <a:schemeClr val="accent2"/>
        </a:buClr>
        <a:buFont typeface="Arial" panose="020B0604020202020204" pitchFamily="34" charset="0"/>
        <a:buChar char="–"/>
        <a:defRPr sz="816" kern="1200">
          <a:solidFill>
            <a:schemeClr val="tx1"/>
          </a:solidFill>
          <a:latin typeface="+mn-lt"/>
          <a:ea typeface="+mn-ea"/>
          <a:cs typeface="+mn-cs"/>
        </a:defRPr>
      </a:lvl5pPr>
      <a:lvl6pPr marL="615677" indent="-123135" algn="l" defTabSz="685804" rtl="0" eaLnBrk="1" latinLnBrk="0" hangingPunct="1">
        <a:buClr>
          <a:schemeClr val="accent2"/>
        </a:buClr>
        <a:buFont typeface="Arial" panose="020B0604020202020204" pitchFamily="34" charset="0"/>
        <a:buChar char="•"/>
        <a:defRPr sz="816" kern="1200">
          <a:solidFill>
            <a:schemeClr val="tx1"/>
          </a:solidFill>
          <a:latin typeface="+mn-lt"/>
          <a:ea typeface="+mn-ea"/>
          <a:cs typeface="+mn-cs"/>
        </a:defRPr>
      </a:lvl6pPr>
      <a:lvl7pPr marL="738812" indent="-123135" algn="l" defTabSz="685804" rtl="0" eaLnBrk="1" latinLnBrk="0" hangingPunct="1">
        <a:buClr>
          <a:schemeClr val="accent2"/>
        </a:buClr>
        <a:buFont typeface="Arial" panose="020B0604020202020204" pitchFamily="34" charset="0"/>
        <a:buChar char="–"/>
        <a:defRPr sz="816" kern="1200">
          <a:solidFill>
            <a:schemeClr val="tx1"/>
          </a:solidFill>
          <a:latin typeface="+mn-lt"/>
          <a:ea typeface="+mn-ea"/>
          <a:cs typeface="+mn-cs"/>
        </a:defRPr>
      </a:lvl7pPr>
      <a:lvl8pPr marL="861948" indent="-123135" algn="l" defTabSz="685804" rtl="0" eaLnBrk="1" latinLnBrk="0" hangingPunct="1">
        <a:buClr>
          <a:schemeClr val="accent2"/>
        </a:buClr>
        <a:buFont typeface="Arial" panose="020B0604020202020204" pitchFamily="34" charset="0"/>
        <a:buChar char="•"/>
        <a:defRPr sz="816" kern="1200" baseline="0">
          <a:solidFill>
            <a:schemeClr val="tx1"/>
          </a:solidFill>
          <a:latin typeface="+mn-lt"/>
          <a:ea typeface="+mn-ea"/>
          <a:cs typeface="+mn-cs"/>
        </a:defRPr>
      </a:lvl8pPr>
      <a:lvl9pPr marL="985083" indent="-123135" algn="l" defTabSz="685804" rtl="0" eaLnBrk="1" latinLnBrk="0" hangingPunct="1">
        <a:buClr>
          <a:schemeClr val="accent2"/>
        </a:buClr>
        <a:buFont typeface="Arial" panose="020B0604020202020204" pitchFamily="34" charset="0"/>
        <a:buChar char="–"/>
        <a:defRPr sz="816" kern="1200" baseline="0">
          <a:solidFill>
            <a:schemeClr val="tx1"/>
          </a:solidFill>
          <a:latin typeface="+mn-lt"/>
          <a:ea typeface="+mn-ea"/>
          <a:cs typeface="+mn-cs"/>
        </a:defRPr>
      </a:lvl9pPr>
    </p:otherStyle>
  </p:txStyles>
  <p:extLst>
    <p:ext uri="{27BBF7A9-308A-43DC-89C8-2F10F3537804}">
      <p15:sldGuideLst xmlns:p15="http://schemas.microsoft.com/office/powerpoint/2012/main">
        <p15:guide id="1" pos="242" userDrawn="1">
          <p15:clr>
            <a:srgbClr val="F26B43"/>
          </p15:clr>
        </p15:guide>
        <p15:guide id="2" pos="5518" userDrawn="1">
          <p15:clr>
            <a:srgbClr val="F26B43"/>
          </p15:clr>
        </p15:guide>
        <p15:guide id="7" pos="3889" userDrawn="1">
          <p15:clr>
            <a:srgbClr val="F26B43"/>
          </p15:clr>
        </p15:guide>
        <p15:guide id="8" pos="3695" userDrawn="1">
          <p15:clr>
            <a:srgbClr val="F26B43"/>
          </p15:clr>
        </p15:guide>
        <p15:guide id="9" pos="2065" userDrawn="1">
          <p15:clr>
            <a:srgbClr val="F26B43"/>
          </p15:clr>
        </p15:guide>
        <p15:guide id="10" pos="1871" userDrawn="1">
          <p15:clr>
            <a:srgbClr val="F26B43"/>
          </p15:clr>
        </p15:guide>
        <p15:guide id="11" pos="2781" userDrawn="1">
          <p15:clr>
            <a:srgbClr val="F26B43"/>
          </p15:clr>
        </p15:guide>
        <p15:guide id="12" pos="2976" userDrawn="1">
          <p15:clr>
            <a:srgbClr val="F26B43"/>
          </p15:clr>
        </p15:guide>
        <p15:guide id="13" orient="horz" pos="1713" userDrawn="1">
          <p15:clr>
            <a:srgbClr val="F26B43"/>
          </p15:clr>
        </p15:guide>
        <p15:guide id="14" orient="horz" pos="1847" userDrawn="1">
          <p15:clr>
            <a:srgbClr val="F26B43"/>
          </p15:clr>
        </p15:guide>
        <p15:guide id="17" orient="horz" pos="2709" userDrawn="1">
          <p15:clr>
            <a:srgbClr val="F26B43"/>
          </p15:clr>
        </p15:guide>
        <p15:guide id="19" orient="horz" pos="758" userDrawn="1">
          <p15:clr>
            <a:srgbClr val="F26B43"/>
          </p15:clr>
        </p15:guide>
        <p15:guide id="20" orient="horz" pos="84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tags" Target="../tags/tag26.xml"/><Relationship Id="rId7" Type="http://schemas.openxmlformats.org/officeDocument/2006/relationships/image" Target="../media/image1.emf"/><Relationship Id="rId2" Type="http://schemas.openxmlformats.org/officeDocument/2006/relationships/tags" Target="../tags/tag25.xml"/><Relationship Id="rId1" Type="http://schemas.openxmlformats.org/officeDocument/2006/relationships/vmlDrawing" Target="../drawings/vmlDrawing13.vml"/><Relationship Id="rId6" Type="http://schemas.openxmlformats.org/officeDocument/2006/relationships/oleObject" Target="../embeddings/oleObject13.bin"/><Relationship Id="rId5" Type="http://schemas.openxmlformats.org/officeDocument/2006/relationships/notesSlide" Target="../notesSlides/notesSlide2.xml"/><Relationship Id="rId4"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ERCST Event	</a:t>
            </a:r>
          </a:p>
        </p:txBody>
      </p:sp>
      <p:sp>
        <p:nvSpPr>
          <p:cNvPr id="7" name="Subtitle 6"/>
          <p:cNvSpPr>
            <a:spLocks noGrp="1"/>
          </p:cNvSpPr>
          <p:nvPr>
            <p:ph type="subTitle" idx="1"/>
          </p:nvPr>
        </p:nvSpPr>
        <p:spPr>
          <a:xfrm>
            <a:off x="395536" y="2718646"/>
            <a:ext cx="4680983" cy="318924"/>
          </a:xfrm>
        </p:spPr>
        <p:txBody>
          <a:bodyPr/>
          <a:lstStyle/>
          <a:p>
            <a:r>
              <a:rPr lang="en-US" dirty="0"/>
              <a:t>Article 29a</a:t>
            </a:r>
          </a:p>
        </p:txBody>
      </p:sp>
      <p:sp>
        <p:nvSpPr>
          <p:cNvPr id="8" name="Text Placeholder 7"/>
          <p:cNvSpPr>
            <a:spLocks noGrp="1"/>
          </p:cNvSpPr>
          <p:nvPr>
            <p:ph type="body" sz="quarter" idx="11"/>
          </p:nvPr>
        </p:nvSpPr>
        <p:spPr/>
        <p:txBody>
          <a:bodyPr/>
          <a:lstStyle/>
          <a:p>
            <a:r>
              <a:rPr lang="en-US" dirty="0"/>
              <a:t>Emma Coker</a:t>
            </a:r>
          </a:p>
        </p:txBody>
      </p:sp>
      <p:sp>
        <p:nvSpPr>
          <p:cNvPr id="33" name="Date Placeholder 32"/>
          <p:cNvSpPr>
            <a:spLocks noGrp="1"/>
          </p:cNvSpPr>
          <p:nvPr>
            <p:ph type="dt" sz="half" idx="12"/>
          </p:nvPr>
        </p:nvSpPr>
        <p:spPr/>
        <p:txBody>
          <a:bodyPr/>
          <a:lstStyle/>
          <a:p>
            <a:r>
              <a:rPr lang="en-US" dirty="0"/>
              <a:t>February 25, 2022</a:t>
            </a:r>
          </a:p>
        </p:txBody>
      </p:sp>
    </p:spTree>
    <p:extLst>
      <p:ext uri="{BB962C8B-B14F-4D97-AF65-F5344CB8AC3E}">
        <p14:creationId xmlns:p14="http://schemas.microsoft.com/office/powerpoint/2010/main" val="4141590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extLst>
              <p:ext uri="{D42A27DB-BD31-4B8C-83A1-F6EECF244321}">
                <p14:modId xmlns:p14="http://schemas.microsoft.com/office/powerpoint/2010/main" val="419672294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6397" name="think-cell Slide" r:id="rId6" imgW="408" imgH="408" progId="TCLayout.ActiveDocument.1">
                  <p:embed/>
                </p:oleObj>
              </mc:Choice>
              <mc:Fallback>
                <p:oleObj name="think-cell Slide" r:id="rId6" imgW="408" imgH="408" progId="TCLayout.ActiveDocument.1">
                  <p:embed/>
                  <p:pic>
                    <p:nvPicPr>
                      <p:cNvPr id="0" name=""/>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2" name="Rectangle 1" hidden="1"/>
          <p:cNvSpPr/>
          <p:nvPr>
            <p:custDataLst>
              <p:tags r:id="rId3"/>
            </p:custDataLst>
          </p:nvPr>
        </p:nvSpPr>
        <p:spPr>
          <a:xfrm>
            <a:off x="0" y="0"/>
            <a:ext cx="158750" cy="15875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endParaRPr lang="en-US" sz="2400" b="1" dirty="0">
              <a:latin typeface="Arial" panose="020B0604020202020204" pitchFamily="34" charset="0"/>
              <a:ea typeface="+mj-ea"/>
              <a:cs typeface="+mj-cs"/>
              <a:sym typeface="Arial" panose="020B0604020202020204" pitchFamily="34" charset="0"/>
            </a:endParaRPr>
          </a:p>
        </p:txBody>
      </p:sp>
      <p:sp>
        <p:nvSpPr>
          <p:cNvPr id="3" name="Title 2"/>
          <p:cNvSpPr>
            <a:spLocks noGrp="1"/>
          </p:cNvSpPr>
          <p:nvPr>
            <p:ph type="title"/>
          </p:nvPr>
        </p:nvSpPr>
        <p:spPr/>
        <p:txBody>
          <a:bodyPr/>
          <a:lstStyle/>
          <a:p>
            <a:r>
              <a:rPr lang="en-US" dirty="0"/>
              <a:t>Copyright and disclaimer</a:t>
            </a:r>
          </a:p>
        </p:txBody>
      </p:sp>
    </p:spTree>
    <p:extLst>
      <p:ext uri="{BB962C8B-B14F-4D97-AF65-F5344CB8AC3E}">
        <p14:creationId xmlns:p14="http://schemas.microsoft.com/office/powerpoint/2010/main" val="2107467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02131CFA-78AD-44A3-935D-46577B17A8BC}"/>
              </a:ext>
            </a:extLst>
          </p:cNvPr>
          <p:cNvGraphicFramePr>
            <a:graphicFrameLocks/>
          </p:cNvGraphicFramePr>
          <p:nvPr>
            <p:extLst>
              <p:ext uri="{D42A27DB-BD31-4B8C-83A1-F6EECF244321}">
                <p14:modId xmlns:p14="http://schemas.microsoft.com/office/powerpoint/2010/main" val="580913965"/>
              </p:ext>
            </p:extLst>
          </p:nvPr>
        </p:nvGraphicFramePr>
        <p:xfrm>
          <a:off x="388829" y="1125538"/>
          <a:ext cx="8208912" cy="3168352"/>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5F15388C-4A31-4CEA-8321-4095F1039E02}"/>
              </a:ext>
            </a:extLst>
          </p:cNvPr>
          <p:cNvSpPr>
            <a:spLocks noGrp="1"/>
          </p:cNvSpPr>
          <p:nvPr>
            <p:ph type="title"/>
          </p:nvPr>
        </p:nvSpPr>
        <p:spPr/>
        <p:txBody>
          <a:bodyPr/>
          <a:lstStyle/>
          <a:p>
            <a:r>
              <a:rPr lang="en-GB" dirty="0"/>
              <a:t>EU Lawmakers proposed Article 29a</a:t>
            </a:r>
          </a:p>
        </p:txBody>
      </p:sp>
      <p:sp>
        <p:nvSpPr>
          <p:cNvPr id="3" name="TextBox 1">
            <a:extLst>
              <a:ext uri="{FF2B5EF4-FFF2-40B4-BE49-F238E27FC236}">
                <a16:creationId xmlns:a16="http://schemas.microsoft.com/office/drawing/2014/main" id="{A143EB42-F367-4E31-9CBE-9D7FD75CBF80}"/>
              </a:ext>
            </a:extLst>
          </p:cNvPr>
          <p:cNvSpPr txBox="1"/>
          <p:nvPr/>
        </p:nvSpPr>
        <p:spPr>
          <a:xfrm>
            <a:off x="395536" y="849610"/>
            <a:ext cx="4475845" cy="340221"/>
          </a:xfrm>
          <a:prstGeom prst="rect">
            <a:avLst/>
          </a:prstGeom>
        </p:spPr>
        <p:txBody>
          <a:bodyPr wrap="squar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sz="1089" b="1" dirty="0">
                <a:solidFill>
                  <a:schemeClr val="accent2"/>
                </a:solidFill>
                <a:latin typeface="Arial" panose="020B0604020202020204" pitchFamily="34" charset="0"/>
                <a:cs typeface="Arial" panose="020B0604020202020204" pitchFamily="34" charset="0"/>
              </a:rPr>
              <a:t>Proposed versus existing parameters for Article 29a</a:t>
            </a:r>
          </a:p>
        </p:txBody>
      </p:sp>
      <p:sp>
        <p:nvSpPr>
          <p:cNvPr id="8" name="Text Placeholder 9">
            <a:extLst>
              <a:ext uri="{FF2B5EF4-FFF2-40B4-BE49-F238E27FC236}">
                <a16:creationId xmlns:a16="http://schemas.microsoft.com/office/drawing/2014/main" id="{F9F29531-8232-41B7-AD51-D178C21E8641}"/>
              </a:ext>
            </a:extLst>
          </p:cNvPr>
          <p:cNvSpPr txBox="1">
            <a:spLocks/>
          </p:cNvSpPr>
          <p:nvPr/>
        </p:nvSpPr>
        <p:spPr>
          <a:xfrm>
            <a:off x="323528" y="4453066"/>
            <a:ext cx="6040138" cy="340221"/>
          </a:xfrm>
          <a:prstGeom prst="rect">
            <a:avLst/>
          </a:prstGeom>
        </p:spPr>
        <p:txBody>
          <a:bodyPr/>
          <a:lstStyle>
            <a:lvl1pPr marL="180975" indent="-180975" algn="l" defTabSz="1007943" rtl="0" eaLnBrk="1" latinLnBrk="0" hangingPunct="1">
              <a:spcBef>
                <a:spcPts val="600"/>
              </a:spcBef>
              <a:buClr>
                <a:schemeClr val="accent2"/>
              </a:buClr>
              <a:buSzPct val="90000"/>
              <a:buFont typeface="Arial" panose="020B0604020202020204" pitchFamily="34" charset="0"/>
              <a:buChar char="●"/>
              <a:defRPr sz="1400" kern="1200" baseline="0">
                <a:solidFill>
                  <a:schemeClr val="tx1"/>
                </a:solidFill>
                <a:latin typeface="+mn-lt"/>
                <a:ea typeface="+mn-ea"/>
                <a:cs typeface="+mn-cs"/>
              </a:defRPr>
            </a:lvl1pPr>
            <a:lvl2pPr marL="361950" indent="-180975" algn="l" defTabSz="1007943" rtl="0" eaLnBrk="1" latinLnBrk="0" hangingPunct="1">
              <a:spcBef>
                <a:spcPts val="300"/>
              </a:spcBef>
              <a:buClr>
                <a:schemeClr val="accent2"/>
              </a:buClr>
              <a:buSzPct val="100000"/>
              <a:buFont typeface="Arial" panose="020B0604020202020204" pitchFamily="34" charset="0"/>
              <a:buChar char="–"/>
              <a:defRPr lang="en-US" sz="1400" kern="1200" noProof="0" dirty="0">
                <a:solidFill>
                  <a:schemeClr val="tx1"/>
                </a:solidFill>
                <a:latin typeface="+mn-lt"/>
                <a:ea typeface="+mn-ea"/>
                <a:cs typeface="+mn-cs"/>
              </a:defRPr>
            </a:lvl2pPr>
            <a:lvl3pPr marL="542925" indent="-180975" algn="l" defTabSz="1007943" rtl="0" eaLnBrk="1" latinLnBrk="0" hangingPunct="1">
              <a:spcBef>
                <a:spcPts val="300"/>
              </a:spcBef>
              <a:buClr>
                <a:schemeClr val="accent2"/>
              </a:buClr>
              <a:buFont typeface="Arial" panose="020B0604020202020204" pitchFamily="34" charset="0"/>
              <a:buChar char="•"/>
              <a:defRPr lang="en-US" sz="1400" kern="1200" noProof="0" dirty="0">
                <a:solidFill>
                  <a:schemeClr val="tx1"/>
                </a:solidFill>
                <a:latin typeface="+mn-lt"/>
                <a:ea typeface="+mn-ea"/>
                <a:cs typeface="+mn-cs"/>
              </a:defRPr>
            </a:lvl3pPr>
            <a:lvl4pPr marL="723900" indent="-180975" algn="l" defTabSz="1007943" rtl="0" eaLnBrk="1" latinLnBrk="0" hangingPunct="1">
              <a:spcBef>
                <a:spcPts val="300"/>
              </a:spcBef>
              <a:buClr>
                <a:schemeClr val="accent2"/>
              </a:buClr>
              <a:buFont typeface="Arial" panose="020B0604020202020204" pitchFamily="34" charset="0"/>
              <a:buChar char="–"/>
              <a:defRPr lang="en-US" sz="1400" kern="1200" noProof="0" dirty="0">
                <a:solidFill>
                  <a:schemeClr val="tx1"/>
                </a:solidFill>
                <a:latin typeface="+mn-lt"/>
                <a:ea typeface="+mn-ea"/>
                <a:cs typeface="+mn-cs"/>
              </a:defRPr>
            </a:lvl4pPr>
            <a:lvl5pPr marL="904875" indent="-180975" algn="l" defTabSz="1007943" rtl="0" eaLnBrk="1" latinLnBrk="0" hangingPunct="1">
              <a:spcBef>
                <a:spcPts val="300"/>
              </a:spcBef>
              <a:buClr>
                <a:schemeClr val="accent2"/>
              </a:buClr>
              <a:buFont typeface="Arial" panose="020B0604020202020204" pitchFamily="34" charset="0"/>
              <a:buChar char="•"/>
              <a:defRPr lang="en-US" sz="1400" kern="1200" noProof="0" dirty="0">
                <a:solidFill>
                  <a:schemeClr val="tx1"/>
                </a:solidFill>
                <a:latin typeface="+mn-lt"/>
                <a:ea typeface="+mn-ea"/>
                <a:cs typeface="+mn-cs"/>
              </a:defRPr>
            </a:lvl5pPr>
            <a:lvl6pPr marL="1085850" indent="-180975" algn="l" defTabSz="1007943" rtl="0" eaLnBrk="1" latinLnBrk="0" hangingPunct="1">
              <a:spcBef>
                <a:spcPts val="300"/>
              </a:spcBef>
              <a:buClr>
                <a:schemeClr val="accent2"/>
              </a:buClr>
              <a:buFont typeface="Arial" panose="020B0604020202020204" pitchFamily="34" charset="0"/>
              <a:buChar char="–"/>
              <a:defRPr lang="en-US" sz="1400" kern="1200" noProof="0" dirty="0">
                <a:solidFill>
                  <a:schemeClr val="tx1"/>
                </a:solidFill>
                <a:latin typeface="+mn-lt"/>
                <a:ea typeface="+mn-ea"/>
                <a:cs typeface="+mn-cs"/>
              </a:defRPr>
            </a:lvl6pPr>
            <a:lvl7pPr marL="1266825" indent="-180975" algn="l" defTabSz="1007943" rtl="0" eaLnBrk="1" latinLnBrk="0" hangingPunct="1">
              <a:spcBef>
                <a:spcPts val="300"/>
              </a:spcBef>
              <a:buClr>
                <a:schemeClr val="accent2"/>
              </a:buClr>
              <a:buFont typeface="Arial" panose="020B0604020202020204" pitchFamily="34" charset="0"/>
              <a:buChar char="•"/>
              <a:defRPr lang="en-US" sz="1400" kern="1200" baseline="0" noProof="0" dirty="0">
                <a:solidFill>
                  <a:schemeClr val="tx1"/>
                </a:solidFill>
                <a:latin typeface="+mn-lt"/>
                <a:ea typeface="+mn-ea"/>
                <a:cs typeface="+mn-cs"/>
              </a:defRPr>
            </a:lvl7pPr>
            <a:lvl8pPr marL="1447800" indent="-180975" algn="l" defTabSz="1007943" rtl="0" eaLnBrk="1" latinLnBrk="0" hangingPunct="1">
              <a:spcBef>
                <a:spcPts val="300"/>
              </a:spcBef>
              <a:buClr>
                <a:schemeClr val="accent2"/>
              </a:buClr>
              <a:buFont typeface="Arial" panose="020B0604020202020204" pitchFamily="34" charset="0"/>
              <a:buChar char="–"/>
              <a:defRPr lang="en-US" sz="1400" kern="1200" baseline="0" noProof="0" dirty="0">
                <a:solidFill>
                  <a:schemeClr val="tx1"/>
                </a:solidFill>
                <a:latin typeface="+mn-lt"/>
                <a:ea typeface="+mn-ea"/>
                <a:cs typeface="+mn-cs"/>
              </a:defRPr>
            </a:lvl8pPr>
            <a:lvl9pPr marL="1628775" indent="-180975" algn="l" defTabSz="1007943" rtl="0" eaLnBrk="1" latinLnBrk="0" hangingPunct="1">
              <a:spcBef>
                <a:spcPts val="300"/>
              </a:spcBef>
              <a:buClr>
                <a:schemeClr val="accent2"/>
              </a:buClr>
              <a:buFont typeface="Arial" panose="020B0604020202020204" pitchFamily="34" charset="0"/>
              <a:buChar char="•"/>
              <a:defRPr lang="en-US" sz="1400" kern="1200" baseline="0" noProof="0" dirty="0">
                <a:solidFill>
                  <a:schemeClr val="tx1"/>
                </a:solidFill>
                <a:latin typeface="+mn-lt"/>
                <a:ea typeface="+mn-ea"/>
                <a:cs typeface="+mn-cs"/>
              </a:defRPr>
            </a:lvl9pPr>
          </a:lstStyle>
          <a:p>
            <a:pPr marL="0" indent="0">
              <a:buNone/>
            </a:pPr>
            <a:r>
              <a:rPr lang="en-US" sz="900" i="1" dirty="0"/>
              <a:t>Source: ICE, BloombergNEF</a:t>
            </a:r>
          </a:p>
        </p:txBody>
      </p:sp>
    </p:spTree>
    <p:extLst>
      <p:ext uri="{BB962C8B-B14F-4D97-AF65-F5344CB8AC3E}">
        <p14:creationId xmlns:p14="http://schemas.microsoft.com/office/powerpoint/2010/main" val="4009492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429579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EKwWDwzkLZJND7qCE3OWeQ"/>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cbSxwhSjT87A_T3jO.8HXA"/>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wadUKIjphhrk17f28xCC2A"/>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oiw.iFOVf2_GBoVB4j4bVA"/>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8VPrboSepq3jWVIRc8c.FA"/>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jMVyKCRiUhf._hyB6Z6_yg"/>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f7a4CMj5Hip_WtFSPSlffQ"/>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X5cqXLiJQH6N5qR6RKsIaw"/>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SlydlVeSFnhXjJbgoEiAq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OgcmIOIK20r2TaPpdAr.PA"/>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fwEWKsE874ze_vqI4WvR1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EclVT_jQ2UTPROZUIFjd1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BNEF Template_WdScreen">
  <a:themeElements>
    <a:clrScheme name="BNEF">
      <a:dk1>
        <a:sysClr val="windowText" lastClr="000000"/>
      </a:dk1>
      <a:lt1>
        <a:sysClr val="window" lastClr="FFFFFF"/>
      </a:lt1>
      <a:dk2>
        <a:srgbClr val="808080"/>
      </a:dk2>
      <a:lt2>
        <a:srgbClr val="D2D2D2"/>
      </a:lt2>
      <a:accent1>
        <a:srgbClr val="00AEE5"/>
      </a:accent1>
      <a:accent2>
        <a:srgbClr val="7654A3"/>
      </a:accent2>
      <a:accent3>
        <a:srgbClr val="43BEAD"/>
      </a:accent3>
      <a:accent4>
        <a:srgbClr val="FFE838"/>
      </a:accent4>
      <a:accent5>
        <a:srgbClr val="ED3124"/>
      </a:accent5>
      <a:accent6>
        <a:srgbClr val="19B24E"/>
      </a:accent6>
      <a:hlink>
        <a:srgbClr val="000000"/>
      </a:hlink>
      <a:folHlink>
        <a:srgbClr val="000000"/>
      </a:folHlink>
    </a:clrScheme>
    <a:fontScheme name="BNEF">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solidFill>
            <a:schemeClr val="accent2"/>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dirty="0" smtClean="0"/>
        </a:defPPr>
      </a:lstStyle>
    </a:txDef>
  </a:objectDefaults>
  <a:extraClrSchemeLst/>
  <a:extLst>
    <a:ext uri="{05A4C25C-085E-4340-85A3-A5531E510DB2}">
      <thm15:themeFamily xmlns:thm15="http://schemas.microsoft.com/office/thememl/2012/main" name="BNEF Template_WdScreen.potx" id="{5274C252-AA62-4E87-9810-9326F573A0AD}" vid="{0C79C289-5393-4B3E-9B00-FFF42A6CAC0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BNEF Template_WdScreen</Template>
  <TotalTime>2</TotalTime>
  <Words>59</Words>
  <Application>Microsoft Office PowerPoint</Application>
  <PresentationFormat>On-screen Show (16:9)</PresentationFormat>
  <Paragraphs>17</Paragraphs>
  <Slides>4</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8" baseType="lpstr">
      <vt:lpstr>Arial</vt:lpstr>
      <vt:lpstr>Calibri</vt:lpstr>
      <vt:lpstr>BNEF Template_WdScreen</vt:lpstr>
      <vt:lpstr>think-cell Slide</vt:lpstr>
      <vt:lpstr>ERCST Event </vt:lpstr>
      <vt:lpstr>Copyright and disclaimer</vt:lpstr>
      <vt:lpstr>EU Lawmakers proposed Article 29a</vt:lpstr>
      <vt:lpstr>PowerPoint Presentation</vt:lpstr>
    </vt:vector>
  </TitlesOfParts>
  <Company>CTS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ERCST Event </dc:title>
  <dc:creator>Coker, Emma</dc:creator>
  <cp:lastModifiedBy>Coker, Emma</cp:lastModifiedBy>
  <cp:revision>1</cp:revision>
  <dcterms:created xsi:type="dcterms:W3CDTF">2022-02-25T07:44:37Z</dcterms:created>
  <dcterms:modified xsi:type="dcterms:W3CDTF">2022-02-25T07:47:23Z</dcterms:modified>
</cp:coreProperties>
</file>