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7"/>
  </p:notesMasterIdLst>
  <p:sldIdLst>
    <p:sldId id="270" r:id="rId6"/>
    <p:sldId id="278" r:id="rId7"/>
    <p:sldId id="455" r:id="rId8"/>
    <p:sldId id="453" r:id="rId9"/>
    <p:sldId id="456" r:id="rId10"/>
    <p:sldId id="457" r:id="rId11"/>
    <p:sldId id="458" r:id="rId12"/>
    <p:sldId id="285" r:id="rId13"/>
    <p:sldId id="460" r:id="rId14"/>
    <p:sldId id="277" r:id="rId15"/>
    <p:sldId id="4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366E058-D0C2-46CE-8121-476105EF547E}">
          <p14:sldIdLst>
            <p14:sldId id="270"/>
            <p14:sldId id="278"/>
            <p14:sldId id="455"/>
            <p14:sldId id="453"/>
            <p14:sldId id="456"/>
            <p14:sldId id="457"/>
            <p14:sldId id="458"/>
            <p14:sldId id="285"/>
          </p14:sldIdLst>
        </p14:section>
        <p14:section name="Annexes" id="{F5B2258C-3C9C-4720-8404-76DAEEDEA8A9}">
          <p14:sldIdLst>
            <p14:sldId id="460"/>
            <p14:sldId id="277"/>
            <p14:sldId id="46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FD17EF-1167-CF45-B916-82247C614267}" name="Satre Buisson, Geraldine (Industrial Energy)" initials="SBG(E" userId="S::Geraldine.SatreBuisson@beis.gov.uk::9375fb7d-588d-49bb-b26e-d34b7dfb17e9" providerId="AD"/>
  <p188:author id="{160B2EF7-91CE-5D16-0604-302FE87106BB}" name="Stead, Eleanor (BEIS)" initials="SE(" userId="S::Eleanor.Stead@beis.gov.uk::e606a54c-42c2-4d9d-bb53-a2509d5e8bbf" providerId="AD"/>
  <p188:author id="{5A6691FA-0469-AF9A-5A0B-EDE6AB020E8C}" name="Al-Dabbagh, Suzanne (Industrial Energy)" initials="ADS(E" userId="S::suzanne.al-dabbagh@beis.gov.uk::bad1ef49-dc03-4639-b25f-52e698da36a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arcevska, Alise (Industrial Energy)" initials="KE" lastIdx="34" clrIdx="0">
    <p:extLst>
      <p:ext uri="{19B8F6BF-5375-455C-9EA6-DF929625EA0E}">
        <p15:presenceInfo xmlns:p15="http://schemas.microsoft.com/office/powerpoint/2012/main" userId="S::alise.karcevska@beis.gov.uk::fe632842-b2b9-4688-83a1-5f87254bb386" providerId="AD"/>
      </p:ext>
    </p:extLst>
  </p:cmAuthor>
  <p:cmAuthor id="2" name="West, Sophie (Industrial Energy)" initials="WS(E" lastIdx="5" clrIdx="1">
    <p:extLst>
      <p:ext uri="{19B8F6BF-5375-455C-9EA6-DF929625EA0E}">
        <p15:presenceInfo xmlns:p15="http://schemas.microsoft.com/office/powerpoint/2012/main" userId="S::Sophie.West@beis.gov.uk::594173bc-45bf-4d3d-b2d9-3a32f96703ce" providerId="AD"/>
      </p:ext>
    </p:extLst>
  </p:cmAuthor>
  <p:cmAuthor id="3" name="Worthing, Emily (Industrial Energy)" initials="WE" lastIdx="1" clrIdx="2">
    <p:extLst>
      <p:ext uri="{19B8F6BF-5375-455C-9EA6-DF929625EA0E}">
        <p15:presenceInfo xmlns:p15="http://schemas.microsoft.com/office/powerpoint/2012/main" userId="S::emily.worthing@beis.gov.uk::e44e2533-3ab2-4dd0-8520-2e4918f4f917" providerId="AD"/>
      </p:ext>
    </p:extLst>
  </p:cmAuthor>
  <p:cmAuthor id="4" name="Sammour, Adam (BEIS)" initials="S(" lastIdx="1" clrIdx="3">
    <p:extLst>
      <p:ext uri="{19B8F6BF-5375-455C-9EA6-DF929625EA0E}">
        <p15:presenceInfo xmlns:p15="http://schemas.microsoft.com/office/powerpoint/2012/main" userId="S::adam.sammour@beis.gov.uk::a0aeff9c-de39-4540-93c2-e451b229f51a" providerId="AD"/>
      </p:ext>
    </p:extLst>
  </p:cmAuthor>
  <p:cmAuthor id="5" name="Cooper, Joe (BEIS)" initials="CJ(" lastIdx="1" clrIdx="4">
    <p:extLst>
      <p:ext uri="{19B8F6BF-5375-455C-9EA6-DF929625EA0E}">
        <p15:presenceInfo xmlns:p15="http://schemas.microsoft.com/office/powerpoint/2012/main" userId="S::Joe.Cooper@beis.gov.uk::fb47446f-4644-4c3d-9971-9fbf048d538c" providerId="AD"/>
      </p:ext>
    </p:extLst>
  </p:cmAuthor>
  <p:cmAuthor id="6" name="Lewis, Hannah (Industrial Energy)" initials="LH(E" lastIdx="5" clrIdx="5">
    <p:extLst>
      <p:ext uri="{19B8F6BF-5375-455C-9EA6-DF929625EA0E}">
        <p15:presenceInfo xmlns:p15="http://schemas.microsoft.com/office/powerpoint/2012/main" userId="S::hannah.lewis@beis.gov.uk::1e0e288a-bf18-4937-9fb2-0283243fe4e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A7F"/>
    <a:srgbClr val="000000"/>
    <a:srgbClr val="5A9BD5"/>
    <a:srgbClr val="FFC000"/>
    <a:srgbClr val="A5A5A5"/>
    <a:srgbClr val="EE7D2D"/>
    <a:srgbClr val="4D75B7"/>
    <a:srgbClr val="5E99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D9266F-B385-4228-8989-07491C3B34B5}" vWet="2" dt="2022-02-24T11:00:10.329"/>
    <p1510:client id="{1F37AA4A-222D-4EF2-B4E8-BDF07E0383C0}" v="5" dt="2022-02-23T18:04:59.187"/>
    <p1510:client id="{323263E4-95E7-A1D5-F7B5-D9F9B0B9B657}" v="1" dt="2022-02-24T11:43:22.613"/>
    <p1510:client id="{3A051E7C-E888-8C7D-7CC7-4F0295F2EA58}" v="1" dt="2022-02-24T11:31:34.845"/>
    <p1510:client id="{5463A106-E1A7-441D-B499-48BAEDC0C698}" v="23" dt="2022-02-23T15:33:07.149"/>
    <p1510:client id="{5E72175A-F64D-4FC7-A019-D8CFCB3843FE}" v="1194" dt="2022-02-24T12:17:16.263"/>
    <p1510:client id="{76EDC302-DBC9-45BC-AD74-C331D98E0F6C}" v="2" dt="2022-02-23T17:03:00.170"/>
    <p1510:client id="{A45A5761-A229-44F9-B76E-2D242DD4467D}" v="9" vWet="13" dt="2022-02-23T18:04:58.856"/>
    <p1510:client id="{E7BEDCBC-9763-6BD8-8C32-D7A8915E64D5}" v="10" dt="2022-02-23T21:47:44.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re Buisson, Geraldine (Industrial Energy)" userId="9375fb7d-588d-49bb-b26e-d34b7dfb17e9" providerId="ADAL" clId="{5463A106-E1A7-441D-B499-48BAEDC0C698}"/>
    <pc:docChg chg="undo custSel addSld delSld modSld sldOrd">
      <pc:chgData name="Satre Buisson, Geraldine (Industrial Energy)" userId="9375fb7d-588d-49bb-b26e-d34b7dfb17e9" providerId="ADAL" clId="{5463A106-E1A7-441D-B499-48BAEDC0C698}" dt="2022-02-23T15:35:10.006" v="635" actId="20577"/>
      <pc:docMkLst>
        <pc:docMk/>
      </pc:docMkLst>
      <pc:sldChg chg="del">
        <pc:chgData name="Satre Buisson, Geraldine (Industrial Energy)" userId="9375fb7d-588d-49bb-b26e-d34b7dfb17e9" providerId="ADAL" clId="{5463A106-E1A7-441D-B499-48BAEDC0C698}" dt="2022-02-23T14:59:31.314" v="0" actId="47"/>
        <pc:sldMkLst>
          <pc:docMk/>
          <pc:sldMk cId="3885442930" sldId="275"/>
        </pc:sldMkLst>
      </pc:sldChg>
      <pc:sldChg chg="modSp mod ord">
        <pc:chgData name="Satre Buisson, Geraldine (Industrial Energy)" userId="9375fb7d-588d-49bb-b26e-d34b7dfb17e9" providerId="ADAL" clId="{5463A106-E1A7-441D-B499-48BAEDC0C698}" dt="2022-02-23T15:00:47.253" v="8"/>
        <pc:sldMkLst>
          <pc:docMk/>
          <pc:sldMk cId="3284770722" sldId="277"/>
        </pc:sldMkLst>
        <pc:spChg chg="mod">
          <ac:chgData name="Satre Buisson, Geraldine (Industrial Energy)" userId="9375fb7d-588d-49bb-b26e-d34b7dfb17e9" providerId="ADAL" clId="{5463A106-E1A7-441D-B499-48BAEDC0C698}" dt="2022-02-23T15:00:42.405" v="6" actId="20577"/>
          <ac:spMkLst>
            <pc:docMk/>
            <pc:sldMk cId="3284770722" sldId="277"/>
            <ac:spMk id="13" creationId="{00000000-0000-0000-0000-000000000000}"/>
          </ac:spMkLst>
        </pc:spChg>
      </pc:sldChg>
      <pc:sldChg chg="addSp delSp modSp mod">
        <pc:chgData name="Satre Buisson, Geraldine (Industrial Energy)" userId="9375fb7d-588d-49bb-b26e-d34b7dfb17e9" providerId="ADAL" clId="{5463A106-E1A7-441D-B499-48BAEDC0C698}" dt="2022-02-23T15:17:20.933" v="487" actId="1076"/>
        <pc:sldMkLst>
          <pc:docMk/>
          <pc:sldMk cId="1448841953" sldId="278"/>
        </pc:sldMkLst>
        <pc:spChg chg="mod">
          <ac:chgData name="Satre Buisson, Geraldine (Industrial Energy)" userId="9375fb7d-588d-49bb-b26e-d34b7dfb17e9" providerId="ADAL" clId="{5463A106-E1A7-441D-B499-48BAEDC0C698}" dt="2022-02-23T15:17:20.933" v="487" actId="1076"/>
          <ac:spMkLst>
            <pc:docMk/>
            <pc:sldMk cId="1448841953" sldId="278"/>
            <ac:spMk id="5" creationId="{00000000-0000-0000-0000-000000000000}"/>
          </ac:spMkLst>
        </pc:spChg>
        <pc:picChg chg="del mod">
          <ac:chgData name="Satre Buisson, Geraldine (Industrial Energy)" userId="9375fb7d-588d-49bb-b26e-d34b7dfb17e9" providerId="ADAL" clId="{5463A106-E1A7-441D-B499-48BAEDC0C698}" dt="2022-02-23T15:17:13.965" v="485" actId="478"/>
          <ac:picMkLst>
            <pc:docMk/>
            <pc:sldMk cId="1448841953" sldId="278"/>
            <ac:picMk id="9" creationId="{092AFBB6-3682-4571-BE8D-A344BDD8F7F0}"/>
          </ac:picMkLst>
        </pc:picChg>
        <pc:picChg chg="add mod">
          <ac:chgData name="Satre Buisson, Geraldine (Industrial Energy)" userId="9375fb7d-588d-49bb-b26e-d34b7dfb17e9" providerId="ADAL" clId="{5463A106-E1A7-441D-B499-48BAEDC0C698}" dt="2022-02-23T15:17:17.800" v="486"/>
          <ac:picMkLst>
            <pc:docMk/>
            <pc:sldMk cId="1448841953" sldId="278"/>
            <ac:picMk id="10" creationId="{AF50C642-F45A-4D61-8AA0-F37CDB738AA0}"/>
          </ac:picMkLst>
        </pc:picChg>
      </pc:sldChg>
      <pc:sldChg chg="del">
        <pc:chgData name="Satre Buisson, Geraldine (Industrial Energy)" userId="9375fb7d-588d-49bb-b26e-d34b7dfb17e9" providerId="ADAL" clId="{5463A106-E1A7-441D-B499-48BAEDC0C698}" dt="2022-02-23T14:59:31.314" v="0" actId="47"/>
        <pc:sldMkLst>
          <pc:docMk/>
          <pc:sldMk cId="4051877419" sldId="280"/>
        </pc:sldMkLst>
      </pc:sldChg>
      <pc:sldChg chg="del">
        <pc:chgData name="Satre Buisson, Geraldine (Industrial Energy)" userId="9375fb7d-588d-49bb-b26e-d34b7dfb17e9" providerId="ADAL" clId="{5463A106-E1A7-441D-B499-48BAEDC0C698}" dt="2022-02-23T15:00:36.789" v="4" actId="47"/>
        <pc:sldMkLst>
          <pc:docMk/>
          <pc:sldMk cId="1678909290" sldId="281"/>
        </pc:sldMkLst>
      </pc:sldChg>
      <pc:sldChg chg="del">
        <pc:chgData name="Satre Buisson, Geraldine (Industrial Energy)" userId="9375fb7d-588d-49bb-b26e-d34b7dfb17e9" providerId="ADAL" clId="{5463A106-E1A7-441D-B499-48BAEDC0C698}" dt="2022-02-23T14:59:38.927" v="1" actId="47"/>
        <pc:sldMkLst>
          <pc:docMk/>
          <pc:sldMk cId="831787032" sldId="447"/>
        </pc:sldMkLst>
      </pc:sldChg>
      <pc:sldChg chg="del">
        <pc:chgData name="Satre Buisson, Geraldine (Industrial Energy)" userId="9375fb7d-588d-49bb-b26e-d34b7dfb17e9" providerId="ADAL" clId="{5463A106-E1A7-441D-B499-48BAEDC0C698}" dt="2022-02-23T14:59:38.927" v="1" actId="47"/>
        <pc:sldMkLst>
          <pc:docMk/>
          <pc:sldMk cId="1893296360" sldId="448"/>
        </pc:sldMkLst>
      </pc:sldChg>
      <pc:sldChg chg="addSp delSp modSp mod">
        <pc:chgData name="Satre Buisson, Geraldine (Industrial Energy)" userId="9375fb7d-588d-49bb-b26e-d34b7dfb17e9" providerId="ADAL" clId="{5463A106-E1A7-441D-B499-48BAEDC0C698}" dt="2022-02-23T15:18:14.108" v="568" actId="20577"/>
        <pc:sldMkLst>
          <pc:docMk/>
          <pc:sldMk cId="4074121428" sldId="453"/>
        </pc:sldMkLst>
        <pc:spChg chg="add del">
          <ac:chgData name="Satre Buisson, Geraldine (Industrial Energy)" userId="9375fb7d-588d-49bb-b26e-d34b7dfb17e9" providerId="ADAL" clId="{5463A106-E1A7-441D-B499-48BAEDC0C698}" dt="2022-02-23T15:08:54.717" v="97"/>
          <ac:spMkLst>
            <pc:docMk/>
            <pc:sldMk cId="4074121428" sldId="453"/>
            <ac:spMk id="2" creationId="{1013317E-3CA8-470F-895B-AF58DF8DC5F9}"/>
          </ac:spMkLst>
        </pc:spChg>
        <pc:spChg chg="add del mod">
          <ac:chgData name="Satre Buisson, Geraldine (Industrial Energy)" userId="9375fb7d-588d-49bb-b26e-d34b7dfb17e9" providerId="ADAL" clId="{5463A106-E1A7-441D-B499-48BAEDC0C698}" dt="2022-02-23T15:08:37.705" v="90"/>
          <ac:spMkLst>
            <pc:docMk/>
            <pc:sldMk cId="4074121428" sldId="453"/>
            <ac:spMk id="5" creationId="{F9B2121C-26A7-42C2-B81C-26C3AE2E2FC5}"/>
          </ac:spMkLst>
        </pc:spChg>
        <pc:spChg chg="add del mod">
          <ac:chgData name="Satre Buisson, Geraldine (Industrial Energy)" userId="9375fb7d-588d-49bb-b26e-d34b7dfb17e9" providerId="ADAL" clId="{5463A106-E1A7-441D-B499-48BAEDC0C698}" dt="2022-02-23T15:08:43.571" v="93"/>
          <ac:spMkLst>
            <pc:docMk/>
            <pc:sldMk cId="4074121428" sldId="453"/>
            <ac:spMk id="6" creationId="{30F635D4-9EF2-4ABB-B24C-9E8940708C60}"/>
          </ac:spMkLst>
        </pc:spChg>
        <pc:spChg chg="mod">
          <ac:chgData name="Satre Buisson, Geraldine (Industrial Energy)" userId="9375fb7d-588d-49bb-b26e-d34b7dfb17e9" providerId="ADAL" clId="{5463A106-E1A7-441D-B499-48BAEDC0C698}" dt="2022-02-23T15:15:41.902" v="454" actId="20577"/>
          <ac:spMkLst>
            <pc:docMk/>
            <pc:sldMk cId="4074121428" sldId="453"/>
            <ac:spMk id="12" creationId="{07328F6F-03C8-4132-A28B-3D0176943B98}"/>
          </ac:spMkLst>
        </pc:spChg>
        <pc:spChg chg="mod">
          <ac:chgData name="Satre Buisson, Geraldine (Industrial Energy)" userId="9375fb7d-588d-49bb-b26e-d34b7dfb17e9" providerId="ADAL" clId="{5463A106-E1A7-441D-B499-48BAEDC0C698}" dt="2022-02-23T15:18:14.108" v="568" actId="20577"/>
          <ac:spMkLst>
            <pc:docMk/>
            <pc:sldMk cId="4074121428" sldId="453"/>
            <ac:spMk id="14" creationId="{E9B865D4-B9AA-409A-89CF-D4EE7B443BA8}"/>
          </ac:spMkLst>
        </pc:spChg>
        <pc:picChg chg="add del">
          <ac:chgData name="Satre Buisson, Geraldine (Industrial Energy)" userId="9375fb7d-588d-49bb-b26e-d34b7dfb17e9" providerId="ADAL" clId="{5463A106-E1A7-441D-B499-48BAEDC0C698}" dt="2022-02-23T15:08:07.185" v="87" actId="22"/>
          <ac:picMkLst>
            <pc:docMk/>
            <pc:sldMk cId="4074121428" sldId="453"/>
            <ac:picMk id="4" creationId="{11884F10-896E-4275-B67A-C4FE7BE1112E}"/>
          </ac:picMkLst>
        </pc:picChg>
      </pc:sldChg>
      <pc:sldChg chg="del">
        <pc:chgData name="Satre Buisson, Geraldine (Industrial Energy)" userId="9375fb7d-588d-49bb-b26e-d34b7dfb17e9" providerId="ADAL" clId="{5463A106-E1A7-441D-B499-48BAEDC0C698}" dt="2022-02-23T14:59:31.314" v="0" actId="47"/>
        <pc:sldMkLst>
          <pc:docMk/>
          <pc:sldMk cId="2640668824" sldId="454"/>
        </pc:sldMkLst>
      </pc:sldChg>
      <pc:sldChg chg="modSp mod">
        <pc:chgData name="Satre Buisson, Geraldine (Industrial Energy)" userId="9375fb7d-588d-49bb-b26e-d34b7dfb17e9" providerId="ADAL" clId="{5463A106-E1A7-441D-B499-48BAEDC0C698}" dt="2022-02-23T15:17:50.918" v="543" actId="20577"/>
        <pc:sldMkLst>
          <pc:docMk/>
          <pc:sldMk cId="1555632440" sldId="455"/>
        </pc:sldMkLst>
        <pc:spChg chg="mod">
          <ac:chgData name="Satre Buisson, Geraldine (Industrial Energy)" userId="9375fb7d-588d-49bb-b26e-d34b7dfb17e9" providerId="ADAL" clId="{5463A106-E1A7-441D-B499-48BAEDC0C698}" dt="2022-02-23T15:17:50.918" v="543" actId="20577"/>
          <ac:spMkLst>
            <pc:docMk/>
            <pc:sldMk cId="1555632440" sldId="455"/>
            <ac:spMk id="5" creationId="{00000000-0000-0000-0000-000000000000}"/>
          </ac:spMkLst>
        </pc:spChg>
        <pc:spChg chg="mod">
          <ac:chgData name="Satre Buisson, Geraldine (Industrial Energy)" userId="9375fb7d-588d-49bb-b26e-d34b7dfb17e9" providerId="ADAL" clId="{5463A106-E1A7-441D-B499-48BAEDC0C698}" dt="2022-02-23T14:59:50.136" v="2" actId="113"/>
          <ac:spMkLst>
            <pc:docMk/>
            <pc:sldMk cId="1555632440" sldId="455"/>
            <ac:spMk id="11" creationId="{4954E0AE-5EC0-4280-A7F0-CDC43DA4FB41}"/>
          </ac:spMkLst>
        </pc:spChg>
      </pc:sldChg>
      <pc:sldChg chg="addSp delSp modSp add mod">
        <pc:chgData name="Satre Buisson, Geraldine (Industrial Energy)" userId="9375fb7d-588d-49bb-b26e-d34b7dfb17e9" providerId="ADAL" clId="{5463A106-E1A7-441D-B499-48BAEDC0C698}" dt="2022-02-23T15:35:10.006" v="635" actId="20577"/>
        <pc:sldMkLst>
          <pc:docMk/>
          <pc:sldMk cId="1448768877" sldId="456"/>
        </pc:sldMkLst>
        <pc:spChg chg="mod">
          <ac:chgData name="Satre Buisson, Geraldine (Industrial Energy)" userId="9375fb7d-588d-49bb-b26e-d34b7dfb17e9" providerId="ADAL" clId="{5463A106-E1A7-441D-B499-48BAEDC0C698}" dt="2022-02-23T15:35:10.006" v="635" actId="20577"/>
          <ac:spMkLst>
            <pc:docMk/>
            <pc:sldMk cId="1448768877" sldId="456"/>
            <ac:spMk id="12" creationId="{07328F6F-03C8-4132-A28B-3D0176943B98}"/>
          </ac:spMkLst>
        </pc:spChg>
        <pc:spChg chg="mod">
          <ac:chgData name="Satre Buisson, Geraldine (Industrial Energy)" userId="9375fb7d-588d-49bb-b26e-d34b7dfb17e9" providerId="ADAL" clId="{5463A106-E1A7-441D-B499-48BAEDC0C698}" dt="2022-02-23T15:18:27.184" v="589" actId="20577"/>
          <ac:spMkLst>
            <pc:docMk/>
            <pc:sldMk cId="1448768877" sldId="456"/>
            <ac:spMk id="14" creationId="{E9B865D4-B9AA-409A-89CF-D4EE7B443BA8}"/>
          </ac:spMkLst>
        </pc:spChg>
        <pc:spChg chg="add del mod">
          <ac:chgData name="Satre Buisson, Geraldine (Industrial Energy)" userId="9375fb7d-588d-49bb-b26e-d34b7dfb17e9" providerId="ADAL" clId="{5463A106-E1A7-441D-B499-48BAEDC0C698}" dt="2022-02-23T15:29:31.528" v="602" actId="478"/>
          <ac:spMkLst>
            <pc:docMk/>
            <pc:sldMk cId="1448768877" sldId="456"/>
            <ac:spMk id="15" creationId="{64EFDA1F-7521-4BBE-B809-351CDFDB2207}"/>
          </ac:spMkLst>
        </pc:spChg>
        <pc:spChg chg="add del mod">
          <ac:chgData name="Satre Buisson, Geraldine (Industrial Energy)" userId="9375fb7d-588d-49bb-b26e-d34b7dfb17e9" providerId="ADAL" clId="{5463A106-E1A7-441D-B499-48BAEDC0C698}" dt="2022-02-23T15:30:28.696" v="605" actId="478"/>
          <ac:spMkLst>
            <pc:docMk/>
            <pc:sldMk cId="1448768877" sldId="456"/>
            <ac:spMk id="17" creationId="{43DF245C-952E-474D-B78C-B9455A8A6319}"/>
          </ac:spMkLst>
        </pc:spChg>
        <pc:picChg chg="del">
          <ac:chgData name="Satre Buisson, Geraldine (Industrial Energy)" userId="9375fb7d-588d-49bb-b26e-d34b7dfb17e9" providerId="ADAL" clId="{5463A106-E1A7-441D-B499-48BAEDC0C698}" dt="2022-02-23T15:28:48.482" v="594" actId="478"/>
          <ac:picMkLst>
            <pc:docMk/>
            <pc:sldMk cId="1448768877" sldId="456"/>
            <ac:picMk id="13" creationId="{20DF6A4D-5274-4705-99EF-C68F4B7B6888}"/>
          </ac:picMkLst>
        </pc:picChg>
        <pc:picChg chg="del">
          <ac:chgData name="Satre Buisson, Geraldine (Industrial Energy)" userId="9375fb7d-588d-49bb-b26e-d34b7dfb17e9" providerId="ADAL" clId="{5463A106-E1A7-441D-B499-48BAEDC0C698}" dt="2022-02-23T15:28:50.223" v="595" actId="478"/>
          <ac:picMkLst>
            <pc:docMk/>
            <pc:sldMk cId="1448768877" sldId="456"/>
            <ac:picMk id="1026" creationId="{A08E8622-060C-47F6-8E6B-7C734AA749F7}"/>
          </ac:picMkLst>
        </pc:picChg>
      </pc:sldChg>
      <pc:sldChg chg="del">
        <pc:chgData name="Satre Buisson, Geraldine (Industrial Energy)" userId="9375fb7d-588d-49bb-b26e-d34b7dfb17e9" providerId="ADAL" clId="{5463A106-E1A7-441D-B499-48BAEDC0C698}" dt="2022-02-23T15:00:09.826" v="3" actId="47"/>
        <pc:sldMkLst>
          <pc:docMk/>
          <pc:sldMk cId="1874157854" sldId="456"/>
        </pc:sldMkLst>
      </pc:sldChg>
      <pc:sldChg chg="addSp delSp modSp add mod modAnim">
        <pc:chgData name="Satre Buisson, Geraldine (Industrial Energy)" userId="9375fb7d-588d-49bb-b26e-d34b7dfb17e9" providerId="ADAL" clId="{5463A106-E1A7-441D-B499-48BAEDC0C698}" dt="2022-02-23T15:32:02.503" v="618"/>
        <pc:sldMkLst>
          <pc:docMk/>
          <pc:sldMk cId="875401247" sldId="457"/>
        </pc:sldMkLst>
        <pc:spChg chg="add del mod">
          <ac:chgData name="Satre Buisson, Geraldine (Industrial Energy)" userId="9375fb7d-588d-49bb-b26e-d34b7dfb17e9" providerId="ADAL" clId="{5463A106-E1A7-441D-B499-48BAEDC0C698}" dt="2022-02-23T15:31:12.024" v="609"/>
          <ac:spMkLst>
            <pc:docMk/>
            <pc:sldMk cId="875401247" sldId="457"/>
            <ac:spMk id="10" creationId="{D05EE858-A802-41DC-A87B-A19E2B4C8BD5}"/>
          </ac:spMkLst>
        </pc:spChg>
        <pc:spChg chg="del">
          <ac:chgData name="Satre Buisson, Geraldine (Industrial Energy)" userId="9375fb7d-588d-49bb-b26e-d34b7dfb17e9" providerId="ADAL" clId="{5463A106-E1A7-441D-B499-48BAEDC0C698}" dt="2022-02-23T15:30:38.563" v="607" actId="478"/>
          <ac:spMkLst>
            <pc:docMk/>
            <pc:sldMk cId="875401247" sldId="457"/>
            <ac:spMk id="12" creationId="{07328F6F-03C8-4132-A28B-3D0176943B98}"/>
          </ac:spMkLst>
        </pc:spChg>
        <pc:spChg chg="add del mod">
          <ac:chgData name="Satre Buisson, Geraldine (Industrial Energy)" userId="9375fb7d-588d-49bb-b26e-d34b7dfb17e9" providerId="ADAL" clId="{5463A106-E1A7-441D-B499-48BAEDC0C698}" dt="2022-02-23T15:31:12.024" v="609"/>
          <ac:spMkLst>
            <pc:docMk/>
            <pc:sldMk cId="875401247" sldId="457"/>
            <ac:spMk id="13" creationId="{DABD1A2B-4646-4004-AC94-46A1A860DE66}"/>
          </ac:spMkLst>
        </pc:spChg>
        <pc:spChg chg="add del mod">
          <ac:chgData name="Satre Buisson, Geraldine (Industrial Energy)" userId="9375fb7d-588d-49bb-b26e-d34b7dfb17e9" providerId="ADAL" clId="{5463A106-E1A7-441D-B499-48BAEDC0C698}" dt="2022-02-23T15:31:12.024" v="609"/>
          <ac:spMkLst>
            <pc:docMk/>
            <pc:sldMk cId="875401247" sldId="457"/>
            <ac:spMk id="15" creationId="{E5D79B9D-5432-4646-B8EE-8821BA135F94}"/>
          </ac:spMkLst>
        </pc:spChg>
        <pc:spChg chg="add del mod">
          <ac:chgData name="Satre Buisson, Geraldine (Industrial Energy)" userId="9375fb7d-588d-49bb-b26e-d34b7dfb17e9" providerId="ADAL" clId="{5463A106-E1A7-441D-B499-48BAEDC0C698}" dt="2022-02-23T15:31:12.024" v="609"/>
          <ac:spMkLst>
            <pc:docMk/>
            <pc:sldMk cId="875401247" sldId="457"/>
            <ac:spMk id="17" creationId="{15CF9E88-EDE4-4FA3-BE72-F9980C081F5E}"/>
          </ac:spMkLst>
        </pc:spChg>
        <pc:spChg chg="add del mod">
          <ac:chgData name="Satre Buisson, Geraldine (Industrial Energy)" userId="9375fb7d-588d-49bb-b26e-d34b7dfb17e9" providerId="ADAL" clId="{5463A106-E1A7-441D-B499-48BAEDC0C698}" dt="2022-02-23T15:31:12.024" v="609"/>
          <ac:spMkLst>
            <pc:docMk/>
            <pc:sldMk cId="875401247" sldId="457"/>
            <ac:spMk id="18" creationId="{CF24E7C6-CE6A-4023-8489-187D42E80774}"/>
          </ac:spMkLst>
        </pc:spChg>
        <pc:spChg chg="add del mod">
          <ac:chgData name="Satre Buisson, Geraldine (Industrial Energy)" userId="9375fb7d-588d-49bb-b26e-d34b7dfb17e9" providerId="ADAL" clId="{5463A106-E1A7-441D-B499-48BAEDC0C698}" dt="2022-02-23T15:31:12.024" v="609"/>
          <ac:spMkLst>
            <pc:docMk/>
            <pc:sldMk cId="875401247" sldId="457"/>
            <ac:spMk id="21" creationId="{800798E1-1828-4797-B086-64082142F927}"/>
          </ac:spMkLst>
        </pc:spChg>
        <pc:spChg chg="add del mod">
          <ac:chgData name="Satre Buisson, Geraldine (Industrial Energy)" userId="9375fb7d-588d-49bb-b26e-d34b7dfb17e9" providerId="ADAL" clId="{5463A106-E1A7-441D-B499-48BAEDC0C698}" dt="2022-02-23T15:31:12.024" v="609"/>
          <ac:spMkLst>
            <pc:docMk/>
            <pc:sldMk cId="875401247" sldId="457"/>
            <ac:spMk id="22" creationId="{10D8E9F2-185B-4494-8DA0-FFF693058CB4}"/>
          </ac:spMkLst>
        </pc:spChg>
        <pc:spChg chg="add del mod">
          <ac:chgData name="Satre Buisson, Geraldine (Industrial Energy)" userId="9375fb7d-588d-49bb-b26e-d34b7dfb17e9" providerId="ADAL" clId="{5463A106-E1A7-441D-B499-48BAEDC0C698}" dt="2022-02-23T15:31:12.024" v="609"/>
          <ac:spMkLst>
            <pc:docMk/>
            <pc:sldMk cId="875401247" sldId="457"/>
            <ac:spMk id="23" creationId="{5AEA0C5D-9C74-4B2F-A859-B24348462E9A}"/>
          </ac:spMkLst>
        </pc:spChg>
        <pc:spChg chg="mod">
          <ac:chgData name="Satre Buisson, Geraldine (Industrial Energy)" userId="9375fb7d-588d-49bb-b26e-d34b7dfb17e9" providerId="ADAL" clId="{5463A106-E1A7-441D-B499-48BAEDC0C698}" dt="2022-02-23T15:31:09.198" v="608"/>
          <ac:spMkLst>
            <pc:docMk/>
            <pc:sldMk cId="875401247" sldId="457"/>
            <ac:spMk id="25" creationId="{5188F2DB-7B2F-44B5-AD43-73467D9CF4B3}"/>
          </ac:spMkLst>
        </pc:spChg>
        <pc:spChg chg="mod">
          <ac:chgData name="Satre Buisson, Geraldine (Industrial Energy)" userId="9375fb7d-588d-49bb-b26e-d34b7dfb17e9" providerId="ADAL" clId="{5463A106-E1A7-441D-B499-48BAEDC0C698}" dt="2022-02-23T15:31:09.198" v="608"/>
          <ac:spMkLst>
            <pc:docMk/>
            <pc:sldMk cId="875401247" sldId="457"/>
            <ac:spMk id="26" creationId="{6679A82F-482A-4C7D-B88E-592EFD151E1F}"/>
          </ac:spMkLst>
        </pc:spChg>
        <pc:spChg chg="add del mod">
          <ac:chgData name="Satre Buisson, Geraldine (Industrial Energy)" userId="9375fb7d-588d-49bb-b26e-d34b7dfb17e9" providerId="ADAL" clId="{5463A106-E1A7-441D-B499-48BAEDC0C698}" dt="2022-02-23T15:31:12.024" v="609"/>
          <ac:spMkLst>
            <pc:docMk/>
            <pc:sldMk cId="875401247" sldId="457"/>
            <ac:spMk id="39" creationId="{66480E8B-0B5F-49FC-A660-A39B0EEE8288}"/>
          </ac:spMkLst>
        </pc:spChg>
        <pc:spChg chg="add del mod">
          <ac:chgData name="Satre Buisson, Geraldine (Industrial Energy)" userId="9375fb7d-588d-49bb-b26e-d34b7dfb17e9" providerId="ADAL" clId="{5463A106-E1A7-441D-B499-48BAEDC0C698}" dt="2022-02-23T15:31:12.024" v="609"/>
          <ac:spMkLst>
            <pc:docMk/>
            <pc:sldMk cId="875401247" sldId="457"/>
            <ac:spMk id="40" creationId="{D66302B4-E7D9-4083-9EAB-5AB5C72FC9E9}"/>
          </ac:spMkLst>
        </pc:spChg>
        <pc:spChg chg="add del mod">
          <ac:chgData name="Satre Buisson, Geraldine (Industrial Energy)" userId="9375fb7d-588d-49bb-b26e-d34b7dfb17e9" providerId="ADAL" clId="{5463A106-E1A7-441D-B499-48BAEDC0C698}" dt="2022-02-23T15:31:12.024" v="609"/>
          <ac:spMkLst>
            <pc:docMk/>
            <pc:sldMk cId="875401247" sldId="457"/>
            <ac:spMk id="41" creationId="{E0FBF619-AF9A-4F93-90F1-30A0F119B501}"/>
          </ac:spMkLst>
        </pc:spChg>
        <pc:spChg chg="add del mod">
          <ac:chgData name="Satre Buisson, Geraldine (Industrial Energy)" userId="9375fb7d-588d-49bb-b26e-d34b7dfb17e9" providerId="ADAL" clId="{5463A106-E1A7-441D-B499-48BAEDC0C698}" dt="2022-02-23T15:31:12.024" v="609"/>
          <ac:spMkLst>
            <pc:docMk/>
            <pc:sldMk cId="875401247" sldId="457"/>
            <ac:spMk id="42" creationId="{AFAD3B26-F040-43D5-8EA2-097895E0C6C6}"/>
          </ac:spMkLst>
        </pc:spChg>
        <pc:spChg chg="add del mod">
          <ac:chgData name="Satre Buisson, Geraldine (Industrial Energy)" userId="9375fb7d-588d-49bb-b26e-d34b7dfb17e9" providerId="ADAL" clId="{5463A106-E1A7-441D-B499-48BAEDC0C698}" dt="2022-02-23T15:31:40.669" v="613"/>
          <ac:spMkLst>
            <pc:docMk/>
            <pc:sldMk cId="875401247" sldId="457"/>
            <ac:spMk id="57" creationId="{05DBF9CC-04BC-4763-9EFF-182B37AC6DCC}"/>
          </ac:spMkLst>
        </pc:spChg>
        <pc:spChg chg="add del mod">
          <ac:chgData name="Satre Buisson, Geraldine (Industrial Energy)" userId="9375fb7d-588d-49bb-b26e-d34b7dfb17e9" providerId="ADAL" clId="{5463A106-E1A7-441D-B499-48BAEDC0C698}" dt="2022-02-23T15:31:40.669" v="613"/>
          <ac:spMkLst>
            <pc:docMk/>
            <pc:sldMk cId="875401247" sldId="457"/>
            <ac:spMk id="58" creationId="{27D0A066-7AF0-4EC0-8395-03EB195ECD4F}"/>
          </ac:spMkLst>
        </pc:spChg>
        <pc:spChg chg="add del mod">
          <ac:chgData name="Satre Buisson, Geraldine (Industrial Energy)" userId="9375fb7d-588d-49bb-b26e-d34b7dfb17e9" providerId="ADAL" clId="{5463A106-E1A7-441D-B499-48BAEDC0C698}" dt="2022-02-23T15:31:40.669" v="613"/>
          <ac:spMkLst>
            <pc:docMk/>
            <pc:sldMk cId="875401247" sldId="457"/>
            <ac:spMk id="59" creationId="{5FBC17C8-9A72-4AED-A9E0-B61158124819}"/>
          </ac:spMkLst>
        </pc:spChg>
        <pc:spChg chg="add del mod">
          <ac:chgData name="Satre Buisson, Geraldine (Industrial Energy)" userId="9375fb7d-588d-49bb-b26e-d34b7dfb17e9" providerId="ADAL" clId="{5463A106-E1A7-441D-B499-48BAEDC0C698}" dt="2022-02-23T15:31:40.669" v="613"/>
          <ac:spMkLst>
            <pc:docMk/>
            <pc:sldMk cId="875401247" sldId="457"/>
            <ac:spMk id="60" creationId="{2067190E-F722-423C-B05B-3D8484C96C27}"/>
          </ac:spMkLst>
        </pc:spChg>
        <pc:spChg chg="add del mod">
          <ac:chgData name="Satre Buisson, Geraldine (Industrial Energy)" userId="9375fb7d-588d-49bb-b26e-d34b7dfb17e9" providerId="ADAL" clId="{5463A106-E1A7-441D-B499-48BAEDC0C698}" dt="2022-02-23T15:31:40.669" v="613"/>
          <ac:spMkLst>
            <pc:docMk/>
            <pc:sldMk cId="875401247" sldId="457"/>
            <ac:spMk id="61" creationId="{D7CC5087-1A0A-4587-B1BD-58AC80EC97C5}"/>
          </ac:spMkLst>
        </pc:spChg>
        <pc:spChg chg="add del mod">
          <ac:chgData name="Satre Buisson, Geraldine (Industrial Energy)" userId="9375fb7d-588d-49bb-b26e-d34b7dfb17e9" providerId="ADAL" clId="{5463A106-E1A7-441D-B499-48BAEDC0C698}" dt="2022-02-23T15:31:40.669" v="613"/>
          <ac:spMkLst>
            <pc:docMk/>
            <pc:sldMk cId="875401247" sldId="457"/>
            <ac:spMk id="62" creationId="{A6DCC13F-93FA-4602-A6B3-814D598BCA19}"/>
          </ac:spMkLst>
        </pc:spChg>
        <pc:spChg chg="add del mod">
          <ac:chgData name="Satre Buisson, Geraldine (Industrial Energy)" userId="9375fb7d-588d-49bb-b26e-d34b7dfb17e9" providerId="ADAL" clId="{5463A106-E1A7-441D-B499-48BAEDC0C698}" dt="2022-02-23T15:31:40.669" v="613"/>
          <ac:spMkLst>
            <pc:docMk/>
            <pc:sldMk cId="875401247" sldId="457"/>
            <ac:spMk id="63" creationId="{F32D6F8C-C956-49C5-BA63-0CCD7B18BAC1}"/>
          </ac:spMkLst>
        </pc:spChg>
        <pc:spChg chg="add del mod">
          <ac:chgData name="Satre Buisson, Geraldine (Industrial Energy)" userId="9375fb7d-588d-49bb-b26e-d34b7dfb17e9" providerId="ADAL" clId="{5463A106-E1A7-441D-B499-48BAEDC0C698}" dt="2022-02-23T15:31:40.669" v="613"/>
          <ac:spMkLst>
            <pc:docMk/>
            <pc:sldMk cId="875401247" sldId="457"/>
            <ac:spMk id="64" creationId="{32E7E548-4A59-4D9A-A02D-3F69D27AF97C}"/>
          </ac:spMkLst>
        </pc:spChg>
        <pc:spChg chg="mod">
          <ac:chgData name="Satre Buisson, Geraldine (Industrial Energy)" userId="9375fb7d-588d-49bb-b26e-d34b7dfb17e9" providerId="ADAL" clId="{5463A106-E1A7-441D-B499-48BAEDC0C698}" dt="2022-02-23T15:31:23.147" v="610"/>
          <ac:spMkLst>
            <pc:docMk/>
            <pc:sldMk cId="875401247" sldId="457"/>
            <ac:spMk id="66" creationId="{28F4B1E1-B256-4040-9BA2-CBC359016F73}"/>
          </ac:spMkLst>
        </pc:spChg>
        <pc:spChg chg="mod">
          <ac:chgData name="Satre Buisson, Geraldine (Industrial Energy)" userId="9375fb7d-588d-49bb-b26e-d34b7dfb17e9" providerId="ADAL" clId="{5463A106-E1A7-441D-B499-48BAEDC0C698}" dt="2022-02-23T15:31:23.147" v="610"/>
          <ac:spMkLst>
            <pc:docMk/>
            <pc:sldMk cId="875401247" sldId="457"/>
            <ac:spMk id="67" creationId="{ED279303-3B87-4A46-A455-E59AD06CAB38}"/>
          </ac:spMkLst>
        </pc:spChg>
        <pc:spChg chg="add del mod">
          <ac:chgData name="Satre Buisson, Geraldine (Industrial Energy)" userId="9375fb7d-588d-49bb-b26e-d34b7dfb17e9" providerId="ADAL" clId="{5463A106-E1A7-441D-B499-48BAEDC0C698}" dt="2022-02-23T15:31:40.669" v="613"/>
          <ac:spMkLst>
            <pc:docMk/>
            <pc:sldMk cId="875401247" sldId="457"/>
            <ac:spMk id="80" creationId="{72E5E9B7-4D7C-4C5D-88ED-3B0B60CF2A82}"/>
          </ac:spMkLst>
        </pc:spChg>
        <pc:spChg chg="add del mod">
          <ac:chgData name="Satre Buisson, Geraldine (Industrial Energy)" userId="9375fb7d-588d-49bb-b26e-d34b7dfb17e9" providerId="ADAL" clId="{5463A106-E1A7-441D-B499-48BAEDC0C698}" dt="2022-02-23T15:31:40.669" v="613"/>
          <ac:spMkLst>
            <pc:docMk/>
            <pc:sldMk cId="875401247" sldId="457"/>
            <ac:spMk id="81" creationId="{6B1687AB-6885-4FA9-BE3F-71E6244A02FA}"/>
          </ac:spMkLst>
        </pc:spChg>
        <pc:spChg chg="add del mod">
          <ac:chgData name="Satre Buisson, Geraldine (Industrial Energy)" userId="9375fb7d-588d-49bb-b26e-d34b7dfb17e9" providerId="ADAL" clId="{5463A106-E1A7-441D-B499-48BAEDC0C698}" dt="2022-02-23T15:31:40.669" v="613"/>
          <ac:spMkLst>
            <pc:docMk/>
            <pc:sldMk cId="875401247" sldId="457"/>
            <ac:spMk id="82" creationId="{29B43B3C-705B-4DA4-9C35-CE7FA29426A5}"/>
          </ac:spMkLst>
        </pc:spChg>
        <pc:spChg chg="add del mod">
          <ac:chgData name="Satre Buisson, Geraldine (Industrial Energy)" userId="9375fb7d-588d-49bb-b26e-d34b7dfb17e9" providerId="ADAL" clId="{5463A106-E1A7-441D-B499-48BAEDC0C698}" dt="2022-02-23T15:31:40.669" v="613"/>
          <ac:spMkLst>
            <pc:docMk/>
            <pc:sldMk cId="875401247" sldId="457"/>
            <ac:spMk id="83" creationId="{8D4D0C5B-C5ED-45FE-AFC6-071EA52E3E8A}"/>
          </ac:spMkLst>
        </pc:spChg>
        <pc:spChg chg="add del mod">
          <ac:chgData name="Satre Buisson, Geraldine (Industrial Energy)" userId="9375fb7d-588d-49bb-b26e-d34b7dfb17e9" providerId="ADAL" clId="{5463A106-E1A7-441D-B499-48BAEDC0C698}" dt="2022-02-23T15:31:40.669" v="613"/>
          <ac:spMkLst>
            <pc:docMk/>
            <pc:sldMk cId="875401247" sldId="457"/>
            <ac:spMk id="91" creationId="{EA01793A-63E1-4DD2-B6C6-AF97E15ABCDE}"/>
          </ac:spMkLst>
        </pc:spChg>
        <pc:spChg chg="mod">
          <ac:chgData name="Satre Buisson, Geraldine (Industrial Energy)" userId="9375fb7d-588d-49bb-b26e-d34b7dfb17e9" providerId="ADAL" clId="{5463A106-E1A7-441D-B499-48BAEDC0C698}" dt="2022-02-23T15:31:56.765" v="616"/>
          <ac:spMkLst>
            <pc:docMk/>
            <pc:sldMk cId="875401247" sldId="457"/>
            <ac:spMk id="101" creationId="{26A7EC16-3C57-44A2-92F7-DF4F3CE628A7}"/>
          </ac:spMkLst>
        </pc:spChg>
        <pc:spChg chg="add del mod">
          <ac:chgData name="Satre Buisson, Geraldine (Industrial Energy)" userId="9375fb7d-588d-49bb-b26e-d34b7dfb17e9" providerId="ADAL" clId="{5463A106-E1A7-441D-B499-48BAEDC0C698}" dt="2022-02-23T15:32:00.545" v="617"/>
          <ac:spMkLst>
            <pc:docMk/>
            <pc:sldMk cId="875401247" sldId="457"/>
            <ac:spMk id="106" creationId="{0DDA130E-73BF-45C0-AAAB-B4B87844145E}"/>
          </ac:spMkLst>
        </pc:spChg>
        <pc:spChg chg="add del mod">
          <ac:chgData name="Satre Buisson, Geraldine (Industrial Energy)" userId="9375fb7d-588d-49bb-b26e-d34b7dfb17e9" providerId="ADAL" clId="{5463A106-E1A7-441D-B499-48BAEDC0C698}" dt="2022-02-23T15:32:00.545" v="617"/>
          <ac:spMkLst>
            <pc:docMk/>
            <pc:sldMk cId="875401247" sldId="457"/>
            <ac:spMk id="107" creationId="{146A30F9-71A6-4B95-9578-8CFF9C784DD3}"/>
          </ac:spMkLst>
        </pc:spChg>
        <pc:spChg chg="add del mod">
          <ac:chgData name="Satre Buisson, Geraldine (Industrial Energy)" userId="9375fb7d-588d-49bb-b26e-d34b7dfb17e9" providerId="ADAL" clId="{5463A106-E1A7-441D-B499-48BAEDC0C698}" dt="2022-02-23T15:32:00.545" v="617"/>
          <ac:spMkLst>
            <pc:docMk/>
            <pc:sldMk cId="875401247" sldId="457"/>
            <ac:spMk id="108" creationId="{FF3E8E81-F5A7-486D-92F1-D39B660293A3}"/>
          </ac:spMkLst>
        </pc:spChg>
        <pc:spChg chg="add del mod">
          <ac:chgData name="Satre Buisson, Geraldine (Industrial Energy)" userId="9375fb7d-588d-49bb-b26e-d34b7dfb17e9" providerId="ADAL" clId="{5463A106-E1A7-441D-B499-48BAEDC0C698}" dt="2022-02-23T15:32:00.545" v="617"/>
          <ac:spMkLst>
            <pc:docMk/>
            <pc:sldMk cId="875401247" sldId="457"/>
            <ac:spMk id="109" creationId="{392023A8-1F31-4ED6-A245-423FF2D9AE2B}"/>
          </ac:spMkLst>
        </pc:spChg>
        <pc:spChg chg="add del mod">
          <ac:chgData name="Satre Buisson, Geraldine (Industrial Energy)" userId="9375fb7d-588d-49bb-b26e-d34b7dfb17e9" providerId="ADAL" clId="{5463A106-E1A7-441D-B499-48BAEDC0C698}" dt="2022-02-23T15:32:00.545" v="617"/>
          <ac:spMkLst>
            <pc:docMk/>
            <pc:sldMk cId="875401247" sldId="457"/>
            <ac:spMk id="110" creationId="{5FD289A1-1F91-4013-BCDE-10B07F06B329}"/>
          </ac:spMkLst>
        </pc:spChg>
        <pc:spChg chg="add del mod">
          <ac:chgData name="Satre Buisson, Geraldine (Industrial Energy)" userId="9375fb7d-588d-49bb-b26e-d34b7dfb17e9" providerId="ADAL" clId="{5463A106-E1A7-441D-B499-48BAEDC0C698}" dt="2022-02-23T15:32:00.545" v="617"/>
          <ac:spMkLst>
            <pc:docMk/>
            <pc:sldMk cId="875401247" sldId="457"/>
            <ac:spMk id="111" creationId="{C3F81DE9-A708-4AB5-BBDD-46B7850892BD}"/>
          </ac:spMkLst>
        </pc:spChg>
        <pc:spChg chg="add del mod">
          <ac:chgData name="Satre Buisson, Geraldine (Industrial Energy)" userId="9375fb7d-588d-49bb-b26e-d34b7dfb17e9" providerId="ADAL" clId="{5463A106-E1A7-441D-B499-48BAEDC0C698}" dt="2022-02-23T15:32:00.545" v="617"/>
          <ac:spMkLst>
            <pc:docMk/>
            <pc:sldMk cId="875401247" sldId="457"/>
            <ac:spMk id="112" creationId="{C8427995-E732-45D5-A6C1-8D4CCDA29E1C}"/>
          </ac:spMkLst>
        </pc:spChg>
        <pc:spChg chg="add del mod">
          <ac:chgData name="Satre Buisson, Geraldine (Industrial Energy)" userId="9375fb7d-588d-49bb-b26e-d34b7dfb17e9" providerId="ADAL" clId="{5463A106-E1A7-441D-B499-48BAEDC0C698}" dt="2022-02-23T15:32:00.545" v="617"/>
          <ac:spMkLst>
            <pc:docMk/>
            <pc:sldMk cId="875401247" sldId="457"/>
            <ac:spMk id="113" creationId="{09EBCF75-8C80-4975-A5C4-75D41C997EEB}"/>
          </ac:spMkLst>
        </pc:spChg>
        <pc:spChg chg="mod">
          <ac:chgData name="Satre Buisson, Geraldine (Industrial Energy)" userId="9375fb7d-588d-49bb-b26e-d34b7dfb17e9" providerId="ADAL" clId="{5463A106-E1A7-441D-B499-48BAEDC0C698}" dt="2022-02-23T15:31:56.765" v="616"/>
          <ac:spMkLst>
            <pc:docMk/>
            <pc:sldMk cId="875401247" sldId="457"/>
            <ac:spMk id="115" creationId="{82D876C4-10E0-4115-B995-683FBDCDB278}"/>
          </ac:spMkLst>
        </pc:spChg>
        <pc:spChg chg="mod">
          <ac:chgData name="Satre Buisson, Geraldine (Industrial Energy)" userId="9375fb7d-588d-49bb-b26e-d34b7dfb17e9" providerId="ADAL" clId="{5463A106-E1A7-441D-B499-48BAEDC0C698}" dt="2022-02-23T15:31:56.765" v="616"/>
          <ac:spMkLst>
            <pc:docMk/>
            <pc:sldMk cId="875401247" sldId="457"/>
            <ac:spMk id="116" creationId="{5E479665-F138-4DC1-8353-A6C50077B5C2}"/>
          </ac:spMkLst>
        </pc:spChg>
        <pc:spChg chg="add del mod">
          <ac:chgData name="Satre Buisson, Geraldine (Industrial Energy)" userId="9375fb7d-588d-49bb-b26e-d34b7dfb17e9" providerId="ADAL" clId="{5463A106-E1A7-441D-B499-48BAEDC0C698}" dt="2022-02-23T15:32:00.545" v="617"/>
          <ac:spMkLst>
            <pc:docMk/>
            <pc:sldMk cId="875401247" sldId="457"/>
            <ac:spMk id="129" creationId="{DEDE391E-7E93-4AD4-85EA-CC65C9464D7B}"/>
          </ac:spMkLst>
        </pc:spChg>
        <pc:spChg chg="add del mod">
          <ac:chgData name="Satre Buisson, Geraldine (Industrial Energy)" userId="9375fb7d-588d-49bb-b26e-d34b7dfb17e9" providerId="ADAL" clId="{5463A106-E1A7-441D-B499-48BAEDC0C698}" dt="2022-02-23T15:32:00.545" v="617"/>
          <ac:spMkLst>
            <pc:docMk/>
            <pc:sldMk cId="875401247" sldId="457"/>
            <ac:spMk id="130" creationId="{882B0A42-0EB1-4D0D-8A2F-BCBD2EDF8A88}"/>
          </ac:spMkLst>
        </pc:spChg>
        <pc:spChg chg="add del mod">
          <ac:chgData name="Satre Buisson, Geraldine (Industrial Energy)" userId="9375fb7d-588d-49bb-b26e-d34b7dfb17e9" providerId="ADAL" clId="{5463A106-E1A7-441D-B499-48BAEDC0C698}" dt="2022-02-23T15:32:00.545" v="617"/>
          <ac:spMkLst>
            <pc:docMk/>
            <pc:sldMk cId="875401247" sldId="457"/>
            <ac:spMk id="131" creationId="{242E9300-546D-40B3-99BB-97054934445E}"/>
          </ac:spMkLst>
        </pc:spChg>
        <pc:spChg chg="add del mod">
          <ac:chgData name="Satre Buisson, Geraldine (Industrial Energy)" userId="9375fb7d-588d-49bb-b26e-d34b7dfb17e9" providerId="ADAL" clId="{5463A106-E1A7-441D-B499-48BAEDC0C698}" dt="2022-02-23T15:32:00.545" v="617"/>
          <ac:spMkLst>
            <pc:docMk/>
            <pc:sldMk cId="875401247" sldId="457"/>
            <ac:spMk id="132" creationId="{57B76C87-0762-4722-A37A-75FBC1BEF503}"/>
          </ac:spMkLst>
        </pc:spChg>
        <pc:spChg chg="add del mod">
          <ac:chgData name="Satre Buisson, Geraldine (Industrial Energy)" userId="9375fb7d-588d-49bb-b26e-d34b7dfb17e9" providerId="ADAL" clId="{5463A106-E1A7-441D-B499-48BAEDC0C698}" dt="2022-02-23T15:32:00.545" v="617"/>
          <ac:spMkLst>
            <pc:docMk/>
            <pc:sldMk cId="875401247" sldId="457"/>
            <ac:spMk id="140" creationId="{4ADB4513-82A9-4916-8836-30710BFF96FD}"/>
          </ac:spMkLst>
        </pc:spChg>
        <pc:grpChg chg="add del mod">
          <ac:chgData name="Satre Buisson, Geraldine (Industrial Energy)" userId="9375fb7d-588d-49bb-b26e-d34b7dfb17e9" providerId="ADAL" clId="{5463A106-E1A7-441D-B499-48BAEDC0C698}" dt="2022-02-23T15:31:12.024" v="609"/>
          <ac:grpSpMkLst>
            <pc:docMk/>
            <pc:sldMk cId="875401247" sldId="457"/>
            <ac:grpSpMk id="24" creationId="{D3985FB2-FF6B-4D6A-A233-3ED0ADBD7FF1}"/>
          </ac:grpSpMkLst>
        </pc:grpChg>
        <pc:grpChg chg="add del mod">
          <ac:chgData name="Satre Buisson, Geraldine (Industrial Energy)" userId="9375fb7d-588d-49bb-b26e-d34b7dfb17e9" providerId="ADAL" clId="{5463A106-E1A7-441D-B499-48BAEDC0C698}" dt="2022-02-23T15:31:40.669" v="613"/>
          <ac:grpSpMkLst>
            <pc:docMk/>
            <pc:sldMk cId="875401247" sldId="457"/>
            <ac:grpSpMk id="65" creationId="{7E2B0A8E-F17A-412A-942B-1C324F219F1D}"/>
          </ac:grpSpMkLst>
        </pc:grpChg>
        <pc:grpChg chg="add del mod">
          <ac:chgData name="Satre Buisson, Geraldine (Industrial Energy)" userId="9375fb7d-588d-49bb-b26e-d34b7dfb17e9" providerId="ADAL" clId="{5463A106-E1A7-441D-B499-48BAEDC0C698}" dt="2022-02-23T15:32:00.545" v="617"/>
          <ac:grpSpMkLst>
            <pc:docMk/>
            <pc:sldMk cId="875401247" sldId="457"/>
            <ac:grpSpMk id="99" creationId="{D3B68B1A-1644-493B-9D0A-CB691E14B6BD}"/>
          </ac:grpSpMkLst>
        </pc:grpChg>
        <pc:grpChg chg="mod">
          <ac:chgData name="Satre Buisson, Geraldine (Industrial Energy)" userId="9375fb7d-588d-49bb-b26e-d34b7dfb17e9" providerId="ADAL" clId="{5463A106-E1A7-441D-B499-48BAEDC0C698}" dt="2022-02-23T15:31:56.765" v="616"/>
          <ac:grpSpMkLst>
            <pc:docMk/>
            <pc:sldMk cId="875401247" sldId="457"/>
            <ac:grpSpMk id="100" creationId="{1474A70B-52AD-4B4E-BA9B-A6B8017C491D}"/>
          </ac:grpSpMkLst>
        </pc:grpChg>
        <pc:grpChg chg="add del mod">
          <ac:chgData name="Satre Buisson, Geraldine (Industrial Energy)" userId="9375fb7d-588d-49bb-b26e-d34b7dfb17e9" providerId="ADAL" clId="{5463A106-E1A7-441D-B499-48BAEDC0C698}" dt="2022-02-23T15:32:00.545" v="617"/>
          <ac:grpSpMkLst>
            <pc:docMk/>
            <pc:sldMk cId="875401247" sldId="457"/>
            <ac:grpSpMk id="114" creationId="{9021DA4D-6F1D-442B-9AA1-3C07A19DF523}"/>
          </ac:grpSpMkLst>
        </pc:grpChg>
        <pc:picChg chg="add del">
          <ac:chgData name="Satre Buisson, Geraldine (Industrial Energy)" userId="9375fb7d-588d-49bb-b26e-d34b7dfb17e9" providerId="ADAL" clId="{5463A106-E1A7-441D-B499-48BAEDC0C698}" dt="2022-02-23T15:31:40.212" v="612"/>
          <ac:picMkLst>
            <pc:docMk/>
            <pc:sldMk cId="875401247" sldId="457"/>
            <ac:picMk id="2" creationId="{6E0ECF93-2A07-47C4-B1B4-78810A6625CD}"/>
          </ac:picMkLst>
        </pc:picChg>
        <pc:picChg chg="add del">
          <ac:chgData name="Satre Buisson, Geraldine (Industrial Energy)" userId="9375fb7d-588d-49bb-b26e-d34b7dfb17e9" providerId="ADAL" clId="{5463A106-E1A7-441D-B499-48BAEDC0C698}" dt="2022-02-23T15:31:44.580" v="615"/>
          <ac:picMkLst>
            <pc:docMk/>
            <pc:sldMk cId="875401247" sldId="457"/>
            <ac:picMk id="3" creationId="{9220DF0B-C931-4A47-A40E-AF17F3631D1F}"/>
          </ac:picMkLst>
        </pc:picChg>
        <pc:picChg chg="add">
          <ac:chgData name="Satre Buisson, Geraldine (Industrial Energy)" userId="9375fb7d-588d-49bb-b26e-d34b7dfb17e9" providerId="ADAL" clId="{5463A106-E1A7-441D-B499-48BAEDC0C698}" dt="2022-02-23T15:32:02.503" v="618"/>
          <ac:picMkLst>
            <pc:docMk/>
            <pc:sldMk cId="875401247" sldId="457"/>
            <ac:picMk id="4" creationId="{E772996E-7455-4F77-9B57-1023EAA68061}"/>
          </ac:picMkLst>
        </pc:picChg>
        <pc:cxnChg chg="add del mod">
          <ac:chgData name="Satre Buisson, Geraldine (Industrial Energy)" userId="9375fb7d-588d-49bb-b26e-d34b7dfb17e9" providerId="ADAL" clId="{5463A106-E1A7-441D-B499-48BAEDC0C698}" dt="2022-02-23T15:31:12.024" v="609"/>
          <ac:cxnSpMkLst>
            <pc:docMk/>
            <pc:sldMk cId="875401247" sldId="457"/>
            <ac:cxnSpMk id="27" creationId="{B9CD4D62-CCC2-4E7A-ADBB-CCC5209EC2B1}"/>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28" creationId="{5AC6CB26-2744-4DDE-93D5-5DB7454CE8DD}"/>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29" creationId="{7F8A8ED7-04AC-4DF1-8A2F-0D03D236FC60}"/>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0" creationId="{CD59C3F5-ACF0-4D7B-97FE-614FC8D68E99}"/>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1" creationId="{288566CF-BD2F-40A4-92A8-AA894537E5D1}"/>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2" creationId="{A185CA07-BE94-4E59-90FC-161582EAE88E}"/>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3" creationId="{8BF2FCE5-7D6E-4DE5-80AE-CFD0D1C95F4F}"/>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4" creationId="{31B51171-9514-4D5C-9425-9F9668F8C239}"/>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5" creationId="{14AD5314-CCA2-40E8-B71A-2719AA4FF05C}"/>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6" creationId="{1A8CE03B-A2C7-4D65-A542-83F863F2946A}"/>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7" creationId="{5B88FA72-C7B5-4472-917D-D761EA1DB438}"/>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38" creationId="{35E33B6A-4CBE-4BF9-BA4C-44CBA8A6ADC9}"/>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3" creationId="{11A7B4BA-3453-42EB-8027-7D2CDD1BD120}"/>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4" creationId="{60A60033-B30B-42E2-9C81-2099E7E6A635}"/>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5" creationId="{088659F1-BD01-42FA-9964-F6E1766FA1BA}"/>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6" creationId="{FFD9673A-2124-4D28-BDE1-5DA7D13E3E10}"/>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7" creationId="{23EE4634-C899-454E-861F-BB6C15E3BDAD}"/>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8" creationId="{CDCEB782-02A4-4029-8235-E8C22A3685C7}"/>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49" creationId="{A8072345-C2F9-4678-B61A-576B59CC141F}"/>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0" creationId="{295F4DC5-BAFB-437D-81D9-CDCD9C4D029E}"/>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1" creationId="{CED4A0A0-5936-4AC2-9033-971F18D17615}"/>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2" creationId="{1048D050-FBDA-4279-A27E-159C51D7A543}"/>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3" creationId="{88FA62C2-B7CF-443B-B55B-067501C30212}"/>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4" creationId="{0C9D894E-981D-48CB-8800-21735115DDFB}"/>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5" creationId="{983B33B8-FB15-4E48-A51C-2CBAC2438EFF}"/>
          </ac:cxnSpMkLst>
        </pc:cxnChg>
        <pc:cxnChg chg="add del mod">
          <ac:chgData name="Satre Buisson, Geraldine (Industrial Energy)" userId="9375fb7d-588d-49bb-b26e-d34b7dfb17e9" providerId="ADAL" clId="{5463A106-E1A7-441D-B499-48BAEDC0C698}" dt="2022-02-23T15:31:12.024" v="609"/>
          <ac:cxnSpMkLst>
            <pc:docMk/>
            <pc:sldMk cId="875401247" sldId="457"/>
            <ac:cxnSpMk id="56" creationId="{6E4F9FA1-38AF-490D-913E-E7AD2F1003F3}"/>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68" creationId="{597D6DC8-7AD6-49DD-B932-4638E812EDC0}"/>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69" creationId="{21217D90-4D72-4F5C-8F79-2B4AEE443208}"/>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0" creationId="{883C86EA-0586-4605-BEBF-509D449BEA86}"/>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1" creationId="{346E2B24-40BD-44FA-B1C2-00848FB6BD4D}"/>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2" creationId="{F93EA97A-4F80-4C91-9C85-323B2588CD0F}"/>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3" creationId="{B14C2BF1-464B-4045-BCA6-568F13D2182D}"/>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4" creationId="{5E484D98-B728-4803-9B4C-958303275B9B}"/>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5" creationId="{AF772ADF-1019-49B0-BCEB-5FC43EA40927}"/>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6" creationId="{595184EE-1E29-4CF4-A047-DE2102726826}"/>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7" creationId="{83E85D41-A1A7-44B1-868B-C32EA30383FB}"/>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8" creationId="{08FF8CAF-4706-45AA-8F7F-ACF2007B3C91}"/>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79" creationId="{0B76DEC8-5DDE-4474-942B-403B9F6F2E6B}"/>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84" creationId="{84664B4F-3818-4C72-A7CC-7FDE1119EF1F}"/>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85" creationId="{66A46754-EDC2-430B-850B-89DA7AE604CB}"/>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86" creationId="{82F6654A-211F-4F44-A1AB-84040EAB152B}"/>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87" creationId="{CAD31697-1335-49C2-9A5B-6C9C5A869D48}"/>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88" creationId="{EBA9155A-353E-4BD5-A629-B6954F5784C0}"/>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89" creationId="{AA1668F0-C0E6-4F12-B9C8-DD9234F6EE61}"/>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0" creationId="{2297D96C-9C85-4B23-AA9F-BEA22A03D062}"/>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2" creationId="{5A2443CB-208F-42EB-B7A8-F97A84C8BC01}"/>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3" creationId="{2FCA6841-43BA-41EF-A7F2-225D34791AF6}"/>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4" creationId="{3D62B3C1-0B6B-4FC5-9FAA-A5CD31585EA4}"/>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5" creationId="{C5D3028F-E59D-482F-A900-D527D7E4E366}"/>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6" creationId="{B1385097-8C54-4623-B27F-19E758E2F8ED}"/>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7" creationId="{3975AAD6-3BB4-4D1D-B5BE-F9E18DDBF1C1}"/>
          </ac:cxnSpMkLst>
        </pc:cxnChg>
        <pc:cxnChg chg="add del mod">
          <ac:chgData name="Satre Buisson, Geraldine (Industrial Energy)" userId="9375fb7d-588d-49bb-b26e-d34b7dfb17e9" providerId="ADAL" clId="{5463A106-E1A7-441D-B499-48BAEDC0C698}" dt="2022-02-23T15:31:40.669" v="613"/>
          <ac:cxnSpMkLst>
            <pc:docMk/>
            <pc:sldMk cId="875401247" sldId="457"/>
            <ac:cxnSpMk id="98" creationId="{9B19A878-0AE5-4FF8-9D08-BF6847D211CA}"/>
          </ac:cxnSpMkLst>
        </pc:cxnChg>
        <pc:cxnChg chg="mod">
          <ac:chgData name="Satre Buisson, Geraldine (Industrial Energy)" userId="9375fb7d-588d-49bb-b26e-d34b7dfb17e9" providerId="ADAL" clId="{5463A106-E1A7-441D-B499-48BAEDC0C698}" dt="2022-02-23T15:31:56.765" v="616"/>
          <ac:cxnSpMkLst>
            <pc:docMk/>
            <pc:sldMk cId="875401247" sldId="457"/>
            <ac:cxnSpMk id="102" creationId="{8CD19B34-3A4F-4809-950A-2BDC4EFD78C4}"/>
          </ac:cxnSpMkLst>
        </pc:cxnChg>
        <pc:cxnChg chg="mod">
          <ac:chgData name="Satre Buisson, Geraldine (Industrial Energy)" userId="9375fb7d-588d-49bb-b26e-d34b7dfb17e9" providerId="ADAL" clId="{5463A106-E1A7-441D-B499-48BAEDC0C698}" dt="2022-02-23T15:31:56.765" v="616"/>
          <ac:cxnSpMkLst>
            <pc:docMk/>
            <pc:sldMk cId="875401247" sldId="457"/>
            <ac:cxnSpMk id="103" creationId="{97548B46-1B7A-4D49-93D2-1EC72AFCBCEA}"/>
          </ac:cxnSpMkLst>
        </pc:cxnChg>
        <pc:cxnChg chg="mod">
          <ac:chgData name="Satre Buisson, Geraldine (Industrial Energy)" userId="9375fb7d-588d-49bb-b26e-d34b7dfb17e9" providerId="ADAL" clId="{5463A106-E1A7-441D-B499-48BAEDC0C698}" dt="2022-02-23T15:31:56.765" v="616"/>
          <ac:cxnSpMkLst>
            <pc:docMk/>
            <pc:sldMk cId="875401247" sldId="457"/>
            <ac:cxnSpMk id="104" creationId="{E67E8F96-5F67-4B75-B969-87E82B8769AE}"/>
          </ac:cxnSpMkLst>
        </pc:cxnChg>
        <pc:cxnChg chg="mod">
          <ac:chgData name="Satre Buisson, Geraldine (Industrial Energy)" userId="9375fb7d-588d-49bb-b26e-d34b7dfb17e9" providerId="ADAL" clId="{5463A106-E1A7-441D-B499-48BAEDC0C698}" dt="2022-02-23T15:31:56.765" v="616"/>
          <ac:cxnSpMkLst>
            <pc:docMk/>
            <pc:sldMk cId="875401247" sldId="457"/>
            <ac:cxnSpMk id="105" creationId="{ED72D751-F00C-4DF6-87BB-2A18C1F962AB}"/>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17" creationId="{C0DE7F61-0800-41A3-AF68-4E242359BDED}"/>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18" creationId="{D24E214B-99BA-4C02-AA13-5FC0DDA674E9}"/>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19" creationId="{74EC4045-E624-4C8C-B464-582FEDC45A62}"/>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0" creationId="{4F1766DC-1705-4C17-BB9C-6C5519C9DF57}"/>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1" creationId="{B8ECFDA0-1366-4C7E-8E43-5D7087F67D10}"/>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2" creationId="{77CDC684-C2EC-4ED6-A687-D75DD71B08DC}"/>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3" creationId="{CB1CFF03-7DF3-4902-967F-B2F8F98A80BF}"/>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4" creationId="{D6C7D74C-FC67-4596-B188-2998C1C1123B}"/>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5" creationId="{59F74E96-40DD-49BE-8190-3F4267C3AFD8}"/>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6" creationId="{F6B595DC-0A8F-4290-9CF4-AEABF2EEE1A5}"/>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7" creationId="{48095DE4-00DE-45F5-927F-4282B753B1D4}"/>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28" creationId="{B91D6F67-5522-4426-B4AE-E7A800F416AE}"/>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3" creationId="{88265770-5D65-41E1-BF7F-C15D1A5561B4}"/>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4" creationId="{F260CDDD-52D5-418D-A5F2-5725A1B6E6E8}"/>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5" creationId="{B740593A-22F2-4420-9251-B995B4FD112A}"/>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6" creationId="{4A56992D-F1A2-41E5-B7BF-5D7F47083CCF}"/>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7" creationId="{A0A61783-AE66-4EFD-A8E3-D6E9BF918A9F}"/>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8" creationId="{E4A4CA88-9A1F-4527-A324-0151701F3227}"/>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39" creationId="{F0E64FC1-7EDC-42DC-9F7D-2BFB3DE170F5}"/>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1" creationId="{A755BBA2-4C50-43BB-841E-B3D0F9602C6C}"/>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2" creationId="{36314559-949A-491C-8781-B3ED2D74E5AE}"/>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3" creationId="{1CBC9433-1174-4005-B3FE-75C049BE3A0B}"/>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4" creationId="{578D7A80-16F7-4D3E-94F7-475732A8C690}"/>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5" creationId="{C062378F-C334-48EE-BC44-979A83DF2B54}"/>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6" creationId="{F7C024D8-F882-4756-A7F1-2645EB013E60}"/>
          </ac:cxnSpMkLst>
        </pc:cxnChg>
        <pc:cxnChg chg="add del mod">
          <ac:chgData name="Satre Buisson, Geraldine (Industrial Energy)" userId="9375fb7d-588d-49bb-b26e-d34b7dfb17e9" providerId="ADAL" clId="{5463A106-E1A7-441D-B499-48BAEDC0C698}" dt="2022-02-23T15:32:00.545" v="617"/>
          <ac:cxnSpMkLst>
            <pc:docMk/>
            <pc:sldMk cId="875401247" sldId="457"/>
            <ac:cxnSpMk id="147" creationId="{1536A8DA-4B1C-47DB-AFC7-C3FF02996216}"/>
          </ac:cxnSpMkLst>
        </pc:cxnChg>
      </pc:sldChg>
      <pc:sldChg chg="del">
        <pc:chgData name="Satre Buisson, Geraldine (Industrial Energy)" userId="9375fb7d-588d-49bb-b26e-d34b7dfb17e9" providerId="ADAL" clId="{5463A106-E1A7-441D-B499-48BAEDC0C698}" dt="2022-02-23T15:00:36.789" v="4" actId="47"/>
        <pc:sldMkLst>
          <pc:docMk/>
          <pc:sldMk cId="3462642662" sldId="457"/>
        </pc:sldMkLst>
      </pc:sldChg>
      <pc:sldChg chg="del">
        <pc:chgData name="Satre Buisson, Geraldine (Industrial Energy)" userId="9375fb7d-588d-49bb-b26e-d34b7dfb17e9" providerId="ADAL" clId="{5463A106-E1A7-441D-B499-48BAEDC0C698}" dt="2022-02-23T15:00:36.789" v="4" actId="47"/>
        <pc:sldMkLst>
          <pc:docMk/>
          <pc:sldMk cId="842335573" sldId="458"/>
        </pc:sldMkLst>
      </pc:sldChg>
      <pc:sldChg chg="addSp delSp modSp add mod">
        <pc:chgData name="Satre Buisson, Geraldine (Industrial Energy)" userId="9375fb7d-588d-49bb-b26e-d34b7dfb17e9" providerId="ADAL" clId="{5463A106-E1A7-441D-B499-48BAEDC0C698}" dt="2022-02-23T15:33:07.149" v="623"/>
        <pc:sldMkLst>
          <pc:docMk/>
          <pc:sldMk cId="4009252159" sldId="458"/>
        </pc:sldMkLst>
        <pc:spChg chg="add del mod">
          <ac:chgData name="Satre Buisson, Geraldine (Industrial Energy)" userId="9375fb7d-588d-49bb-b26e-d34b7dfb17e9" providerId="ADAL" clId="{5463A106-E1A7-441D-B499-48BAEDC0C698}" dt="2022-02-23T15:33:03.461" v="622"/>
          <ac:spMkLst>
            <pc:docMk/>
            <pc:sldMk cId="4009252159" sldId="458"/>
            <ac:spMk id="10" creationId="{E6F3603D-10C4-4672-8B27-21473517E6CC}"/>
          </ac:spMkLst>
        </pc:spChg>
        <pc:spChg chg="add del mod">
          <ac:chgData name="Satre Buisson, Geraldine (Industrial Energy)" userId="9375fb7d-588d-49bb-b26e-d34b7dfb17e9" providerId="ADAL" clId="{5463A106-E1A7-441D-B499-48BAEDC0C698}" dt="2022-02-23T15:33:03.461" v="622"/>
          <ac:spMkLst>
            <pc:docMk/>
            <pc:sldMk cId="4009252159" sldId="458"/>
            <ac:spMk id="12" creationId="{264AF62A-1E38-4A78-9F5D-8611080D2B66}"/>
          </ac:spMkLst>
        </pc:spChg>
        <pc:spChg chg="add del mod">
          <ac:chgData name="Satre Buisson, Geraldine (Industrial Energy)" userId="9375fb7d-588d-49bb-b26e-d34b7dfb17e9" providerId="ADAL" clId="{5463A106-E1A7-441D-B499-48BAEDC0C698}" dt="2022-02-23T15:33:03.461" v="622"/>
          <ac:spMkLst>
            <pc:docMk/>
            <pc:sldMk cId="4009252159" sldId="458"/>
            <ac:spMk id="13" creationId="{96D7E3F3-0CEF-45D4-AAB1-CC830D91DF33}"/>
          </ac:spMkLst>
        </pc:spChg>
        <pc:spChg chg="add del mod">
          <ac:chgData name="Satre Buisson, Geraldine (Industrial Energy)" userId="9375fb7d-588d-49bb-b26e-d34b7dfb17e9" providerId="ADAL" clId="{5463A106-E1A7-441D-B499-48BAEDC0C698}" dt="2022-02-23T15:33:03.461" v="622"/>
          <ac:spMkLst>
            <pc:docMk/>
            <pc:sldMk cId="4009252159" sldId="458"/>
            <ac:spMk id="15" creationId="{0FC1B277-3AC6-44DE-9170-F7ED580885C0}"/>
          </ac:spMkLst>
        </pc:spChg>
        <pc:spChg chg="add del mod">
          <ac:chgData name="Satre Buisson, Geraldine (Industrial Energy)" userId="9375fb7d-588d-49bb-b26e-d34b7dfb17e9" providerId="ADAL" clId="{5463A106-E1A7-441D-B499-48BAEDC0C698}" dt="2022-02-23T15:33:03.461" v="622"/>
          <ac:spMkLst>
            <pc:docMk/>
            <pc:sldMk cId="4009252159" sldId="458"/>
            <ac:spMk id="17" creationId="{EEA97A41-9928-456D-9D9E-2EA92284BB47}"/>
          </ac:spMkLst>
        </pc:spChg>
        <pc:spChg chg="add del mod">
          <ac:chgData name="Satre Buisson, Geraldine (Industrial Energy)" userId="9375fb7d-588d-49bb-b26e-d34b7dfb17e9" providerId="ADAL" clId="{5463A106-E1A7-441D-B499-48BAEDC0C698}" dt="2022-02-23T15:33:03.461" v="622"/>
          <ac:spMkLst>
            <pc:docMk/>
            <pc:sldMk cId="4009252159" sldId="458"/>
            <ac:spMk id="18" creationId="{ECA7BC9E-1B74-4E36-85B5-FA702400B57D}"/>
          </ac:spMkLst>
        </pc:spChg>
        <pc:spChg chg="mod">
          <ac:chgData name="Satre Buisson, Geraldine (Industrial Energy)" userId="9375fb7d-588d-49bb-b26e-d34b7dfb17e9" providerId="ADAL" clId="{5463A106-E1A7-441D-B499-48BAEDC0C698}" dt="2022-02-23T15:33:01.602" v="621"/>
          <ac:spMkLst>
            <pc:docMk/>
            <pc:sldMk cId="4009252159" sldId="458"/>
            <ac:spMk id="30" creationId="{BA676C13-F9C7-4F13-B8DD-74F3D4FC5326}"/>
          </ac:spMkLst>
        </pc:spChg>
        <pc:spChg chg="add del mod">
          <ac:chgData name="Satre Buisson, Geraldine (Industrial Energy)" userId="9375fb7d-588d-49bb-b26e-d34b7dfb17e9" providerId="ADAL" clId="{5463A106-E1A7-441D-B499-48BAEDC0C698}" dt="2022-02-23T15:33:03.461" v="622"/>
          <ac:spMkLst>
            <pc:docMk/>
            <pc:sldMk cId="4009252159" sldId="458"/>
            <ac:spMk id="35" creationId="{FE7628B9-8C1C-472D-8E4B-63F8D8D0AEB9}"/>
          </ac:spMkLst>
        </pc:spChg>
        <pc:grpChg chg="add del mod">
          <ac:chgData name="Satre Buisson, Geraldine (Industrial Energy)" userId="9375fb7d-588d-49bb-b26e-d34b7dfb17e9" providerId="ADAL" clId="{5463A106-E1A7-441D-B499-48BAEDC0C698}" dt="2022-02-23T15:33:03.461" v="622"/>
          <ac:grpSpMkLst>
            <pc:docMk/>
            <pc:sldMk cId="4009252159" sldId="458"/>
            <ac:grpSpMk id="28" creationId="{3FACB043-6E83-43E6-880B-B9918DBFCD1C}"/>
          </ac:grpSpMkLst>
        </pc:grpChg>
        <pc:grpChg chg="mod">
          <ac:chgData name="Satre Buisson, Geraldine (Industrial Energy)" userId="9375fb7d-588d-49bb-b26e-d34b7dfb17e9" providerId="ADAL" clId="{5463A106-E1A7-441D-B499-48BAEDC0C698}" dt="2022-02-23T15:33:01.602" v="621"/>
          <ac:grpSpMkLst>
            <pc:docMk/>
            <pc:sldMk cId="4009252159" sldId="458"/>
            <ac:grpSpMk id="29" creationId="{D07AA9E2-59F6-40B7-9DFC-104C3C6A9136}"/>
          </ac:grpSpMkLst>
        </pc:grpChg>
        <pc:picChg chg="add">
          <ac:chgData name="Satre Buisson, Geraldine (Industrial Energy)" userId="9375fb7d-588d-49bb-b26e-d34b7dfb17e9" providerId="ADAL" clId="{5463A106-E1A7-441D-B499-48BAEDC0C698}" dt="2022-02-23T15:33:07.149" v="623"/>
          <ac:picMkLst>
            <pc:docMk/>
            <pc:sldMk cId="4009252159" sldId="458"/>
            <ac:picMk id="2" creationId="{DA5240C1-92D8-45FF-9FEA-B742B0364A49}"/>
          </ac:picMkLst>
        </pc:picChg>
        <pc:picChg chg="del">
          <ac:chgData name="Satre Buisson, Geraldine (Industrial Energy)" userId="9375fb7d-588d-49bb-b26e-d34b7dfb17e9" providerId="ADAL" clId="{5463A106-E1A7-441D-B499-48BAEDC0C698}" dt="2022-02-23T15:32:29.293" v="620" actId="478"/>
          <ac:picMkLst>
            <pc:docMk/>
            <pc:sldMk cId="4009252159" sldId="458"/>
            <ac:picMk id="4" creationId="{E772996E-7455-4F77-9B57-1023EAA68061}"/>
          </ac:picMkLst>
        </pc:picChg>
        <pc:cxnChg chg="add del mod">
          <ac:chgData name="Satre Buisson, Geraldine (Industrial Energy)" userId="9375fb7d-588d-49bb-b26e-d34b7dfb17e9" providerId="ADAL" clId="{5463A106-E1A7-441D-B499-48BAEDC0C698}" dt="2022-02-23T15:33:03.461" v="622"/>
          <ac:cxnSpMkLst>
            <pc:docMk/>
            <pc:sldMk cId="4009252159" sldId="458"/>
            <ac:cxnSpMk id="21" creationId="{D8A85C4E-3B92-46F8-8A7C-2D6212536887}"/>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22" creationId="{1F376FDB-2FE2-4877-A483-7757EACD070D}"/>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23" creationId="{17D70EB7-928F-48F9-BB5B-33DC56A94D36}"/>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24" creationId="{46D78F3D-45DC-4748-87F4-18D1D00F6FC8}"/>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25" creationId="{7EF57B58-3FFA-4756-B532-7C9967D24584}"/>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26" creationId="{2F76A68D-EC13-4A30-B410-D25B1322D4C0}"/>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27" creationId="{8B0B4182-1197-4A6B-A391-FE3412FA0859}"/>
          </ac:cxnSpMkLst>
        </pc:cxnChg>
        <pc:cxnChg chg="mod">
          <ac:chgData name="Satre Buisson, Geraldine (Industrial Energy)" userId="9375fb7d-588d-49bb-b26e-d34b7dfb17e9" providerId="ADAL" clId="{5463A106-E1A7-441D-B499-48BAEDC0C698}" dt="2022-02-23T15:33:01.602" v="621"/>
          <ac:cxnSpMkLst>
            <pc:docMk/>
            <pc:sldMk cId="4009252159" sldId="458"/>
            <ac:cxnSpMk id="31" creationId="{96218582-3C9C-4671-8A1B-17E3040043A1}"/>
          </ac:cxnSpMkLst>
        </pc:cxnChg>
        <pc:cxnChg chg="mod">
          <ac:chgData name="Satre Buisson, Geraldine (Industrial Energy)" userId="9375fb7d-588d-49bb-b26e-d34b7dfb17e9" providerId="ADAL" clId="{5463A106-E1A7-441D-B499-48BAEDC0C698}" dt="2022-02-23T15:33:01.602" v="621"/>
          <ac:cxnSpMkLst>
            <pc:docMk/>
            <pc:sldMk cId="4009252159" sldId="458"/>
            <ac:cxnSpMk id="32" creationId="{13DBE691-2E57-4D36-9D5B-F4C6B7C62588}"/>
          </ac:cxnSpMkLst>
        </pc:cxnChg>
        <pc:cxnChg chg="mod">
          <ac:chgData name="Satre Buisson, Geraldine (Industrial Energy)" userId="9375fb7d-588d-49bb-b26e-d34b7dfb17e9" providerId="ADAL" clId="{5463A106-E1A7-441D-B499-48BAEDC0C698}" dt="2022-02-23T15:33:01.602" v="621"/>
          <ac:cxnSpMkLst>
            <pc:docMk/>
            <pc:sldMk cId="4009252159" sldId="458"/>
            <ac:cxnSpMk id="33" creationId="{F7713562-D705-4785-BC6C-97A1E2D6C9EB}"/>
          </ac:cxnSpMkLst>
        </pc:cxnChg>
        <pc:cxnChg chg="mod">
          <ac:chgData name="Satre Buisson, Geraldine (Industrial Energy)" userId="9375fb7d-588d-49bb-b26e-d34b7dfb17e9" providerId="ADAL" clId="{5463A106-E1A7-441D-B499-48BAEDC0C698}" dt="2022-02-23T15:33:01.602" v="621"/>
          <ac:cxnSpMkLst>
            <pc:docMk/>
            <pc:sldMk cId="4009252159" sldId="458"/>
            <ac:cxnSpMk id="34" creationId="{C9E4469B-6063-41B2-98E1-F03848130F24}"/>
          </ac:cxnSpMkLst>
        </pc:cxnChg>
        <pc:cxnChg chg="add del mod">
          <ac:chgData name="Satre Buisson, Geraldine (Industrial Energy)" userId="9375fb7d-588d-49bb-b26e-d34b7dfb17e9" providerId="ADAL" clId="{5463A106-E1A7-441D-B499-48BAEDC0C698}" dt="2022-02-23T15:33:03.461" v="622"/>
          <ac:cxnSpMkLst>
            <pc:docMk/>
            <pc:sldMk cId="4009252159" sldId="458"/>
            <ac:cxnSpMk id="36" creationId="{01B65BC7-1B21-4E16-B3BB-10DA51CEE9FC}"/>
          </ac:cxnSpMkLst>
        </pc:cxnChg>
      </pc:sldChg>
      <pc:sldChg chg="del">
        <pc:chgData name="Satre Buisson, Geraldine (Industrial Energy)" userId="9375fb7d-588d-49bb-b26e-d34b7dfb17e9" providerId="ADAL" clId="{5463A106-E1A7-441D-B499-48BAEDC0C698}" dt="2022-02-23T14:59:38.927" v="1" actId="47"/>
        <pc:sldMkLst>
          <pc:docMk/>
          <pc:sldMk cId="4140660122" sldId="459"/>
        </pc:sldMkLst>
      </pc:sldChg>
      <pc:sldChg chg="del">
        <pc:chgData name="Satre Buisson, Geraldine (Industrial Energy)" userId="9375fb7d-588d-49bb-b26e-d34b7dfb17e9" providerId="ADAL" clId="{5463A106-E1A7-441D-B499-48BAEDC0C698}" dt="2022-02-23T15:00:09.826" v="3" actId="47"/>
        <pc:sldMkLst>
          <pc:docMk/>
          <pc:sldMk cId="537423942" sldId="461"/>
        </pc:sldMkLst>
      </pc:sldChg>
      <pc:sldChg chg="del">
        <pc:chgData name="Satre Buisson, Geraldine (Industrial Energy)" userId="9375fb7d-588d-49bb-b26e-d34b7dfb17e9" providerId="ADAL" clId="{5463A106-E1A7-441D-B499-48BAEDC0C698}" dt="2022-02-23T15:00:09.826" v="3" actId="47"/>
        <pc:sldMkLst>
          <pc:docMk/>
          <pc:sldMk cId="978296999" sldId="462"/>
        </pc:sldMkLst>
      </pc:sldChg>
      <pc:sldChg chg="del">
        <pc:chgData name="Satre Buisson, Geraldine (Industrial Energy)" userId="9375fb7d-588d-49bb-b26e-d34b7dfb17e9" providerId="ADAL" clId="{5463A106-E1A7-441D-B499-48BAEDC0C698}" dt="2022-02-23T15:00:36.789" v="4" actId="47"/>
        <pc:sldMkLst>
          <pc:docMk/>
          <pc:sldMk cId="2615196047" sldId="463"/>
        </pc:sldMkLst>
      </pc:sldChg>
    </pc:docChg>
  </pc:docChgLst>
  <pc:docChgLst>
    <pc:chgData name="Goater, Lindsay (Industrial Energy)" userId="bcde48c7-a9a9-42ca-8ee3-ecec413a965e" providerId="ADAL" clId="{76EDC302-DBC9-45BC-AD74-C331D98E0F6C}"/>
    <pc:docChg chg="modSld">
      <pc:chgData name="Goater, Lindsay (Industrial Energy)" userId="bcde48c7-a9a9-42ca-8ee3-ecec413a965e" providerId="ADAL" clId="{76EDC302-DBC9-45BC-AD74-C331D98E0F6C}" dt="2022-02-23T17:04:24.554" v="45" actId="20577"/>
      <pc:docMkLst>
        <pc:docMk/>
      </pc:docMkLst>
      <pc:sldChg chg="delSp">
        <pc:chgData name="Goater, Lindsay (Industrial Energy)" userId="bcde48c7-a9a9-42ca-8ee3-ecec413a965e" providerId="ADAL" clId="{76EDC302-DBC9-45BC-AD74-C331D98E0F6C}" dt="2022-02-23T17:03:00.170" v="7"/>
        <pc:sldMkLst>
          <pc:docMk/>
          <pc:sldMk cId="2279327023" sldId="270"/>
        </pc:sldMkLst>
        <pc:spChg chg="del">
          <ac:chgData name="Goater, Lindsay (Industrial Energy)" userId="bcde48c7-a9a9-42ca-8ee3-ecec413a965e" providerId="ADAL" clId="{76EDC302-DBC9-45BC-AD74-C331D98E0F6C}" dt="2022-02-23T17:03:00.170" v="7"/>
          <ac:spMkLst>
            <pc:docMk/>
            <pc:sldMk cId="2279327023" sldId="270"/>
            <ac:spMk id="2" creationId="{4841065A-64B7-4137-9407-D04A9350C4BF}"/>
          </ac:spMkLst>
        </pc:spChg>
      </pc:sldChg>
      <pc:sldChg chg="delSp modSp mod">
        <pc:chgData name="Goater, Lindsay (Industrial Energy)" userId="bcde48c7-a9a9-42ca-8ee3-ecec413a965e" providerId="ADAL" clId="{76EDC302-DBC9-45BC-AD74-C331D98E0F6C}" dt="2022-02-23T17:04:24.554" v="45" actId="20577"/>
        <pc:sldMkLst>
          <pc:docMk/>
          <pc:sldMk cId="3284770722" sldId="277"/>
        </pc:sldMkLst>
        <pc:spChg chg="del">
          <ac:chgData name="Goater, Lindsay (Industrial Energy)" userId="bcde48c7-a9a9-42ca-8ee3-ecec413a965e" providerId="ADAL" clId="{76EDC302-DBC9-45BC-AD74-C331D98E0F6C}" dt="2022-02-23T17:03:00.170" v="7"/>
          <ac:spMkLst>
            <pc:docMk/>
            <pc:sldMk cId="3284770722" sldId="277"/>
            <ac:spMk id="2" creationId="{6009B3A8-F02E-4F36-8D9F-EEFBC10DC3EA}"/>
          </ac:spMkLst>
        </pc:spChg>
        <pc:spChg chg="mod">
          <ac:chgData name="Goater, Lindsay (Industrial Energy)" userId="bcde48c7-a9a9-42ca-8ee3-ecec413a965e" providerId="ADAL" clId="{76EDC302-DBC9-45BC-AD74-C331D98E0F6C}" dt="2022-02-23T17:04:24.554" v="45" actId="20577"/>
          <ac:spMkLst>
            <pc:docMk/>
            <pc:sldMk cId="3284770722" sldId="277"/>
            <ac:spMk id="13" creationId="{00000000-0000-0000-0000-000000000000}"/>
          </ac:spMkLst>
        </pc:spChg>
      </pc:sldChg>
      <pc:sldChg chg="delSp modSp mod">
        <pc:chgData name="Goater, Lindsay (Industrial Energy)" userId="bcde48c7-a9a9-42ca-8ee3-ecec413a965e" providerId="ADAL" clId="{76EDC302-DBC9-45BC-AD74-C331D98E0F6C}" dt="2022-02-23T17:03:00.170" v="7"/>
        <pc:sldMkLst>
          <pc:docMk/>
          <pc:sldMk cId="1448841953" sldId="278"/>
        </pc:sldMkLst>
        <pc:spChg chg="del">
          <ac:chgData name="Goater, Lindsay (Industrial Energy)" userId="bcde48c7-a9a9-42ca-8ee3-ecec413a965e" providerId="ADAL" clId="{76EDC302-DBC9-45BC-AD74-C331D98E0F6C}" dt="2022-02-23T17:03:00.170" v="7"/>
          <ac:spMkLst>
            <pc:docMk/>
            <pc:sldMk cId="1448841953" sldId="278"/>
            <ac:spMk id="2" creationId="{C51D1A28-49F1-41B8-AAF7-99CC3CAE1AD9}"/>
          </ac:spMkLst>
        </pc:spChg>
        <pc:spChg chg="mod">
          <ac:chgData name="Goater, Lindsay (Industrial Energy)" userId="bcde48c7-a9a9-42ca-8ee3-ecec413a965e" providerId="ADAL" clId="{76EDC302-DBC9-45BC-AD74-C331D98E0F6C}" dt="2022-02-23T17:00:29.291" v="6" actId="20577"/>
          <ac:spMkLst>
            <pc:docMk/>
            <pc:sldMk cId="1448841953" sldId="278"/>
            <ac:spMk id="8" creationId="{0AE3752F-3ABC-40AA-84FB-966697148AE7}"/>
          </ac:spMkLst>
        </pc:spChg>
      </pc:sldChg>
      <pc:sldChg chg="delSp">
        <pc:chgData name="Goater, Lindsay (Industrial Energy)" userId="bcde48c7-a9a9-42ca-8ee3-ecec413a965e" providerId="ADAL" clId="{76EDC302-DBC9-45BC-AD74-C331D98E0F6C}" dt="2022-02-23T17:03:00.170" v="7"/>
        <pc:sldMkLst>
          <pc:docMk/>
          <pc:sldMk cId="1101005000" sldId="285"/>
        </pc:sldMkLst>
        <pc:spChg chg="del">
          <ac:chgData name="Goater, Lindsay (Industrial Energy)" userId="bcde48c7-a9a9-42ca-8ee3-ecec413a965e" providerId="ADAL" clId="{76EDC302-DBC9-45BC-AD74-C331D98E0F6C}" dt="2022-02-23T17:03:00.170" v="7"/>
          <ac:spMkLst>
            <pc:docMk/>
            <pc:sldMk cId="1101005000" sldId="285"/>
            <ac:spMk id="2" creationId="{FB20C212-F493-4DCA-BB40-87AF78485F15}"/>
          </ac:spMkLst>
        </pc:spChg>
      </pc:sldChg>
      <pc:sldChg chg="delSp">
        <pc:chgData name="Goater, Lindsay (Industrial Energy)" userId="bcde48c7-a9a9-42ca-8ee3-ecec413a965e" providerId="ADAL" clId="{76EDC302-DBC9-45BC-AD74-C331D98E0F6C}" dt="2022-02-23T17:03:00.170" v="7"/>
        <pc:sldMkLst>
          <pc:docMk/>
          <pc:sldMk cId="4074121428" sldId="453"/>
        </pc:sldMkLst>
        <pc:spChg chg="del">
          <ac:chgData name="Goater, Lindsay (Industrial Energy)" userId="bcde48c7-a9a9-42ca-8ee3-ecec413a965e" providerId="ADAL" clId="{76EDC302-DBC9-45BC-AD74-C331D98E0F6C}" dt="2022-02-23T17:03:00.170" v="7"/>
          <ac:spMkLst>
            <pc:docMk/>
            <pc:sldMk cId="4074121428" sldId="453"/>
            <ac:spMk id="2" creationId="{48E93A1F-C6C3-4CEA-BB8E-57E2DE82B24C}"/>
          </ac:spMkLst>
        </pc:spChg>
      </pc:sldChg>
      <pc:sldChg chg="delSp">
        <pc:chgData name="Goater, Lindsay (Industrial Energy)" userId="bcde48c7-a9a9-42ca-8ee3-ecec413a965e" providerId="ADAL" clId="{76EDC302-DBC9-45BC-AD74-C331D98E0F6C}" dt="2022-02-23T17:03:00.170" v="7"/>
        <pc:sldMkLst>
          <pc:docMk/>
          <pc:sldMk cId="1555632440" sldId="455"/>
        </pc:sldMkLst>
        <pc:spChg chg="del">
          <ac:chgData name="Goater, Lindsay (Industrial Energy)" userId="bcde48c7-a9a9-42ca-8ee3-ecec413a965e" providerId="ADAL" clId="{76EDC302-DBC9-45BC-AD74-C331D98E0F6C}" dt="2022-02-23T17:03:00.170" v="7"/>
          <ac:spMkLst>
            <pc:docMk/>
            <pc:sldMk cId="1555632440" sldId="455"/>
            <ac:spMk id="2" creationId="{B8EA4292-F43C-451E-97C3-28B759CFF0AB}"/>
          </ac:spMkLst>
        </pc:spChg>
      </pc:sldChg>
      <pc:sldChg chg="delSp">
        <pc:chgData name="Goater, Lindsay (Industrial Energy)" userId="bcde48c7-a9a9-42ca-8ee3-ecec413a965e" providerId="ADAL" clId="{76EDC302-DBC9-45BC-AD74-C331D98E0F6C}" dt="2022-02-23T17:03:00.170" v="7"/>
        <pc:sldMkLst>
          <pc:docMk/>
          <pc:sldMk cId="1448768877" sldId="456"/>
        </pc:sldMkLst>
        <pc:spChg chg="del">
          <ac:chgData name="Goater, Lindsay (Industrial Energy)" userId="bcde48c7-a9a9-42ca-8ee3-ecec413a965e" providerId="ADAL" clId="{76EDC302-DBC9-45BC-AD74-C331D98E0F6C}" dt="2022-02-23T17:03:00.170" v="7"/>
          <ac:spMkLst>
            <pc:docMk/>
            <pc:sldMk cId="1448768877" sldId="456"/>
            <ac:spMk id="2" creationId="{15FBE375-94EB-466A-B4D8-5DCF02138E18}"/>
          </ac:spMkLst>
        </pc:spChg>
      </pc:sldChg>
      <pc:sldChg chg="delSp">
        <pc:chgData name="Goater, Lindsay (Industrial Energy)" userId="bcde48c7-a9a9-42ca-8ee3-ecec413a965e" providerId="ADAL" clId="{76EDC302-DBC9-45BC-AD74-C331D98E0F6C}" dt="2022-02-23T17:03:00.170" v="7"/>
        <pc:sldMkLst>
          <pc:docMk/>
          <pc:sldMk cId="875401247" sldId="457"/>
        </pc:sldMkLst>
        <pc:spChg chg="del">
          <ac:chgData name="Goater, Lindsay (Industrial Energy)" userId="bcde48c7-a9a9-42ca-8ee3-ecec413a965e" providerId="ADAL" clId="{76EDC302-DBC9-45BC-AD74-C331D98E0F6C}" dt="2022-02-23T17:03:00.170" v="7"/>
          <ac:spMkLst>
            <pc:docMk/>
            <pc:sldMk cId="875401247" sldId="457"/>
            <ac:spMk id="2" creationId="{94B7D99C-D9A6-40D4-A871-C65A106DC0A6}"/>
          </ac:spMkLst>
        </pc:spChg>
      </pc:sldChg>
      <pc:sldChg chg="delSp">
        <pc:chgData name="Goater, Lindsay (Industrial Energy)" userId="bcde48c7-a9a9-42ca-8ee3-ecec413a965e" providerId="ADAL" clId="{76EDC302-DBC9-45BC-AD74-C331D98E0F6C}" dt="2022-02-23T17:03:00.170" v="7"/>
        <pc:sldMkLst>
          <pc:docMk/>
          <pc:sldMk cId="4009252159" sldId="458"/>
        </pc:sldMkLst>
        <pc:spChg chg="del">
          <ac:chgData name="Goater, Lindsay (Industrial Energy)" userId="bcde48c7-a9a9-42ca-8ee3-ecec413a965e" providerId="ADAL" clId="{76EDC302-DBC9-45BC-AD74-C331D98E0F6C}" dt="2022-02-23T17:03:00.170" v="7"/>
          <ac:spMkLst>
            <pc:docMk/>
            <pc:sldMk cId="4009252159" sldId="458"/>
            <ac:spMk id="3" creationId="{85AE4B9A-4A3E-42AB-AD57-3A079E503A11}"/>
          </ac:spMkLst>
        </pc:spChg>
      </pc:sldChg>
    </pc:docChg>
  </pc:docChgLst>
  <pc:docChgLst>
    <pc:chgData name="Cooper, Joe (BEIS)" userId="fb47446f-4644-4c3d-9971-9fbf048d538c" providerId="ADAL" clId="{1F37AA4A-222D-4EF2-B4E8-BDF07E0383C0}"/>
    <pc:docChg chg="modSld">
      <pc:chgData name="Cooper, Joe (BEIS)" userId="fb47446f-4644-4c3d-9971-9fbf048d538c" providerId="ADAL" clId="{1F37AA4A-222D-4EF2-B4E8-BDF07E0383C0}" dt="2022-02-23T18:04:59.187" v="4" actId="20577"/>
      <pc:docMkLst>
        <pc:docMk/>
      </pc:docMkLst>
      <pc:sldChg chg="modSp mod">
        <pc:chgData name="Cooper, Joe (BEIS)" userId="fb47446f-4644-4c3d-9971-9fbf048d538c" providerId="ADAL" clId="{1F37AA4A-222D-4EF2-B4E8-BDF07E0383C0}" dt="2022-02-23T18:04:59.187" v="4" actId="20577"/>
        <pc:sldMkLst>
          <pc:docMk/>
          <pc:sldMk cId="1448841953" sldId="278"/>
        </pc:sldMkLst>
        <pc:spChg chg="mod">
          <ac:chgData name="Cooper, Joe (BEIS)" userId="fb47446f-4644-4c3d-9971-9fbf048d538c" providerId="ADAL" clId="{1F37AA4A-222D-4EF2-B4E8-BDF07E0383C0}" dt="2022-02-23T18:04:59.187" v="4" actId="20577"/>
          <ac:spMkLst>
            <pc:docMk/>
            <pc:sldMk cId="1448841953" sldId="278"/>
            <ac:spMk id="8" creationId="{0AE3752F-3ABC-40AA-84FB-966697148AE7}"/>
          </ac:spMkLst>
        </pc:spChg>
      </pc:sldChg>
    </pc:docChg>
  </pc:docChgLst>
  <pc:docChgLst>
    <pc:chgData name="Al-Dabbagh, Suzanne (Industrial Energy)" userId="S::suzanne.al-dabbagh@beis.gov.uk::bad1ef49-dc03-4639-b25f-52e698da36a7" providerId="AD" clId="Web-{3A051E7C-E888-8C7D-7CC7-4F0295F2EA58}"/>
    <pc:docChg chg="">
      <pc:chgData name="Al-Dabbagh, Suzanne (Industrial Energy)" userId="S::suzanne.al-dabbagh@beis.gov.uk::bad1ef49-dc03-4639-b25f-52e698da36a7" providerId="AD" clId="Web-{3A051E7C-E888-8C7D-7CC7-4F0295F2EA58}" dt="2022-02-24T11:31:34.845" v="0"/>
      <pc:docMkLst>
        <pc:docMk/>
      </pc:docMkLst>
      <pc:sldChg chg="modCm">
        <pc:chgData name="Al-Dabbagh, Suzanne (Industrial Energy)" userId="S::suzanne.al-dabbagh@beis.gov.uk::bad1ef49-dc03-4639-b25f-52e698da36a7" providerId="AD" clId="Web-{3A051E7C-E888-8C7D-7CC7-4F0295F2EA58}" dt="2022-02-24T11:31:34.845" v="0"/>
        <pc:sldMkLst>
          <pc:docMk/>
          <pc:sldMk cId="1448768877" sldId="456"/>
        </pc:sldMkLst>
      </pc:sldChg>
    </pc:docChg>
  </pc:docChgLst>
  <pc:docChgLst>
    <pc:chgData name="Al-Dabbagh, Suzanne (Industrial Energy)" userId="S::suzanne.al-dabbagh@beis.gov.uk::bad1ef49-dc03-4639-b25f-52e698da36a7" providerId="AD" clId="Web-{323263E4-95E7-A1D5-F7B5-D9F9B0B9B657}"/>
    <pc:docChg chg="">
      <pc:chgData name="Al-Dabbagh, Suzanne (Industrial Energy)" userId="S::suzanne.al-dabbagh@beis.gov.uk::bad1ef49-dc03-4639-b25f-52e698da36a7" providerId="AD" clId="Web-{323263E4-95E7-A1D5-F7B5-D9F9B0B9B657}" dt="2022-02-24T11:43:22.613" v="0"/>
      <pc:docMkLst>
        <pc:docMk/>
      </pc:docMkLst>
      <pc:sldChg chg="modCm">
        <pc:chgData name="Al-Dabbagh, Suzanne (Industrial Energy)" userId="S::suzanne.al-dabbagh@beis.gov.uk::bad1ef49-dc03-4639-b25f-52e698da36a7" providerId="AD" clId="Web-{323263E4-95E7-A1D5-F7B5-D9F9B0B9B657}" dt="2022-02-24T11:43:22.613" v="0"/>
        <pc:sldMkLst>
          <pc:docMk/>
          <pc:sldMk cId="1555632440" sldId="455"/>
        </pc:sldMkLst>
      </pc:sldChg>
    </pc:docChg>
  </pc:docChgLst>
  <pc:docChgLst>
    <pc:chgData name="Satre Buisson, Geraldine (Industrial Energy)" userId="9375fb7d-588d-49bb-b26e-d34b7dfb17e9" providerId="ADAL" clId="{5E72175A-F64D-4FC7-A019-D8CFCB3843FE}"/>
    <pc:docChg chg="undo custSel addSld delSld modSld sldOrd addSection modSection">
      <pc:chgData name="Satre Buisson, Geraldine (Industrial Energy)" userId="9375fb7d-588d-49bb-b26e-d34b7dfb17e9" providerId="ADAL" clId="{5E72175A-F64D-4FC7-A019-D8CFCB3843FE}" dt="2022-02-24T12:17:16.264" v="1192" actId="948"/>
      <pc:docMkLst>
        <pc:docMk/>
      </pc:docMkLst>
      <pc:sldChg chg="addSp modSp mod">
        <pc:chgData name="Satre Buisson, Geraldine (Industrial Energy)" userId="9375fb7d-588d-49bb-b26e-d34b7dfb17e9" providerId="ADAL" clId="{5E72175A-F64D-4FC7-A019-D8CFCB3843FE}" dt="2022-02-24T11:06:45.316" v="231" actId="20577"/>
        <pc:sldMkLst>
          <pc:docMk/>
          <pc:sldMk cId="2279327023" sldId="270"/>
        </pc:sldMkLst>
        <pc:spChg chg="add mod">
          <ac:chgData name="Satre Buisson, Geraldine (Industrial Energy)" userId="9375fb7d-588d-49bb-b26e-d34b7dfb17e9" providerId="ADAL" clId="{5E72175A-F64D-4FC7-A019-D8CFCB3843FE}" dt="2022-02-24T10:59:55.776" v="114" actId="108"/>
          <ac:spMkLst>
            <pc:docMk/>
            <pc:sldMk cId="2279327023" sldId="270"/>
            <ac:spMk id="6" creationId="{25BE71D3-DBA1-4782-8521-37A12637DB40}"/>
          </ac:spMkLst>
        </pc:spChg>
        <pc:spChg chg="mod">
          <ac:chgData name="Satre Buisson, Geraldine (Industrial Energy)" userId="9375fb7d-588d-49bb-b26e-d34b7dfb17e9" providerId="ADAL" clId="{5E72175A-F64D-4FC7-A019-D8CFCB3843FE}" dt="2022-02-24T10:58:53.523" v="32" actId="14100"/>
          <ac:spMkLst>
            <pc:docMk/>
            <pc:sldMk cId="2279327023" sldId="270"/>
            <ac:spMk id="17" creationId="{00000000-0000-0000-0000-000000000000}"/>
          </ac:spMkLst>
        </pc:spChg>
        <pc:spChg chg="mod">
          <ac:chgData name="Satre Buisson, Geraldine (Industrial Energy)" userId="9375fb7d-588d-49bb-b26e-d34b7dfb17e9" providerId="ADAL" clId="{5E72175A-F64D-4FC7-A019-D8CFCB3843FE}" dt="2022-02-24T11:06:45.316" v="231" actId="20577"/>
          <ac:spMkLst>
            <pc:docMk/>
            <pc:sldMk cId="2279327023" sldId="270"/>
            <ac:spMk id="20" creationId="{00000000-0000-0000-0000-000000000000}"/>
          </ac:spMkLst>
        </pc:spChg>
      </pc:sldChg>
      <pc:sldChg chg="modSp mod modNotesTx">
        <pc:chgData name="Satre Buisson, Geraldine (Industrial Energy)" userId="9375fb7d-588d-49bb-b26e-d34b7dfb17e9" providerId="ADAL" clId="{5E72175A-F64D-4FC7-A019-D8CFCB3843FE}" dt="2022-02-24T12:04:22.883" v="793" actId="20577"/>
        <pc:sldMkLst>
          <pc:docMk/>
          <pc:sldMk cId="3284770722" sldId="277"/>
        </pc:sldMkLst>
        <pc:spChg chg="mod">
          <ac:chgData name="Satre Buisson, Geraldine (Industrial Energy)" userId="9375fb7d-588d-49bb-b26e-d34b7dfb17e9" providerId="ADAL" clId="{5E72175A-F64D-4FC7-A019-D8CFCB3843FE}" dt="2022-02-24T11:05:30.902" v="164" actId="20577"/>
          <ac:spMkLst>
            <pc:docMk/>
            <pc:sldMk cId="3284770722" sldId="277"/>
            <ac:spMk id="13" creationId="{00000000-0000-0000-0000-000000000000}"/>
          </ac:spMkLst>
        </pc:spChg>
        <pc:spChg chg="mod">
          <ac:chgData name="Satre Buisson, Geraldine (Industrial Energy)" userId="9375fb7d-588d-49bb-b26e-d34b7dfb17e9" providerId="ADAL" clId="{5E72175A-F64D-4FC7-A019-D8CFCB3843FE}" dt="2022-02-24T11:05:48.734" v="172" actId="20577"/>
          <ac:spMkLst>
            <pc:docMk/>
            <pc:sldMk cId="3284770722" sldId="277"/>
            <ac:spMk id="20" creationId="{00000000-0000-0000-0000-000000000000}"/>
          </ac:spMkLst>
        </pc:spChg>
      </pc:sldChg>
      <pc:sldChg chg="modSp mod delCm modCm">
        <pc:chgData name="Satre Buisson, Geraldine (Industrial Energy)" userId="9375fb7d-588d-49bb-b26e-d34b7dfb17e9" providerId="ADAL" clId="{5E72175A-F64D-4FC7-A019-D8CFCB3843FE}" dt="2022-02-24T11:01:17.348" v="124"/>
        <pc:sldMkLst>
          <pc:docMk/>
          <pc:sldMk cId="1448841953" sldId="278"/>
        </pc:sldMkLst>
        <pc:spChg chg="mod">
          <ac:chgData name="Satre Buisson, Geraldine (Industrial Energy)" userId="9375fb7d-588d-49bb-b26e-d34b7dfb17e9" providerId="ADAL" clId="{5E72175A-F64D-4FC7-A019-D8CFCB3843FE}" dt="2022-02-24T11:01:11.220" v="122" actId="20577"/>
          <ac:spMkLst>
            <pc:docMk/>
            <pc:sldMk cId="1448841953" sldId="278"/>
            <ac:spMk id="20" creationId="{00000000-0000-0000-0000-000000000000}"/>
          </ac:spMkLst>
        </pc:spChg>
      </pc:sldChg>
      <pc:sldChg chg="modSp mod modNotesTx">
        <pc:chgData name="Satre Buisson, Geraldine (Industrial Energy)" userId="9375fb7d-588d-49bb-b26e-d34b7dfb17e9" providerId="ADAL" clId="{5E72175A-F64D-4FC7-A019-D8CFCB3843FE}" dt="2022-02-24T12:04:17.628" v="792" actId="20577"/>
        <pc:sldMkLst>
          <pc:docMk/>
          <pc:sldMk cId="1101005000" sldId="285"/>
        </pc:sldMkLst>
        <pc:spChg chg="mod">
          <ac:chgData name="Satre Buisson, Geraldine (Industrial Energy)" userId="9375fb7d-588d-49bb-b26e-d34b7dfb17e9" providerId="ADAL" clId="{5E72175A-F64D-4FC7-A019-D8CFCB3843FE}" dt="2022-02-24T11:06:07.083" v="191" actId="20577"/>
          <ac:spMkLst>
            <pc:docMk/>
            <pc:sldMk cId="1101005000" sldId="285"/>
            <ac:spMk id="20" creationId="{00000000-0000-0000-0000-000000000000}"/>
          </ac:spMkLst>
        </pc:spChg>
      </pc:sldChg>
      <pc:sldChg chg="addSp delSp modSp mod">
        <pc:chgData name="Satre Buisson, Geraldine (Industrial Energy)" userId="9375fb7d-588d-49bb-b26e-d34b7dfb17e9" providerId="ADAL" clId="{5E72175A-F64D-4FC7-A019-D8CFCB3843FE}" dt="2022-02-24T12:17:16.264" v="1192" actId="948"/>
        <pc:sldMkLst>
          <pc:docMk/>
          <pc:sldMk cId="4074121428" sldId="453"/>
        </pc:sldMkLst>
        <pc:spChg chg="add del">
          <ac:chgData name="Satre Buisson, Geraldine (Industrial Energy)" userId="9375fb7d-588d-49bb-b26e-d34b7dfb17e9" providerId="ADAL" clId="{5E72175A-F64D-4FC7-A019-D8CFCB3843FE}" dt="2022-02-24T12:12:34.537" v="819"/>
          <ac:spMkLst>
            <pc:docMk/>
            <pc:sldMk cId="4074121428" sldId="453"/>
            <ac:spMk id="2" creationId="{1026526C-20F6-4153-944C-B06AA6A5562D}"/>
          </ac:spMkLst>
        </pc:spChg>
        <pc:spChg chg="add del">
          <ac:chgData name="Satre Buisson, Geraldine (Industrial Energy)" userId="9375fb7d-588d-49bb-b26e-d34b7dfb17e9" providerId="ADAL" clId="{5E72175A-F64D-4FC7-A019-D8CFCB3843FE}" dt="2022-02-24T12:14:30.369" v="978"/>
          <ac:spMkLst>
            <pc:docMk/>
            <pc:sldMk cId="4074121428" sldId="453"/>
            <ac:spMk id="3" creationId="{36D9295E-0272-4E89-A341-1A98A855EC03}"/>
          </ac:spMkLst>
        </pc:spChg>
        <pc:spChg chg="mod">
          <ac:chgData name="Satre Buisson, Geraldine (Industrial Energy)" userId="9375fb7d-588d-49bb-b26e-d34b7dfb17e9" providerId="ADAL" clId="{5E72175A-F64D-4FC7-A019-D8CFCB3843FE}" dt="2022-02-24T12:17:16.264" v="1192" actId="948"/>
          <ac:spMkLst>
            <pc:docMk/>
            <pc:sldMk cId="4074121428" sldId="453"/>
            <ac:spMk id="12" creationId="{07328F6F-03C8-4132-A28B-3D0176943B98}"/>
          </ac:spMkLst>
        </pc:spChg>
        <pc:spChg chg="mod">
          <ac:chgData name="Satre Buisson, Geraldine (Industrial Energy)" userId="9375fb7d-588d-49bb-b26e-d34b7dfb17e9" providerId="ADAL" clId="{5E72175A-F64D-4FC7-A019-D8CFCB3843FE}" dt="2022-02-24T11:06:34.914" v="224" actId="20577"/>
          <ac:spMkLst>
            <pc:docMk/>
            <pc:sldMk cId="4074121428" sldId="453"/>
            <ac:spMk id="20" creationId="{00000000-0000-0000-0000-000000000000}"/>
          </ac:spMkLst>
        </pc:spChg>
      </pc:sldChg>
      <pc:sldChg chg="modSp mod delCm modCm">
        <pc:chgData name="Satre Buisson, Geraldine (Industrial Energy)" userId="9375fb7d-588d-49bb-b26e-d34b7dfb17e9" providerId="ADAL" clId="{5E72175A-F64D-4FC7-A019-D8CFCB3843FE}" dt="2022-02-24T12:07:27.481" v="815"/>
        <pc:sldMkLst>
          <pc:docMk/>
          <pc:sldMk cId="1555632440" sldId="455"/>
        </pc:sldMkLst>
        <pc:spChg chg="mod">
          <ac:chgData name="Satre Buisson, Geraldine (Industrial Energy)" userId="9375fb7d-588d-49bb-b26e-d34b7dfb17e9" providerId="ADAL" clId="{5E72175A-F64D-4FC7-A019-D8CFCB3843FE}" dt="2022-02-24T11:02:25.147" v="140" actId="20577"/>
          <ac:spMkLst>
            <pc:docMk/>
            <pc:sldMk cId="1555632440" sldId="455"/>
            <ac:spMk id="11" creationId="{4954E0AE-5EC0-4280-A7F0-CDC43DA4FB41}"/>
          </ac:spMkLst>
        </pc:spChg>
        <pc:spChg chg="mod">
          <ac:chgData name="Satre Buisson, Geraldine (Industrial Energy)" userId="9375fb7d-588d-49bb-b26e-d34b7dfb17e9" providerId="ADAL" clId="{5E72175A-F64D-4FC7-A019-D8CFCB3843FE}" dt="2022-02-24T11:01:22.318" v="131" actId="20577"/>
          <ac:spMkLst>
            <pc:docMk/>
            <pc:sldMk cId="1555632440" sldId="455"/>
            <ac:spMk id="20" creationId="{00000000-0000-0000-0000-000000000000}"/>
          </ac:spMkLst>
        </pc:spChg>
      </pc:sldChg>
      <pc:sldChg chg="modSp mod delCm modCm modNotesTx">
        <pc:chgData name="Satre Buisson, Geraldine (Industrial Energy)" userId="9375fb7d-588d-49bb-b26e-d34b7dfb17e9" providerId="ADAL" clId="{5E72175A-F64D-4FC7-A019-D8CFCB3843FE}" dt="2022-02-24T12:10:00.216" v="817"/>
        <pc:sldMkLst>
          <pc:docMk/>
          <pc:sldMk cId="1448768877" sldId="456"/>
        </pc:sldMkLst>
        <pc:spChg chg="mod">
          <ac:chgData name="Satre Buisson, Geraldine (Industrial Energy)" userId="9375fb7d-588d-49bb-b26e-d34b7dfb17e9" providerId="ADAL" clId="{5E72175A-F64D-4FC7-A019-D8CFCB3843FE}" dt="2022-02-24T11:06:28.262" v="216" actId="20577"/>
          <ac:spMkLst>
            <pc:docMk/>
            <pc:sldMk cId="1448768877" sldId="456"/>
            <ac:spMk id="20" creationId="{00000000-0000-0000-0000-000000000000}"/>
          </ac:spMkLst>
        </pc:spChg>
      </pc:sldChg>
      <pc:sldChg chg="modSp mod modNotesTx">
        <pc:chgData name="Satre Buisson, Geraldine (Industrial Energy)" userId="9375fb7d-588d-49bb-b26e-d34b7dfb17e9" providerId="ADAL" clId="{5E72175A-F64D-4FC7-A019-D8CFCB3843FE}" dt="2022-02-24T12:04:11.484" v="790" actId="20577"/>
        <pc:sldMkLst>
          <pc:docMk/>
          <pc:sldMk cId="875401247" sldId="457"/>
        </pc:sldMkLst>
        <pc:spChg chg="mod">
          <ac:chgData name="Satre Buisson, Geraldine (Industrial Energy)" userId="9375fb7d-588d-49bb-b26e-d34b7dfb17e9" providerId="ADAL" clId="{5E72175A-F64D-4FC7-A019-D8CFCB3843FE}" dt="2022-02-24T11:06:21.267" v="207" actId="20577"/>
          <ac:spMkLst>
            <pc:docMk/>
            <pc:sldMk cId="875401247" sldId="457"/>
            <ac:spMk id="20" creationId="{00000000-0000-0000-0000-000000000000}"/>
          </ac:spMkLst>
        </pc:spChg>
      </pc:sldChg>
      <pc:sldChg chg="modSp mod modNotesTx">
        <pc:chgData name="Satre Buisson, Geraldine (Industrial Energy)" userId="9375fb7d-588d-49bb-b26e-d34b7dfb17e9" providerId="ADAL" clId="{5E72175A-F64D-4FC7-A019-D8CFCB3843FE}" dt="2022-02-24T12:04:14.278" v="791" actId="20577"/>
        <pc:sldMkLst>
          <pc:docMk/>
          <pc:sldMk cId="4009252159" sldId="458"/>
        </pc:sldMkLst>
        <pc:spChg chg="mod">
          <ac:chgData name="Satre Buisson, Geraldine (Industrial Energy)" userId="9375fb7d-588d-49bb-b26e-d34b7dfb17e9" providerId="ADAL" clId="{5E72175A-F64D-4FC7-A019-D8CFCB3843FE}" dt="2022-02-24T11:06:12.534" v="199" actId="20577"/>
          <ac:spMkLst>
            <pc:docMk/>
            <pc:sldMk cId="4009252159" sldId="458"/>
            <ac:spMk id="20" creationId="{00000000-0000-0000-0000-000000000000}"/>
          </ac:spMkLst>
        </pc:spChg>
      </pc:sldChg>
      <pc:sldChg chg="addSp delSp new del mod">
        <pc:chgData name="Satre Buisson, Geraldine (Industrial Energy)" userId="9375fb7d-588d-49bb-b26e-d34b7dfb17e9" providerId="ADAL" clId="{5E72175A-F64D-4FC7-A019-D8CFCB3843FE}" dt="2022-02-24T11:37:26.518" v="239" actId="47"/>
        <pc:sldMkLst>
          <pc:docMk/>
          <pc:sldMk cId="777620733" sldId="459"/>
        </pc:sldMkLst>
        <pc:spChg chg="add del">
          <ac:chgData name="Satre Buisson, Geraldine (Industrial Energy)" userId="9375fb7d-588d-49bb-b26e-d34b7dfb17e9" providerId="ADAL" clId="{5E72175A-F64D-4FC7-A019-D8CFCB3843FE}" dt="2022-02-24T11:37:20.821" v="235" actId="478"/>
          <ac:spMkLst>
            <pc:docMk/>
            <pc:sldMk cId="777620733" sldId="459"/>
            <ac:spMk id="4" creationId="{102A45C9-3C79-434C-9DF7-E43AE0C026C3}"/>
          </ac:spMkLst>
        </pc:spChg>
      </pc:sldChg>
      <pc:sldChg chg="addSp delSp modSp add mod ord">
        <pc:chgData name="Satre Buisson, Geraldine (Industrial Energy)" userId="9375fb7d-588d-49bb-b26e-d34b7dfb17e9" providerId="ADAL" clId="{5E72175A-F64D-4FC7-A019-D8CFCB3843FE}" dt="2022-02-24T12:06:12.128" v="798"/>
        <pc:sldMkLst>
          <pc:docMk/>
          <pc:sldMk cId="3204230086" sldId="460"/>
        </pc:sldMkLst>
        <pc:spChg chg="del">
          <ac:chgData name="Satre Buisson, Geraldine (Industrial Energy)" userId="9375fb7d-588d-49bb-b26e-d34b7dfb17e9" providerId="ADAL" clId="{5E72175A-F64D-4FC7-A019-D8CFCB3843FE}" dt="2022-02-24T11:37:30.083" v="240" actId="478"/>
          <ac:spMkLst>
            <pc:docMk/>
            <pc:sldMk cId="3204230086" sldId="460"/>
            <ac:spMk id="5" creationId="{00000000-0000-0000-0000-000000000000}"/>
          </ac:spMkLst>
        </pc:spChg>
        <pc:spChg chg="add mod">
          <ac:chgData name="Satre Buisson, Geraldine (Industrial Energy)" userId="9375fb7d-588d-49bb-b26e-d34b7dfb17e9" providerId="ADAL" clId="{5E72175A-F64D-4FC7-A019-D8CFCB3843FE}" dt="2022-02-24T11:43:19.842" v="380" actId="122"/>
          <ac:spMkLst>
            <pc:docMk/>
            <pc:sldMk cId="3204230086" sldId="460"/>
            <ac:spMk id="8" creationId="{D64F55D1-8CEE-4EDE-81D4-BBC0B5209AF7}"/>
          </ac:spMkLst>
        </pc:spChg>
        <pc:graphicFrameChg chg="add mod modGraphic">
          <ac:chgData name="Satre Buisson, Geraldine (Industrial Energy)" userId="9375fb7d-588d-49bb-b26e-d34b7dfb17e9" providerId="ADAL" clId="{5E72175A-F64D-4FC7-A019-D8CFCB3843FE}" dt="2022-02-24T12:03:22.263" v="787" actId="20577"/>
          <ac:graphicFrameMkLst>
            <pc:docMk/>
            <pc:sldMk cId="3204230086" sldId="460"/>
            <ac:graphicFrameMk id="7" creationId="{C59FB815-8447-448B-A2D5-FD5A7CDF69E4}"/>
          </ac:graphicFrameMkLst>
        </pc:graphicFrameChg>
      </pc:sldChg>
      <pc:sldChg chg="add del">
        <pc:chgData name="Satre Buisson, Geraldine (Industrial Energy)" userId="9375fb7d-588d-49bb-b26e-d34b7dfb17e9" providerId="ADAL" clId="{5E72175A-F64D-4FC7-A019-D8CFCB3843FE}" dt="2022-02-24T11:38:11.774" v="242"/>
        <pc:sldMkLst>
          <pc:docMk/>
          <pc:sldMk cId="1413029666" sldId="461"/>
        </pc:sldMkLst>
      </pc:sldChg>
      <pc:sldChg chg="modSp add mod ord">
        <pc:chgData name="Satre Buisson, Geraldine (Industrial Energy)" userId="9375fb7d-588d-49bb-b26e-d34b7dfb17e9" providerId="ADAL" clId="{5E72175A-F64D-4FC7-A019-D8CFCB3843FE}" dt="2022-02-24T12:06:35.488" v="811" actId="20577"/>
        <pc:sldMkLst>
          <pc:docMk/>
          <pc:sldMk cId="2615196047" sldId="463"/>
        </pc:sldMkLst>
        <pc:spChg chg="mod">
          <ac:chgData name="Satre Buisson, Geraldine (Industrial Energy)" userId="9375fb7d-588d-49bb-b26e-d34b7dfb17e9" providerId="ADAL" clId="{5E72175A-F64D-4FC7-A019-D8CFCB3843FE}" dt="2022-02-24T12:06:35.488" v="811" actId="20577"/>
          <ac:spMkLst>
            <pc:docMk/>
            <pc:sldMk cId="2615196047" sldId="463"/>
            <ac:spMk id="20" creationId="{00000000-0000-0000-0000-000000000000}"/>
          </ac:spMkLst>
        </pc:spChg>
      </pc:sldChg>
    </pc:docChg>
  </pc:docChgLst>
  <pc:docChgLst>
    <pc:chgData name="Stead, Eleanor (BEIS)" userId="e606a54c-42c2-4d9d-bb53-a2509d5e8bbf" providerId="ADAL" clId="{14D9266F-B385-4228-8989-07491C3B34B5}"/>
    <pc:docChg chg="">
      <pc:chgData name="Stead, Eleanor (BEIS)" userId="e606a54c-42c2-4d9d-bb53-a2509d5e8bbf" providerId="ADAL" clId="{14D9266F-B385-4228-8989-07491C3B34B5}" dt="2022-02-24T10:21:29.452" v="0"/>
      <pc:docMkLst>
        <pc:docMk/>
      </pc:docMkLst>
      <pc:sldChg chg="addCm">
        <pc:chgData name="Stead, Eleanor (BEIS)" userId="e606a54c-42c2-4d9d-bb53-a2509d5e8bbf" providerId="ADAL" clId="{14D9266F-B385-4228-8989-07491C3B34B5}" dt="2022-02-24T10:21:29.452" v="0"/>
        <pc:sldMkLst>
          <pc:docMk/>
          <pc:sldMk cId="1555632440" sldId="455"/>
        </pc:sldMkLst>
      </pc:sldChg>
    </pc:docChg>
  </pc:docChgLst>
  <pc:docChgLst>
    <pc:chgData name="Al-Dabbagh, Suzanne (Industrial Energy)" userId="bad1ef49-dc03-4639-b25f-52e698da36a7" providerId="ADAL" clId="{A45A5761-A229-44F9-B76E-2D242DD4467D}"/>
    <pc:docChg chg="undo custSel modSld">
      <pc:chgData name="Al-Dabbagh, Suzanne (Industrial Energy)" userId="bad1ef49-dc03-4639-b25f-52e698da36a7" providerId="ADAL" clId="{A45A5761-A229-44F9-B76E-2D242DD4467D}" dt="2022-02-23T18:03:14.765" v="90" actId="255"/>
      <pc:docMkLst>
        <pc:docMk/>
      </pc:docMkLst>
      <pc:sldChg chg="modSp mod addCm">
        <pc:chgData name="Al-Dabbagh, Suzanne (Industrial Energy)" userId="bad1ef49-dc03-4639-b25f-52e698da36a7" providerId="ADAL" clId="{A45A5761-A229-44F9-B76E-2D242DD4467D}" dt="2022-02-23T18:03:14.765" v="90" actId="255"/>
        <pc:sldMkLst>
          <pc:docMk/>
          <pc:sldMk cId="1448841953" sldId="278"/>
        </pc:sldMkLst>
        <pc:spChg chg="mod">
          <ac:chgData name="Al-Dabbagh, Suzanne (Industrial Energy)" userId="bad1ef49-dc03-4639-b25f-52e698da36a7" providerId="ADAL" clId="{A45A5761-A229-44F9-B76E-2D242DD4467D}" dt="2022-02-23T18:03:14.765" v="90" actId="255"/>
          <ac:spMkLst>
            <pc:docMk/>
            <pc:sldMk cId="1448841953" sldId="278"/>
            <ac:spMk id="8" creationId="{0AE3752F-3ABC-40AA-84FB-966697148AE7}"/>
          </ac:spMkLst>
        </pc:spChg>
        <pc:spChg chg="mod">
          <ac:chgData name="Al-Dabbagh, Suzanne (Industrial Energy)" userId="bad1ef49-dc03-4639-b25f-52e698da36a7" providerId="ADAL" clId="{A45A5761-A229-44F9-B76E-2D242DD4467D}" dt="2022-02-23T17:06:23.049" v="29" actId="20577"/>
          <ac:spMkLst>
            <pc:docMk/>
            <pc:sldMk cId="1448841953" sldId="278"/>
            <ac:spMk id="20" creationId="{00000000-0000-0000-0000-000000000000}"/>
          </ac:spMkLst>
        </pc:spChg>
      </pc:sldChg>
      <pc:sldChg chg="modSp mod">
        <pc:chgData name="Al-Dabbagh, Suzanne (Industrial Energy)" userId="bad1ef49-dc03-4639-b25f-52e698da36a7" providerId="ADAL" clId="{A45A5761-A229-44F9-B76E-2D242DD4467D}" dt="2022-02-23T17:25:51.013" v="69" actId="14100"/>
        <pc:sldMkLst>
          <pc:docMk/>
          <pc:sldMk cId="4074121428" sldId="453"/>
        </pc:sldMkLst>
        <pc:spChg chg="mod">
          <ac:chgData name="Al-Dabbagh, Suzanne (Industrial Energy)" userId="bad1ef49-dc03-4639-b25f-52e698da36a7" providerId="ADAL" clId="{A45A5761-A229-44F9-B76E-2D242DD4467D}" dt="2022-02-23T17:25:03.779" v="58" actId="255"/>
          <ac:spMkLst>
            <pc:docMk/>
            <pc:sldMk cId="4074121428" sldId="453"/>
            <ac:spMk id="12" creationId="{07328F6F-03C8-4132-A28B-3D0176943B98}"/>
          </ac:spMkLst>
        </pc:spChg>
        <pc:spChg chg="mod">
          <ac:chgData name="Al-Dabbagh, Suzanne (Industrial Energy)" userId="bad1ef49-dc03-4639-b25f-52e698da36a7" providerId="ADAL" clId="{A45A5761-A229-44F9-B76E-2D242DD4467D}" dt="2022-02-23T17:25:33.325" v="63" actId="1076"/>
          <ac:spMkLst>
            <pc:docMk/>
            <pc:sldMk cId="4074121428" sldId="453"/>
            <ac:spMk id="14" creationId="{E9B865D4-B9AA-409A-89CF-D4EE7B443BA8}"/>
          </ac:spMkLst>
        </pc:spChg>
        <pc:picChg chg="mod">
          <ac:chgData name="Al-Dabbagh, Suzanne (Industrial Energy)" userId="bad1ef49-dc03-4639-b25f-52e698da36a7" providerId="ADAL" clId="{A45A5761-A229-44F9-B76E-2D242DD4467D}" dt="2022-02-23T17:25:35.668" v="64" actId="1076"/>
          <ac:picMkLst>
            <pc:docMk/>
            <pc:sldMk cId="4074121428" sldId="453"/>
            <ac:picMk id="9" creationId="{092AFBB6-3682-4571-BE8D-A344BDD8F7F0}"/>
          </ac:picMkLst>
        </pc:picChg>
        <pc:picChg chg="mod">
          <ac:chgData name="Al-Dabbagh, Suzanne (Industrial Energy)" userId="bad1ef49-dc03-4639-b25f-52e698da36a7" providerId="ADAL" clId="{A45A5761-A229-44F9-B76E-2D242DD4467D}" dt="2022-02-23T17:25:48.791" v="68" actId="14100"/>
          <ac:picMkLst>
            <pc:docMk/>
            <pc:sldMk cId="4074121428" sldId="453"/>
            <ac:picMk id="13" creationId="{20DF6A4D-5274-4705-99EF-C68F4B7B6888}"/>
          </ac:picMkLst>
        </pc:picChg>
        <pc:picChg chg="mod">
          <ac:chgData name="Al-Dabbagh, Suzanne (Industrial Energy)" userId="bad1ef49-dc03-4639-b25f-52e698da36a7" providerId="ADAL" clId="{A45A5761-A229-44F9-B76E-2D242DD4467D}" dt="2022-02-23T17:25:51.013" v="69" actId="14100"/>
          <ac:picMkLst>
            <pc:docMk/>
            <pc:sldMk cId="4074121428" sldId="453"/>
            <ac:picMk id="1026" creationId="{A08E8622-060C-47F6-8E6B-7C734AA749F7}"/>
          </ac:picMkLst>
        </pc:picChg>
      </pc:sldChg>
      <pc:sldChg chg="modSp mod addCm">
        <pc:chgData name="Al-Dabbagh, Suzanne (Industrial Energy)" userId="bad1ef49-dc03-4639-b25f-52e698da36a7" providerId="ADAL" clId="{A45A5761-A229-44F9-B76E-2D242DD4467D}" dt="2022-02-23T17:27:20.955" v="77" actId="255"/>
        <pc:sldMkLst>
          <pc:docMk/>
          <pc:sldMk cId="1555632440" sldId="455"/>
        </pc:sldMkLst>
        <pc:spChg chg="mod">
          <ac:chgData name="Al-Dabbagh, Suzanne (Industrial Energy)" userId="bad1ef49-dc03-4639-b25f-52e698da36a7" providerId="ADAL" clId="{A45A5761-A229-44F9-B76E-2D242DD4467D}" dt="2022-02-23T17:26:20.814" v="72" actId="1076"/>
          <ac:spMkLst>
            <pc:docMk/>
            <pc:sldMk cId="1555632440" sldId="455"/>
            <ac:spMk id="11" creationId="{4954E0AE-5EC0-4280-A7F0-CDC43DA4FB41}"/>
          </ac:spMkLst>
        </pc:spChg>
        <pc:graphicFrameChg chg="mod">
          <ac:chgData name="Al-Dabbagh, Suzanne (Industrial Energy)" userId="bad1ef49-dc03-4639-b25f-52e698da36a7" providerId="ADAL" clId="{A45A5761-A229-44F9-B76E-2D242DD4467D}" dt="2022-02-23T17:27:20.955" v="77" actId="255"/>
          <ac:graphicFrameMkLst>
            <pc:docMk/>
            <pc:sldMk cId="1555632440" sldId="455"/>
            <ac:graphicFrameMk id="10" creationId="{B0CDA89C-EFC6-4FE5-B4DE-276A545C9B5E}"/>
          </ac:graphicFrameMkLst>
        </pc:graphicFrameChg>
      </pc:sldChg>
      <pc:sldChg chg="modSp mod addCm">
        <pc:chgData name="Al-Dabbagh, Suzanne (Industrial Energy)" userId="bad1ef49-dc03-4639-b25f-52e698da36a7" providerId="ADAL" clId="{A45A5761-A229-44F9-B76E-2D242DD4467D}" dt="2022-02-23T17:22:19.476" v="35"/>
        <pc:sldMkLst>
          <pc:docMk/>
          <pc:sldMk cId="1448768877" sldId="456"/>
        </pc:sldMkLst>
        <pc:spChg chg="mod">
          <ac:chgData name="Al-Dabbagh, Suzanne (Industrial Energy)" userId="bad1ef49-dc03-4639-b25f-52e698da36a7" providerId="ADAL" clId="{A45A5761-A229-44F9-B76E-2D242DD4467D}" dt="2022-02-23T17:19:55.602" v="33" actId="255"/>
          <ac:spMkLst>
            <pc:docMk/>
            <pc:sldMk cId="1448768877" sldId="456"/>
            <ac:spMk id="12" creationId="{07328F6F-03C8-4132-A28B-3D0176943B98}"/>
          </ac:spMkLst>
        </pc:spChg>
      </pc:sldChg>
      <pc:sldChg chg="modSp mod">
        <pc:chgData name="Al-Dabbagh, Suzanne (Industrial Energy)" userId="bad1ef49-dc03-4639-b25f-52e698da36a7" providerId="ADAL" clId="{A45A5761-A229-44F9-B76E-2D242DD4467D}" dt="2022-02-23T17:23:16.124" v="43" actId="14100"/>
        <pc:sldMkLst>
          <pc:docMk/>
          <pc:sldMk cId="875401247" sldId="457"/>
        </pc:sldMkLst>
        <pc:spChg chg="mod">
          <ac:chgData name="Al-Dabbagh, Suzanne (Industrial Energy)" userId="bad1ef49-dc03-4639-b25f-52e698da36a7" providerId="ADAL" clId="{A45A5761-A229-44F9-B76E-2D242DD4467D}" dt="2022-02-23T17:23:12.915" v="42" actId="1076"/>
          <ac:spMkLst>
            <pc:docMk/>
            <pc:sldMk cId="875401247" sldId="457"/>
            <ac:spMk id="14" creationId="{E9B865D4-B9AA-409A-89CF-D4EE7B443BA8}"/>
          </ac:spMkLst>
        </pc:spChg>
        <pc:picChg chg="mod">
          <ac:chgData name="Al-Dabbagh, Suzanne (Industrial Energy)" userId="bad1ef49-dc03-4639-b25f-52e698da36a7" providerId="ADAL" clId="{A45A5761-A229-44F9-B76E-2D242DD4467D}" dt="2022-02-23T17:23:16.124" v="43" actId="14100"/>
          <ac:picMkLst>
            <pc:docMk/>
            <pc:sldMk cId="875401247" sldId="457"/>
            <ac:picMk id="4" creationId="{E772996E-7455-4F77-9B57-1023EAA68061}"/>
          </ac:picMkLst>
        </pc:picChg>
        <pc:picChg chg="mod">
          <ac:chgData name="Al-Dabbagh, Suzanne (Industrial Energy)" userId="bad1ef49-dc03-4639-b25f-52e698da36a7" providerId="ADAL" clId="{A45A5761-A229-44F9-B76E-2D242DD4467D}" dt="2022-02-23T17:23:09.490" v="41" actId="1076"/>
          <ac:picMkLst>
            <pc:docMk/>
            <pc:sldMk cId="875401247" sldId="457"/>
            <ac:picMk id="9" creationId="{092AFBB6-3682-4571-BE8D-A344BDD8F7F0}"/>
          </ac:picMkLst>
        </pc:picChg>
      </pc:sldChg>
      <pc:sldChg chg="modSp mod">
        <pc:chgData name="Al-Dabbagh, Suzanne (Industrial Energy)" userId="bad1ef49-dc03-4639-b25f-52e698da36a7" providerId="ADAL" clId="{A45A5761-A229-44F9-B76E-2D242DD4467D}" dt="2022-02-23T17:22:55.105" v="39" actId="14100"/>
        <pc:sldMkLst>
          <pc:docMk/>
          <pc:sldMk cId="4009252159" sldId="458"/>
        </pc:sldMkLst>
        <pc:picChg chg="mod">
          <ac:chgData name="Al-Dabbagh, Suzanne (Industrial Energy)" userId="bad1ef49-dc03-4639-b25f-52e698da36a7" providerId="ADAL" clId="{A45A5761-A229-44F9-B76E-2D242DD4467D}" dt="2022-02-23T17:22:55.105" v="39" actId="14100"/>
          <ac:picMkLst>
            <pc:docMk/>
            <pc:sldMk cId="4009252159" sldId="458"/>
            <ac:picMk id="2" creationId="{DA5240C1-92D8-45FF-9FEA-B742B0364A49}"/>
          </ac:picMkLst>
        </pc:picChg>
      </pc:sldChg>
    </pc:docChg>
  </pc:docChgLst>
  <pc:docChgLst>
    <pc:chgData name="Lewis, Hannah (Industrial Energy)" userId="S::hannah.lewis@beis.gov.uk::1e0e288a-bf18-4937-9fb2-0283243fe4e6" providerId="AD" clId="Web-{E7BEDCBC-9763-6BD8-8C32-D7A8915E64D5}"/>
    <pc:docChg chg="modSld">
      <pc:chgData name="Lewis, Hannah (Industrial Energy)" userId="S::hannah.lewis@beis.gov.uk::1e0e288a-bf18-4937-9fb2-0283243fe4e6" providerId="AD" clId="Web-{E7BEDCBC-9763-6BD8-8C32-D7A8915E64D5}" dt="2022-02-23T21:47:44.465" v="6" actId="20577"/>
      <pc:docMkLst>
        <pc:docMk/>
      </pc:docMkLst>
      <pc:sldChg chg="modSp">
        <pc:chgData name="Lewis, Hannah (Industrial Energy)" userId="S::hannah.lewis@beis.gov.uk::1e0e288a-bf18-4937-9fb2-0283243fe4e6" providerId="AD" clId="Web-{E7BEDCBC-9763-6BD8-8C32-D7A8915E64D5}" dt="2022-02-23T21:47:44.465" v="6" actId="20577"/>
        <pc:sldMkLst>
          <pc:docMk/>
          <pc:sldMk cId="1448841953" sldId="278"/>
        </pc:sldMkLst>
        <pc:spChg chg="mod">
          <ac:chgData name="Lewis, Hannah (Industrial Energy)" userId="S::hannah.lewis@beis.gov.uk::1e0e288a-bf18-4937-9fb2-0283243fe4e6" providerId="AD" clId="Web-{E7BEDCBC-9763-6BD8-8C32-D7A8915E64D5}" dt="2022-02-23T21:47:44.465" v="6" actId="20577"/>
          <ac:spMkLst>
            <pc:docMk/>
            <pc:sldMk cId="1448841953" sldId="278"/>
            <ac:spMk id="8" creationId="{0AE3752F-3ABC-40AA-84FB-966697148AE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_1C7_5CB9113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b="1"/>
              <a:t>UK ETS MSMs</a:t>
            </a:r>
          </a:p>
        </c:rich>
      </c:tx>
      <c:layout>
        <c:manualLayout>
          <c:xMode val="edge"/>
          <c:yMode val="edge"/>
          <c:x val="0.39263405723950051"/>
          <c:y val="1.910098051699987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'UK-Indonesia'!$B$2</c:f>
              <c:strCache>
                <c:ptCount val="1"/>
                <c:pt idx="0">
                  <c:v>CCM threshold</c:v>
                </c:pt>
              </c:strCache>
            </c:strRef>
          </c:tx>
          <c:spPr>
            <a:ln w="28575" cap="rnd">
              <a:solidFill>
                <a:schemeClr val="accent1"/>
              </a:solidFill>
              <a:round/>
            </a:ln>
            <a:effectLst/>
          </c:spPr>
          <c:marker>
            <c:symbol val="none"/>
          </c:marker>
          <c:cat>
            <c:strRef>
              <c:f>'UK-Indonesia'!$A$3:$A$5</c:f>
              <c:strCache>
                <c:ptCount val="3"/>
                <c:pt idx="0">
                  <c:v>Month</c:v>
                </c:pt>
                <c:pt idx="1">
                  <c:v>Month</c:v>
                </c:pt>
                <c:pt idx="2">
                  <c:v>Month</c:v>
                </c:pt>
              </c:strCache>
            </c:strRef>
          </c:cat>
          <c:val>
            <c:numRef>
              <c:f>'UK-Indonesia'!$B$3:$B$5</c:f>
              <c:numCache>
                <c:formatCode>General</c:formatCode>
                <c:ptCount val="3"/>
                <c:pt idx="0">
                  <c:v>50</c:v>
                </c:pt>
                <c:pt idx="1">
                  <c:v>75</c:v>
                </c:pt>
                <c:pt idx="2">
                  <c:v>100</c:v>
                </c:pt>
              </c:numCache>
            </c:numRef>
          </c:val>
          <c:smooth val="0"/>
          <c:extLst>
            <c:ext xmlns:c16="http://schemas.microsoft.com/office/drawing/2014/chart" uri="{C3380CC4-5D6E-409C-BE32-E72D297353CC}">
              <c16:uniqueId val="{00000000-50EE-490D-890E-379624D6C507}"/>
            </c:ext>
          </c:extLst>
        </c:ser>
        <c:ser>
          <c:idx val="1"/>
          <c:order val="1"/>
          <c:tx>
            <c:strRef>
              <c:f>'UK-Indonesia'!$C$2</c:f>
              <c:strCache>
                <c:ptCount val="1"/>
                <c:pt idx="0">
                  <c:v>Auction Reserve Price</c:v>
                </c:pt>
              </c:strCache>
            </c:strRef>
          </c:tx>
          <c:spPr>
            <a:ln w="28575" cap="rnd">
              <a:solidFill>
                <a:schemeClr val="accent2"/>
              </a:solidFill>
              <a:round/>
            </a:ln>
            <a:effectLst/>
          </c:spPr>
          <c:marker>
            <c:symbol val="none"/>
          </c:marker>
          <c:cat>
            <c:strRef>
              <c:f>'UK-Indonesia'!$A$3:$A$5</c:f>
              <c:strCache>
                <c:ptCount val="3"/>
                <c:pt idx="0">
                  <c:v>Month</c:v>
                </c:pt>
                <c:pt idx="1">
                  <c:v>Month</c:v>
                </c:pt>
                <c:pt idx="2">
                  <c:v>Month</c:v>
                </c:pt>
              </c:strCache>
            </c:strRef>
          </c:cat>
          <c:val>
            <c:numRef>
              <c:f>'UK-Indonesia'!$C$3:$C$5</c:f>
              <c:numCache>
                <c:formatCode>General</c:formatCode>
                <c:ptCount val="3"/>
                <c:pt idx="0">
                  <c:v>22</c:v>
                </c:pt>
                <c:pt idx="1">
                  <c:v>22</c:v>
                </c:pt>
                <c:pt idx="2">
                  <c:v>22</c:v>
                </c:pt>
              </c:numCache>
            </c:numRef>
          </c:val>
          <c:smooth val="0"/>
          <c:extLst>
            <c:ext xmlns:c16="http://schemas.microsoft.com/office/drawing/2014/chart" uri="{C3380CC4-5D6E-409C-BE32-E72D297353CC}">
              <c16:uniqueId val="{00000001-50EE-490D-890E-379624D6C507}"/>
            </c:ext>
          </c:extLst>
        </c:ser>
        <c:dLbls>
          <c:showLegendKey val="0"/>
          <c:showVal val="0"/>
          <c:showCatName val="0"/>
          <c:showSerName val="0"/>
          <c:showPercent val="0"/>
          <c:showBubbleSize val="0"/>
        </c:dLbls>
        <c:smooth val="0"/>
        <c:axId val="1338085856"/>
        <c:axId val="1338088152"/>
      </c:lineChart>
      <c:catAx>
        <c:axId val="1338085856"/>
        <c:scaling>
          <c:orientation val="minMax"/>
        </c:scaling>
        <c:delete val="1"/>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GB" sz="1200"/>
                  <a:t>Time</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1338088152"/>
        <c:crosses val="autoZero"/>
        <c:auto val="1"/>
        <c:lblAlgn val="ctr"/>
        <c:lblOffset val="100"/>
        <c:noMultiLvlLbl val="0"/>
      </c:catAx>
      <c:valAx>
        <c:axId val="1338088152"/>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Price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1338085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955FF0-E4E2-4A82-99E9-32FD6FAC8306}" type="datetimeFigureOut">
              <a:rPr lang="en-GB" smtClean="0"/>
              <a:t>24/02/2022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8E78F9-AE38-4456-987C-5CA997FC53E4}" type="slidenum">
              <a:rPr lang="en-GB" smtClean="0"/>
              <a:t>‹#›</a:t>
            </a:fld>
            <a:endParaRPr lang="en-GB"/>
          </a:p>
        </p:txBody>
      </p:sp>
    </p:spTree>
    <p:extLst>
      <p:ext uri="{BB962C8B-B14F-4D97-AF65-F5344CB8AC3E}">
        <p14:creationId xmlns:p14="http://schemas.microsoft.com/office/powerpoint/2010/main" val="959675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r>
              <a:rPr lang="en-GB"/>
              <a:t>Cover style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988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0590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r>
              <a:rPr lang="en-GB"/>
              <a:t>Main slide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2847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r>
              <a:rPr lang="en-GB"/>
              <a:t>Main slide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2346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pPr algn="l" rtl="0" fontAlgn="base">
              <a:buFont typeface="Arial" panose="020B0604020202020204" pitchFamily="34" charset="0"/>
              <a:buNone/>
            </a:pPr>
            <a:endParaRPr lang="en-US" b="0" i="0">
              <a:solidFill>
                <a:srgbClr val="000000"/>
              </a:solidFill>
              <a:effectLst/>
              <a:latin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3268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r>
              <a:rPr lang="en-GB"/>
              <a:t>Main slide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6688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8346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4619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1338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0724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1233488"/>
            <a:ext cx="5922963" cy="3332162"/>
          </a:xfrm>
        </p:spPr>
      </p:sp>
      <p:sp>
        <p:nvSpPr>
          <p:cNvPr id="3" name="Notes Placeholder 2"/>
          <p:cNvSpPr>
            <a:spLocks noGrp="1"/>
          </p:cNvSpPr>
          <p:nvPr>
            <p:ph type="body" idx="1"/>
          </p:nvPr>
        </p:nvSpPr>
        <p:spPr/>
        <p:txBody>
          <a:bodyPr/>
          <a:lstStyle/>
          <a:p>
            <a:r>
              <a:rPr lang="en-GB"/>
              <a:t>Main slide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E919A-C258-4951-B460-E2B2A8FEF6D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5285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24/02/2022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4176296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24/02/2022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9476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7"/>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47"/>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24/02/2022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182074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35573-2FEE-41FC-A9D8-69E6A7D0C281}" type="datetimeFigureOut">
              <a:rPr lang="en-GB" smtClean="0"/>
              <a:t>24/02/2022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73312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835573-2FEE-41FC-A9D8-69E6A7D0C281}" type="datetimeFigureOut">
              <a:rPr lang="en-GB" smtClean="0"/>
              <a:t>24/02/2022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46168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835573-2FEE-41FC-A9D8-69E6A7D0C281}" type="datetimeFigureOut">
              <a:rPr lang="en-GB" smtClean="0"/>
              <a:t>24/02/2022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46772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835573-2FEE-41FC-A9D8-69E6A7D0C281}" type="datetimeFigureOut">
              <a:rPr lang="en-GB" smtClean="0"/>
              <a:t>24/02/2022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391780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835573-2FEE-41FC-A9D8-69E6A7D0C281}" type="datetimeFigureOut">
              <a:rPr lang="en-GB" smtClean="0"/>
              <a:t>24/02/2022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9644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35573-2FEE-41FC-A9D8-69E6A7D0C281}" type="datetimeFigureOut">
              <a:rPr lang="en-GB" smtClean="0"/>
              <a:t>24/02/2022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951266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4766733" y="273059"/>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6835573-2FEE-41FC-A9D8-69E6A7D0C281}" type="datetimeFigureOut">
              <a:rPr lang="en-GB" smtClean="0"/>
              <a:t>24/02/2022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466689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6835573-2FEE-41FC-A9D8-69E6A7D0C281}" type="datetimeFigureOut">
              <a:rPr lang="en-GB" smtClean="0"/>
              <a:t>24/02/2022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a:p>
        </p:txBody>
      </p:sp>
    </p:spTree>
    <p:extLst>
      <p:ext uri="{BB962C8B-B14F-4D97-AF65-F5344CB8AC3E}">
        <p14:creationId xmlns:p14="http://schemas.microsoft.com/office/powerpoint/2010/main" val="2549401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9"/>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6835573-2FEE-41FC-A9D8-69E6A7D0C281}" type="datetimeFigureOut">
              <a:rPr lang="en-GB" smtClean="0"/>
              <a:t>24/02/2022</a:t>
            </a:fld>
            <a:endParaRPr lang="en-GB"/>
          </a:p>
        </p:txBody>
      </p:sp>
      <p:sp>
        <p:nvSpPr>
          <p:cNvPr id="5" name="Footer Placeholder 4"/>
          <p:cNvSpPr>
            <a:spLocks noGrp="1"/>
          </p:cNvSpPr>
          <p:nvPr>
            <p:ph type="ftr" sz="quarter" idx="3"/>
          </p:nvPr>
        </p:nvSpPr>
        <p:spPr>
          <a:xfrm>
            <a:off x="4165600" y="6356359"/>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9"/>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23101-2CF2-4830-9078-CC565604177F}" type="slidenum">
              <a:rPr lang="en-GB" smtClean="0"/>
              <a:t>‹#›</a:t>
            </a:fld>
            <a:endParaRPr lang="en-GB"/>
          </a:p>
        </p:txBody>
      </p:sp>
    </p:spTree>
    <p:extLst>
      <p:ext uri="{BB962C8B-B14F-4D97-AF65-F5344CB8AC3E}">
        <p14:creationId xmlns:p14="http://schemas.microsoft.com/office/powerpoint/2010/main" val="378695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geraldine.satrebuisson@beis.gov.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a:xfrm>
            <a:off x="0" y="5905500"/>
            <a:ext cx="12192000" cy="952500"/>
          </a:xfrm>
          <a:prstGeom prst="rect">
            <a:avLst/>
          </a:prstGeom>
          <a:solidFill>
            <a:schemeClr val="accent1"/>
          </a:solidFill>
          <a:ln>
            <a:noFill/>
          </a:ln>
        </p:spPr>
        <p:txBody>
          <a:bodyPr/>
          <a:lstStyle/>
          <a:p>
            <a:endParaRPr lang="en-GB">
              <a:solidFill>
                <a:srgbClr val="004A7F"/>
              </a:solidFill>
              <a:latin typeface="Calibri"/>
            </a:endParaRPr>
          </a:p>
        </p:txBody>
      </p:sp>
      <p:sp>
        <p:nvSpPr>
          <p:cNvPr id="17" name="Title 1"/>
          <p:cNvSpPr>
            <a:spLocks noGrp="1"/>
          </p:cNvSpPr>
          <p:nvPr>
            <p:ph type="ctrTitle"/>
          </p:nvPr>
        </p:nvSpPr>
        <p:spPr>
          <a:xfrm>
            <a:off x="452582" y="2131988"/>
            <a:ext cx="11510359" cy="1602730"/>
          </a:xfrm>
          <a:prstGeom prst="rect">
            <a:avLst/>
          </a:prstGeom>
        </p:spPr>
        <p:txBody>
          <a:bodyPr anchor="t">
            <a:noAutofit/>
          </a:bodyPr>
          <a:lstStyle>
            <a:lvl1pPr algn="l">
              <a:defRPr sz="5000"/>
            </a:lvl1pPr>
          </a:lstStyle>
          <a:p>
            <a:pPr algn="ctr"/>
            <a:r>
              <a:rPr lang="en-US" sz="4400">
                <a:solidFill>
                  <a:schemeClr val="accent1"/>
                </a:solidFill>
                <a:latin typeface="Arial" panose="020B0604020202020204" pitchFamily="34" charset="0"/>
                <a:cs typeface="Arial" panose="020B0604020202020204" pitchFamily="34" charset="0"/>
              </a:rPr>
              <a:t>UK Emissions Trading Scheme (UK ETS)</a:t>
            </a:r>
            <a:br>
              <a:rPr lang="en-US" sz="4400">
                <a:solidFill>
                  <a:schemeClr val="accent1"/>
                </a:solidFill>
                <a:latin typeface="Arial" panose="020B0604020202020204" pitchFamily="34" charset="0"/>
                <a:cs typeface="Arial" panose="020B0604020202020204" pitchFamily="34" charset="0"/>
              </a:rPr>
            </a:br>
            <a:r>
              <a:rPr lang="en-US" sz="4400">
                <a:solidFill>
                  <a:schemeClr val="accent1"/>
                </a:solidFill>
                <a:latin typeface="Arial" panose="020B0604020202020204" pitchFamily="34" charset="0"/>
                <a:cs typeface="Arial" panose="020B0604020202020204" pitchFamily="34" charset="0"/>
              </a:rPr>
              <a:t>Cost Containment Mechanism</a:t>
            </a:r>
            <a:br>
              <a:rPr lang="en-US" sz="4400">
                <a:solidFill>
                  <a:schemeClr val="accent1"/>
                </a:solidFill>
                <a:latin typeface="Arial" panose="020B0604020202020204" pitchFamily="34" charset="0"/>
                <a:cs typeface="Arial" panose="020B0604020202020204" pitchFamily="34" charset="0"/>
              </a:rPr>
            </a:br>
            <a:endParaRPr lang="en-GB" sz="4400">
              <a:solidFill>
                <a:schemeClr val="accent1"/>
              </a:solidFill>
              <a:latin typeface="Arial" panose="020B0604020202020204" pitchFamily="34" charset="0"/>
              <a:cs typeface="Arial" panose="020B0604020202020204" pitchFamily="34" charset="0"/>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15963" y="6063896"/>
            <a:ext cx="1196930" cy="635708"/>
          </a:xfrm>
          <a:prstGeom prst="rect">
            <a:avLst/>
          </a:prstGeom>
        </p:spPr>
      </p:pic>
      <p:sp>
        <p:nvSpPr>
          <p:cNvPr id="20" name="Subtitle 2"/>
          <p:cNvSpPr txBox="1">
            <a:spLocks/>
          </p:cNvSpPr>
          <p:nvPr/>
        </p:nvSpPr>
        <p:spPr>
          <a:xfrm>
            <a:off x="179107" y="6290874"/>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sp>
        <p:nvSpPr>
          <p:cNvPr id="6" name="Title 1">
            <a:extLst>
              <a:ext uri="{FF2B5EF4-FFF2-40B4-BE49-F238E27FC236}">
                <a16:creationId xmlns:a16="http://schemas.microsoft.com/office/drawing/2014/main" id="{25BE71D3-DBA1-4782-8521-37A12637DB40}"/>
              </a:ext>
            </a:extLst>
          </p:cNvPr>
          <p:cNvSpPr txBox="1">
            <a:spLocks/>
          </p:cNvSpPr>
          <p:nvPr/>
        </p:nvSpPr>
        <p:spPr>
          <a:xfrm>
            <a:off x="452581" y="3567750"/>
            <a:ext cx="11510359" cy="1602730"/>
          </a:xfrm>
          <a:prstGeom prst="rect">
            <a:avLst/>
          </a:prstGeom>
        </p:spPr>
        <p:txBody>
          <a:bodyPr vert="horz" lIns="91440" tIns="45720" rIns="91440" bIns="45720" rtlCol="0" anchor="t">
            <a:noAutofit/>
          </a:bodyPr>
          <a:lstStyle>
            <a:lvl1pPr algn="l" defTabSz="685783" rtl="0" eaLnBrk="1" latinLnBrk="0" hangingPunct="1">
              <a:spcBef>
                <a:spcPct val="0"/>
              </a:spcBef>
              <a:buNone/>
              <a:defRPr sz="5000" kern="1200">
                <a:solidFill>
                  <a:schemeClr val="tx1"/>
                </a:solidFill>
                <a:latin typeface="+mj-lt"/>
                <a:ea typeface="+mj-ea"/>
                <a:cs typeface="+mj-cs"/>
              </a:defRPr>
            </a:lvl1pPr>
          </a:lstStyle>
          <a:p>
            <a:pPr algn="ctr"/>
            <a:r>
              <a:rPr lang="en-US" sz="1800">
                <a:solidFill>
                  <a:schemeClr val="accent1"/>
                </a:solidFill>
                <a:latin typeface="Arial" panose="020B0604020202020204" pitchFamily="34" charset="0"/>
                <a:cs typeface="Arial" panose="020B0604020202020204" pitchFamily="34" charset="0"/>
              </a:rPr>
              <a:t>Dr Geraldine Satre Buisson </a:t>
            </a:r>
            <a:r>
              <a:rPr lang="en-US" sz="1800">
                <a:solidFill>
                  <a:schemeClr val="accent1"/>
                </a:solidFill>
                <a:latin typeface="Arial" panose="020B0604020202020204" pitchFamily="34" charset="0"/>
                <a:cs typeface="Arial" panose="020B0604020202020204" pitchFamily="34" charset="0"/>
                <a:hlinkClick r:id="rId4"/>
              </a:rPr>
              <a:t>geraldine.satrebuisson@beis.gov.uk </a:t>
            </a:r>
            <a:endParaRPr lang="en-GB" sz="180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9327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4223" y="5368295"/>
            <a:ext cx="918102" cy="487619"/>
          </a:xfrm>
          <a:prstGeom prst="rect">
            <a:avLst/>
          </a:prstGeom>
        </p:spPr>
      </p:pic>
      <p:sp>
        <p:nvSpPr>
          <p:cNvPr id="16" name="Footer Placeholder 4"/>
          <p:cNvSpPr>
            <a:spLocks noGrp="1"/>
          </p:cNvSpPr>
          <p:nvPr>
            <p:ph type="ftr" sz="quarter" idx="11"/>
          </p:nvPr>
        </p:nvSpPr>
        <p:spPr>
          <a:xfrm>
            <a:off x="0" y="5949802"/>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13704" y="6108198"/>
            <a:ext cx="1196930" cy="635708"/>
          </a:xfrm>
          <a:prstGeom prst="rect">
            <a:avLst/>
          </a:prstGeom>
        </p:spPr>
      </p:pic>
      <p:sp>
        <p:nvSpPr>
          <p:cNvPr id="20" name="Subtitle 2"/>
          <p:cNvSpPr txBox="1">
            <a:spLocks/>
          </p:cNvSpPr>
          <p:nvPr/>
        </p:nvSpPr>
        <p:spPr>
          <a:xfrm>
            <a:off x="181366" y="6334537"/>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sp>
        <p:nvSpPr>
          <p:cNvPr id="13" name="TextBox 12"/>
          <p:cNvSpPr txBox="1"/>
          <p:nvPr/>
        </p:nvSpPr>
        <p:spPr>
          <a:xfrm>
            <a:off x="634796" y="922742"/>
            <a:ext cx="11042468" cy="5893921"/>
          </a:xfrm>
          <a:prstGeom prst="rect">
            <a:avLst/>
          </a:prstGeom>
          <a:noFill/>
        </p:spPr>
        <p:txBody>
          <a:bodyPr wrap="square" rtlCol="0">
            <a:spAutoFit/>
          </a:bodyPr>
          <a:lstStyle/>
          <a:p>
            <a:r>
              <a:rPr lang="en-GB">
                <a:solidFill>
                  <a:srgbClr val="004A7F"/>
                </a:solidFill>
                <a:cs typeface="Arial" panose="020B0604020202020204" pitchFamily="34" charset="0"/>
              </a:rPr>
              <a:t>During the course of 2022 we are exploring opportunities to develop the UK ETS including: ​</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b="1">
                <a:solidFill>
                  <a:srgbClr val="004A7F"/>
                </a:solidFill>
                <a:cs typeface="Arial" panose="020B0604020202020204" pitchFamily="34" charset="0"/>
              </a:rPr>
              <a:t>Net Zero consistent cap </a:t>
            </a:r>
            <a:r>
              <a:rPr lang="en-GB">
                <a:solidFill>
                  <a:srgbClr val="004A7F"/>
                </a:solidFill>
                <a:cs typeface="Arial" panose="020B0604020202020204" pitchFamily="34" charset="0"/>
              </a:rPr>
              <a:t>– the ETS will play a key role in contributing to UK net-zero goal. A consultation will be launched in the coming months, following CCC advice, to ensure alignment with our net zero commitments by January 2024.</a:t>
            </a:r>
          </a:p>
          <a:p>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b="1">
                <a:solidFill>
                  <a:srgbClr val="004A7F"/>
                </a:solidFill>
                <a:cs typeface="Arial" panose="020B0604020202020204" pitchFamily="34" charset="0"/>
              </a:rPr>
              <a:t>Free Allocation review </a:t>
            </a:r>
            <a:r>
              <a:rPr lang="en-GB">
                <a:solidFill>
                  <a:srgbClr val="004A7F"/>
                </a:solidFill>
                <a:cs typeface="Arial" panose="020B0604020202020204" pitchFamily="34" charset="0"/>
              </a:rPr>
              <a:t>– to review possible future changes to take a fair, proportionate and considered approach to potential improvements. A call for evidence was published on 17 March 2021 and a consultation will follow in 2022.</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b="1">
                <a:solidFill>
                  <a:srgbClr val="004A7F"/>
                </a:solidFill>
                <a:cs typeface="Arial" panose="020B0604020202020204" pitchFamily="34" charset="0"/>
              </a:rPr>
              <a:t>Aviation - </a:t>
            </a:r>
            <a:r>
              <a:rPr lang="en-GB">
                <a:solidFill>
                  <a:srgbClr val="004A7F"/>
                </a:solidFill>
                <a:cs typeface="Arial" panose="020B0604020202020204" pitchFamily="34" charset="0"/>
              </a:rPr>
              <a:t>A review to determine how the </a:t>
            </a:r>
            <a:r>
              <a:rPr lang="en-GB" b="1">
                <a:solidFill>
                  <a:srgbClr val="004A7F"/>
                </a:solidFill>
                <a:cs typeface="Arial" panose="020B0604020202020204" pitchFamily="34" charset="0"/>
              </a:rPr>
              <a:t>Carbon Offsetting and Reduction Scheme for International Aviation </a:t>
            </a:r>
            <a:r>
              <a:rPr lang="en-GB">
                <a:solidFill>
                  <a:srgbClr val="004A7F"/>
                </a:solidFill>
                <a:cs typeface="Arial" panose="020B0604020202020204" pitchFamily="34" charset="0"/>
              </a:rPr>
              <a:t>(CORSIA) should interact with the UK ETS​.</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b="1">
                <a:solidFill>
                  <a:srgbClr val="004A7F"/>
                </a:solidFill>
                <a:cs typeface="Arial" panose="020B0604020202020204" pitchFamily="34" charset="0"/>
              </a:rPr>
              <a:t>Scope – </a:t>
            </a:r>
            <a:r>
              <a:rPr lang="en-GB">
                <a:solidFill>
                  <a:srgbClr val="004A7F"/>
                </a:solidFill>
                <a:cs typeface="Arial" panose="020B0604020202020204" pitchFamily="34" charset="0"/>
              </a:rPr>
              <a:t>We have committed to explore </a:t>
            </a:r>
            <a:r>
              <a:rPr lang="en-GB" b="1">
                <a:solidFill>
                  <a:srgbClr val="004A7F"/>
                </a:solidFill>
                <a:cs typeface="Arial" panose="020B0604020202020204" pitchFamily="34" charset="0"/>
              </a:rPr>
              <a:t>expanding </a:t>
            </a:r>
            <a:r>
              <a:rPr lang="en-GB">
                <a:solidFill>
                  <a:srgbClr val="004A7F"/>
                </a:solidFill>
                <a:cs typeface="Arial" panose="020B0604020202020204" pitchFamily="34" charset="0"/>
              </a:rPr>
              <a:t>the UK ETS to the two-thirds of uncovered emissions, including how the UK ETS could incentivise greenhouse gas removal technologies.</a:t>
            </a:r>
          </a:p>
          <a:p>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b="1">
                <a:solidFill>
                  <a:srgbClr val="004A7F"/>
                </a:solidFill>
                <a:cs typeface="Arial"/>
              </a:rPr>
              <a:t>Cooperation - </a:t>
            </a:r>
            <a:r>
              <a:rPr lang="en-GB">
                <a:solidFill>
                  <a:srgbClr val="004A7F"/>
                </a:solidFill>
                <a:cs typeface="Arial"/>
              </a:rPr>
              <a:t>Now we have launched the UK ETS, we are interested to work with other systems globally, to see if there are areas where we can usefully exchange information or have forms of practical cooperation.</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endParaRPr lang="en-GB">
              <a:solidFill>
                <a:schemeClr val="accent2"/>
              </a:solidFill>
              <a:cs typeface="Arial" panose="020B0604020202020204" pitchFamily="34" charset="0"/>
            </a:endParaRPr>
          </a:p>
          <a:p>
            <a:endParaRPr lang="en-GB" sz="1700" b="1">
              <a:solidFill>
                <a:schemeClr val="accent2"/>
              </a:solidFill>
              <a:cs typeface="Arial" panose="020B0604020202020204" pitchFamily="34" charset="0"/>
            </a:endParaRPr>
          </a:p>
        </p:txBody>
      </p:sp>
      <p:sp>
        <p:nvSpPr>
          <p:cNvPr id="9" name="Rectangle 8">
            <a:extLst>
              <a:ext uri="{FF2B5EF4-FFF2-40B4-BE49-F238E27FC236}">
                <a16:creationId xmlns:a16="http://schemas.microsoft.com/office/drawing/2014/main" id="{6BA82F4D-4FF4-49C7-A153-867A76270A65}"/>
              </a:ext>
            </a:extLst>
          </p:cNvPr>
          <p:cNvSpPr/>
          <p:nvPr/>
        </p:nvSpPr>
        <p:spPr>
          <a:xfrm>
            <a:off x="3548121" y="371627"/>
            <a:ext cx="6034418" cy="600164"/>
          </a:xfrm>
          <a:prstGeom prst="rect">
            <a:avLst/>
          </a:prstGeom>
        </p:spPr>
        <p:txBody>
          <a:bodyPr wrap="square">
            <a:spAutoFit/>
          </a:bodyPr>
          <a:lstStyle/>
          <a:p>
            <a:r>
              <a:rPr lang="en-GB" sz="3300">
                <a:latin typeface="Calibri" panose="020F0502020204030204" pitchFamily="34" charset="0"/>
                <a:cs typeface="Calibri" panose="020F0502020204030204" pitchFamily="34" charset="0"/>
              </a:rPr>
              <a:t>UK ETS Policy Development</a:t>
            </a:r>
          </a:p>
        </p:txBody>
      </p:sp>
      <p:pic>
        <p:nvPicPr>
          <p:cNvPr id="11" name="Graphic 10" descr="Factory">
            <a:extLst>
              <a:ext uri="{FF2B5EF4-FFF2-40B4-BE49-F238E27FC236}">
                <a16:creationId xmlns:a16="http://schemas.microsoft.com/office/drawing/2014/main" id="{62ED86D0-4E74-4406-BC6D-AF2228D9882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84846" y="167064"/>
            <a:ext cx="947419" cy="755678"/>
          </a:xfrm>
          <a:prstGeom prst="rect">
            <a:avLst/>
          </a:prstGeom>
        </p:spPr>
      </p:pic>
    </p:spTree>
    <p:extLst>
      <p:ext uri="{BB962C8B-B14F-4D97-AF65-F5344CB8AC3E}">
        <p14:creationId xmlns:p14="http://schemas.microsoft.com/office/powerpoint/2010/main" val="3284770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4223" y="5368295"/>
            <a:ext cx="918102" cy="487619"/>
          </a:xfrm>
          <a:prstGeom prst="rect">
            <a:avLst/>
          </a:prstGeom>
        </p:spPr>
      </p:pic>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sp>
        <p:nvSpPr>
          <p:cNvPr id="5" name="Rectangle 4"/>
          <p:cNvSpPr/>
          <p:nvPr/>
        </p:nvSpPr>
        <p:spPr>
          <a:xfrm>
            <a:off x="3942259" y="428212"/>
            <a:ext cx="6572709" cy="600164"/>
          </a:xfrm>
          <a:prstGeom prst="rect">
            <a:avLst/>
          </a:prstGeom>
        </p:spPr>
        <p:txBody>
          <a:bodyPr wrap="square">
            <a:spAutoFit/>
          </a:bodyPr>
          <a:lstStyle/>
          <a:p>
            <a:r>
              <a:rPr lang="en-GB" sz="3300">
                <a:latin typeface="+mj-lt"/>
                <a:cs typeface="Arial" panose="020B0604020202020204" pitchFamily="34" charset="0"/>
              </a:rPr>
              <a:t>UK ETS Operation: Governance</a:t>
            </a:r>
          </a:p>
        </p:txBody>
      </p:sp>
      <p:pic>
        <p:nvPicPr>
          <p:cNvPr id="9" name="Graphic 8" descr="Factory">
            <a:extLst>
              <a:ext uri="{FF2B5EF4-FFF2-40B4-BE49-F238E27FC236}">
                <a16:creationId xmlns:a16="http://schemas.microsoft.com/office/drawing/2014/main" id="{092AFBB6-3682-4571-BE8D-A344BDD8F7F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72622" y="248585"/>
            <a:ext cx="947419" cy="755678"/>
          </a:xfrm>
          <a:prstGeom prst="rect">
            <a:avLst/>
          </a:prstGeom>
        </p:spPr>
      </p:pic>
      <p:sp>
        <p:nvSpPr>
          <p:cNvPr id="10" name="TextBox 9">
            <a:extLst>
              <a:ext uri="{FF2B5EF4-FFF2-40B4-BE49-F238E27FC236}">
                <a16:creationId xmlns:a16="http://schemas.microsoft.com/office/drawing/2014/main" id="{B41CEBA7-F69C-4B19-A41E-9B541363BBF3}"/>
              </a:ext>
            </a:extLst>
          </p:cNvPr>
          <p:cNvSpPr txBox="1"/>
          <p:nvPr/>
        </p:nvSpPr>
        <p:spPr>
          <a:xfrm>
            <a:off x="391934" y="1933300"/>
            <a:ext cx="7916091" cy="4524315"/>
          </a:xfrm>
          <a:prstGeom prst="rect">
            <a:avLst/>
          </a:prstGeom>
          <a:noFill/>
        </p:spPr>
        <p:txBody>
          <a:bodyPr wrap="square" rtlCol="0">
            <a:spAutoFit/>
          </a:bodyPr>
          <a:lstStyle/>
          <a:p>
            <a:pPr marL="285750" indent="-285750">
              <a:buFont typeface="Arial" panose="020B0604020202020204" pitchFamily="34" charset="0"/>
              <a:buChar char="•"/>
            </a:pPr>
            <a:r>
              <a:rPr lang="en-GB">
                <a:solidFill>
                  <a:srgbClr val="004A7F"/>
                </a:solidFill>
                <a:cs typeface="Arial" panose="020B0604020202020204" pitchFamily="34" charset="0"/>
              </a:rPr>
              <a:t>Except for decisions of key strategic importance, </a:t>
            </a:r>
            <a:r>
              <a:rPr lang="en-GB" b="1">
                <a:solidFill>
                  <a:srgbClr val="004A7F"/>
                </a:solidFill>
                <a:cs typeface="Arial" panose="020B0604020202020204" pitchFamily="34" charset="0"/>
              </a:rPr>
              <a:t>decisions and activities are delegated by Ministers</a:t>
            </a:r>
            <a:r>
              <a:rPr lang="en-GB">
                <a:solidFill>
                  <a:srgbClr val="004A7F"/>
                </a:solidFill>
                <a:cs typeface="Arial" panose="020B0604020202020204" pitchFamily="34" charset="0"/>
              </a:rPr>
              <a:t> to the appropriate level of the Authority.</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a:solidFill>
                  <a:srgbClr val="004A7F"/>
                </a:solidFill>
                <a:cs typeface="Arial" panose="020B0604020202020204" pitchFamily="34" charset="0"/>
              </a:rPr>
              <a:t>These decisions and activities are set out in </a:t>
            </a:r>
            <a:r>
              <a:rPr lang="en-GB" b="1">
                <a:solidFill>
                  <a:srgbClr val="004A7F"/>
                </a:solidFill>
                <a:cs typeface="Arial" panose="020B0604020202020204" pitchFamily="34" charset="0"/>
              </a:rPr>
              <a:t>the Authority Workplan</a:t>
            </a:r>
            <a:r>
              <a:rPr lang="en-GB">
                <a:solidFill>
                  <a:srgbClr val="004A7F"/>
                </a:solidFill>
                <a:cs typeface="Arial" panose="020B0604020202020204" pitchFamily="34" charset="0"/>
              </a:rPr>
              <a:t>, which is agreed annually by the Senior Official Level Working Group (A2)</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a:solidFill>
                  <a:srgbClr val="004A7F"/>
                </a:solidFill>
                <a:cs typeface="Arial" panose="020B0604020202020204" pitchFamily="34" charset="0"/>
              </a:rPr>
              <a:t>There are differing </a:t>
            </a:r>
            <a:r>
              <a:rPr lang="en-GB" b="1">
                <a:solidFill>
                  <a:srgbClr val="004A7F"/>
                </a:solidFill>
                <a:cs typeface="Arial" panose="020B0604020202020204" pitchFamily="34" charset="0"/>
              </a:rPr>
              <a:t>joint working groups</a:t>
            </a:r>
            <a:r>
              <a:rPr lang="en-GB">
                <a:solidFill>
                  <a:srgbClr val="004A7F"/>
                </a:solidFill>
                <a:cs typeface="Arial" panose="020B0604020202020204" pitchFamily="34" charset="0"/>
              </a:rPr>
              <a:t> (A1) focussed on different aspects of the scheme e.g. policy and legislation, operations, technical solutions, communications, etc. </a:t>
            </a:r>
          </a:p>
          <a:p>
            <a:pPr marL="285750" indent="-285750">
              <a:buFont typeface="Arial" panose="020B0604020202020204" pitchFamily="34" charset="0"/>
              <a:buChar char="•"/>
            </a:pPr>
            <a:endParaRPr lang="en-GB">
              <a:solidFill>
                <a:srgbClr val="004A7F"/>
              </a:solidFill>
              <a:cs typeface="Arial" panose="020B0604020202020204" pitchFamily="34" charset="0"/>
            </a:endParaRPr>
          </a:p>
          <a:p>
            <a:pPr marL="285750" indent="-285750">
              <a:buFont typeface="Arial" panose="020B0604020202020204" pitchFamily="34" charset="0"/>
              <a:buChar char="•"/>
            </a:pPr>
            <a:r>
              <a:rPr lang="en-GB">
                <a:solidFill>
                  <a:srgbClr val="004A7F"/>
                </a:solidFill>
                <a:cs typeface="Arial" panose="020B0604020202020204" pitchFamily="34" charset="0"/>
              </a:rPr>
              <a:t>The </a:t>
            </a:r>
            <a:r>
              <a:rPr lang="en-GB" b="1">
                <a:solidFill>
                  <a:srgbClr val="004A7F"/>
                </a:solidFill>
                <a:cs typeface="Arial" panose="020B0604020202020204" pitchFamily="34" charset="0"/>
              </a:rPr>
              <a:t>Resource Pool </a:t>
            </a:r>
            <a:r>
              <a:rPr lang="en-GB">
                <a:solidFill>
                  <a:srgbClr val="004A7F"/>
                </a:solidFill>
                <a:cs typeface="Arial" panose="020B0604020202020204" pitchFamily="34" charset="0"/>
              </a:rPr>
              <a:t>carry out the day-to-day activities needed for operating the scheme. Each member of the pool has a clearly defined role and responsibilities, to help ensure clear paths of accountability and effective performance.</a:t>
            </a:r>
          </a:p>
          <a:p>
            <a:endParaRPr lang="en-GB">
              <a:solidFill>
                <a:schemeClr val="accent2"/>
              </a:solidFill>
              <a:cs typeface="Arial" panose="020B0604020202020204" pitchFamily="34" charset="0"/>
            </a:endParaRPr>
          </a:p>
          <a:p>
            <a:endParaRPr lang="en-GB">
              <a:solidFill>
                <a:schemeClr val="accent2"/>
              </a:solidFill>
              <a:cs typeface="Arial" panose="020B0604020202020204" pitchFamily="34" charset="0"/>
            </a:endParaRPr>
          </a:p>
        </p:txBody>
      </p:sp>
      <p:grpSp>
        <p:nvGrpSpPr>
          <p:cNvPr id="11" name="Group 10">
            <a:extLst>
              <a:ext uri="{FF2B5EF4-FFF2-40B4-BE49-F238E27FC236}">
                <a16:creationId xmlns:a16="http://schemas.microsoft.com/office/drawing/2014/main" id="{F1B8DEF3-D835-4D44-A15C-0AC75EED0AD7}"/>
              </a:ext>
            </a:extLst>
          </p:cNvPr>
          <p:cNvGrpSpPr/>
          <p:nvPr/>
        </p:nvGrpSpPr>
        <p:grpSpPr>
          <a:xfrm>
            <a:off x="8458201" y="1572188"/>
            <a:ext cx="3271001" cy="4036548"/>
            <a:chOff x="6121753" y="1602261"/>
            <a:chExt cx="1751028" cy="2158024"/>
          </a:xfrm>
        </p:grpSpPr>
        <p:pic>
          <p:nvPicPr>
            <p:cNvPr id="12" name="Picture 11">
              <a:extLst>
                <a:ext uri="{FF2B5EF4-FFF2-40B4-BE49-F238E27FC236}">
                  <a16:creationId xmlns:a16="http://schemas.microsoft.com/office/drawing/2014/main" id="{F13C08EC-EE07-473A-98D5-F565B6D4BFF5}"/>
                </a:ext>
              </a:extLst>
            </p:cNvPr>
            <p:cNvPicPr>
              <a:picLocks noChangeAspect="1"/>
            </p:cNvPicPr>
            <p:nvPr/>
          </p:nvPicPr>
          <p:blipFill>
            <a:blip r:embed="rId7"/>
            <a:stretch>
              <a:fillRect/>
            </a:stretch>
          </p:blipFill>
          <p:spPr>
            <a:xfrm>
              <a:off x="6121753" y="1602261"/>
              <a:ext cx="1642764" cy="1433606"/>
            </a:xfrm>
            <a:prstGeom prst="rect">
              <a:avLst/>
            </a:prstGeom>
          </p:spPr>
        </p:pic>
        <p:sp>
          <p:nvSpPr>
            <p:cNvPr id="13" name="Rectangle: Rounded Corners 12">
              <a:extLst>
                <a:ext uri="{FF2B5EF4-FFF2-40B4-BE49-F238E27FC236}">
                  <a16:creationId xmlns:a16="http://schemas.microsoft.com/office/drawing/2014/main" id="{78CCAFDE-511D-445B-B130-7CB908451716}"/>
                </a:ext>
              </a:extLst>
            </p:cNvPr>
            <p:cNvSpPr/>
            <p:nvPr/>
          </p:nvSpPr>
          <p:spPr>
            <a:xfrm>
              <a:off x="6121753" y="3404251"/>
              <a:ext cx="1715304" cy="356034"/>
            </a:xfrm>
            <a:prstGeom prst="round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1200" b="1">
                  <a:solidFill>
                    <a:schemeClr val="bg1"/>
                  </a:solidFill>
                </a:rPr>
                <a:t>Resource Pool</a:t>
              </a:r>
            </a:p>
          </p:txBody>
        </p:sp>
        <p:cxnSp>
          <p:nvCxnSpPr>
            <p:cNvPr id="14" name="Straight Arrow Connector 13">
              <a:extLst>
                <a:ext uri="{FF2B5EF4-FFF2-40B4-BE49-F238E27FC236}">
                  <a16:creationId xmlns:a16="http://schemas.microsoft.com/office/drawing/2014/main" id="{9FA3FC0F-C4A5-40F9-956A-E228ED1CAA7E}"/>
                </a:ext>
              </a:extLst>
            </p:cNvPr>
            <p:cNvCxnSpPr>
              <a:cxnSpLocks/>
            </p:cNvCxnSpPr>
            <p:nvPr/>
          </p:nvCxnSpPr>
          <p:spPr>
            <a:xfrm flipV="1">
              <a:off x="7269365" y="3035867"/>
              <a:ext cx="0" cy="368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669BBB5-08BE-46A0-AA3E-4981F8572C53}"/>
                </a:ext>
              </a:extLst>
            </p:cNvPr>
            <p:cNvCxnSpPr>
              <a:cxnSpLocks/>
            </p:cNvCxnSpPr>
            <p:nvPr/>
          </p:nvCxnSpPr>
          <p:spPr>
            <a:xfrm>
              <a:off x="6377825" y="3035867"/>
              <a:ext cx="0" cy="3712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F6F3700-82FF-448C-9477-600C931BE98E}"/>
                </a:ext>
              </a:extLst>
            </p:cNvPr>
            <p:cNvSpPr txBox="1"/>
            <p:nvPr/>
          </p:nvSpPr>
          <p:spPr>
            <a:xfrm>
              <a:off x="6354673" y="3052285"/>
              <a:ext cx="624834" cy="302694"/>
            </a:xfrm>
            <a:prstGeom prst="rect">
              <a:avLst/>
            </a:prstGeom>
            <a:noFill/>
          </p:spPr>
          <p:txBody>
            <a:bodyPr wrap="none" rtlCol="0">
              <a:noAutofit/>
            </a:bodyPr>
            <a:lstStyle/>
            <a:p>
              <a:r>
                <a:rPr lang="en-GB" sz="1050" b="1"/>
                <a:t>Delegation and </a:t>
              </a:r>
            </a:p>
            <a:p>
              <a:r>
                <a:rPr lang="en-GB" sz="1050" b="1"/>
                <a:t>conditions</a:t>
              </a:r>
            </a:p>
          </p:txBody>
        </p:sp>
        <p:sp>
          <p:nvSpPr>
            <p:cNvPr id="18" name="TextBox 17">
              <a:extLst>
                <a:ext uri="{FF2B5EF4-FFF2-40B4-BE49-F238E27FC236}">
                  <a16:creationId xmlns:a16="http://schemas.microsoft.com/office/drawing/2014/main" id="{7D5AF959-5036-402B-B0BA-30430253F27C}"/>
                </a:ext>
              </a:extLst>
            </p:cNvPr>
            <p:cNvSpPr txBox="1"/>
            <p:nvPr/>
          </p:nvSpPr>
          <p:spPr>
            <a:xfrm>
              <a:off x="7247947" y="3176252"/>
              <a:ext cx="624834" cy="302694"/>
            </a:xfrm>
            <a:prstGeom prst="rect">
              <a:avLst/>
            </a:prstGeom>
            <a:noFill/>
          </p:spPr>
          <p:txBody>
            <a:bodyPr wrap="none" rtlCol="0">
              <a:noAutofit/>
            </a:bodyPr>
            <a:lstStyle/>
            <a:p>
              <a:r>
                <a:rPr lang="en-GB" sz="1050" b="1"/>
                <a:t>Reporting and </a:t>
              </a:r>
            </a:p>
            <a:p>
              <a:r>
                <a:rPr lang="en-GB" sz="1050" b="1"/>
                <a:t>assurance</a:t>
              </a:r>
            </a:p>
          </p:txBody>
        </p:sp>
      </p:grpSp>
      <p:sp>
        <p:nvSpPr>
          <p:cNvPr id="2" name="TextBox 1">
            <a:extLst>
              <a:ext uri="{FF2B5EF4-FFF2-40B4-BE49-F238E27FC236}">
                <a16:creationId xmlns:a16="http://schemas.microsoft.com/office/drawing/2014/main" id="{31FBD84A-1849-4282-A8E6-B8C4F071533A}"/>
              </a:ext>
            </a:extLst>
          </p:cNvPr>
          <p:cNvSpPr txBox="1"/>
          <p:nvPr/>
        </p:nvSpPr>
        <p:spPr>
          <a:xfrm>
            <a:off x="449687" y="1150993"/>
            <a:ext cx="10681298" cy="646331"/>
          </a:xfrm>
          <a:prstGeom prst="rect">
            <a:avLst/>
          </a:prstGeom>
          <a:noFill/>
        </p:spPr>
        <p:txBody>
          <a:bodyPr wrap="square" rtlCol="0">
            <a:spAutoFit/>
          </a:bodyPr>
          <a:lstStyle/>
          <a:p>
            <a:r>
              <a:rPr lang="en-GB">
                <a:solidFill>
                  <a:srgbClr val="004A7F"/>
                </a:solidFill>
                <a:cs typeface="Arial" panose="020B0604020202020204" pitchFamily="34" charset="0"/>
              </a:rPr>
              <a:t>To ensure effective operation of the scheme, </a:t>
            </a:r>
            <a:r>
              <a:rPr lang="en-GB" b="1">
                <a:solidFill>
                  <a:srgbClr val="004A7F"/>
                </a:solidFill>
                <a:cs typeface="Arial" panose="020B0604020202020204" pitchFamily="34" charset="0"/>
              </a:rPr>
              <a:t>governance is based upon the “The Authority”</a:t>
            </a:r>
            <a:r>
              <a:rPr lang="en-GB">
                <a:solidFill>
                  <a:srgbClr val="004A7F"/>
                </a:solidFill>
                <a:cs typeface="Arial" panose="020B0604020202020204" pitchFamily="34" charset="0"/>
              </a:rPr>
              <a:t>,</a:t>
            </a:r>
            <a:r>
              <a:rPr lang="en-GB" b="1">
                <a:solidFill>
                  <a:srgbClr val="004A7F"/>
                </a:solidFill>
                <a:cs typeface="Arial" panose="020B0604020202020204" pitchFamily="34" charset="0"/>
              </a:rPr>
              <a:t> </a:t>
            </a:r>
            <a:r>
              <a:rPr lang="en-GB">
                <a:solidFill>
                  <a:srgbClr val="004A7F"/>
                </a:solidFill>
                <a:cs typeface="Arial" panose="020B0604020202020204" pitchFamily="34" charset="0"/>
              </a:rPr>
              <a:t>a three-tiered oversight and decision-making structure comprising UKG and the three devolved administrations.</a:t>
            </a:r>
          </a:p>
        </p:txBody>
      </p:sp>
    </p:spTree>
    <p:extLst>
      <p:ext uri="{BB962C8B-B14F-4D97-AF65-F5344CB8AC3E}">
        <p14:creationId xmlns:p14="http://schemas.microsoft.com/office/powerpoint/2010/main" val="261519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4223" y="5368295"/>
            <a:ext cx="918102" cy="487619"/>
          </a:xfrm>
          <a:prstGeom prst="rect">
            <a:avLst/>
          </a:prstGeom>
        </p:spPr>
      </p:pic>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a:p>
            <a:endParaRPr lang="en-GB" sz="1200">
              <a:solidFill>
                <a:srgbClr val="FFFFFF"/>
              </a:solidFill>
              <a:latin typeface="Arial"/>
              <a:cs typeface="Arial"/>
            </a:endParaRPr>
          </a:p>
          <a:p>
            <a:endParaRPr lang="en-GB" sz="1200">
              <a:solidFill>
                <a:srgbClr val="FFFFFF"/>
              </a:solidFill>
              <a:latin typeface="Arial"/>
              <a:cs typeface="Arial"/>
            </a:endParaRPr>
          </a:p>
        </p:txBody>
      </p:sp>
      <p:sp>
        <p:nvSpPr>
          <p:cNvPr id="5" name="Rectangle 4"/>
          <p:cNvSpPr/>
          <p:nvPr/>
        </p:nvSpPr>
        <p:spPr>
          <a:xfrm>
            <a:off x="2024180" y="432758"/>
            <a:ext cx="3663253" cy="600164"/>
          </a:xfrm>
          <a:prstGeom prst="rect">
            <a:avLst/>
          </a:prstGeom>
        </p:spPr>
        <p:txBody>
          <a:bodyPr wrap="square">
            <a:spAutoFit/>
          </a:bodyPr>
          <a:lstStyle/>
          <a:p>
            <a:r>
              <a:rPr lang="en-GB" sz="3300">
                <a:latin typeface="+mj-lt"/>
                <a:cs typeface="Arial" panose="020B0604020202020204" pitchFamily="34" charset="0"/>
              </a:rPr>
              <a:t>Overview of UK ETS</a:t>
            </a:r>
          </a:p>
        </p:txBody>
      </p:sp>
      <p:sp>
        <p:nvSpPr>
          <p:cNvPr id="8" name="TextBox 7">
            <a:extLst>
              <a:ext uri="{FF2B5EF4-FFF2-40B4-BE49-F238E27FC236}">
                <a16:creationId xmlns:a16="http://schemas.microsoft.com/office/drawing/2014/main" id="{0AE3752F-3ABC-40AA-84FB-966697148AE7}"/>
              </a:ext>
            </a:extLst>
          </p:cNvPr>
          <p:cNvSpPr txBox="1"/>
          <p:nvPr/>
        </p:nvSpPr>
        <p:spPr>
          <a:xfrm>
            <a:off x="495555" y="1113559"/>
            <a:ext cx="11200890" cy="560153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endParaRPr lang="en-GB" sz="1900" b="0" i="0" u="none" strike="noStrike" baseline="0">
              <a:solidFill>
                <a:srgbClr val="004A7F"/>
              </a:solidFill>
              <a:latin typeface="SourceSansPro-Light"/>
            </a:endParaRPr>
          </a:p>
          <a:p>
            <a:pPr marL="285750" indent="-285750">
              <a:buFont typeface="Arial" panose="020B0604020202020204" pitchFamily="34" charset="0"/>
              <a:buChar char="•"/>
            </a:pPr>
            <a:r>
              <a:rPr lang="en-GB" sz="1900" b="0" i="0" u="none" strike="noStrike" baseline="0">
                <a:solidFill>
                  <a:srgbClr val="004A7F"/>
                </a:solidFill>
                <a:latin typeface="Calibri"/>
                <a:cs typeface="Calibri"/>
              </a:rPr>
              <a:t>In 2019 the UK was the first major economy to legislate for net-zero emissions, with a target of 2050.</a:t>
            </a:r>
            <a:r>
              <a:rPr lang="en-GB" sz="1900">
                <a:solidFill>
                  <a:srgbClr val="004A7F"/>
                </a:solidFill>
                <a:latin typeface="Calibri"/>
                <a:cs typeface="Calibri"/>
              </a:rPr>
              <a:t> </a:t>
            </a:r>
            <a:endParaRPr lang="en-GB" sz="1900" b="0" i="0" u="none" strike="noStrike" baseline="0">
              <a:solidFill>
                <a:srgbClr val="004A7F"/>
              </a:solidFill>
              <a:latin typeface="Calibri"/>
              <a:cs typeface="Calibri"/>
            </a:endParaRPr>
          </a:p>
          <a:p>
            <a:endParaRPr lang="en-GB" sz="1900" b="0" i="0" u="none" strike="noStrike" baseline="0">
              <a:solidFill>
                <a:srgbClr val="004A7F"/>
              </a:solidFill>
              <a:latin typeface="Calibri"/>
              <a:cs typeface="Calibri"/>
            </a:endParaRPr>
          </a:p>
          <a:p>
            <a:pPr marL="285750" indent="-285750">
              <a:buFont typeface="Arial" panose="020B0604020202020204" pitchFamily="34" charset="0"/>
              <a:buChar char="•"/>
            </a:pPr>
            <a:r>
              <a:rPr lang="en-GB" sz="1900">
                <a:solidFill>
                  <a:srgbClr val="004A7F"/>
                </a:solidFill>
                <a:cs typeface="Arial"/>
              </a:rPr>
              <a:t>The UK ETS was launched on </a:t>
            </a:r>
            <a:r>
              <a:rPr lang="en-GB" sz="1900" b="1">
                <a:solidFill>
                  <a:srgbClr val="004A7F"/>
                </a:solidFill>
                <a:cs typeface="Arial"/>
              </a:rPr>
              <a:t>1 January 2021 </a:t>
            </a:r>
            <a:r>
              <a:rPr lang="en-GB" sz="1900">
                <a:solidFill>
                  <a:srgbClr val="004A7F"/>
                </a:solidFill>
                <a:cs typeface="Arial"/>
              </a:rPr>
              <a:t>to replace the UK’s participation in the EU ETS. </a:t>
            </a:r>
            <a:r>
              <a:rPr lang="en-GB" sz="1900" b="0" i="0" u="none" strike="noStrike" baseline="0">
                <a:solidFill>
                  <a:srgbClr val="004A7F"/>
                </a:solidFill>
                <a:latin typeface="Calibri"/>
                <a:cs typeface="Calibri"/>
              </a:rPr>
              <a:t>The UK ETS will be among the first cap-and-trade markets aligned with net zero, and, in combination with other policy levers, will have a key role in achieving this goal.</a:t>
            </a:r>
          </a:p>
          <a:p>
            <a:pPr marL="285750" indent="-285750">
              <a:buFont typeface="Arial" panose="020B0604020202020204" pitchFamily="34" charset="0"/>
              <a:buChar char="•"/>
            </a:pPr>
            <a:endParaRPr lang="en-GB" sz="1900" b="0" i="0" u="none" strike="noStrike" baseline="0">
              <a:solidFill>
                <a:srgbClr val="004A7F"/>
              </a:solidFill>
              <a:latin typeface="Calibri"/>
              <a:cs typeface="Calibri"/>
            </a:endParaRPr>
          </a:p>
          <a:p>
            <a:pPr marL="285750" indent="-285750">
              <a:buFont typeface="Arial" panose="020B0604020202020204" pitchFamily="34" charset="0"/>
              <a:buChar char="•"/>
            </a:pPr>
            <a:r>
              <a:rPr lang="en-GB" sz="1900">
                <a:solidFill>
                  <a:srgbClr val="004A7F"/>
                </a:solidFill>
                <a:latin typeface="Calibri"/>
                <a:cs typeface="Arial"/>
              </a:rPr>
              <a:t>The UK ETS covers a</a:t>
            </a:r>
            <a:r>
              <a:rPr lang="en-GB" sz="1900">
                <a:solidFill>
                  <a:srgbClr val="004A7F"/>
                </a:solidFill>
                <a:cs typeface="Arial"/>
              </a:rPr>
              <a:t> third of UK emissions. Sectors covered are power, energy-intensive industries, and aviation (UK domestic and UK to EEA countries). Gases covered are carbon dioxide, nitrous oxide and </a:t>
            </a:r>
            <a:r>
              <a:rPr lang="en-GB" sz="1900" err="1">
                <a:solidFill>
                  <a:srgbClr val="004A7F"/>
                </a:solidFill>
                <a:cs typeface="Arial"/>
              </a:rPr>
              <a:t>PFCs.</a:t>
            </a:r>
            <a:endParaRPr lang="en-GB" sz="1900">
              <a:solidFill>
                <a:srgbClr val="004A7F"/>
              </a:solidFill>
              <a:cs typeface="Arial"/>
            </a:endParaRPr>
          </a:p>
          <a:p>
            <a:endParaRPr lang="en-GB" sz="1900">
              <a:solidFill>
                <a:srgbClr val="004A7F"/>
              </a:solidFill>
              <a:cs typeface="Arial" panose="020B0604020202020204" pitchFamily="34" charset="0"/>
            </a:endParaRPr>
          </a:p>
          <a:p>
            <a:pPr marL="285750" indent="-285750">
              <a:buFont typeface="Arial" panose="020B0604020202020204" pitchFamily="34" charset="0"/>
              <a:buChar char="•"/>
            </a:pPr>
            <a:r>
              <a:rPr lang="en-GB" sz="1900">
                <a:solidFill>
                  <a:srgbClr val="004A7F"/>
                </a:solidFill>
                <a:cs typeface="Arial"/>
              </a:rPr>
              <a:t>In addition to the UK ETS, power generators in Great Britain also  pay the </a:t>
            </a:r>
            <a:r>
              <a:rPr lang="en-GB" sz="1900" b="1">
                <a:solidFill>
                  <a:srgbClr val="004A7F"/>
                </a:solidFill>
                <a:cs typeface="Arial"/>
              </a:rPr>
              <a:t>Carbon Price Support </a:t>
            </a:r>
            <a:r>
              <a:rPr lang="en-GB" sz="1900">
                <a:solidFill>
                  <a:srgbClr val="004A7F"/>
                </a:solidFill>
                <a:cs typeface="Arial"/>
              </a:rPr>
              <a:t>which is currently £18/tonne. This is levied on top of the UK ETS allowance price to create the 'Carbon Price Floor’ for power generators. </a:t>
            </a:r>
          </a:p>
          <a:p>
            <a:pPr marL="285750" indent="-285750">
              <a:buFont typeface="Arial" panose="020B0604020202020204" pitchFamily="34" charset="0"/>
              <a:buChar char="•"/>
            </a:pPr>
            <a:endParaRPr lang="en-GB" sz="1900">
              <a:solidFill>
                <a:srgbClr val="004A7F"/>
              </a:solidFill>
              <a:cs typeface="Arial"/>
            </a:endParaRPr>
          </a:p>
          <a:p>
            <a:pPr marL="285750" indent="-285750">
              <a:buFont typeface="Arial" panose="020B0604020202020204" pitchFamily="34" charset="0"/>
              <a:buChar char="•"/>
            </a:pPr>
            <a:r>
              <a:rPr lang="en-GB" sz="1900">
                <a:effectLst/>
                <a:latin typeface="Calibri"/>
                <a:ea typeface="Calibri" panose="020F0502020204030204" pitchFamily="34" charset="0"/>
                <a:cs typeface="Times New Roman"/>
              </a:rPr>
              <a:t>Ahead of COP26, the UK published a comprehensive </a:t>
            </a:r>
            <a:r>
              <a:rPr lang="en-GB" sz="1900" b="1">
                <a:effectLst/>
                <a:latin typeface="Calibri"/>
                <a:ea typeface="Calibri" panose="020F0502020204030204" pitchFamily="34" charset="0"/>
                <a:cs typeface="Times New Roman"/>
              </a:rPr>
              <a:t>Net Zero Strategy</a:t>
            </a:r>
            <a:r>
              <a:rPr lang="en-GB" sz="1900">
                <a:effectLst/>
                <a:latin typeface="Calibri"/>
                <a:ea typeface="Calibri" panose="020F0502020204030204" pitchFamily="34" charset="0"/>
                <a:cs typeface="Times New Roman"/>
              </a:rPr>
              <a:t>, which constituted the UK’s revised Long-Term Low Emission Development Strategy to the UNFCCC.</a:t>
            </a:r>
          </a:p>
          <a:p>
            <a:pPr marL="285750" indent="-285750">
              <a:buFont typeface="Arial" panose="020B0604020202020204" pitchFamily="34" charset="0"/>
              <a:buChar char="•"/>
            </a:pPr>
            <a:endParaRPr lang="en-GB" sz="1800">
              <a:solidFill>
                <a:srgbClr val="004A7F"/>
              </a:solidFill>
              <a:cs typeface="Arial"/>
            </a:endParaRPr>
          </a:p>
          <a:p>
            <a:pPr marL="285750" indent="-285750">
              <a:buFont typeface="Arial" panose="020B0604020202020204" pitchFamily="34" charset="0"/>
              <a:buChar char="•"/>
            </a:pPr>
            <a:endParaRPr lang="en-GB" sz="1800">
              <a:solidFill>
                <a:schemeClr val="accent2"/>
              </a:solidFill>
              <a:cs typeface="Arial" panose="020B0604020202020204" pitchFamily="34" charset="0"/>
            </a:endParaRPr>
          </a:p>
          <a:p>
            <a:pPr marL="285750" indent="-285750">
              <a:buFont typeface="Arial" panose="020B0604020202020204" pitchFamily="34" charset="0"/>
              <a:buChar char="•"/>
            </a:pPr>
            <a:endParaRPr lang="en-GB">
              <a:solidFill>
                <a:schemeClr val="accent1"/>
              </a:solidFill>
              <a:cs typeface="Arial"/>
            </a:endParaRPr>
          </a:p>
        </p:txBody>
      </p:sp>
      <p:pic>
        <p:nvPicPr>
          <p:cNvPr id="10" name="Graphic 9" descr="Factory">
            <a:extLst>
              <a:ext uri="{FF2B5EF4-FFF2-40B4-BE49-F238E27FC236}">
                <a16:creationId xmlns:a16="http://schemas.microsoft.com/office/drawing/2014/main" id="{AF50C642-F45A-4D61-8AA0-F37CDB738AA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76761" y="277244"/>
            <a:ext cx="947419" cy="755678"/>
          </a:xfrm>
          <a:prstGeom prst="rect">
            <a:avLst/>
          </a:prstGeom>
        </p:spPr>
      </p:pic>
    </p:spTree>
    <p:extLst>
      <p:ext uri="{BB962C8B-B14F-4D97-AF65-F5344CB8AC3E}">
        <p14:creationId xmlns:p14="http://schemas.microsoft.com/office/powerpoint/2010/main" val="1448841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p>
          <a:p>
            <a:endParaRPr lang="en-GB" sz="1200">
              <a:solidFill>
                <a:srgbClr val="FFFFFF"/>
              </a:solidFill>
              <a:latin typeface="Arial"/>
              <a:cs typeface="Arial"/>
            </a:endParaRPr>
          </a:p>
        </p:txBody>
      </p:sp>
      <p:sp>
        <p:nvSpPr>
          <p:cNvPr id="5" name="Rectangle 4"/>
          <p:cNvSpPr/>
          <p:nvPr/>
        </p:nvSpPr>
        <p:spPr>
          <a:xfrm>
            <a:off x="1953928" y="401922"/>
            <a:ext cx="10065414" cy="1107996"/>
          </a:xfrm>
          <a:prstGeom prst="rect">
            <a:avLst/>
          </a:prstGeom>
        </p:spPr>
        <p:txBody>
          <a:bodyPr wrap="square">
            <a:spAutoFit/>
          </a:bodyPr>
          <a:lstStyle/>
          <a:p>
            <a:r>
              <a:rPr lang="en-GB" sz="3300">
                <a:latin typeface="+mj-lt"/>
                <a:cs typeface="Arial" panose="020B0604020202020204" pitchFamily="34" charset="0"/>
              </a:rPr>
              <a:t>Market Stability Mechanisms: Auction Reserve Price and Cost Containment Mechanism</a:t>
            </a:r>
          </a:p>
        </p:txBody>
      </p:sp>
      <p:pic>
        <p:nvPicPr>
          <p:cNvPr id="9" name="Graphic 8" descr="Factory">
            <a:extLst>
              <a:ext uri="{FF2B5EF4-FFF2-40B4-BE49-F238E27FC236}">
                <a16:creationId xmlns:a16="http://schemas.microsoft.com/office/drawing/2014/main" id="{092AFBB6-3682-4571-BE8D-A344BDD8F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6761" y="277244"/>
            <a:ext cx="947419" cy="755678"/>
          </a:xfrm>
          <a:prstGeom prst="rect">
            <a:avLst/>
          </a:prstGeom>
        </p:spPr>
      </p:pic>
      <p:sp>
        <p:nvSpPr>
          <p:cNvPr id="11" name="TextBox 10">
            <a:extLst>
              <a:ext uri="{FF2B5EF4-FFF2-40B4-BE49-F238E27FC236}">
                <a16:creationId xmlns:a16="http://schemas.microsoft.com/office/drawing/2014/main" id="{4954E0AE-5EC0-4280-A7F0-CDC43DA4FB41}"/>
              </a:ext>
            </a:extLst>
          </p:cNvPr>
          <p:cNvSpPr txBox="1"/>
          <p:nvPr/>
        </p:nvSpPr>
        <p:spPr>
          <a:xfrm>
            <a:off x="383078" y="1644625"/>
            <a:ext cx="5615895" cy="3555717"/>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r>
              <a:rPr lang="en-GB" sz="1900">
                <a:solidFill>
                  <a:srgbClr val="004A7F"/>
                </a:solidFill>
              </a:rPr>
              <a:t>There are two key market stability mechanisms in the UK ETS.</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900" b="1">
                <a:solidFill>
                  <a:srgbClr val="004A7F"/>
                </a:solidFill>
              </a:rPr>
              <a:t>Auction Reserve Price </a:t>
            </a:r>
            <a:r>
              <a:rPr lang="en-GB" sz="1900">
                <a:solidFill>
                  <a:srgbClr val="004A7F"/>
                </a:solidFill>
              </a:rPr>
              <a:t>which sets a minimum bid price at auctions of £22 (€26.35). Bids below this price are not accepted.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900" b="1">
                <a:solidFill>
                  <a:srgbClr val="004A7F"/>
                </a:solidFill>
              </a:rPr>
              <a:t>Cost Containment Mechanism </a:t>
            </a:r>
            <a:r>
              <a:rPr lang="en-GB" sz="1900">
                <a:solidFill>
                  <a:srgbClr val="004A7F"/>
                </a:solidFill>
              </a:rPr>
              <a:t>which provides the UK ETS Authority with the </a:t>
            </a:r>
            <a:r>
              <a:rPr lang="en-GB" sz="1900" b="1">
                <a:solidFill>
                  <a:srgbClr val="004A7F"/>
                </a:solidFill>
              </a:rPr>
              <a:t>option to intervene</a:t>
            </a:r>
            <a:r>
              <a:rPr lang="en-GB" sz="1900">
                <a:solidFill>
                  <a:srgbClr val="004A7F"/>
                </a:solidFill>
              </a:rPr>
              <a:t> if prices are elevated for a sustained period of time. </a:t>
            </a:r>
          </a:p>
        </p:txBody>
      </p:sp>
      <p:graphicFrame>
        <p:nvGraphicFramePr>
          <p:cNvPr id="10" name="Chart 9">
            <a:extLst>
              <a:ext uri="{FF2B5EF4-FFF2-40B4-BE49-F238E27FC236}">
                <a16:creationId xmlns:a16="http://schemas.microsoft.com/office/drawing/2014/main" id="{B0CDA89C-EFC6-4FE5-B4DE-276A545C9B5E}"/>
              </a:ext>
            </a:extLst>
          </p:cNvPr>
          <p:cNvGraphicFramePr>
            <a:graphicFrameLocks/>
          </p:cNvGraphicFramePr>
          <p:nvPr>
            <p:extLst>
              <p:ext uri="{D42A27DB-BD31-4B8C-83A1-F6EECF244321}">
                <p14:modId xmlns:p14="http://schemas.microsoft.com/office/powerpoint/2010/main" val="1964007154"/>
              </p:ext>
            </p:extLst>
          </p:nvPr>
        </p:nvGraphicFramePr>
        <p:xfrm>
          <a:off x="6236208" y="1560576"/>
          <a:ext cx="5468112" cy="398932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555632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pic>
        <p:nvPicPr>
          <p:cNvPr id="9" name="Graphic 8" descr="Factory">
            <a:extLst>
              <a:ext uri="{FF2B5EF4-FFF2-40B4-BE49-F238E27FC236}">
                <a16:creationId xmlns:a16="http://schemas.microsoft.com/office/drawing/2014/main" id="{092AFBB6-3682-4571-BE8D-A344BDD8F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2330" y="247808"/>
            <a:ext cx="947419" cy="755678"/>
          </a:xfrm>
          <a:prstGeom prst="rect">
            <a:avLst/>
          </a:prstGeom>
        </p:spPr>
      </p:pic>
      <p:sp>
        <p:nvSpPr>
          <p:cNvPr id="12" name="TextBox 11">
            <a:extLst>
              <a:ext uri="{FF2B5EF4-FFF2-40B4-BE49-F238E27FC236}">
                <a16:creationId xmlns:a16="http://schemas.microsoft.com/office/drawing/2014/main" id="{07328F6F-03C8-4132-A28B-3D0176943B98}"/>
              </a:ext>
            </a:extLst>
          </p:cNvPr>
          <p:cNvSpPr txBox="1"/>
          <p:nvPr/>
        </p:nvSpPr>
        <p:spPr>
          <a:xfrm>
            <a:off x="172658" y="1048241"/>
            <a:ext cx="7383174" cy="5509200"/>
          </a:xfrm>
          <a:prstGeom prst="rect">
            <a:avLst/>
          </a:prstGeom>
          <a:noFill/>
        </p:spPr>
        <p:txBody>
          <a:bodyPr wrap="square">
            <a:spAutoFit/>
          </a:bodyPr>
          <a:lstStyle/>
          <a:p>
            <a:pPr marL="285750" indent="-285750">
              <a:spcAft>
                <a:spcPts val="200"/>
              </a:spcAft>
              <a:buFont typeface="Arial" panose="020B0604020202020204" pitchFamily="34" charset="0"/>
              <a:buChar char="•"/>
              <a:defRPr/>
            </a:pPr>
            <a:endParaRPr lang="en-GB" sz="800">
              <a:solidFill>
                <a:srgbClr val="004A7F"/>
              </a:solidFill>
            </a:endParaRPr>
          </a:p>
          <a:p>
            <a:pPr marL="285750" indent="-285750">
              <a:spcAft>
                <a:spcPts val="200"/>
              </a:spcAft>
              <a:buFont typeface="Arial" panose="020B0604020202020204" pitchFamily="34" charset="0"/>
              <a:buChar char="•"/>
              <a:defRPr/>
            </a:pPr>
            <a:r>
              <a:rPr lang="en-GB" sz="1900">
                <a:solidFill>
                  <a:srgbClr val="004A7F"/>
                </a:solidFill>
              </a:rPr>
              <a:t>The CCM was designed to be more responsive in earlier years of the Scheme</a:t>
            </a:r>
            <a:r>
              <a:rPr lang="en-GB">
                <a:solidFill>
                  <a:srgbClr val="004A7F"/>
                </a:solidFill>
              </a:rPr>
              <a:t>.</a:t>
            </a:r>
          </a:p>
          <a:p>
            <a:pPr marL="285750" indent="-285750">
              <a:spcAft>
                <a:spcPts val="200"/>
              </a:spcAft>
              <a:buFont typeface="Arial" panose="020B0604020202020204" pitchFamily="34" charset="0"/>
              <a:buChar char="•"/>
              <a:defRPr/>
            </a:pPr>
            <a:endParaRPr lang="en-GB" sz="800">
              <a:solidFill>
                <a:srgbClr val="004A7F"/>
              </a:solidFill>
            </a:endParaRPr>
          </a:p>
          <a:p>
            <a:pPr marL="285750" indent="-285750">
              <a:spcAft>
                <a:spcPts val="200"/>
              </a:spcAft>
              <a:buFont typeface="Arial" panose="020B0604020202020204" pitchFamily="34" charset="0"/>
              <a:buChar char="•"/>
              <a:defRPr/>
            </a:pPr>
            <a:r>
              <a:rPr lang="en-GB" sz="1900">
                <a:solidFill>
                  <a:srgbClr val="004A7F"/>
                </a:solidFill>
                <a:latin typeface="+mj-lt"/>
                <a:cs typeface="Arial" panose="020B0604020202020204" pitchFamily="34" charset="0"/>
              </a:rPr>
              <a:t>Until January 2022, the CCM was to be triggered if the average end of day settlement price of a UK allowance (UKA) December 2021 futures contract </a:t>
            </a:r>
            <a:r>
              <a:rPr lang="en-GB" sz="1900" b="1">
                <a:solidFill>
                  <a:srgbClr val="004A7F"/>
                </a:solidFill>
                <a:latin typeface="+mj-lt"/>
                <a:cs typeface="Arial" panose="020B0604020202020204" pitchFamily="34" charset="0"/>
              </a:rPr>
              <a:t>was more than double the average price</a:t>
            </a:r>
            <a:r>
              <a:rPr lang="en-GB" sz="1900">
                <a:solidFill>
                  <a:srgbClr val="004A7F"/>
                </a:solidFill>
                <a:latin typeface="+mj-lt"/>
                <a:cs typeface="Arial" panose="020B0604020202020204" pitchFamily="34" charset="0"/>
              </a:rPr>
              <a:t> for the preceding 2-year “reference period”, </a:t>
            </a:r>
            <a:r>
              <a:rPr lang="en-GB" sz="1900" b="1">
                <a:solidFill>
                  <a:srgbClr val="004A7F"/>
                </a:solidFill>
                <a:latin typeface="+mj-lt"/>
                <a:cs typeface="Arial" panose="020B0604020202020204" pitchFamily="34" charset="0"/>
              </a:rPr>
              <a:t>for 3 consecutive months </a:t>
            </a:r>
            <a:r>
              <a:rPr lang="en-GB" sz="1900">
                <a:solidFill>
                  <a:srgbClr val="004A7F"/>
                </a:solidFill>
                <a:latin typeface="+mj-lt"/>
                <a:cs typeface="Arial" panose="020B0604020202020204" pitchFamily="34" charset="0"/>
              </a:rPr>
              <a:t>(the “monitoring period”). This happened in December 2021 and January 2022.</a:t>
            </a:r>
          </a:p>
          <a:p>
            <a:pPr marL="285750" indent="-285750">
              <a:spcAft>
                <a:spcPts val="200"/>
              </a:spcAft>
              <a:buFont typeface="Arial" panose="020B0604020202020204" pitchFamily="34" charset="0"/>
              <a:buChar char="•"/>
              <a:defRPr/>
            </a:pPr>
            <a:endParaRPr lang="en-GB" sz="800">
              <a:solidFill>
                <a:srgbClr val="004A7F"/>
              </a:solidFill>
              <a:latin typeface="+mj-lt"/>
              <a:cs typeface="Arial" panose="020B0604020202020204" pitchFamily="34" charset="0"/>
            </a:endParaRPr>
          </a:p>
          <a:p>
            <a:pPr marL="285750" indent="-285750">
              <a:spcAft>
                <a:spcPts val="200"/>
              </a:spcAft>
              <a:buFont typeface="Arial" panose="020B0604020202020204" pitchFamily="34" charset="0"/>
              <a:buChar char="•"/>
            </a:pPr>
            <a:r>
              <a:rPr lang="en-GB" sz="1900">
                <a:solidFill>
                  <a:srgbClr val="004A7F"/>
                </a:solidFill>
              </a:rPr>
              <a:t>From February 2022 until January 2023, the CCM will be triggered if the average end of day settlement price of the relevant UKA December futures contract </a:t>
            </a:r>
            <a:r>
              <a:rPr lang="en-GB" sz="1900" b="1">
                <a:solidFill>
                  <a:srgbClr val="004A7F"/>
                </a:solidFill>
              </a:rPr>
              <a:t>is more than 2.5 times the average price </a:t>
            </a:r>
            <a:r>
              <a:rPr lang="en-GB" sz="1900">
                <a:solidFill>
                  <a:srgbClr val="004A7F"/>
                </a:solidFill>
              </a:rPr>
              <a:t>for the reference period for the duration of the monitoring period. This currently cannot happen again until at least May 2022. </a:t>
            </a:r>
          </a:p>
          <a:p>
            <a:pPr marL="285750" indent="-285750">
              <a:spcAft>
                <a:spcPts val="200"/>
              </a:spcAft>
              <a:buFont typeface="Arial" panose="020B0604020202020204" pitchFamily="34" charset="0"/>
              <a:buChar char="•"/>
            </a:pPr>
            <a:r>
              <a:rPr lang="en-GB" sz="1900" b="0" i="0">
                <a:solidFill>
                  <a:srgbClr val="004A7F"/>
                </a:solidFill>
                <a:effectLst/>
                <a:latin typeface="nta"/>
              </a:rPr>
              <a:t>From February 2</a:t>
            </a:r>
            <a:r>
              <a:rPr lang="en-GB" sz="1900">
                <a:solidFill>
                  <a:srgbClr val="004A7F"/>
                </a:solidFill>
                <a:latin typeface="nta"/>
              </a:rPr>
              <a:t>023 onwards, the </a:t>
            </a:r>
            <a:r>
              <a:rPr lang="en-GB" sz="1900" b="1">
                <a:solidFill>
                  <a:srgbClr val="004A7F"/>
                </a:solidFill>
                <a:latin typeface="nta"/>
              </a:rPr>
              <a:t>CCM will be triggered if the relevant UKA futures contract is three times</a:t>
            </a:r>
            <a:r>
              <a:rPr lang="en-GB" sz="1900">
                <a:solidFill>
                  <a:srgbClr val="004A7F"/>
                </a:solidFill>
                <a:latin typeface="nta"/>
              </a:rPr>
              <a:t> the average price </a:t>
            </a:r>
            <a:r>
              <a:rPr lang="en-GB" sz="1900" b="1">
                <a:solidFill>
                  <a:srgbClr val="004A7F"/>
                </a:solidFill>
                <a:latin typeface="nta"/>
              </a:rPr>
              <a:t>for six consecutive months.</a:t>
            </a:r>
            <a:endParaRPr lang="en-GB" sz="1900" b="1" i="0">
              <a:solidFill>
                <a:srgbClr val="004A7F"/>
              </a:solidFill>
              <a:effectLst/>
              <a:latin typeface="nta"/>
            </a:endParaRPr>
          </a:p>
          <a:p>
            <a:pPr marL="285750" indent="-285750">
              <a:spcAft>
                <a:spcPts val="200"/>
              </a:spcAft>
              <a:buFont typeface="Arial" panose="020B0604020202020204" pitchFamily="34" charset="0"/>
              <a:buChar char="•"/>
            </a:pPr>
            <a:endParaRPr lang="en-GB" sz="1900">
              <a:solidFill>
                <a:schemeClr val="accent2"/>
              </a:solidFill>
              <a:latin typeface="+mj-lt"/>
              <a:cs typeface="Arial" panose="020B0604020202020204" pitchFamily="34" charset="0"/>
            </a:endParaRPr>
          </a:p>
          <a:p>
            <a:pPr marL="742950" lvl="1" indent="-285750">
              <a:spcAft>
                <a:spcPts val="200"/>
              </a:spcAft>
              <a:buFont typeface="Arial" panose="020B0604020202020204" pitchFamily="34" charset="0"/>
              <a:buChar char="•"/>
            </a:pPr>
            <a:endParaRPr lang="en-GB" sz="1400">
              <a:solidFill>
                <a:schemeClr val="accent2"/>
              </a:solidFill>
              <a:latin typeface="+mj-lt"/>
              <a:cs typeface="Arial" panose="020B0604020202020204" pitchFamily="34" charset="0"/>
            </a:endParaRPr>
          </a:p>
        </p:txBody>
      </p:sp>
      <p:sp>
        <p:nvSpPr>
          <p:cNvPr id="11" name="TextBox 10">
            <a:extLst>
              <a:ext uri="{FF2B5EF4-FFF2-40B4-BE49-F238E27FC236}">
                <a16:creationId xmlns:a16="http://schemas.microsoft.com/office/drawing/2014/main" id="{5DFBC6BE-761B-49B8-B40B-1A68B7232C9D}"/>
              </a:ext>
            </a:extLst>
          </p:cNvPr>
          <p:cNvSpPr txBox="1"/>
          <p:nvPr/>
        </p:nvSpPr>
        <p:spPr>
          <a:xfrm>
            <a:off x="5979728" y="1295289"/>
            <a:ext cx="5436702" cy="382092"/>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endParaRPr lang="en-GB" sz="1400">
              <a:solidFill>
                <a:schemeClr val="accent2"/>
              </a:solidFill>
              <a:latin typeface="+mj-lt"/>
              <a:cs typeface="Arial" panose="020B0604020202020204" pitchFamily="34" charset="0"/>
            </a:endParaRPr>
          </a:p>
        </p:txBody>
      </p:sp>
      <p:pic>
        <p:nvPicPr>
          <p:cNvPr id="13" name="Picture 12">
            <a:extLst>
              <a:ext uri="{FF2B5EF4-FFF2-40B4-BE49-F238E27FC236}">
                <a16:creationId xmlns:a16="http://schemas.microsoft.com/office/drawing/2014/main" id="{20DF6A4D-5274-4705-99EF-C68F4B7B6888}"/>
              </a:ext>
            </a:extLst>
          </p:cNvPr>
          <p:cNvPicPr>
            <a:picLocks noChangeAspect="1"/>
          </p:cNvPicPr>
          <p:nvPr/>
        </p:nvPicPr>
        <p:blipFill>
          <a:blip r:embed="rId6"/>
          <a:stretch>
            <a:fillRect/>
          </a:stretch>
        </p:blipFill>
        <p:spPr>
          <a:xfrm>
            <a:off x="7728490" y="976759"/>
            <a:ext cx="3917677" cy="2452241"/>
          </a:xfrm>
          <a:prstGeom prst="rect">
            <a:avLst/>
          </a:prstGeom>
        </p:spPr>
      </p:pic>
      <p:pic>
        <p:nvPicPr>
          <p:cNvPr id="1026" name="Picture 2">
            <a:extLst>
              <a:ext uri="{FF2B5EF4-FFF2-40B4-BE49-F238E27FC236}">
                <a16:creationId xmlns:a16="http://schemas.microsoft.com/office/drawing/2014/main" id="{A08E8622-060C-47F6-8E6B-7C734AA749F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54558" y="3453258"/>
            <a:ext cx="3917677" cy="245224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E9B865D4-B9AA-409A-89CF-D4EE7B443BA8}"/>
              </a:ext>
            </a:extLst>
          </p:cNvPr>
          <p:cNvSpPr/>
          <p:nvPr/>
        </p:nvSpPr>
        <p:spPr>
          <a:xfrm>
            <a:off x="1629749" y="257204"/>
            <a:ext cx="10065414" cy="600164"/>
          </a:xfrm>
          <a:prstGeom prst="rect">
            <a:avLst/>
          </a:prstGeom>
        </p:spPr>
        <p:txBody>
          <a:bodyPr wrap="square">
            <a:spAutoFit/>
          </a:bodyPr>
          <a:lstStyle/>
          <a:p>
            <a:r>
              <a:rPr lang="en-GB" sz="3300">
                <a:latin typeface="+mj-lt"/>
                <a:cs typeface="Arial" panose="020B0604020202020204" pitchFamily="34" charset="0"/>
              </a:rPr>
              <a:t>Cost Containment Mechanism: triggers</a:t>
            </a:r>
          </a:p>
        </p:txBody>
      </p:sp>
    </p:spTree>
    <p:extLst>
      <p:ext uri="{BB962C8B-B14F-4D97-AF65-F5344CB8AC3E}">
        <p14:creationId xmlns:p14="http://schemas.microsoft.com/office/powerpoint/2010/main" val="4074121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pic>
        <p:nvPicPr>
          <p:cNvPr id="9" name="Graphic 8" descr="Factory">
            <a:extLst>
              <a:ext uri="{FF2B5EF4-FFF2-40B4-BE49-F238E27FC236}">
                <a16:creationId xmlns:a16="http://schemas.microsoft.com/office/drawing/2014/main" id="{092AFBB6-3682-4571-BE8D-A344BDD8F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9877" y="306121"/>
            <a:ext cx="947419" cy="755678"/>
          </a:xfrm>
          <a:prstGeom prst="rect">
            <a:avLst/>
          </a:prstGeom>
        </p:spPr>
      </p:pic>
      <p:sp>
        <p:nvSpPr>
          <p:cNvPr id="12" name="TextBox 11">
            <a:extLst>
              <a:ext uri="{FF2B5EF4-FFF2-40B4-BE49-F238E27FC236}">
                <a16:creationId xmlns:a16="http://schemas.microsoft.com/office/drawing/2014/main" id="{07328F6F-03C8-4132-A28B-3D0176943B98}"/>
              </a:ext>
            </a:extLst>
          </p:cNvPr>
          <p:cNvSpPr txBox="1"/>
          <p:nvPr/>
        </p:nvSpPr>
        <p:spPr>
          <a:xfrm>
            <a:off x="550151" y="1799523"/>
            <a:ext cx="10065413" cy="3908762"/>
          </a:xfrm>
          <a:prstGeom prst="rect">
            <a:avLst/>
          </a:prstGeom>
          <a:noFill/>
        </p:spPr>
        <p:txBody>
          <a:bodyPr wrap="square">
            <a:spAutoFit/>
          </a:bodyPr>
          <a:lstStyle/>
          <a:p>
            <a:pPr>
              <a:spcAft>
                <a:spcPts val="1200"/>
              </a:spcAft>
            </a:pPr>
            <a:r>
              <a:rPr lang="en-GB" sz="2000">
                <a:latin typeface="+mj-lt"/>
                <a:cs typeface="Segoe UI"/>
              </a:rPr>
              <a:t>If the CCM is triggered for a given month, the Authority needs to </a:t>
            </a:r>
            <a:r>
              <a:rPr lang="en-GB" sz="2000" b="1">
                <a:latin typeface="+mj-lt"/>
                <a:cs typeface="Segoe UI"/>
              </a:rPr>
              <a:t>decide whether it wants to intervene, and if so, choose among the following interventions</a:t>
            </a:r>
            <a:r>
              <a:rPr lang="en-GB" sz="2000">
                <a:latin typeface="+mj-lt"/>
                <a:cs typeface="Segoe UI"/>
              </a:rPr>
              <a:t>: </a:t>
            </a:r>
          </a:p>
          <a:p>
            <a:pPr marL="742950" lvl="1" indent="-285750">
              <a:spcAft>
                <a:spcPts val="1200"/>
              </a:spcAft>
              <a:buFont typeface="Arial" panose="020B0604020202020204" pitchFamily="34" charset="0"/>
              <a:buChar char="•"/>
            </a:pPr>
            <a:r>
              <a:rPr lang="en-GB" sz="2000" b="1">
                <a:latin typeface="+mj-lt"/>
                <a:cs typeface="Segoe UI"/>
              </a:rPr>
              <a:t>Changing the distribution of allowances </a:t>
            </a:r>
            <a:r>
              <a:rPr lang="en-GB" sz="2000">
                <a:latin typeface="+mj-lt"/>
                <a:cs typeface="Segoe UI"/>
              </a:rPr>
              <a:t>in the auction calendar</a:t>
            </a:r>
            <a:endParaRPr lang="en-GB" sz="2000" b="1">
              <a:latin typeface="+mj-lt"/>
              <a:cs typeface="Segoe UI"/>
            </a:endParaRPr>
          </a:p>
          <a:p>
            <a:pPr marL="742950" lvl="1" indent="-285750">
              <a:spcAft>
                <a:spcPts val="1200"/>
              </a:spcAft>
              <a:buFont typeface="Arial" panose="020B0604020202020204" pitchFamily="34" charset="0"/>
              <a:buChar char="•"/>
            </a:pPr>
            <a:r>
              <a:rPr lang="en-GB" sz="2000" b="1">
                <a:latin typeface="+mj-lt"/>
                <a:cs typeface="Segoe UI"/>
              </a:rPr>
              <a:t>Bringing forward</a:t>
            </a:r>
            <a:r>
              <a:rPr lang="en-GB" sz="2000">
                <a:latin typeface="+mj-lt"/>
                <a:cs typeface="Segoe UI"/>
              </a:rPr>
              <a:t> auctioned allowances from future years</a:t>
            </a:r>
          </a:p>
          <a:p>
            <a:pPr marL="742950" lvl="1" indent="-285750">
              <a:spcAft>
                <a:spcPts val="1200"/>
              </a:spcAft>
              <a:buFont typeface="Arial" panose="020B0604020202020204" pitchFamily="34" charset="0"/>
              <a:buChar char="•"/>
            </a:pPr>
            <a:r>
              <a:rPr lang="en-GB" sz="2000">
                <a:latin typeface="+mj-lt"/>
                <a:cs typeface="Segoe UI"/>
              </a:rPr>
              <a:t>Drawing allowances from </a:t>
            </a:r>
            <a:r>
              <a:rPr lang="en-GB" sz="2000" b="1">
                <a:latin typeface="+mj-lt"/>
                <a:cs typeface="Segoe UI"/>
              </a:rPr>
              <a:t>industrial unallocated allowances</a:t>
            </a:r>
          </a:p>
          <a:p>
            <a:pPr marL="742950" lvl="1" indent="-285750">
              <a:spcAft>
                <a:spcPts val="1200"/>
              </a:spcAft>
              <a:buFont typeface="Arial" panose="020B0604020202020204" pitchFamily="34" charset="0"/>
              <a:buChar char="•"/>
            </a:pPr>
            <a:r>
              <a:rPr lang="en-GB" sz="2000">
                <a:latin typeface="+mj-lt"/>
                <a:cs typeface="Segoe UI"/>
              </a:rPr>
              <a:t>Drawing allowances from the </a:t>
            </a:r>
            <a:r>
              <a:rPr lang="en-GB" sz="2000" b="1">
                <a:latin typeface="+mj-lt"/>
                <a:cs typeface="Segoe UI"/>
              </a:rPr>
              <a:t>Flexible Share </a:t>
            </a:r>
          </a:p>
          <a:p>
            <a:pPr marL="742950" lvl="1" indent="-285750">
              <a:spcAft>
                <a:spcPts val="1200"/>
              </a:spcAft>
              <a:buFont typeface="Arial" panose="020B0604020202020204" pitchFamily="34" charset="0"/>
              <a:buChar char="•"/>
            </a:pPr>
            <a:r>
              <a:rPr lang="en-GB" sz="2000">
                <a:latin typeface="+mj-lt"/>
                <a:cs typeface="Segoe UI"/>
              </a:rPr>
              <a:t>Auctioning up to 25% of the remaining allowances in the </a:t>
            </a:r>
            <a:r>
              <a:rPr lang="en-GB" sz="2000" b="1">
                <a:latin typeface="+mj-lt"/>
                <a:cs typeface="Segoe UI"/>
              </a:rPr>
              <a:t>New Entrants Reserve </a:t>
            </a:r>
            <a:r>
              <a:rPr lang="en-GB" sz="2000">
                <a:latin typeface="+mj-lt"/>
                <a:cs typeface="Segoe UI"/>
              </a:rPr>
              <a:t>for that year </a:t>
            </a:r>
          </a:p>
          <a:p>
            <a:pPr marL="285750" indent="-285750">
              <a:buFont typeface="Arial" panose="020B0604020202020204" pitchFamily="34" charset="0"/>
              <a:buChar char="•"/>
            </a:pPr>
            <a:endParaRPr lang="en-GB" sz="1400">
              <a:solidFill>
                <a:schemeClr val="accent2"/>
              </a:solidFill>
              <a:latin typeface="+mj-lt"/>
              <a:cs typeface="Arial" panose="020B0604020202020204" pitchFamily="34" charset="0"/>
            </a:endParaRPr>
          </a:p>
          <a:p>
            <a:pPr marL="742950" lvl="1" indent="-285750">
              <a:buFont typeface="Arial" panose="020B0604020202020204" pitchFamily="34" charset="0"/>
              <a:buChar char="•"/>
            </a:pPr>
            <a:endParaRPr lang="en-GB" sz="1400">
              <a:solidFill>
                <a:schemeClr val="accent2"/>
              </a:solidFill>
              <a:latin typeface="+mj-lt"/>
              <a:cs typeface="Arial" panose="020B0604020202020204" pitchFamily="34" charset="0"/>
            </a:endParaRPr>
          </a:p>
        </p:txBody>
      </p:sp>
      <p:sp>
        <p:nvSpPr>
          <p:cNvPr id="11" name="TextBox 10">
            <a:extLst>
              <a:ext uri="{FF2B5EF4-FFF2-40B4-BE49-F238E27FC236}">
                <a16:creationId xmlns:a16="http://schemas.microsoft.com/office/drawing/2014/main" id="{5DFBC6BE-761B-49B8-B40B-1A68B7232C9D}"/>
              </a:ext>
            </a:extLst>
          </p:cNvPr>
          <p:cNvSpPr txBox="1"/>
          <p:nvPr/>
        </p:nvSpPr>
        <p:spPr>
          <a:xfrm>
            <a:off x="5979728" y="1295289"/>
            <a:ext cx="5436702" cy="382092"/>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endParaRPr lang="en-GB" sz="1400">
              <a:solidFill>
                <a:schemeClr val="accent2"/>
              </a:solidFill>
              <a:latin typeface="+mj-lt"/>
              <a:cs typeface="Arial" panose="020B0604020202020204" pitchFamily="34" charset="0"/>
            </a:endParaRPr>
          </a:p>
        </p:txBody>
      </p:sp>
      <p:sp>
        <p:nvSpPr>
          <p:cNvPr id="14" name="Rectangle 13">
            <a:extLst>
              <a:ext uri="{FF2B5EF4-FFF2-40B4-BE49-F238E27FC236}">
                <a16:creationId xmlns:a16="http://schemas.microsoft.com/office/drawing/2014/main" id="{E9B865D4-B9AA-409A-89CF-D4EE7B443BA8}"/>
              </a:ext>
            </a:extLst>
          </p:cNvPr>
          <p:cNvSpPr/>
          <p:nvPr/>
        </p:nvSpPr>
        <p:spPr>
          <a:xfrm>
            <a:off x="1606821" y="478924"/>
            <a:ext cx="10065414" cy="600164"/>
          </a:xfrm>
          <a:prstGeom prst="rect">
            <a:avLst/>
          </a:prstGeom>
        </p:spPr>
        <p:txBody>
          <a:bodyPr wrap="square">
            <a:spAutoFit/>
          </a:bodyPr>
          <a:lstStyle/>
          <a:p>
            <a:r>
              <a:rPr lang="en-GB" sz="3300">
                <a:latin typeface="+mj-lt"/>
                <a:cs typeface="Arial" panose="020B0604020202020204" pitchFamily="34" charset="0"/>
              </a:rPr>
              <a:t>Cost Containment Mechanism: intervention options</a:t>
            </a:r>
          </a:p>
        </p:txBody>
      </p:sp>
    </p:spTree>
    <p:extLst>
      <p:ext uri="{BB962C8B-B14F-4D97-AF65-F5344CB8AC3E}">
        <p14:creationId xmlns:p14="http://schemas.microsoft.com/office/powerpoint/2010/main" val="144876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pic>
        <p:nvPicPr>
          <p:cNvPr id="9" name="Graphic 8" descr="Factory">
            <a:extLst>
              <a:ext uri="{FF2B5EF4-FFF2-40B4-BE49-F238E27FC236}">
                <a16:creationId xmlns:a16="http://schemas.microsoft.com/office/drawing/2014/main" id="{092AFBB6-3682-4571-BE8D-A344BDD8F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5698" y="154557"/>
            <a:ext cx="947419" cy="755678"/>
          </a:xfrm>
          <a:prstGeom prst="rect">
            <a:avLst/>
          </a:prstGeom>
        </p:spPr>
      </p:pic>
      <p:sp>
        <p:nvSpPr>
          <p:cNvPr id="11" name="TextBox 10">
            <a:extLst>
              <a:ext uri="{FF2B5EF4-FFF2-40B4-BE49-F238E27FC236}">
                <a16:creationId xmlns:a16="http://schemas.microsoft.com/office/drawing/2014/main" id="{5DFBC6BE-761B-49B8-B40B-1A68B7232C9D}"/>
              </a:ext>
            </a:extLst>
          </p:cNvPr>
          <p:cNvSpPr txBox="1"/>
          <p:nvPr/>
        </p:nvSpPr>
        <p:spPr>
          <a:xfrm>
            <a:off x="5979728" y="1295289"/>
            <a:ext cx="5436702" cy="382092"/>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endParaRPr lang="en-GB" sz="1400">
              <a:solidFill>
                <a:schemeClr val="accent2"/>
              </a:solidFill>
              <a:latin typeface="+mj-lt"/>
              <a:cs typeface="Arial" panose="020B0604020202020204" pitchFamily="34" charset="0"/>
            </a:endParaRPr>
          </a:p>
        </p:txBody>
      </p:sp>
      <p:sp>
        <p:nvSpPr>
          <p:cNvPr id="14" name="Rectangle 13">
            <a:extLst>
              <a:ext uri="{FF2B5EF4-FFF2-40B4-BE49-F238E27FC236}">
                <a16:creationId xmlns:a16="http://schemas.microsoft.com/office/drawing/2014/main" id="{E9B865D4-B9AA-409A-89CF-D4EE7B443BA8}"/>
              </a:ext>
            </a:extLst>
          </p:cNvPr>
          <p:cNvSpPr/>
          <p:nvPr/>
        </p:nvSpPr>
        <p:spPr>
          <a:xfrm>
            <a:off x="1622534" y="293869"/>
            <a:ext cx="10065414" cy="600164"/>
          </a:xfrm>
          <a:prstGeom prst="rect">
            <a:avLst/>
          </a:prstGeom>
        </p:spPr>
        <p:txBody>
          <a:bodyPr wrap="square">
            <a:spAutoFit/>
          </a:bodyPr>
          <a:lstStyle/>
          <a:p>
            <a:r>
              <a:rPr lang="en-GB" sz="3300">
                <a:latin typeface="+mj-lt"/>
                <a:cs typeface="Arial" panose="020B0604020202020204" pitchFamily="34" charset="0"/>
              </a:rPr>
              <a:t>Cost Containment Mechanism: intervention options</a:t>
            </a:r>
          </a:p>
        </p:txBody>
      </p:sp>
      <p:pic>
        <p:nvPicPr>
          <p:cNvPr id="4" name="Picture 3">
            <a:extLst>
              <a:ext uri="{FF2B5EF4-FFF2-40B4-BE49-F238E27FC236}">
                <a16:creationId xmlns:a16="http://schemas.microsoft.com/office/drawing/2014/main" id="{E772996E-7455-4F77-9B57-1023EAA68061}"/>
              </a:ext>
            </a:extLst>
          </p:cNvPr>
          <p:cNvPicPr>
            <a:picLocks noChangeAspect="1"/>
          </p:cNvPicPr>
          <p:nvPr/>
        </p:nvPicPr>
        <p:blipFill>
          <a:blip r:embed="rId6"/>
          <a:stretch>
            <a:fillRect/>
          </a:stretch>
        </p:blipFill>
        <p:spPr>
          <a:xfrm>
            <a:off x="295153" y="1049547"/>
            <a:ext cx="11601694" cy="4838664"/>
          </a:xfrm>
          <a:prstGeom prst="rect">
            <a:avLst/>
          </a:prstGeom>
        </p:spPr>
      </p:pic>
    </p:spTree>
    <p:extLst>
      <p:ext uri="{BB962C8B-B14F-4D97-AF65-F5344CB8AC3E}">
        <p14:creationId xmlns:p14="http://schemas.microsoft.com/office/powerpoint/2010/main" val="875401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pic>
        <p:nvPicPr>
          <p:cNvPr id="9" name="Graphic 8" descr="Factory">
            <a:extLst>
              <a:ext uri="{FF2B5EF4-FFF2-40B4-BE49-F238E27FC236}">
                <a16:creationId xmlns:a16="http://schemas.microsoft.com/office/drawing/2014/main" id="{092AFBB6-3682-4571-BE8D-A344BDD8F7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9877" y="306121"/>
            <a:ext cx="947419" cy="755678"/>
          </a:xfrm>
          <a:prstGeom prst="rect">
            <a:avLst/>
          </a:prstGeom>
        </p:spPr>
      </p:pic>
      <p:sp>
        <p:nvSpPr>
          <p:cNvPr id="11" name="TextBox 10">
            <a:extLst>
              <a:ext uri="{FF2B5EF4-FFF2-40B4-BE49-F238E27FC236}">
                <a16:creationId xmlns:a16="http://schemas.microsoft.com/office/drawing/2014/main" id="{5DFBC6BE-761B-49B8-B40B-1A68B7232C9D}"/>
              </a:ext>
            </a:extLst>
          </p:cNvPr>
          <p:cNvSpPr txBox="1"/>
          <p:nvPr/>
        </p:nvSpPr>
        <p:spPr>
          <a:xfrm>
            <a:off x="5979728" y="1295289"/>
            <a:ext cx="5436702" cy="382092"/>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endParaRPr lang="en-GB" sz="1400">
              <a:solidFill>
                <a:schemeClr val="accent2"/>
              </a:solidFill>
              <a:latin typeface="+mj-lt"/>
              <a:cs typeface="Arial" panose="020B0604020202020204" pitchFamily="34" charset="0"/>
            </a:endParaRPr>
          </a:p>
        </p:txBody>
      </p:sp>
      <p:sp>
        <p:nvSpPr>
          <p:cNvPr id="14" name="Rectangle 13">
            <a:extLst>
              <a:ext uri="{FF2B5EF4-FFF2-40B4-BE49-F238E27FC236}">
                <a16:creationId xmlns:a16="http://schemas.microsoft.com/office/drawing/2014/main" id="{E9B865D4-B9AA-409A-89CF-D4EE7B443BA8}"/>
              </a:ext>
            </a:extLst>
          </p:cNvPr>
          <p:cNvSpPr/>
          <p:nvPr/>
        </p:nvSpPr>
        <p:spPr>
          <a:xfrm>
            <a:off x="1606821" y="478924"/>
            <a:ext cx="10065414" cy="600164"/>
          </a:xfrm>
          <a:prstGeom prst="rect">
            <a:avLst/>
          </a:prstGeom>
        </p:spPr>
        <p:txBody>
          <a:bodyPr wrap="square">
            <a:spAutoFit/>
          </a:bodyPr>
          <a:lstStyle/>
          <a:p>
            <a:r>
              <a:rPr lang="en-GB" sz="3300">
                <a:latin typeface="+mj-lt"/>
                <a:cs typeface="Arial" panose="020B0604020202020204" pitchFamily="34" charset="0"/>
              </a:rPr>
              <a:t>Cost Containment Mechanism: intervention options</a:t>
            </a:r>
          </a:p>
        </p:txBody>
      </p:sp>
      <p:pic>
        <p:nvPicPr>
          <p:cNvPr id="2" name="Picture 1">
            <a:extLst>
              <a:ext uri="{FF2B5EF4-FFF2-40B4-BE49-F238E27FC236}">
                <a16:creationId xmlns:a16="http://schemas.microsoft.com/office/drawing/2014/main" id="{DA5240C1-92D8-45FF-9FEA-B742B0364A49}"/>
              </a:ext>
            </a:extLst>
          </p:cNvPr>
          <p:cNvPicPr>
            <a:picLocks noChangeAspect="1"/>
          </p:cNvPicPr>
          <p:nvPr/>
        </p:nvPicPr>
        <p:blipFill>
          <a:blip r:embed="rId6"/>
          <a:stretch>
            <a:fillRect/>
          </a:stretch>
        </p:blipFill>
        <p:spPr>
          <a:xfrm>
            <a:off x="1447800" y="1295290"/>
            <a:ext cx="8559800" cy="4362402"/>
          </a:xfrm>
          <a:prstGeom prst="rect">
            <a:avLst/>
          </a:prstGeom>
        </p:spPr>
      </p:pic>
    </p:spTree>
    <p:extLst>
      <p:ext uri="{BB962C8B-B14F-4D97-AF65-F5344CB8AC3E}">
        <p14:creationId xmlns:p14="http://schemas.microsoft.com/office/powerpoint/2010/main" val="400925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4223" y="5368295"/>
            <a:ext cx="918102" cy="487619"/>
          </a:xfrm>
          <a:prstGeom prst="rect">
            <a:avLst/>
          </a:prstGeom>
        </p:spPr>
      </p:pic>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sp>
        <p:nvSpPr>
          <p:cNvPr id="5" name="Rectangle 4"/>
          <p:cNvSpPr/>
          <p:nvPr/>
        </p:nvSpPr>
        <p:spPr>
          <a:xfrm>
            <a:off x="2207492" y="2468280"/>
            <a:ext cx="7158182" cy="830997"/>
          </a:xfrm>
          <a:prstGeom prst="rect">
            <a:avLst/>
          </a:prstGeom>
        </p:spPr>
        <p:txBody>
          <a:bodyPr wrap="square">
            <a:spAutoFit/>
          </a:bodyPr>
          <a:lstStyle/>
          <a:p>
            <a:pPr algn="ctr"/>
            <a:r>
              <a:rPr lang="en-GB" sz="4800">
                <a:latin typeface="+mj-lt"/>
                <a:cs typeface="Arial" panose="020B0604020202020204" pitchFamily="34" charset="0"/>
              </a:rPr>
              <a:t>Q&amp;A</a:t>
            </a:r>
          </a:p>
        </p:txBody>
      </p:sp>
    </p:spTree>
    <p:extLst>
      <p:ext uri="{BB962C8B-B14F-4D97-AF65-F5344CB8AC3E}">
        <p14:creationId xmlns:p14="http://schemas.microsoft.com/office/powerpoint/2010/main" val="1101005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4223" y="5368295"/>
            <a:ext cx="918102" cy="487619"/>
          </a:xfrm>
          <a:prstGeom prst="rect">
            <a:avLst/>
          </a:prstGeom>
        </p:spPr>
      </p:pic>
      <p:sp>
        <p:nvSpPr>
          <p:cNvPr id="16" name="Footer Placeholder 4"/>
          <p:cNvSpPr>
            <a:spLocks noGrp="1"/>
          </p:cNvSpPr>
          <p:nvPr>
            <p:ph type="ftr" sz="quarter" idx="11"/>
          </p:nvPr>
        </p:nvSpPr>
        <p:spPr>
          <a:xfrm>
            <a:off x="0" y="5905500"/>
            <a:ext cx="12192000" cy="952500"/>
          </a:xfrm>
          <a:prstGeom prst="rect">
            <a:avLst/>
          </a:prstGeom>
          <a:solidFill>
            <a:schemeClr val="accent1"/>
          </a:solidFill>
        </p:spPr>
        <p:txBody>
          <a:bodyPr/>
          <a:lstStyle/>
          <a:p>
            <a:endParaRPr lang="en-GB">
              <a:solidFill>
                <a:srgbClr val="004A7F"/>
              </a:solidFill>
              <a:latin typeface="Calibri"/>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22412" y="6063896"/>
            <a:ext cx="1196930" cy="635708"/>
          </a:xfrm>
          <a:prstGeom prst="rect">
            <a:avLst/>
          </a:prstGeom>
        </p:spPr>
      </p:pic>
      <p:sp>
        <p:nvSpPr>
          <p:cNvPr id="20" name="Subtitle 2"/>
          <p:cNvSpPr txBox="1">
            <a:spLocks/>
          </p:cNvSpPr>
          <p:nvPr/>
        </p:nvSpPr>
        <p:spPr>
          <a:xfrm>
            <a:off x="172658" y="6306521"/>
            <a:ext cx="5410200" cy="303671"/>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200">
                <a:solidFill>
                  <a:srgbClr val="FFFFFF"/>
                </a:solidFill>
                <a:latin typeface="Arial"/>
                <a:cs typeface="Arial"/>
              </a:rPr>
              <a:t>February 2022</a:t>
            </a:r>
            <a:endParaRPr lang="en-GB" sz="1200">
              <a:solidFill>
                <a:srgbClr val="FFFFFF"/>
              </a:solidFill>
              <a:latin typeface="Arial"/>
              <a:cs typeface="Arial"/>
            </a:endParaRPr>
          </a:p>
        </p:txBody>
      </p:sp>
      <p:graphicFrame>
        <p:nvGraphicFramePr>
          <p:cNvPr id="7" name="Table 6">
            <a:extLst>
              <a:ext uri="{FF2B5EF4-FFF2-40B4-BE49-F238E27FC236}">
                <a16:creationId xmlns:a16="http://schemas.microsoft.com/office/drawing/2014/main" id="{C59FB815-8447-448B-A2D5-FD5A7CDF69E4}"/>
              </a:ext>
            </a:extLst>
          </p:cNvPr>
          <p:cNvGraphicFramePr>
            <a:graphicFrameLocks noGrp="1"/>
          </p:cNvGraphicFramePr>
          <p:nvPr>
            <p:extLst>
              <p:ext uri="{D42A27DB-BD31-4B8C-83A1-F6EECF244321}">
                <p14:modId xmlns:p14="http://schemas.microsoft.com/office/powerpoint/2010/main" val="2791388267"/>
              </p:ext>
            </p:extLst>
          </p:nvPr>
        </p:nvGraphicFramePr>
        <p:xfrm>
          <a:off x="1197811" y="1226984"/>
          <a:ext cx="9796378" cy="4447750"/>
        </p:xfrm>
        <a:graphic>
          <a:graphicData uri="http://schemas.openxmlformats.org/drawingml/2006/table">
            <a:tbl>
              <a:tblPr>
                <a:tableStyleId>{3C2FFA5D-87B4-456A-9821-1D502468CF0F}</a:tableStyleId>
              </a:tblPr>
              <a:tblGrid>
                <a:gridCol w="2426204">
                  <a:extLst>
                    <a:ext uri="{9D8B030D-6E8A-4147-A177-3AD203B41FA5}">
                      <a16:colId xmlns:a16="http://schemas.microsoft.com/office/drawing/2014/main" val="2684710311"/>
                    </a:ext>
                  </a:extLst>
                </a:gridCol>
                <a:gridCol w="7370174">
                  <a:extLst>
                    <a:ext uri="{9D8B030D-6E8A-4147-A177-3AD203B41FA5}">
                      <a16:colId xmlns:a16="http://schemas.microsoft.com/office/drawing/2014/main" val="1898676226"/>
                    </a:ext>
                  </a:extLst>
                </a:gridCol>
              </a:tblGrid>
              <a:tr h="198165">
                <a:tc>
                  <a:txBody>
                    <a:bodyPr/>
                    <a:lstStyle/>
                    <a:p>
                      <a:pPr algn="l" rtl="0" fontAlgn="base"/>
                      <a:r>
                        <a:rPr lang="en-GB" sz="1600" b="1">
                          <a:solidFill>
                            <a:srgbClr val="FFFFFF"/>
                          </a:solidFill>
                          <a:effectLst/>
                        </a:rPr>
                        <a:t>Term </a:t>
                      </a:r>
                      <a:endParaRPr lang="en-GB" sz="1600" b="1" i="0">
                        <a:solidFill>
                          <a:srgbClr val="FFFFFF"/>
                        </a:solidFill>
                        <a:effectLst/>
                      </a:endParaRPr>
                    </a:p>
                  </a:txBody>
                  <a:tcPr marL="43209" marR="43209" marT="21605" marB="21605">
                    <a:solidFill>
                      <a:schemeClr val="accent1"/>
                    </a:solidFill>
                  </a:tcPr>
                </a:tc>
                <a:tc>
                  <a:txBody>
                    <a:bodyPr/>
                    <a:lstStyle/>
                    <a:p>
                      <a:pPr algn="l" rtl="0" fontAlgn="base"/>
                      <a:r>
                        <a:rPr lang="en-GB" sz="1600" b="1">
                          <a:solidFill>
                            <a:srgbClr val="FFFFFF"/>
                          </a:solidFill>
                          <a:effectLst/>
                        </a:rPr>
                        <a:t>Definition </a:t>
                      </a:r>
                      <a:endParaRPr lang="en-GB" sz="1600" b="1" i="0">
                        <a:solidFill>
                          <a:srgbClr val="FFFFFF"/>
                        </a:solidFill>
                        <a:effectLst/>
                      </a:endParaRPr>
                    </a:p>
                  </a:txBody>
                  <a:tcPr marL="43209" marR="43209" marT="21605" marB="21605">
                    <a:solidFill>
                      <a:schemeClr val="accent1"/>
                    </a:solidFill>
                  </a:tcPr>
                </a:tc>
                <a:extLst>
                  <a:ext uri="{0D108BD9-81ED-4DB2-BD59-A6C34878D82A}">
                    <a16:rowId xmlns:a16="http://schemas.microsoft.com/office/drawing/2014/main" val="232599179"/>
                  </a:ext>
                </a:extLst>
              </a:tr>
              <a:tr h="366500">
                <a:tc>
                  <a:txBody>
                    <a:bodyPr/>
                    <a:lstStyle/>
                    <a:p>
                      <a:pPr algn="l" rtl="0" fontAlgn="base"/>
                      <a:r>
                        <a:rPr lang="en-GB" sz="1600" b="0">
                          <a:effectLst/>
                        </a:rPr>
                        <a:t>UK ETS Authority</a:t>
                      </a:r>
                      <a:endParaRPr lang="en-GB" sz="1600" b="0" i="0">
                        <a:effectLst/>
                      </a:endParaRPr>
                    </a:p>
                  </a:txBody>
                  <a:tcPr marL="43209" marR="43209" marT="21605" marB="21605"/>
                </a:tc>
                <a:tc>
                  <a:txBody>
                    <a:bodyPr/>
                    <a:lstStyle/>
                    <a:p>
                      <a:pPr algn="l" rtl="0" fontAlgn="base"/>
                      <a:r>
                        <a:rPr lang="en-GB" sz="1600" b="0" i="0">
                          <a:effectLst/>
                        </a:rPr>
                        <a:t>The UK, Scottish, and Welsh Governments and the Northern Ireland Department of Agriculture, Environment and Rural Affairs. </a:t>
                      </a:r>
                    </a:p>
                  </a:txBody>
                  <a:tcPr marL="43209" marR="43209" marT="21605" marB="21605"/>
                </a:tc>
                <a:extLst>
                  <a:ext uri="{0D108BD9-81ED-4DB2-BD59-A6C34878D82A}">
                    <a16:rowId xmlns:a16="http://schemas.microsoft.com/office/drawing/2014/main" val="235447779"/>
                  </a:ext>
                </a:extLst>
              </a:tr>
              <a:tr h="366500">
                <a:tc>
                  <a:txBody>
                    <a:bodyPr/>
                    <a:lstStyle/>
                    <a:p>
                      <a:pPr algn="l" rtl="0" fontAlgn="base"/>
                      <a:r>
                        <a:rPr lang="en-GB" sz="1600" b="0">
                          <a:effectLst/>
                        </a:rPr>
                        <a:t>New Entrants Reserve </a:t>
                      </a:r>
                      <a:endParaRPr lang="en-GB" sz="1600" b="0" i="0">
                        <a:effectLst/>
                      </a:endParaRPr>
                    </a:p>
                  </a:txBody>
                  <a:tcPr marL="43209" marR="43209" marT="21605" marB="21605"/>
                </a:tc>
                <a:tc>
                  <a:txBody>
                    <a:bodyPr/>
                    <a:lstStyle/>
                    <a:p>
                      <a:pPr algn="l" rtl="0" fontAlgn="base"/>
                      <a:r>
                        <a:rPr lang="en-GB" sz="1600" b="0">
                          <a:effectLst/>
                        </a:rPr>
                        <a:t>A reserve of allowances within the cap to be given to New Entrants to the scheme or to distribute following Activity Level Changes.  </a:t>
                      </a:r>
                      <a:endParaRPr lang="en-GB" sz="1600" b="0" i="0">
                        <a:effectLst/>
                      </a:endParaRPr>
                    </a:p>
                  </a:txBody>
                  <a:tcPr marL="43209" marR="43209" marT="21605" marB="21605"/>
                </a:tc>
                <a:extLst>
                  <a:ext uri="{0D108BD9-81ED-4DB2-BD59-A6C34878D82A}">
                    <a16:rowId xmlns:a16="http://schemas.microsoft.com/office/drawing/2014/main" val="247388306"/>
                  </a:ext>
                </a:extLst>
              </a:tr>
              <a:tr h="366500">
                <a:tc>
                  <a:txBody>
                    <a:bodyPr/>
                    <a:lstStyle/>
                    <a:p>
                      <a:pPr algn="l" rtl="0" fontAlgn="base"/>
                      <a:r>
                        <a:rPr lang="en-GB" sz="1600" b="0">
                          <a:effectLst/>
                        </a:rPr>
                        <a:t>Free allocation </a:t>
                      </a:r>
                      <a:endParaRPr lang="en-GB" sz="1600" b="0" i="0">
                        <a:effectLst/>
                      </a:endParaRPr>
                    </a:p>
                  </a:txBody>
                  <a:tcPr marL="43209" marR="43209" marT="21605" marB="21605"/>
                </a:tc>
                <a:tc>
                  <a:txBody>
                    <a:bodyPr/>
                    <a:lstStyle/>
                    <a:p>
                      <a:pPr algn="l" rtl="0" fontAlgn="base"/>
                      <a:r>
                        <a:rPr lang="en-GB" sz="1600" b="0">
                          <a:effectLst/>
                        </a:rPr>
                        <a:t>The allocation of free UK ETS allowances to sectors at risk of carbon leakage to reduce their exposure to the carbon price.  </a:t>
                      </a:r>
                      <a:endParaRPr lang="en-GB" sz="1600" b="0" i="0">
                        <a:effectLst/>
                      </a:endParaRPr>
                    </a:p>
                  </a:txBody>
                  <a:tcPr marL="43209" marR="43209" marT="21605" marB="21605"/>
                </a:tc>
                <a:extLst>
                  <a:ext uri="{0D108BD9-81ED-4DB2-BD59-A6C34878D82A}">
                    <a16:rowId xmlns:a16="http://schemas.microsoft.com/office/drawing/2014/main" val="3782007914"/>
                  </a:ext>
                </a:extLst>
              </a:tr>
              <a:tr h="366500">
                <a:tc>
                  <a:txBody>
                    <a:bodyPr/>
                    <a:lstStyle/>
                    <a:p>
                      <a:pPr algn="l" rtl="0" fontAlgn="base"/>
                      <a:r>
                        <a:rPr lang="en-GB" sz="1600" b="0">
                          <a:effectLst/>
                        </a:rPr>
                        <a:t>Industry cap </a:t>
                      </a:r>
                      <a:endParaRPr lang="en-GB" sz="1600" b="0" i="0">
                        <a:effectLst/>
                      </a:endParaRPr>
                    </a:p>
                  </a:txBody>
                  <a:tcPr marL="43209" marR="43209" marT="21605" marB="21605"/>
                </a:tc>
                <a:tc>
                  <a:txBody>
                    <a:bodyPr/>
                    <a:lstStyle/>
                    <a:p>
                      <a:pPr algn="l" rtl="0" fontAlgn="base"/>
                      <a:r>
                        <a:rPr lang="en-GB" sz="1600" b="0">
                          <a:effectLst/>
                        </a:rPr>
                        <a:t>The upper bound on the number of free allocations that can be issued to stationary installations in any given scheme year.  </a:t>
                      </a:r>
                      <a:endParaRPr lang="en-GB" sz="1600" b="0" i="0">
                        <a:effectLst/>
                      </a:endParaRPr>
                    </a:p>
                  </a:txBody>
                  <a:tcPr marL="43209" marR="43209" marT="21605" marB="21605"/>
                </a:tc>
                <a:extLst>
                  <a:ext uri="{0D108BD9-81ED-4DB2-BD59-A6C34878D82A}">
                    <a16:rowId xmlns:a16="http://schemas.microsoft.com/office/drawing/2014/main" val="3613286884"/>
                  </a:ext>
                </a:extLst>
              </a:tr>
              <a:tr h="366500">
                <a:tc>
                  <a:txBody>
                    <a:bodyPr/>
                    <a:lstStyle/>
                    <a:p>
                      <a:pPr algn="l" rtl="0" fontAlgn="base"/>
                      <a:r>
                        <a:rPr lang="en-GB" sz="1600" b="0" i="0">
                          <a:effectLst/>
                        </a:rPr>
                        <a:t>Unallocated stationary allowances</a:t>
                      </a:r>
                    </a:p>
                  </a:txBody>
                  <a:tcPr marL="43209" marR="43209" marT="21605" marB="21605"/>
                </a:tc>
                <a:tc>
                  <a:txBody>
                    <a:bodyPr/>
                    <a:lstStyle/>
                    <a:p>
                      <a:pPr algn="l" rtl="0" fontAlgn="base"/>
                      <a:r>
                        <a:rPr lang="en-GB" sz="1600" b="0" i="0">
                          <a:effectLst/>
                        </a:rPr>
                        <a:t>A surplus of allowances created if the total stationary free allocation for a given year is lower that the industry cap for that year.</a:t>
                      </a:r>
                    </a:p>
                  </a:txBody>
                  <a:tcPr marL="43209" marR="43209" marT="21605" marB="21605"/>
                </a:tc>
                <a:extLst>
                  <a:ext uri="{0D108BD9-81ED-4DB2-BD59-A6C34878D82A}">
                    <a16:rowId xmlns:a16="http://schemas.microsoft.com/office/drawing/2014/main" val="250408374"/>
                  </a:ext>
                </a:extLst>
              </a:tr>
              <a:tr h="871506">
                <a:tc>
                  <a:txBody>
                    <a:bodyPr/>
                    <a:lstStyle/>
                    <a:p>
                      <a:pPr algn="l" rtl="0" fontAlgn="base"/>
                      <a:r>
                        <a:rPr lang="en-GB" sz="1600" b="0">
                          <a:effectLst/>
                        </a:rPr>
                        <a:t>Flexible share </a:t>
                      </a:r>
                      <a:endParaRPr lang="en-GB" sz="1600" b="0" i="0">
                        <a:effectLst/>
                      </a:endParaRPr>
                    </a:p>
                  </a:txBody>
                  <a:tcPr marL="43209" marR="43209" marT="21605" marB="21605"/>
                </a:tc>
                <a:tc>
                  <a:txBody>
                    <a:bodyPr/>
                    <a:lstStyle/>
                    <a:p>
                      <a:pPr algn="l" rtl="0" fontAlgn="base"/>
                      <a:r>
                        <a:rPr lang="en-GB" sz="1600" b="0">
                          <a:effectLst/>
                        </a:rPr>
                        <a:t>The flexible share is a reserve of allowances that can be used if the industry cap is breached during the calculation of free allocation. This can happen because a cross-sectoral correction factor is applied to the calculation of free allocation for individual industrial installations. As a result, it is theoretically possible for the sum of free allocated allowances to be higher than the industry cap. The flexible share can be drawn from to bridge this gap.  </a:t>
                      </a:r>
                      <a:endParaRPr lang="en-GB" sz="1600" b="0" i="0">
                        <a:effectLst/>
                      </a:endParaRPr>
                    </a:p>
                  </a:txBody>
                  <a:tcPr marL="43209" marR="43209" marT="21605" marB="21605"/>
                </a:tc>
                <a:extLst>
                  <a:ext uri="{0D108BD9-81ED-4DB2-BD59-A6C34878D82A}">
                    <a16:rowId xmlns:a16="http://schemas.microsoft.com/office/drawing/2014/main" val="3731349936"/>
                  </a:ext>
                </a:extLst>
              </a:tr>
            </a:tbl>
          </a:graphicData>
        </a:graphic>
      </p:graphicFrame>
      <p:sp>
        <p:nvSpPr>
          <p:cNvPr id="8" name="Rectangle 7">
            <a:extLst>
              <a:ext uri="{FF2B5EF4-FFF2-40B4-BE49-F238E27FC236}">
                <a16:creationId xmlns:a16="http://schemas.microsoft.com/office/drawing/2014/main" id="{D64F55D1-8CEE-4EDE-81D4-BBC0B5209AF7}"/>
              </a:ext>
            </a:extLst>
          </p:cNvPr>
          <p:cNvSpPr/>
          <p:nvPr/>
        </p:nvSpPr>
        <p:spPr>
          <a:xfrm>
            <a:off x="2565649" y="401922"/>
            <a:ext cx="6034418" cy="600164"/>
          </a:xfrm>
          <a:prstGeom prst="rect">
            <a:avLst/>
          </a:prstGeom>
        </p:spPr>
        <p:txBody>
          <a:bodyPr wrap="square">
            <a:spAutoFit/>
          </a:bodyPr>
          <a:lstStyle/>
          <a:p>
            <a:pPr algn="ctr"/>
            <a:r>
              <a:rPr lang="en-GB" sz="3300">
                <a:latin typeface="Calibri" panose="020F0502020204030204" pitchFamily="34" charset="0"/>
                <a:cs typeface="Calibri" panose="020F0502020204030204" pitchFamily="34" charset="0"/>
              </a:rPr>
              <a:t>Glossary</a:t>
            </a:r>
          </a:p>
        </p:txBody>
      </p:sp>
    </p:spTree>
    <p:extLst>
      <p:ext uri="{BB962C8B-B14F-4D97-AF65-F5344CB8AC3E}">
        <p14:creationId xmlns:p14="http://schemas.microsoft.com/office/powerpoint/2010/main" val="3204230086"/>
      </p:ext>
    </p:extLst>
  </p:cSld>
  <p:clrMapOvr>
    <a:masterClrMapping/>
  </p:clrMapOvr>
</p:sld>
</file>

<file path=ppt/theme/theme1.xml><?xml version="1.0" encoding="utf-8"?>
<a:theme xmlns:a="http://schemas.openxmlformats.org/drawingml/2006/main" name="4-3_RA">
  <a:themeElements>
    <a:clrScheme name="BEIS Colours">
      <a:dk1>
        <a:srgbClr val="004A7F"/>
      </a:dk1>
      <a:lt1>
        <a:srgbClr val="FFFFFF"/>
      </a:lt1>
      <a:dk2>
        <a:srgbClr val="FFFFFF"/>
      </a:dk2>
      <a:lt2>
        <a:srgbClr val="FFFFFF"/>
      </a:lt2>
      <a:accent1>
        <a:srgbClr val="004A7F"/>
      </a:accent1>
      <a:accent2>
        <a:srgbClr val="55565A"/>
      </a:accent2>
      <a:accent3>
        <a:srgbClr val="73B72B"/>
      </a:accent3>
      <a:accent4>
        <a:srgbClr val="EE751B"/>
      </a:accent4>
      <a:accent5>
        <a:srgbClr val="AA1580"/>
      </a:accent5>
      <a:accent6>
        <a:srgbClr val="CBC1AF"/>
      </a:accent6>
      <a:hlink>
        <a:srgbClr val="1C9CD9"/>
      </a:hlink>
      <a:folHlink>
        <a:srgbClr val="1C9CD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EIS-Powerpoint-template-standard-screen-narrow-logo" id="{8D526677-D585-47B1-870F-05844B84F359}" vid="{E8FA540D-7C60-40F8-B78F-6C0EFDE43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DEA045BA922D428E39C9EEDF90B99F" ma:contentTypeVersion="21" ma:contentTypeDescription="Create a new document." ma:contentTypeScope="" ma:versionID="223f3e8e5cc72cd3678e5d0910087602">
  <xsd:schema xmlns:xsd="http://www.w3.org/2001/XMLSchema" xmlns:xs="http://www.w3.org/2001/XMLSchema" xmlns:p="http://schemas.microsoft.com/office/2006/metadata/properties" xmlns:ns2="0063f72e-ace3-48fb-9c1f-5b513408b31f" xmlns:ns3="075b2052-407b-4e27-9218-519b2acbe890" xmlns:ns4="b413c3fd-5a3b-4239-b985-69032e371c04" xmlns:ns5="a8f60570-4bd3-4f2b-950b-a996de8ab151" xmlns:ns6="aaacb922-5235-4a66-b188-303b9b46fbd7" xmlns:ns7="2ec6ebee-eb2c-4409-bb6f-44a62ab4077e" targetNamespace="http://schemas.microsoft.com/office/2006/metadata/properties" ma:root="true" ma:fieldsID="43563f299f2a80ccc16d358f42ea82e6" ns2:_="" ns3:_="" ns4:_="" ns5:_="" ns6:_="" ns7:_="">
    <xsd:import namespace="0063f72e-ace3-48fb-9c1f-5b513408b31f"/>
    <xsd:import namespace="075b2052-407b-4e27-9218-519b2acbe890"/>
    <xsd:import namespace="b413c3fd-5a3b-4239-b985-69032e371c04"/>
    <xsd:import namespace="a8f60570-4bd3-4f2b-950b-a996de8ab151"/>
    <xsd:import namespace="aaacb922-5235-4a66-b188-303b9b46fbd7"/>
    <xsd:import namespace="2ec6ebee-eb2c-4409-bb6f-44a62ab4077e"/>
    <xsd:element name="properties">
      <xsd:complexType>
        <xsd:sequence>
          <xsd:element name="documentManagement">
            <xsd:complexType>
              <xsd:all>
                <xsd:element ref="ns2:Security_x0020_Classification" minOccurs="0"/>
                <xsd:element ref="ns2:Descriptor" minOccurs="0"/>
                <xsd:element ref="ns3:m975189f4ba442ecbf67d4147307b177" minOccurs="0"/>
                <xsd:element ref="ns3:TaxCatchAll" minOccurs="0"/>
                <xsd:element ref="ns3:TaxCatchAllLabel" minOccurs="0"/>
                <xsd:element ref="ns4:Government_x0020_Body" minOccurs="0"/>
                <xsd:element ref="ns4:Date_x0020_Opened" minOccurs="0"/>
                <xsd:element ref="ns4:Date_x0020_Closed" minOccurs="0"/>
                <xsd:element ref="ns5:Retention_x0020_Label" minOccurs="0"/>
                <xsd:element ref="ns6:LegacyData" minOccurs="0"/>
                <xsd:element ref="ns7:MediaServiceMetadata" minOccurs="0"/>
                <xsd:element ref="ns7:MediaServiceFastMetadata" minOccurs="0"/>
                <xsd:element ref="ns3:_dlc_DocId" minOccurs="0"/>
                <xsd:element ref="ns3:_dlc_DocIdUrl" minOccurs="0"/>
                <xsd:element ref="ns3:_dlc_DocIdPersistId" minOccurs="0"/>
                <xsd:element ref="ns7:MediaServiceAutoKeyPoints" minOccurs="0"/>
                <xsd:element ref="ns7:MediaServiceKeyPoints" minOccurs="0"/>
                <xsd:element ref="ns3:SharedWithUsers" minOccurs="0"/>
                <xsd:element ref="ns3:SharedWithDetails" minOccurs="0"/>
                <xsd:element ref="ns7:MediaServiceDateTaken" minOccurs="0"/>
                <xsd:element ref="ns7:MediaLengthInSeconds" minOccurs="0"/>
                <xsd:element ref="ns7:MediaServiceAutoTags" minOccurs="0"/>
                <xsd:element ref="ns7:MediaServiceOCR" minOccurs="0"/>
                <xsd:element ref="ns7:MediaServiceGenerationTime" minOccurs="0"/>
                <xsd:element ref="ns7: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8"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9" nillable="true" ma:displayName="Descriptor" ma:default="" ma:format="Dropdown" ma:indexed="true" ma:internalName="Descriptor">
      <xsd:simpleType>
        <xsd:restriction base="dms:Choice">
          <xsd:enumeration value="COMMERCIAL"/>
          <xsd:enumeration value="PERSONAL"/>
          <xsd:enumeration value="LOCSEN"/>
        </xsd:restriction>
      </xsd:simpleType>
    </xsd:element>
  </xsd:schema>
  <xsd:schema xmlns:xsd="http://www.w3.org/2001/XMLSchema" xmlns:xs="http://www.w3.org/2001/XMLSchema" xmlns:dms="http://schemas.microsoft.com/office/2006/documentManagement/types" xmlns:pc="http://schemas.microsoft.com/office/infopath/2007/PartnerControls" targetNamespace="075b2052-407b-4e27-9218-519b2acbe890" elementFormDefault="qualified">
    <xsd:import namespace="http://schemas.microsoft.com/office/2006/documentManagement/types"/>
    <xsd:import namespace="http://schemas.microsoft.com/office/infopath/2007/PartnerControls"/>
    <xsd:element name="m975189f4ba442ecbf67d4147307b177" ma:index="10" nillable="true" ma:taxonomy="true" ma:internalName="m975189f4ba442ecbf67d4147307b177" ma:taxonomyFieldName="Business_x0020_Unit" ma:displayName="Business Unit" ma:default="1;#Industrial Energy|196d2126-cc91-40b4-bd0b-d2f757bf15bb"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a36fb7cb-e0fc-42b8-9e16-f8e076f3b7ba}" ma:internalName="TaxCatchAll" ma:showField="CatchAllData" ma:web="075b2052-407b-4e27-9218-519b2acbe890">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a36fb7cb-e0fc-42b8-9e16-f8e076f3b7ba}" ma:internalName="TaxCatchAllLabel" ma:readOnly="true" ma:showField="CatchAllDataLabel" ma:web="075b2052-407b-4e27-9218-519b2acbe890">
      <xsd:complexType>
        <xsd:complexContent>
          <xsd:extension base="dms:MultiChoiceLookup">
            <xsd:sequence>
              <xsd:element name="Value" type="dms:Lookup" maxOccurs="unbounded" minOccurs="0" nillable="true"/>
            </xsd:sequence>
          </xsd:extension>
        </xsd:complexContent>
      </xsd:complex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Government_x0020_Body" ma:index="14" nillable="true" ma:displayName="Government Body" ma:default="BEIS" ma:internalName="Government_x0020_Body">
      <xsd:simpleType>
        <xsd:restriction base="dms:Text">
          <xsd:maxLength value="255"/>
        </xsd:restriction>
      </xsd:simpleType>
    </xsd:element>
    <xsd:element name="Date_x0020_Opened" ma:index="15" nillable="true" ma:displayName="Date Opened" ma:default="[Today]" ma:format="DateOnly" ma:internalName="Date_x0020_Opened">
      <xsd:simpleType>
        <xsd:restriction base="dms:DateTime"/>
      </xsd:simpleType>
    </xsd:element>
    <xsd:element name="Date_x0020_Closed" ma:index="16" nillable="true" ma:displayName="Date Closed" ma:format="DateOnly" ma:internalName="Date_x0020_Clos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17"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acb922-5235-4a66-b188-303b9b46fbd7" elementFormDefault="qualified">
    <xsd:import namespace="http://schemas.microsoft.com/office/2006/documentManagement/types"/>
    <xsd:import namespace="http://schemas.microsoft.com/office/infopath/2007/PartnerControls"/>
    <xsd:element name="LegacyData" ma:index="18" nillable="true" ma:displayName="Legacy Data" ma:internalName="LegacyData">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c6ebee-eb2c-4409-bb6f-44a62ab4077e"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ServiceDateTaken" ma:index="28" nillable="true" ma:displayName="MediaServiceDateTaken" ma:hidden="true" ma:internalName="MediaServiceDateTaken" ma:readOnly="true">
      <xsd:simpleType>
        <xsd:restriction base="dms:Text"/>
      </xsd:simpleType>
    </xsd:element>
    <xsd:element name="MediaLengthInSeconds" ma:index="29" nillable="true" ma:displayName="Length (seconds)" ma:internalName="MediaLengthInSeconds" ma:readOnly="true">
      <xsd:simpleType>
        <xsd:restriction base="dms:Unknown"/>
      </xsd:simpleType>
    </xsd:element>
    <xsd:element name="MediaServiceAutoTags" ma:index="30" nillable="true" ma:displayName="Tags" ma:internalName="MediaServiceAutoTags"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Government_x0020_Body xmlns="b413c3fd-5a3b-4239-b985-69032e371c04">BEIS</Government_x0020_Body>
    <Date_x0020_Opened xmlns="b413c3fd-5a3b-4239-b985-69032e371c04">2021-03-19T16:39:33+00:00</Date_x0020_Opened>
    <Descriptor xmlns="0063f72e-ace3-48fb-9c1f-5b513408b31f">LOCSEN</Descriptor>
    <Security_x0020_Classification xmlns="0063f72e-ace3-48fb-9c1f-5b513408b31f">OFFICIAL</Security_x0020_Classification>
    <Retention_x0020_Label xmlns="a8f60570-4bd3-4f2b-950b-a996de8ab151">Corp PPP Review</Retention_x0020_Label>
    <Date_x0020_Closed xmlns="b413c3fd-5a3b-4239-b985-69032e371c04" xsi:nil="true"/>
    <LegacyData xmlns="aaacb922-5235-4a66-b188-303b9b46fbd7" xsi:nil="true"/>
    <m975189f4ba442ecbf67d4147307b177 xmlns="075b2052-407b-4e27-9218-519b2acbe890">
      <Terms xmlns="http://schemas.microsoft.com/office/infopath/2007/PartnerControls">
        <TermInfo xmlns="http://schemas.microsoft.com/office/infopath/2007/PartnerControls">
          <TermName xmlns="http://schemas.microsoft.com/office/infopath/2007/PartnerControls">Emissions Trading and Industrial Decarbonisation</TermName>
          <TermId xmlns="http://schemas.microsoft.com/office/infopath/2007/PartnerControls">383c875d-30b6-4fbb-a3e7-f6bcb1b57442</TermId>
        </TermInfo>
      </Terms>
    </m975189f4ba442ecbf67d4147307b177>
    <TaxCatchAll xmlns="075b2052-407b-4e27-9218-519b2acbe890">
      <Value>3</Value>
    </TaxCatchAll>
    <_dlc_DocId xmlns="075b2052-407b-4e27-9218-519b2acbe890">KUM7ZDAYQKNK-711931722-141390</_dlc_DocId>
    <_dlc_DocIdUrl xmlns="075b2052-407b-4e27-9218-519b2acbe890">
      <Url>https://beisgov.sharepoint.com/sites/CarbonPricingNegotiationsMSTeams/_layouts/15/DocIdRedir.aspx?ID=KUM7ZDAYQKNK-711931722-141390</Url>
      <Description>KUM7ZDAYQKNK-711931722-141390</Description>
    </_dlc_DocIdUrl>
    <SharedWithUsers xmlns="075b2052-407b-4e27-9218-519b2acbe890">
      <UserInfo>
        <DisplayName>Keane, Thomas (BEIS)</DisplayName>
        <AccountId>264</AccountId>
        <AccountType/>
      </UserInfo>
      <UserInfo>
        <DisplayName>Ali2, Ishtar (BEIS)</DisplayName>
        <AccountId>214</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AEC750-891C-45B9-8B17-B5EA6297B66D}">
  <ds:schemaRefs>
    <ds:schemaRef ds:uri="0063f72e-ace3-48fb-9c1f-5b513408b31f"/>
    <ds:schemaRef ds:uri="075b2052-407b-4e27-9218-519b2acbe890"/>
    <ds:schemaRef ds:uri="2ec6ebee-eb2c-4409-bb6f-44a62ab4077e"/>
    <ds:schemaRef ds:uri="a8f60570-4bd3-4f2b-950b-a996de8ab151"/>
    <ds:schemaRef ds:uri="aaacb922-5235-4a66-b188-303b9b46fbd7"/>
    <ds:schemaRef ds:uri="b413c3fd-5a3b-4239-b985-69032e371c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8957E15-183F-4971-965E-B773E5EA4E43}">
  <ds:schemaRefs>
    <ds:schemaRef ds:uri="http://schemas.microsoft.com/sharepoint/events"/>
  </ds:schemaRefs>
</ds:datastoreItem>
</file>

<file path=customXml/itemProps3.xml><?xml version="1.0" encoding="utf-8"?>
<ds:datastoreItem xmlns:ds="http://schemas.openxmlformats.org/officeDocument/2006/customXml" ds:itemID="{35035DD4-43FD-4E83-95B6-3FC58FE80784}">
  <ds:schemaRefs>
    <ds:schemaRef ds:uri="0063f72e-ace3-48fb-9c1f-5b513408b31f"/>
    <ds:schemaRef ds:uri="075b2052-407b-4e27-9218-519b2acbe890"/>
    <ds:schemaRef ds:uri="2ec6ebee-eb2c-4409-bb6f-44a62ab4077e"/>
    <ds:schemaRef ds:uri="a8f60570-4bd3-4f2b-950b-a996de8ab151"/>
    <ds:schemaRef ds:uri="aaacb922-5235-4a66-b188-303b9b46fbd7"/>
    <ds:schemaRef ds:uri="b413c3fd-5a3b-4239-b985-69032e371c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7915CED7-6D4E-4493-909E-92C757AAF3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11</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4-3_RA</vt:lpstr>
      <vt:lpstr>UK Emissions Trading Scheme (UK ETS) Cost Containment Mechanism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 Emissions Trading Scheme (UK ETS)</dc:title>
  <dc:creator>Stead, Eleanor (BEIS)</dc:creator>
  <cp:revision>1</cp:revision>
  <dcterms:created xsi:type="dcterms:W3CDTF">2021-03-19T11:53:30Z</dcterms:created>
  <dcterms:modified xsi:type="dcterms:W3CDTF">2022-02-24T12:17:24Z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62f585-b40f-4ab9-bafe-39150f03d124_Enabled">
    <vt:lpwstr>true</vt:lpwstr>
  </property>
  <property fmtid="{D5CDD505-2E9C-101B-9397-08002B2CF9AE}" pid="3" name="MSIP_Label_ba62f585-b40f-4ab9-bafe-39150f03d124_SetDate">
    <vt:lpwstr>2021-03-19T11:53:30Z</vt:lpwstr>
  </property>
  <property fmtid="{D5CDD505-2E9C-101B-9397-08002B2CF9AE}" pid="4" name="MSIP_Label_ba62f585-b40f-4ab9-bafe-39150f03d124_Method">
    <vt:lpwstr>Standard</vt:lpwstr>
  </property>
  <property fmtid="{D5CDD505-2E9C-101B-9397-08002B2CF9AE}" pid="5" name="MSIP_Label_ba62f585-b40f-4ab9-bafe-39150f03d124_Name">
    <vt:lpwstr>OFFICIAL</vt:lpwstr>
  </property>
  <property fmtid="{D5CDD505-2E9C-101B-9397-08002B2CF9AE}" pid="6" name="MSIP_Label_ba62f585-b40f-4ab9-bafe-39150f03d124_SiteId">
    <vt:lpwstr>cbac7005-02c1-43eb-b497-e6492d1b2dd8</vt:lpwstr>
  </property>
  <property fmtid="{D5CDD505-2E9C-101B-9397-08002B2CF9AE}" pid="7" name="MSIP_Label_ba62f585-b40f-4ab9-bafe-39150f03d124_ActionId">
    <vt:lpwstr>8be03f97-000c-404b-a90b-0d67cb89691f</vt:lpwstr>
  </property>
  <property fmtid="{D5CDD505-2E9C-101B-9397-08002B2CF9AE}" pid="8" name="MSIP_Label_ba62f585-b40f-4ab9-bafe-39150f03d124_ContentBits">
    <vt:lpwstr>0</vt:lpwstr>
  </property>
  <property fmtid="{D5CDD505-2E9C-101B-9397-08002B2CF9AE}" pid="9" name="ContentTypeId">
    <vt:lpwstr>0x01010016DEA045BA922D428E39C9EEDF90B99F</vt:lpwstr>
  </property>
  <property fmtid="{D5CDD505-2E9C-101B-9397-08002B2CF9AE}" pid="10" name="_dlc_DocIdItemGuid">
    <vt:lpwstr>48e8f86c-2da4-49cc-b7e7-01f57a40da0b</vt:lpwstr>
  </property>
  <property fmtid="{D5CDD505-2E9C-101B-9397-08002B2CF9AE}" pid="11" name="Business Unit">
    <vt:lpwstr>3;#Emissions Trading and Industrial Decarbonisation|383c875d-30b6-4fbb-a3e7-f6bcb1b57442</vt:lpwstr>
  </property>
  <property fmtid="{D5CDD505-2E9C-101B-9397-08002B2CF9AE}" pid="12" name="_ExtendedDescription">
    <vt:lpwstr/>
  </property>
</Properties>
</file>