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8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9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0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1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2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4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7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8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2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1" r:id="rId2"/>
    <p:sldMasterId id="2147483675" r:id="rId3"/>
    <p:sldMasterId id="2147483663" r:id="rId4"/>
    <p:sldMasterId id="2147483716" r:id="rId5"/>
    <p:sldMasterId id="2147483732" r:id="rId6"/>
    <p:sldMasterId id="2147483748" r:id="rId7"/>
    <p:sldMasterId id="2147483775" r:id="rId8"/>
    <p:sldMasterId id="2147483812" r:id="rId9"/>
    <p:sldMasterId id="2147483824" r:id="rId10"/>
    <p:sldMasterId id="2147483837" r:id="rId11"/>
    <p:sldMasterId id="2147483849" r:id="rId12"/>
    <p:sldMasterId id="2147483865" r:id="rId13"/>
    <p:sldMasterId id="2147483900" r:id="rId14"/>
    <p:sldMasterId id="2147483932" r:id="rId15"/>
    <p:sldMasterId id="2147483961" r:id="rId16"/>
    <p:sldMasterId id="2147483975" r:id="rId17"/>
    <p:sldMasterId id="2147483978" r:id="rId18"/>
    <p:sldMasterId id="2147483993" r:id="rId19"/>
    <p:sldMasterId id="2147484027" r:id="rId20"/>
    <p:sldMasterId id="2147484059" r:id="rId21"/>
    <p:sldMasterId id="2147484081" r:id="rId22"/>
    <p:sldMasterId id="2147484088" r:id="rId23"/>
    <p:sldMasterId id="2147484157" r:id="rId24"/>
    <p:sldMasterId id="2147484191" r:id="rId25"/>
    <p:sldMasterId id="2147484216" r:id="rId26"/>
    <p:sldMasterId id="2147484229" r:id="rId27"/>
    <p:sldMasterId id="2147484241" r:id="rId28"/>
    <p:sldMasterId id="2147484245" r:id="rId29"/>
    <p:sldMasterId id="2147484248" r:id="rId30"/>
  </p:sldMasterIdLst>
  <p:notesMasterIdLst>
    <p:notesMasterId r:id="rId34"/>
  </p:notesMasterIdLst>
  <p:handoutMasterIdLst>
    <p:handoutMasterId r:id="rId35"/>
  </p:handoutMasterIdLst>
  <p:sldIdLst>
    <p:sldId id="2134806150" r:id="rId31"/>
    <p:sldId id="2134806149" r:id="rId32"/>
    <p:sldId id="2134806151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B7F867-228E-20BC-4D05-355B4AAA7547}" name="Aida Garcia Rodriguez" initials="AGR" userId="S::garcia@emeaa.net::aaf0bfb1-5e14-46f5-86fa-da69db29373c" providerId="AD"/>
  <p188:author id="{3ABE02EF-CB8D-B880-865B-F760CE0663F9}" name="Cillian O'Donoghue" initials="CO" userId="S::odonoghue@emeaa.net::df3ab46f-5e48-4f84-8155-6ba2d8267c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ida Garcia Rodriguez" initials="AGR [2]" lastIdx="14" clrIdx="6">
    <p:extLst>
      <p:ext uri="{19B8F6BF-5375-455C-9EA6-DF929625EA0E}">
        <p15:presenceInfo xmlns:p15="http://schemas.microsoft.com/office/powerpoint/2012/main" userId="S::garcia@emeaa.net::aaf0bfb1-5e14-46f5-86fa-da69db29373c" providerId="AD"/>
      </p:ext>
    </p:extLst>
  </p:cmAuthor>
  <p:cmAuthor id="1" name="Cillian O'Donoghue" initials="CO" lastIdx="184" clrIdx="0">
    <p:extLst>
      <p:ext uri="{19B8F6BF-5375-455C-9EA6-DF929625EA0E}">
        <p15:presenceInfo xmlns:p15="http://schemas.microsoft.com/office/powerpoint/2012/main" userId="S-1-5-21-1559989808-905910579-3827599598-1285" providerId="AD"/>
      </p:ext>
    </p:extLst>
  </p:cmAuthor>
  <p:cmAuthor id="8" name="Cillian O'Donoghue" initials="CO [2]" lastIdx="57" clrIdx="7">
    <p:extLst>
      <p:ext uri="{19B8F6BF-5375-455C-9EA6-DF929625EA0E}">
        <p15:presenceInfo xmlns:p15="http://schemas.microsoft.com/office/powerpoint/2012/main" userId="S::odonoghue@emeaa.net::df3ab46f-5e48-4f84-8155-6ba2d8267c91" providerId="AD"/>
      </p:ext>
    </p:extLst>
  </p:cmAuthor>
  <p:cmAuthor id="2" name="Giulia Cancian" initials="GC" lastIdx="2" clrIdx="1">
    <p:extLst>
      <p:ext uri="{19B8F6BF-5375-455C-9EA6-DF929625EA0E}">
        <p15:presenceInfo xmlns:p15="http://schemas.microsoft.com/office/powerpoint/2012/main" userId="S-1-5-21-1559989808-905910579-3827599598-1286" providerId="AD"/>
      </p:ext>
    </p:extLst>
  </p:cmAuthor>
  <p:cmAuthor id="3" name="David Rose" initials="DR" lastIdx="7" clrIdx="2">
    <p:extLst>
      <p:ext uri="{19B8F6BF-5375-455C-9EA6-DF929625EA0E}">
        <p15:presenceInfo xmlns:p15="http://schemas.microsoft.com/office/powerpoint/2012/main" userId="32bb075927540db4" providerId="Windows Live"/>
      </p:ext>
    </p:extLst>
  </p:cmAuthor>
  <p:cmAuthor id="4" name="Einar Sælen" initials="ES" lastIdx="1" clrIdx="3">
    <p:extLst>
      <p:ext uri="{19B8F6BF-5375-455C-9EA6-DF929625EA0E}">
        <p15:presenceInfo xmlns:p15="http://schemas.microsoft.com/office/powerpoint/2012/main" userId="Einar Sælen" providerId="None"/>
      </p:ext>
    </p:extLst>
  </p:cmAuthor>
  <p:cmAuthor id="5" name="Aida Garcia Rodriguez" initials="AGR" lastIdx="16" clrIdx="4">
    <p:extLst>
      <p:ext uri="{19B8F6BF-5375-455C-9EA6-DF929625EA0E}">
        <p15:presenceInfo xmlns:p15="http://schemas.microsoft.com/office/powerpoint/2012/main" userId="S-1-5-21-1559989808-905910579-3827599598-1339" providerId="AD"/>
      </p:ext>
    </p:extLst>
  </p:cmAuthor>
  <p:cmAuthor id="6" name="Einar Sælen" initials="ES [2]" lastIdx="18" clrIdx="5">
    <p:extLst>
      <p:ext uri="{19B8F6BF-5375-455C-9EA6-DF929625EA0E}">
        <p15:presenceInfo xmlns:p15="http://schemas.microsoft.com/office/powerpoint/2012/main" userId="S-1-5-21-3477387610-370801594-1294208057-25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4"/>
    <a:srgbClr val="9CC6E1"/>
    <a:srgbClr val="E1E6ED"/>
    <a:srgbClr val="A5B6C2"/>
    <a:srgbClr val="D5DDE3"/>
    <a:srgbClr val="6D5141"/>
    <a:srgbClr val="0094A2"/>
    <a:srgbClr val="EAECEC"/>
    <a:srgbClr val="A2A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7" autoAdjust="0"/>
    <p:restoredTop sz="94125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61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8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454"/>
    </p:cViewPr>
  </p:sorterViewPr>
  <p:notesViewPr>
    <p:cSldViewPr snapToGrid="0" snapToObjects="1">
      <p:cViewPr varScale="1">
        <p:scale>
          <a:sx n="51" d="100"/>
          <a:sy n="51" d="100"/>
        </p:scale>
        <p:origin x="270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8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100"/>
            </a:lvl1pPr>
          </a:lstStyle>
          <a:p>
            <a:fld id="{C3AD8780-7C6E-49ED-A362-09857C018FE3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8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100"/>
            </a:lvl1pPr>
          </a:lstStyle>
          <a:p>
            <a:fld id="{D21156A2-708C-46B0-8A1D-5059761BC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4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1728"/>
          </a:xfrm>
          <a:prstGeom prst="rect">
            <a:avLst/>
          </a:prstGeom>
        </p:spPr>
        <p:txBody>
          <a:bodyPr vert="horz" lIns="95058" tIns="47530" rIns="95058" bIns="4753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1728"/>
          </a:xfrm>
          <a:prstGeom prst="rect">
            <a:avLst/>
          </a:prstGeom>
        </p:spPr>
        <p:txBody>
          <a:bodyPr vert="horz" lIns="95058" tIns="47530" rIns="95058" bIns="47530" rtlCol="0"/>
          <a:lstStyle>
            <a:lvl1pPr algn="r">
              <a:defRPr sz="1100"/>
            </a:lvl1pPr>
          </a:lstStyle>
          <a:p>
            <a:fld id="{40324314-8822-AB4F-9288-AF41D5EA44A3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1738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8" tIns="47530" rIns="95058" bIns="475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2"/>
          </a:xfrm>
          <a:prstGeom prst="rect">
            <a:avLst/>
          </a:prstGeom>
        </p:spPr>
        <p:txBody>
          <a:bodyPr vert="horz" lIns="95058" tIns="47530" rIns="95058" bIns="475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7"/>
            <a:ext cx="3169920" cy="481727"/>
          </a:xfrm>
          <a:prstGeom prst="rect">
            <a:avLst/>
          </a:prstGeom>
        </p:spPr>
        <p:txBody>
          <a:bodyPr vert="horz" lIns="95058" tIns="47530" rIns="95058" bIns="4753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7"/>
            <a:ext cx="3169920" cy="481727"/>
          </a:xfrm>
          <a:prstGeom prst="rect">
            <a:avLst/>
          </a:prstGeom>
        </p:spPr>
        <p:txBody>
          <a:bodyPr vert="horz" lIns="95058" tIns="47530" rIns="95058" bIns="47530" rtlCol="0" anchor="b"/>
          <a:lstStyle>
            <a:lvl1pPr algn="r">
              <a:defRPr sz="1100"/>
            </a:lvl1pPr>
          </a:lstStyle>
          <a:p>
            <a:fld id="{8DA30FDB-C26C-AC48-8F40-73B7F5B1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emf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8.emf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24.png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Master" Target="../slideMasters/slideMaster29.xml"/><Relationship Id="rId7" Type="http://schemas.openxmlformats.org/officeDocument/2006/relationships/image" Target="../media/image29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jpe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.bin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56886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8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24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409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44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45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469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6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710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015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255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94520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708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472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074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086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410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66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818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81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142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837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7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5039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9835062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4223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213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94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4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881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902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708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947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879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74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72488" y="1219200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>
              <a:defRPr lang="en-US" sz="135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</a:lstStyle>
          <a:p>
            <a:pPr marL="169069" lvl="0" indent="-16906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Click to edit Master text styles</a:t>
            </a:r>
          </a:p>
          <a:p>
            <a:pPr marL="347663" lvl="1" indent="-173831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Second level</a:t>
            </a:r>
          </a:p>
          <a:p>
            <a:pPr marL="466725" lvl="2" indent="-119063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646510" lvl="3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Fourth level</a:t>
            </a:r>
          </a:p>
          <a:p>
            <a:pPr marL="815579" lvl="4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3088" y="542925"/>
            <a:ext cx="9107917" cy="62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3176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6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4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576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1593428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34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049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62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551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50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190040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17"/>
            <a:ext cx="12192000" cy="3029712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6" y="4432559"/>
            <a:ext cx="10515601" cy="4154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5995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4832561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86" y="278139"/>
            <a:ext cx="3083935" cy="109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" y="6328461"/>
            <a:ext cx="11029693" cy="299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253" y="147353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68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757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7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691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18466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1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66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723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aux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0329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ner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71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638369"/>
            <a:ext cx="10515600" cy="22332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84575"/>
            <a:ext cx="10515600" cy="3323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r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17"/>
            <a:ext cx="12192000" cy="3029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86" y="278139"/>
            <a:ext cx="3083935" cy="109674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5271659"/>
            <a:ext cx="10515443" cy="30403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253" y="147353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48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ri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933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oll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0391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xtr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029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728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4095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2730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6632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4" y="2602523"/>
            <a:ext cx="10355713" cy="2109520"/>
          </a:xfrm>
        </p:spPr>
        <p:txBody>
          <a:bodyPr anchor="t"/>
          <a:lstStyle>
            <a:lvl1pPr algn="l">
              <a:defRPr sz="465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6" y="5694110"/>
            <a:ext cx="11233151" cy="7200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5" y="476494"/>
            <a:ext cx="957847" cy="957042"/>
            <a:chOff x="569" y="259"/>
            <a:chExt cx="1190" cy="1189"/>
          </a:xfrm>
          <a:solidFill>
            <a:schemeClr val="tx2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5167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220033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6389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713895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7"/>
            <a:ext cx="6594219" cy="3015049"/>
          </a:xfrm>
        </p:spPr>
        <p:txBody>
          <a:bodyPr anchor="t"/>
          <a:lstStyle>
            <a:lvl1pPr>
              <a:defRPr sz="465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7" y="5696675"/>
            <a:ext cx="6594219" cy="720000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2570205"/>
            <a:ext cx="1785980" cy="930876"/>
          </a:xfrm>
        </p:spPr>
        <p:txBody>
          <a:bodyPr/>
          <a:lstStyle>
            <a:lvl1pPr marL="0" indent="0">
              <a:buNone/>
              <a:defRPr sz="465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088934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91101-3C1C-4849-B694-1674691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2EEBD-1E98-4113-A6A2-AD4A240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4607-BCE5-46D7-8B24-8D98CAC5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C7F9E-972C-48C9-9FE1-5AE34014C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623934-660F-4E16-AC62-252CCB4F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5230268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3" y="1989140"/>
            <a:ext cx="536416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5812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8" userDrawn="1">
          <p15:clr>
            <a:srgbClr val="FBAE40"/>
          </p15:clr>
        </p15:guide>
        <p15:guide id="2" pos="5332" userDrawn="1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3421064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726" y="1989140"/>
            <a:ext cx="3384551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E39D267-9198-47E5-9B35-62F3F9ACD9E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91514" y="1989140"/>
            <a:ext cx="342106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1901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6" userDrawn="1">
          <p15:clr>
            <a:srgbClr val="FBAE40"/>
          </p15:clr>
        </p15:guide>
        <p15:guide id="2" pos="3699" userDrawn="1">
          <p15:clr>
            <a:srgbClr val="FBAE40"/>
          </p15:clr>
        </p15:guide>
        <p15:guide id="3" pos="6541" userDrawn="1">
          <p15:clr>
            <a:srgbClr val="FBAE40"/>
          </p15:clr>
        </p15:guide>
        <p15:guide id="4" pos="6964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52409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2" userDrawn="1">
          <p15:clr>
            <a:srgbClr val="FBAE40"/>
          </p15:clr>
        </p15:guide>
        <p15:guide id="2" pos="4908" userDrawn="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3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2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3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6165852"/>
            <a:ext cx="454104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760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32" userDrawn="1">
          <p15:clr>
            <a:srgbClr val="FBAE40"/>
          </p15:clr>
        </p15:guide>
        <p15:guide id="2" pos="4908" userDrawn="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3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76029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8" userDrawn="1">
          <p15:clr>
            <a:srgbClr val="FBAE40"/>
          </p15:clr>
        </p15:guide>
        <p15:guide id="2" pos="5332" userDrawn="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5" y="441327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3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5" y="981075"/>
            <a:ext cx="5364163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8416" y="6165852"/>
            <a:ext cx="4541041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9947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8" userDrawn="1">
          <p15:clr>
            <a:srgbClr val="FBAE40"/>
          </p15:clr>
        </p15:guide>
        <p15:guide id="2" pos="5332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1650">
                <a:solidFill>
                  <a:schemeClr val="bg2"/>
                </a:solidFill>
              </a:defRPr>
            </a:lvl1pPr>
            <a:lvl2pPr marL="135731" indent="0">
              <a:buNone/>
              <a:defRPr/>
            </a:lvl2pPr>
            <a:lvl3pPr marL="269081" indent="0">
              <a:buNone/>
              <a:defRPr/>
            </a:lvl3pPr>
            <a:lvl4pPr marL="406003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4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99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8E0EB-9603-42C5-A725-2288CB60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49492-3EE1-4ED2-AA55-76DE84F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B5D0D-0336-4312-86E0-1ACCDBB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DC9754-7A83-42C3-8DA1-253EF7783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2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"/>
            </a:lvl1pPr>
            <a:lvl2pPr marL="135731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650309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61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40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EDC29F-806E-41D8-8B76-2A376F14F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5384800"/>
            <a:ext cx="11233151" cy="781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9553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8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473AA6-D9EF-4CFC-92B3-E9AEBE6BF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8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B78FF7BB-52BA-46DA-B9EB-95E8C58644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51439" y="1931309"/>
            <a:ext cx="1889125" cy="2555875"/>
            <a:chOff x="3245" y="1308"/>
            <a:chExt cx="1190" cy="1610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32C34FE-B266-41B3-99FD-10A6A3BB6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5" y="2082"/>
              <a:ext cx="261" cy="332"/>
            </a:xfrm>
            <a:custGeom>
              <a:avLst/>
              <a:gdLst>
                <a:gd name="T0" fmla="*/ 59 w 261"/>
                <a:gd name="T1" fmla="*/ 186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6 h 332"/>
                <a:gd name="T24" fmla="*/ 59 w 261"/>
                <a:gd name="T25" fmla="*/ 1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6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6"/>
                  </a:lnTo>
                  <a:lnTo>
                    <a:pt x="5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AA8273-7C2A-4952-AF3B-2788676D6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9" y="2170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08DB83-089F-4451-A0B4-8FA566C499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4" y="2082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C10B8BB-C7A6-43F7-A731-7F4C2FD63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63"/>
              <a:ext cx="125" cy="251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1A95C0A-7801-459A-82FF-F3100804E8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1" y="2161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67DC1-733B-4ED9-B170-8E5AEA94DD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29" y="1308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2240389-001B-45C7-85B9-467EB92E4A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47" y="2809"/>
              <a:ext cx="1188" cy="109"/>
            </a:xfrm>
            <a:custGeom>
              <a:avLst/>
              <a:gdLst>
                <a:gd name="T0" fmla="*/ 652 w 687"/>
                <a:gd name="T1" fmla="*/ 24 h 63"/>
                <a:gd name="T2" fmla="*/ 662 w 687"/>
                <a:gd name="T3" fmla="*/ 30 h 63"/>
                <a:gd name="T4" fmla="*/ 673 w 687"/>
                <a:gd name="T5" fmla="*/ 62 h 63"/>
                <a:gd name="T6" fmla="*/ 668 w 687"/>
                <a:gd name="T7" fmla="*/ 18 h 63"/>
                <a:gd name="T8" fmla="*/ 637 w 687"/>
                <a:gd name="T9" fmla="*/ 17 h 63"/>
                <a:gd name="T10" fmla="*/ 617 w 687"/>
                <a:gd name="T11" fmla="*/ 17 h 63"/>
                <a:gd name="T12" fmla="*/ 588 w 687"/>
                <a:gd name="T13" fmla="*/ 56 h 63"/>
                <a:gd name="T14" fmla="*/ 575 w 687"/>
                <a:gd name="T15" fmla="*/ 43 h 63"/>
                <a:gd name="T16" fmla="*/ 559 w 687"/>
                <a:gd name="T17" fmla="*/ 62 h 63"/>
                <a:gd name="T18" fmla="*/ 559 w 687"/>
                <a:gd name="T19" fmla="*/ 62 h 63"/>
                <a:gd name="T20" fmla="*/ 563 w 687"/>
                <a:gd name="T21" fmla="*/ 9 h 63"/>
                <a:gd name="T22" fmla="*/ 537 w 687"/>
                <a:gd name="T23" fmla="*/ 24 h 63"/>
                <a:gd name="T24" fmla="*/ 546 w 687"/>
                <a:gd name="T25" fmla="*/ 27 h 63"/>
                <a:gd name="T26" fmla="*/ 513 w 687"/>
                <a:gd name="T27" fmla="*/ 17 h 63"/>
                <a:gd name="T28" fmla="*/ 493 w 687"/>
                <a:gd name="T29" fmla="*/ 17 h 63"/>
                <a:gd name="T30" fmla="*/ 504 w 687"/>
                <a:gd name="T31" fmla="*/ 0 h 63"/>
                <a:gd name="T32" fmla="*/ 424 w 687"/>
                <a:gd name="T33" fmla="*/ 41 h 63"/>
                <a:gd name="T34" fmla="*/ 444 w 687"/>
                <a:gd name="T35" fmla="*/ 32 h 63"/>
                <a:gd name="T36" fmla="*/ 466 w 687"/>
                <a:gd name="T37" fmla="*/ 22 h 63"/>
                <a:gd name="T38" fmla="*/ 478 w 687"/>
                <a:gd name="T39" fmla="*/ 33 h 63"/>
                <a:gd name="T40" fmla="*/ 449 w 687"/>
                <a:gd name="T41" fmla="*/ 18 h 63"/>
                <a:gd name="T42" fmla="*/ 412 w 687"/>
                <a:gd name="T43" fmla="*/ 62 h 63"/>
                <a:gd name="T44" fmla="*/ 397 w 687"/>
                <a:gd name="T45" fmla="*/ 36 h 63"/>
                <a:gd name="T46" fmla="*/ 373 w 687"/>
                <a:gd name="T47" fmla="*/ 51 h 63"/>
                <a:gd name="T48" fmla="*/ 369 w 687"/>
                <a:gd name="T49" fmla="*/ 60 h 63"/>
                <a:gd name="T50" fmla="*/ 364 w 687"/>
                <a:gd name="T51" fmla="*/ 0 h 63"/>
                <a:gd name="T52" fmla="*/ 319 w 687"/>
                <a:gd name="T53" fmla="*/ 55 h 63"/>
                <a:gd name="T54" fmla="*/ 319 w 687"/>
                <a:gd name="T55" fmla="*/ 41 h 63"/>
                <a:gd name="T56" fmla="*/ 333 w 687"/>
                <a:gd name="T57" fmla="*/ 56 h 63"/>
                <a:gd name="T58" fmla="*/ 308 w 687"/>
                <a:gd name="T59" fmla="*/ 20 h 63"/>
                <a:gd name="T60" fmla="*/ 330 w 687"/>
                <a:gd name="T61" fmla="*/ 28 h 63"/>
                <a:gd name="T62" fmla="*/ 296 w 687"/>
                <a:gd name="T63" fmla="*/ 50 h 63"/>
                <a:gd name="T64" fmla="*/ 239 w 687"/>
                <a:gd name="T65" fmla="*/ 25 h 63"/>
                <a:gd name="T66" fmla="*/ 239 w 687"/>
                <a:gd name="T67" fmla="*/ 25 h 63"/>
                <a:gd name="T68" fmla="*/ 265 w 687"/>
                <a:gd name="T69" fmla="*/ 41 h 63"/>
                <a:gd name="T70" fmla="*/ 224 w 687"/>
                <a:gd name="T71" fmla="*/ 44 h 63"/>
                <a:gd name="T72" fmla="*/ 255 w 687"/>
                <a:gd name="T73" fmla="*/ 47 h 63"/>
                <a:gd name="T74" fmla="*/ 223 w 687"/>
                <a:gd name="T75" fmla="*/ 25 h 63"/>
                <a:gd name="T76" fmla="*/ 203 w 687"/>
                <a:gd name="T77" fmla="*/ 17 h 63"/>
                <a:gd name="T78" fmla="*/ 155 w 687"/>
                <a:gd name="T79" fmla="*/ 55 h 63"/>
                <a:gd name="T80" fmla="*/ 178 w 687"/>
                <a:gd name="T81" fmla="*/ 39 h 63"/>
                <a:gd name="T82" fmla="*/ 186 w 687"/>
                <a:gd name="T83" fmla="*/ 36 h 63"/>
                <a:gd name="T84" fmla="*/ 158 w 687"/>
                <a:gd name="T85" fmla="*/ 30 h 63"/>
                <a:gd name="T86" fmla="*/ 169 w 687"/>
                <a:gd name="T87" fmla="*/ 35 h 63"/>
                <a:gd name="T88" fmla="*/ 159 w 687"/>
                <a:gd name="T89" fmla="*/ 63 h 63"/>
                <a:gd name="T90" fmla="*/ 105 w 687"/>
                <a:gd name="T91" fmla="*/ 25 h 63"/>
                <a:gd name="T92" fmla="*/ 91 w 687"/>
                <a:gd name="T93" fmla="*/ 56 h 63"/>
                <a:gd name="T94" fmla="*/ 110 w 687"/>
                <a:gd name="T95" fmla="*/ 21 h 63"/>
                <a:gd name="T96" fmla="*/ 82 w 687"/>
                <a:gd name="T97" fmla="*/ 60 h 63"/>
                <a:gd name="T98" fmla="*/ 12 w 687"/>
                <a:gd name="T99" fmla="*/ 62 h 63"/>
                <a:gd name="T100" fmla="*/ 80 w 687"/>
                <a:gd name="T101" fmla="*/ 0 h 63"/>
                <a:gd name="T102" fmla="*/ 45 w 687"/>
                <a:gd name="T103" fmla="*/ 0 h 63"/>
                <a:gd name="T104" fmla="*/ 9 w 687"/>
                <a:gd name="T105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7" h="63">
                  <a:moveTo>
                    <a:pt x="628" y="62"/>
                  </a:moveTo>
                  <a:cubicBezTo>
                    <a:pt x="632" y="41"/>
                    <a:pt x="632" y="41"/>
                    <a:pt x="632" y="41"/>
                  </a:cubicBezTo>
                  <a:cubicBezTo>
                    <a:pt x="633" y="36"/>
                    <a:pt x="634" y="33"/>
                    <a:pt x="636" y="30"/>
                  </a:cubicBezTo>
                  <a:cubicBezTo>
                    <a:pt x="637" y="28"/>
                    <a:pt x="639" y="26"/>
                    <a:pt x="641" y="24"/>
                  </a:cubicBezTo>
                  <a:cubicBezTo>
                    <a:pt x="644" y="23"/>
                    <a:pt x="646" y="22"/>
                    <a:pt x="648" y="22"/>
                  </a:cubicBezTo>
                  <a:cubicBezTo>
                    <a:pt x="650" y="22"/>
                    <a:pt x="651" y="23"/>
                    <a:pt x="652" y="24"/>
                  </a:cubicBezTo>
                  <a:cubicBezTo>
                    <a:pt x="653" y="24"/>
                    <a:pt x="653" y="26"/>
                    <a:pt x="653" y="27"/>
                  </a:cubicBezTo>
                  <a:cubicBezTo>
                    <a:pt x="653" y="28"/>
                    <a:pt x="653" y="29"/>
                    <a:pt x="652" y="32"/>
                  </a:cubicBezTo>
                  <a:cubicBezTo>
                    <a:pt x="646" y="62"/>
                    <a:pt x="646" y="62"/>
                    <a:pt x="646" y="62"/>
                  </a:cubicBezTo>
                  <a:cubicBezTo>
                    <a:pt x="654" y="62"/>
                    <a:pt x="654" y="62"/>
                    <a:pt x="654" y="62"/>
                  </a:cubicBezTo>
                  <a:cubicBezTo>
                    <a:pt x="658" y="40"/>
                    <a:pt x="658" y="40"/>
                    <a:pt x="658" y="40"/>
                  </a:cubicBezTo>
                  <a:cubicBezTo>
                    <a:pt x="659" y="35"/>
                    <a:pt x="660" y="32"/>
                    <a:pt x="662" y="30"/>
                  </a:cubicBezTo>
                  <a:cubicBezTo>
                    <a:pt x="663" y="27"/>
                    <a:pt x="665" y="26"/>
                    <a:pt x="667" y="24"/>
                  </a:cubicBezTo>
                  <a:cubicBezTo>
                    <a:pt x="670" y="23"/>
                    <a:pt x="672" y="22"/>
                    <a:pt x="674" y="22"/>
                  </a:cubicBezTo>
                  <a:cubicBezTo>
                    <a:pt x="676" y="22"/>
                    <a:pt x="677" y="23"/>
                    <a:pt x="678" y="24"/>
                  </a:cubicBezTo>
                  <a:cubicBezTo>
                    <a:pt x="679" y="24"/>
                    <a:pt x="680" y="25"/>
                    <a:pt x="680" y="27"/>
                  </a:cubicBezTo>
                  <a:cubicBezTo>
                    <a:pt x="680" y="28"/>
                    <a:pt x="679" y="30"/>
                    <a:pt x="679" y="3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86" y="33"/>
                    <a:pt x="686" y="33"/>
                    <a:pt x="686" y="33"/>
                  </a:cubicBezTo>
                  <a:cubicBezTo>
                    <a:pt x="687" y="30"/>
                    <a:pt x="687" y="27"/>
                    <a:pt x="687" y="26"/>
                  </a:cubicBezTo>
                  <a:cubicBezTo>
                    <a:pt x="687" y="23"/>
                    <a:pt x="686" y="20"/>
                    <a:pt x="684" y="19"/>
                  </a:cubicBezTo>
                  <a:cubicBezTo>
                    <a:pt x="683" y="17"/>
                    <a:pt x="680" y="16"/>
                    <a:pt x="676" y="16"/>
                  </a:cubicBezTo>
                  <a:cubicBezTo>
                    <a:pt x="673" y="16"/>
                    <a:pt x="671" y="17"/>
                    <a:pt x="668" y="18"/>
                  </a:cubicBezTo>
                  <a:cubicBezTo>
                    <a:pt x="666" y="19"/>
                    <a:pt x="663" y="22"/>
                    <a:pt x="661" y="24"/>
                  </a:cubicBezTo>
                  <a:cubicBezTo>
                    <a:pt x="660" y="22"/>
                    <a:pt x="659" y="20"/>
                    <a:pt x="657" y="18"/>
                  </a:cubicBezTo>
                  <a:cubicBezTo>
                    <a:pt x="655" y="17"/>
                    <a:pt x="653" y="16"/>
                    <a:pt x="650" y="16"/>
                  </a:cubicBezTo>
                  <a:cubicBezTo>
                    <a:pt x="648" y="16"/>
                    <a:pt x="645" y="17"/>
                    <a:pt x="643" y="18"/>
                  </a:cubicBezTo>
                  <a:cubicBezTo>
                    <a:pt x="641" y="19"/>
                    <a:pt x="638" y="21"/>
                    <a:pt x="635" y="24"/>
                  </a:cubicBezTo>
                  <a:cubicBezTo>
                    <a:pt x="637" y="17"/>
                    <a:pt x="637" y="17"/>
                    <a:pt x="637" y="17"/>
                  </a:cubicBezTo>
                  <a:cubicBezTo>
                    <a:pt x="629" y="17"/>
                    <a:pt x="629" y="17"/>
                    <a:pt x="629" y="17"/>
                  </a:cubicBezTo>
                  <a:cubicBezTo>
                    <a:pt x="620" y="62"/>
                    <a:pt x="620" y="62"/>
                    <a:pt x="620" y="62"/>
                  </a:cubicBezTo>
                  <a:lnTo>
                    <a:pt x="628" y="62"/>
                  </a:lnTo>
                  <a:close/>
                  <a:moveTo>
                    <a:pt x="600" y="62"/>
                  </a:moveTo>
                  <a:cubicBezTo>
                    <a:pt x="607" y="62"/>
                    <a:pt x="607" y="62"/>
                    <a:pt x="607" y="62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09" y="17"/>
                    <a:pt x="609" y="17"/>
                    <a:pt x="609" y="17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4" y="40"/>
                    <a:pt x="604" y="43"/>
                    <a:pt x="603" y="44"/>
                  </a:cubicBezTo>
                  <a:cubicBezTo>
                    <a:pt x="602" y="47"/>
                    <a:pt x="601" y="49"/>
                    <a:pt x="599" y="51"/>
                  </a:cubicBezTo>
                  <a:cubicBezTo>
                    <a:pt x="598" y="52"/>
                    <a:pt x="596" y="54"/>
                    <a:pt x="594" y="55"/>
                  </a:cubicBezTo>
                  <a:cubicBezTo>
                    <a:pt x="592" y="56"/>
                    <a:pt x="590" y="56"/>
                    <a:pt x="588" y="56"/>
                  </a:cubicBezTo>
                  <a:cubicBezTo>
                    <a:pt x="586" y="56"/>
                    <a:pt x="584" y="56"/>
                    <a:pt x="583" y="55"/>
                  </a:cubicBezTo>
                  <a:cubicBezTo>
                    <a:pt x="582" y="54"/>
                    <a:pt x="582" y="53"/>
                    <a:pt x="582" y="51"/>
                  </a:cubicBezTo>
                  <a:cubicBezTo>
                    <a:pt x="582" y="50"/>
                    <a:pt x="582" y="48"/>
                    <a:pt x="583" y="46"/>
                  </a:cubicBezTo>
                  <a:cubicBezTo>
                    <a:pt x="589" y="17"/>
                    <a:pt x="589" y="17"/>
                    <a:pt x="589" y="17"/>
                  </a:cubicBezTo>
                  <a:cubicBezTo>
                    <a:pt x="581" y="17"/>
                    <a:pt x="581" y="17"/>
                    <a:pt x="581" y="17"/>
                  </a:cubicBezTo>
                  <a:cubicBezTo>
                    <a:pt x="575" y="43"/>
                    <a:pt x="575" y="43"/>
                    <a:pt x="575" y="43"/>
                  </a:cubicBezTo>
                  <a:cubicBezTo>
                    <a:pt x="575" y="47"/>
                    <a:pt x="574" y="51"/>
                    <a:pt x="574" y="52"/>
                  </a:cubicBezTo>
                  <a:cubicBezTo>
                    <a:pt x="574" y="55"/>
                    <a:pt x="575" y="58"/>
                    <a:pt x="577" y="60"/>
                  </a:cubicBezTo>
                  <a:cubicBezTo>
                    <a:pt x="579" y="62"/>
                    <a:pt x="582" y="63"/>
                    <a:pt x="586" y="63"/>
                  </a:cubicBezTo>
                  <a:cubicBezTo>
                    <a:pt x="591" y="63"/>
                    <a:pt x="597" y="60"/>
                    <a:pt x="602" y="54"/>
                  </a:cubicBezTo>
                  <a:lnTo>
                    <a:pt x="600" y="62"/>
                  </a:lnTo>
                  <a:close/>
                  <a:moveTo>
                    <a:pt x="559" y="62"/>
                  </a:moveTo>
                  <a:cubicBezTo>
                    <a:pt x="565" y="34"/>
                    <a:pt x="565" y="34"/>
                    <a:pt x="565" y="34"/>
                  </a:cubicBezTo>
                  <a:cubicBezTo>
                    <a:pt x="569" y="17"/>
                    <a:pt x="569" y="17"/>
                    <a:pt x="569" y="17"/>
                  </a:cubicBezTo>
                  <a:cubicBezTo>
                    <a:pt x="561" y="17"/>
                    <a:pt x="561" y="17"/>
                    <a:pt x="561" y="17"/>
                  </a:cubicBezTo>
                  <a:cubicBezTo>
                    <a:pt x="557" y="34"/>
                    <a:pt x="557" y="34"/>
                    <a:pt x="557" y="34"/>
                  </a:cubicBezTo>
                  <a:cubicBezTo>
                    <a:pt x="552" y="62"/>
                    <a:pt x="552" y="62"/>
                    <a:pt x="552" y="62"/>
                  </a:cubicBezTo>
                  <a:lnTo>
                    <a:pt x="559" y="62"/>
                  </a:lnTo>
                  <a:close/>
                  <a:moveTo>
                    <a:pt x="570" y="9"/>
                  </a:moveTo>
                  <a:cubicBezTo>
                    <a:pt x="571" y="4"/>
                    <a:pt x="571" y="4"/>
                    <a:pt x="571" y="4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3" y="9"/>
                    <a:pt x="563" y="9"/>
                    <a:pt x="563" y="9"/>
                  </a:cubicBezTo>
                  <a:lnTo>
                    <a:pt x="570" y="9"/>
                  </a:lnTo>
                  <a:close/>
                  <a:moveTo>
                    <a:pt x="511" y="62"/>
                  </a:moveTo>
                  <a:cubicBezTo>
                    <a:pt x="515" y="41"/>
                    <a:pt x="515" y="41"/>
                    <a:pt x="515" y="41"/>
                  </a:cubicBezTo>
                  <a:cubicBezTo>
                    <a:pt x="517" y="34"/>
                    <a:pt x="519" y="29"/>
                    <a:pt x="522" y="26"/>
                  </a:cubicBezTo>
                  <a:cubicBezTo>
                    <a:pt x="525" y="24"/>
                    <a:pt x="529" y="22"/>
                    <a:pt x="533" y="22"/>
                  </a:cubicBezTo>
                  <a:cubicBezTo>
                    <a:pt x="535" y="22"/>
                    <a:pt x="536" y="23"/>
                    <a:pt x="537" y="24"/>
                  </a:cubicBezTo>
                  <a:cubicBezTo>
                    <a:pt x="538" y="25"/>
                    <a:pt x="539" y="26"/>
                    <a:pt x="539" y="27"/>
                  </a:cubicBezTo>
                  <a:cubicBezTo>
                    <a:pt x="539" y="29"/>
                    <a:pt x="538" y="31"/>
                    <a:pt x="538" y="33"/>
                  </a:cubicBezTo>
                  <a:cubicBezTo>
                    <a:pt x="532" y="62"/>
                    <a:pt x="532" y="62"/>
                    <a:pt x="532" y="62"/>
                  </a:cubicBezTo>
                  <a:cubicBezTo>
                    <a:pt x="539" y="62"/>
                    <a:pt x="539" y="62"/>
                    <a:pt x="539" y="62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6" y="31"/>
                    <a:pt x="546" y="28"/>
                    <a:pt x="546" y="27"/>
                  </a:cubicBezTo>
                  <a:cubicBezTo>
                    <a:pt x="546" y="24"/>
                    <a:pt x="545" y="21"/>
                    <a:pt x="543" y="19"/>
                  </a:cubicBezTo>
                  <a:cubicBezTo>
                    <a:pt x="541" y="17"/>
                    <a:pt x="538" y="16"/>
                    <a:pt x="535" y="16"/>
                  </a:cubicBezTo>
                  <a:cubicBezTo>
                    <a:pt x="532" y="16"/>
                    <a:pt x="529" y="17"/>
                    <a:pt x="527" y="18"/>
                  </a:cubicBezTo>
                  <a:cubicBezTo>
                    <a:pt x="524" y="19"/>
                    <a:pt x="521" y="22"/>
                    <a:pt x="518" y="25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4" y="62"/>
                    <a:pt x="504" y="62"/>
                    <a:pt x="504" y="62"/>
                  </a:cubicBezTo>
                  <a:lnTo>
                    <a:pt x="511" y="62"/>
                  </a:lnTo>
                  <a:close/>
                  <a:moveTo>
                    <a:pt x="491" y="62"/>
                  </a:moveTo>
                  <a:cubicBezTo>
                    <a:pt x="497" y="36"/>
                    <a:pt x="497" y="36"/>
                    <a:pt x="497" y="36"/>
                  </a:cubicBezTo>
                  <a:cubicBezTo>
                    <a:pt x="501" y="17"/>
                    <a:pt x="501" y="17"/>
                    <a:pt x="501" y="17"/>
                  </a:cubicBezTo>
                  <a:cubicBezTo>
                    <a:pt x="493" y="17"/>
                    <a:pt x="493" y="17"/>
                    <a:pt x="493" y="17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4" y="62"/>
                    <a:pt x="484" y="62"/>
                    <a:pt x="484" y="62"/>
                  </a:cubicBezTo>
                  <a:lnTo>
                    <a:pt x="491" y="62"/>
                  </a:lnTo>
                  <a:close/>
                  <a:moveTo>
                    <a:pt x="502" y="9"/>
                  </a:moveTo>
                  <a:cubicBezTo>
                    <a:pt x="503" y="5"/>
                    <a:pt x="503" y="5"/>
                    <a:pt x="503" y="5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5" y="9"/>
                    <a:pt x="495" y="9"/>
                    <a:pt x="495" y="9"/>
                  </a:cubicBezTo>
                  <a:lnTo>
                    <a:pt x="502" y="9"/>
                  </a:lnTo>
                  <a:close/>
                  <a:moveTo>
                    <a:pt x="419" y="62"/>
                  </a:moveTo>
                  <a:cubicBezTo>
                    <a:pt x="424" y="41"/>
                    <a:pt x="424" y="41"/>
                    <a:pt x="424" y="41"/>
                  </a:cubicBezTo>
                  <a:cubicBezTo>
                    <a:pt x="425" y="36"/>
                    <a:pt x="426" y="33"/>
                    <a:pt x="427" y="30"/>
                  </a:cubicBezTo>
                  <a:cubicBezTo>
                    <a:pt x="429" y="28"/>
                    <a:pt x="431" y="26"/>
                    <a:pt x="433" y="24"/>
                  </a:cubicBezTo>
                  <a:cubicBezTo>
                    <a:pt x="435" y="23"/>
                    <a:pt x="438" y="22"/>
                    <a:pt x="440" y="22"/>
                  </a:cubicBezTo>
                  <a:cubicBezTo>
                    <a:pt x="441" y="22"/>
                    <a:pt x="443" y="23"/>
                    <a:pt x="443" y="24"/>
                  </a:cubicBezTo>
                  <a:cubicBezTo>
                    <a:pt x="444" y="24"/>
                    <a:pt x="445" y="26"/>
                    <a:pt x="445" y="27"/>
                  </a:cubicBezTo>
                  <a:cubicBezTo>
                    <a:pt x="445" y="28"/>
                    <a:pt x="445" y="29"/>
                    <a:pt x="444" y="3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451" y="35"/>
                    <a:pt x="452" y="32"/>
                    <a:pt x="453" y="30"/>
                  </a:cubicBezTo>
                  <a:cubicBezTo>
                    <a:pt x="455" y="27"/>
                    <a:pt x="457" y="26"/>
                    <a:pt x="459" y="24"/>
                  </a:cubicBezTo>
                  <a:cubicBezTo>
                    <a:pt x="461" y="23"/>
                    <a:pt x="464" y="22"/>
                    <a:pt x="466" y="22"/>
                  </a:cubicBezTo>
                  <a:cubicBezTo>
                    <a:pt x="468" y="22"/>
                    <a:pt x="469" y="23"/>
                    <a:pt x="470" y="24"/>
                  </a:cubicBezTo>
                  <a:cubicBezTo>
                    <a:pt x="471" y="24"/>
                    <a:pt x="471" y="25"/>
                    <a:pt x="471" y="27"/>
                  </a:cubicBezTo>
                  <a:cubicBezTo>
                    <a:pt x="471" y="28"/>
                    <a:pt x="471" y="30"/>
                    <a:pt x="470" y="32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9" y="30"/>
                    <a:pt x="479" y="27"/>
                    <a:pt x="479" y="26"/>
                  </a:cubicBezTo>
                  <a:cubicBezTo>
                    <a:pt x="479" y="23"/>
                    <a:pt x="478" y="20"/>
                    <a:pt x="476" y="19"/>
                  </a:cubicBezTo>
                  <a:cubicBezTo>
                    <a:pt x="474" y="17"/>
                    <a:pt x="471" y="16"/>
                    <a:pt x="468" y="16"/>
                  </a:cubicBezTo>
                  <a:cubicBezTo>
                    <a:pt x="465" y="16"/>
                    <a:pt x="462" y="17"/>
                    <a:pt x="460" y="18"/>
                  </a:cubicBezTo>
                  <a:cubicBezTo>
                    <a:pt x="457" y="19"/>
                    <a:pt x="455" y="22"/>
                    <a:pt x="453" y="24"/>
                  </a:cubicBezTo>
                  <a:cubicBezTo>
                    <a:pt x="452" y="22"/>
                    <a:pt x="451" y="20"/>
                    <a:pt x="449" y="18"/>
                  </a:cubicBezTo>
                  <a:cubicBezTo>
                    <a:pt x="447" y="17"/>
                    <a:pt x="445" y="16"/>
                    <a:pt x="442" y="16"/>
                  </a:cubicBezTo>
                  <a:cubicBezTo>
                    <a:pt x="439" y="16"/>
                    <a:pt x="437" y="17"/>
                    <a:pt x="435" y="18"/>
                  </a:cubicBezTo>
                  <a:cubicBezTo>
                    <a:pt x="432" y="19"/>
                    <a:pt x="430" y="21"/>
                    <a:pt x="427" y="2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21" y="17"/>
                    <a:pt x="421" y="17"/>
                    <a:pt x="421" y="17"/>
                  </a:cubicBezTo>
                  <a:cubicBezTo>
                    <a:pt x="412" y="62"/>
                    <a:pt x="412" y="62"/>
                    <a:pt x="412" y="62"/>
                  </a:cubicBezTo>
                  <a:lnTo>
                    <a:pt x="419" y="62"/>
                  </a:lnTo>
                  <a:close/>
                  <a:moveTo>
                    <a:pt x="392" y="62"/>
                  </a:moveTo>
                  <a:cubicBezTo>
                    <a:pt x="399" y="62"/>
                    <a:pt x="399" y="62"/>
                    <a:pt x="399" y="62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1" y="17"/>
                    <a:pt x="401" y="17"/>
                    <a:pt x="401" y="17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6" y="40"/>
                    <a:pt x="395" y="43"/>
                    <a:pt x="395" y="44"/>
                  </a:cubicBezTo>
                  <a:cubicBezTo>
                    <a:pt x="394" y="47"/>
                    <a:pt x="392" y="49"/>
                    <a:pt x="391" y="51"/>
                  </a:cubicBezTo>
                  <a:cubicBezTo>
                    <a:pt x="390" y="52"/>
                    <a:pt x="388" y="54"/>
                    <a:pt x="386" y="55"/>
                  </a:cubicBezTo>
                  <a:cubicBezTo>
                    <a:pt x="384" y="56"/>
                    <a:pt x="382" y="56"/>
                    <a:pt x="379" y="56"/>
                  </a:cubicBezTo>
                  <a:cubicBezTo>
                    <a:pt x="377" y="56"/>
                    <a:pt x="376" y="56"/>
                    <a:pt x="375" y="55"/>
                  </a:cubicBezTo>
                  <a:cubicBezTo>
                    <a:pt x="374" y="54"/>
                    <a:pt x="373" y="53"/>
                    <a:pt x="373" y="51"/>
                  </a:cubicBezTo>
                  <a:cubicBezTo>
                    <a:pt x="373" y="50"/>
                    <a:pt x="374" y="48"/>
                    <a:pt x="374" y="46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6" y="47"/>
                    <a:pt x="366" y="51"/>
                    <a:pt x="366" y="52"/>
                  </a:cubicBezTo>
                  <a:cubicBezTo>
                    <a:pt x="366" y="55"/>
                    <a:pt x="367" y="58"/>
                    <a:pt x="369" y="60"/>
                  </a:cubicBezTo>
                  <a:cubicBezTo>
                    <a:pt x="371" y="62"/>
                    <a:pt x="374" y="63"/>
                    <a:pt x="377" y="63"/>
                  </a:cubicBezTo>
                  <a:cubicBezTo>
                    <a:pt x="383" y="63"/>
                    <a:pt x="388" y="60"/>
                    <a:pt x="394" y="54"/>
                  </a:cubicBezTo>
                  <a:lnTo>
                    <a:pt x="392" y="62"/>
                  </a:lnTo>
                  <a:close/>
                  <a:moveTo>
                    <a:pt x="351" y="62"/>
                  </a:moveTo>
                  <a:cubicBezTo>
                    <a:pt x="358" y="28"/>
                    <a:pt x="358" y="28"/>
                    <a:pt x="358" y="28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3" y="62"/>
                    <a:pt x="343" y="62"/>
                    <a:pt x="343" y="62"/>
                  </a:cubicBezTo>
                  <a:lnTo>
                    <a:pt x="351" y="62"/>
                  </a:lnTo>
                  <a:close/>
                  <a:moveTo>
                    <a:pt x="325" y="49"/>
                  </a:moveTo>
                  <a:cubicBezTo>
                    <a:pt x="324" y="52"/>
                    <a:pt x="322" y="53"/>
                    <a:pt x="319" y="55"/>
                  </a:cubicBezTo>
                  <a:cubicBezTo>
                    <a:pt x="317" y="56"/>
                    <a:pt x="315" y="57"/>
                    <a:pt x="312" y="57"/>
                  </a:cubicBezTo>
                  <a:cubicBezTo>
                    <a:pt x="309" y="57"/>
                    <a:pt x="307" y="56"/>
                    <a:pt x="306" y="55"/>
                  </a:cubicBezTo>
                  <a:cubicBezTo>
                    <a:pt x="304" y="53"/>
                    <a:pt x="304" y="52"/>
                    <a:pt x="304" y="49"/>
                  </a:cubicBezTo>
                  <a:cubicBezTo>
                    <a:pt x="304" y="48"/>
                    <a:pt x="304" y="46"/>
                    <a:pt x="305" y="45"/>
                  </a:cubicBezTo>
                  <a:cubicBezTo>
                    <a:pt x="306" y="44"/>
                    <a:pt x="307" y="43"/>
                    <a:pt x="309" y="42"/>
                  </a:cubicBezTo>
                  <a:cubicBezTo>
                    <a:pt x="311" y="42"/>
                    <a:pt x="314" y="41"/>
                    <a:pt x="319" y="41"/>
                  </a:cubicBezTo>
                  <a:cubicBezTo>
                    <a:pt x="321" y="40"/>
                    <a:pt x="323" y="40"/>
                    <a:pt x="325" y="40"/>
                  </a:cubicBezTo>
                  <a:cubicBezTo>
                    <a:pt x="326" y="40"/>
                    <a:pt x="327" y="39"/>
                    <a:pt x="328" y="39"/>
                  </a:cubicBezTo>
                  <a:cubicBezTo>
                    <a:pt x="327" y="43"/>
                    <a:pt x="326" y="47"/>
                    <a:pt x="325" y="49"/>
                  </a:cubicBezTo>
                  <a:moveTo>
                    <a:pt x="326" y="62"/>
                  </a:moveTo>
                  <a:cubicBezTo>
                    <a:pt x="334" y="62"/>
                    <a:pt x="334" y="62"/>
                    <a:pt x="334" y="62"/>
                  </a:cubicBezTo>
                  <a:cubicBezTo>
                    <a:pt x="333" y="59"/>
                    <a:pt x="333" y="57"/>
                    <a:pt x="333" y="56"/>
                  </a:cubicBezTo>
                  <a:cubicBezTo>
                    <a:pt x="333" y="53"/>
                    <a:pt x="333" y="51"/>
                    <a:pt x="334" y="47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337" y="33"/>
                    <a:pt x="338" y="30"/>
                    <a:pt x="338" y="28"/>
                  </a:cubicBezTo>
                  <a:cubicBezTo>
                    <a:pt x="338" y="24"/>
                    <a:pt x="336" y="22"/>
                    <a:pt x="334" y="20"/>
                  </a:cubicBezTo>
                  <a:cubicBezTo>
                    <a:pt x="331" y="17"/>
                    <a:pt x="326" y="16"/>
                    <a:pt x="321" y="16"/>
                  </a:cubicBezTo>
                  <a:cubicBezTo>
                    <a:pt x="316" y="16"/>
                    <a:pt x="311" y="17"/>
                    <a:pt x="308" y="20"/>
                  </a:cubicBezTo>
                  <a:cubicBezTo>
                    <a:pt x="305" y="22"/>
                    <a:pt x="302" y="25"/>
                    <a:pt x="300" y="30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09" y="28"/>
                    <a:pt x="311" y="26"/>
                    <a:pt x="313" y="24"/>
                  </a:cubicBezTo>
                  <a:cubicBezTo>
                    <a:pt x="315" y="23"/>
                    <a:pt x="317" y="22"/>
                    <a:pt x="320" y="22"/>
                  </a:cubicBezTo>
                  <a:cubicBezTo>
                    <a:pt x="324" y="22"/>
                    <a:pt x="326" y="23"/>
                    <a:pt x="328" y="24"/>
                  </a:cubicBezTo>
                  <a:cubicBezTo>
                    <a:pt x="330" y="25"/>
                    <a:pt x="330" y="27"/>
                    <a:pt x="330" y="28"/>
                  </a:cubicBezTo>
                  <a:cubicBezTo>
                    <a:pt x="330" y="30"/>
                    <a:pt x="330" y="32"/>
                    <a:pt x="329" y="34"/>
                  </a:cubicBezTo>
                  <a:cubicBezTo>
                    <a:pt x="327" y="34"/>
                    <a:pt x="324" y="35"/>
                    <a:pt x="319" y="35"/>
                  </a:cubicBezTo>
                  <a:cubicBezTo>
                    <a:pt x="314" y="35"/>
                    <a:pt x="311" y="36"/>
                    <a:pt x="309" y="36"/>
                  </a:cubicBezTo>
                  <a:cubicBezTo>
                    <a:pt x="307" y="36"/>
                    <a:pt x="304" y="37"/>
                    <a:pt x="302" y="38"/>
                  </a:cubicBezTo>
                  <a:cubicBezTo>
                    <a:pt x="300" y="40"/>
                    <a:pt x="299" y="41"/>
                    <a:pt x="298" y="43"/>
                  </a:cubicBezTo>
                  <a:cubicBezTo>
                    <a:pt x="297" y="45"/>
                    <a:pt x="296" y="47"/>
                    <a:pt x="296" y="50"/>
                  </a:cubicBezTo>
                  <a:cubicBezTo>
                    <a:pt x="296" y="54"/>
                    <a:pt x="297" y="57"/>
                    <a:pt x="300" y="59"/>
                  </a:cubicBezTo>
                  <a:cubicBezTo>
                    <a:pt x="302" y="62"/>
                    <a:pt x="306" y="63"/>
                    <a:pt x="310" y="63"/>
                  </a:cubicBezTo>
                  <a:cubicBezTo>
                    <a:pt x="313" y="63"/>
                    <a:pt x="315" y="62"/>
                    <a:pt x="318" y="61"/>
                  </a:cubicBezTo>
                  <a:cubicBezTo>
                    <a:pt x="320" y="60"/>
                    <a:pt x="323" y="58"/>
                    <a:pt x="325" y="56"/>
                  </a:cubicBezTo>
                  <a:cubicBezTo>
                    <a:pt x="325" y="58"/>
                    <a:pt x="326" y="60"/>
                    <a:pt x="326" y="62"/>
                  </a:cubicBezTo>
                  <a:moveTo>
                    <a:pt x="239" y="25"/>
                  </a:moveTo>
                  <a:cubicBezTo>
                    <a:pt x="242" y="23"/>
                    <a:pt x="245" y="22"/>
                    <a:pt x="248" y="22"/>
                  </a:cubicBezTo>
                  <a:cubicBezTo>
                    <a:pt x="251" y="22"/>
                    <a:pt x="253" y="23"/>
                    <a:pt x="255" y="25"/>
                  </a:cubicBezTo>
                  <a:cubicBezTo>
                    <a:pt x="257" y="27"/>
                    <a:pt x="258" y="30"/>
                    <a:pt x="258" y="34"/>
                  </a:cubicBezTo>
                  <a:cubicBezTo>
                    <a:pt x="258" y="34"/>
                    <a:pt x="258" y="35"/>
                    <a:pt x="258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4" y="31"/>
                    <a:pt x="236" y="28"/>
                    <a:pt x="239" y="25"/>
                  </a:cubicBezTo>
                  <a:moveTo>
                    <a:pt x="249" y="54"/>
                  </a:moveTo>
                  <a:cubicBezTo>
                    <a:pt x="247" y="56"/>
                    <a:pt x="244" y="56"/>
                    <a:pt x="242" y="56"/>
                  </a:cubicBezTo>
                  <a:cubicBezTo>
                    <a:pt x="239" y="56"/>
                    <a:pt x="236" y="55"/>
                    <a:pt x="235" y="53"/>
                  </a:cubicBezTo>
                  <a:cubicBezTo>
                    <a:pt x="233" y="51"/>
                    <a:pt x="232" y="48"/>
                    <a:pt x="232" y="44"/>
                  </a:cubicBezTo>
                  <a:cubicBezTo>
                    <a:pt x="232" y="43"/>
                    <a:pt x="232" y="42"/>
                    <a:pt x="232" y="41"/>
                  </a:cubicBezTo>
                  <a:cubicBezTo>
                    <a:pt x="265" y="41"/>
                    <a:pt x="265" y="41"/>
                    <a:pt x="265" y="41"/>
                  </a:cubicBezTo>
                  <a:cubicBezTo>
                    <a:pt x="265" y="39"/>
                    <a:pt x="265" y="37"/>
                    <a:pt x="265" y="35"/>
                  </a:cubicBezTo>
                  <a:cubicBezTo>
                    <a:pt x="265" y="29"/>
                    <a:pt x="264" y="24"/>
                    <a:pt x="261" y="21"/>
                  </a:cubicBezTo>
                  <a:cubicBezTo>
                    <a:pt x="257" y="18"/>
                    <a:pt x="253" y="16"/>
                    <a:pt x="248" y="16"/>
                  </a:cubicBezTo>
                  <a:cubicBezTo>
                    <a:pt x="244" y="16"/>
                    <a:pt x="240" y="17"/>
                    <a:pt x="236" y="19"/>
                  </a:cubicBezTo>
                  <a:cubicBezTo>
                    <a:pt x="233" y="22"/>
                    <a:pt x="230" y="25"/>
                    <a:pt x="227" y="30"/>
                  </a:cubicBezTo>
                  <a:cubicBezTo>
                    <a:pt x="225" y="34"/>
                    <a:pt x="224" y="39"/>
                    <a:pt x="224" y="44"/>
                  </a:cubicBezTo>
                  <a:cubicBezTo>
                    <a:pt x="224" y="48"/>
                    <a:pt x="225" y="51"/>
                    <a:pt x="226" y="54"/>
                  </a:cubicBezTo>
                  <a:cubicBezTo>
                    <a:pt x="228" y="57"/>
                    <a:pt x="230" y="59"/>
                    <a:pt x="232" y="60"/>
                  </a:cubicBezTo>
                  <a:cubicBezTo>
                    <a:pt x="235" y="62"/>
                    <a:pt x="238" y="63"/>
                    <a:pt x="242" y="63"/>
                  </a:cubicBezTo>
                  <a:cubicBezTo>
                    <a:pt x="247" y="63"/>
                    <a:pt x="251" y="61"/>
                    <a:pt x="255" y="58"/>
                  </a:cubicBezTo>
                  <a:cubicBezTo>
                    <a:pt x="259" y="54"/>
                    <a:pt x="262" y="51"/>
                    <a:pt x="263" y="4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54" y="50"/>
                    <a:pt x="252" y="52"/>
                    <a:pt x="249" y="54"/>
                  </a:cubicBezTo>
                  <a:moveTo>
                    <a:pt x="200" y="62"/>
                  </a:moveTo>
                  <a:cubicBezTo>
                    <a:pt x="204" y="44"/>
                    <a:pt x="204" y="44"/>
                    <a:pt x="204" y="44"/>
                  </a:cubicBezTo>
                  <a:cubicBezTo>
                    <a:pt x="206" y="36"/>
                    <a:pt x="208" y="31"/>
                    <a:pt x="211" y="28"/>
                  </a:cubicBezTo>
                  <a:cubicBezTo>
                    <a:pt x="214" y="25"/>
                    <a:pt x="216" y="23"/>
                    <a:pt x="219" y="23"/>
                  </a:cubicBezTo>
                  <a:cubicBezTo>
                    <a:pt x="221" y="23"/>
                    <a:pt x="222" y="24"/>
                    <a:pt x="223" y="25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4" y="17"/>
                    <a:pt x="222" y="16"/>
                    <a:pt x="221" y="16"/>
                  </a:cubicBezTo>
                  <a:cubicBezTo>
                    <a:pt x="219" y="16"/>
                    <a:pt x="216" y="17"/>
                    <a:pt x="214" y="18"/>
                  </a:cubicBezTo>
                  <a:cubicBezTo>
                    <a:pt x="212" y="20"/>
                    <a:pt x="210" y="23"/>
                    <a:pt x="207" y="26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3" y="62"/>
                    <a:pt x="193" y="62"/>
                    <a:pt x="193" y="62"/>
                  </a:cubicBezTo>
                  <a:lnTo>
                    <a:pt x="200" y="62"/>
                  </a:lnTo>
                  <a:close/>
                  <a:moveTo>
                    <a:pt x="175" y="49"/>
                  </a:moveTo>
                  <a:cubicBezTo>
                    <a:pt x="173" y="52"/>
                    <a:pt x="171" y="53"/>
                    <a:pt x="169" y="55"/>
                  </a:cubicBezTo>
                  <a:cubicBezTo>
                    <a:pt x="167" y="56"/>
                    <a:pt x="164" y="57"/>
                    <a:pt x="162" y="57"/>
                  </a:cubicBezTo>
                  <a:cubicBezTo>
                    <a:pt x="159" y="57"/>
                    <a:pt x="157" y="56"/>
                    <a:pt x="155" y="55"/>
                  </a:cubicBezTo>
                  <a:cubicBezTo>
                    <a:pt x="154" y="53"/>
                    <a:pt x="153" y="52"/>
                    <a:pt x="153" y="49"/>
                  </a:cubicBezTo>
                  <a:cubicBezTo>
                    <a:pt x="153" y="48"/>
                    <a:pt x="154" y="46"/>
                    <a:pt x="155" y="45"/>
                  </a:cubicBezTo>
                  <a:cubicBezTo>
                    <a:pt x="156" y="44"/>
                    <a:pt x="157" y="43"/>
                    <a:pt x="159" y="42"/>
                  </a:cubicBezTo>
                  <a:cubicBezTo>
                    <a:pt x="161" y="42"/>
                    <a:pt x="164" y="41"/>
                    <a:pt x="168" y="41"/>
                  </a:cubicBezTo>
                  <a:cubicBezTo>
                    <a:pt x="171" y="40"/>
                    <a:pt x="173" y="40"/>
                    <a:pt x="174" y="40"/>
                  </a:cubicBezTo>
                  <a:cubicBezTo>
                    <a:pt x="176" y="40"/>
                    <a:pt x="177" y="39"/>
                    <a:pt x="178" y="39"/>
                  </a:cubicBezTo>
                  <a:cubicBezTo>
                    <a:pt x="177" y="43"/>
                    <a:pt x="176" y="47"/>
                    <a:pt x="175" y="49"/>
                  </a:cubicBezTo>
                  <a:moveTo>
                    <a:pt x="176" y="62"/>
                  </a:moveTo>
                  <a:cubicBezTo>
                    <a:pt x="184" y="62"/>
                    <a:pt x="184" y="62"/>
                    <a:pt x="184" y="62"/>
                  </a:cubicBezTo>
                  <a:cubicBezTo>
                    <a:pt x="183" y="59"/>
                    <a:pt x="183" y="57"/>
                    <a:pt x="183" y="56"/>
                  </a:cubicBezTo>
                  <a:cubicBezTo>
                    <a:pt x="183" y="53"/>
                    <a:pt x="183" y="51"/>
                    <a:pt x="184" y="47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7" y="33"/>
                    <a:pt x="187" y="30"/>
                    <a:pt x="187" y="28"/>
                  </a:cubicBezTo>
                  <a:cubicBezTo>
                    <a:pt x="187" y="24"/>
                    <a:pt x="186" y="22"/>
                    <a:pt x="184" y="20"/>
                  </a:cubicBezTo>
                  <a:cubicBezTo>
                    <a:pt x="180" y="17"/>
                    <a:pt x="176" y="16"/>
                    <a:pt x="170" y="16"/>
                  </a:cubicBezTo>
                  <a:cubicBezTo>
                    <a:pt x="165" y="16"/>
                    <a:pt x="161" y="17"/>
                    <a:pt x="158" y="20"/>
                  </a:cubicBezTo>
                  <a:cubicBezTo>
                    <a:pt x="154" y="22"/>
                    <a:pt x="152" y="25"/>
                    <a:pt x="150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9" y="28"/>
                    <a:pt x="160" y="26"/>
                    <a:pt x="162" y="24"/>
                  </a:cubicBezTo>
                  <a:cubicBezTo>
                    <a:pt x="164" y="23"/>
                    <a:pt x="167" y="22"/>
                    <a:pt x="170" y="22"/>
                  </a:cubicBezTo>
                  <a:cubicBezTo>
                    <a:pt x="173" y="22"/>
                    <a:pt x="176" y="23"/>
                    <a:pt x="178" y="24"/>
                  </a:cubicBezTo>
                  <a:cubicBezTo>
                    <a:pt x="179" y="25"/>
                    <a:pt x="180" y="27"/>
                    <a:pt x="180" y="28"/>
                  </a:cubicBezTo>
                  <a:cubicBezTo>
                    <a:pt x="180" y="30"/>
                    <a:pt x="179" y="32"/>
                    <a:pt x="179" y="34"/>
                  </a:cubicBezTo>
                  <a:cubicBezTo>
                    <a:pt x="177" y="34"/>
                    <a:pt x="173" y="35"/>
                    <a:pt x="169" y="35"/>
                  </a:cubicBezTo>
                  <a:cubicBezTo>
                    <a:pt x="164" y="35"/>
                    <a:pt x="161" y="36"/>
                    <a:pt x="159" y="36"/>
                  </a:cubicBezTo>
                  <a:cubicBezTo>
                    <a:pt x="156" y="36"/>
                    <a:pt x="154" y="37"/>
                    <a:pt x="152" y="38"/>
                  </a:cubicBezTo>
                  <a:cubicBezTo>
                    <a:pt x="150" y="40"/>
                    <a:pt x="149" y="41"/>
                    <a:pt x="147" y="43"/>
                  </a:cubicBezTo>
                  <a:cubicBezTo>
                    <a:pt x="146" y="45"/>
                    <a:pt x="146" y="47"/>
                    <a:pt x="146" y="50"/>
                  </a:cubicBezTo>
                  <a:cubicBezTo>
                    <a:pt x="146" y="54"/>
                    <a:pt x="147" y="57"/>
                    <a:pt x="149" y="59"/>
                  </a:cubicBezTo>
                  <a:cubicBezTo>
                    <a:pt x="152" y="62"/>
                    <a:pt x="155" y="63"/>
                    <a:pt x="159" y="63"/>
                  </a:cubicBezTo>
                  <a:cubicBezTo>
                    <a:pt x="162" y="63"/>
                    <a:pt x="165" y="62"/>
                    <a:pt x="167" y="61"/>
                  </a:cubicBezTo>
                  <a:cubicBezTo>
                    <a:pt x="170" y="60"/>
                    <a:pt x="172" y="58"/>
                    <a:pt x="175" y="56"/>
                  </a:cubicBezTo>
                  <a:cubicBezTo>
                    <a:pt x="175" y="58"/>
                    <a:pt x="175" y="60"/>
                    <a:pt x="176" y="62"/>
                  </a:cubicBezTo>
                  <a:moveTo>
                    <a:pt x="89" y="25"/>
                  </a:moveTo>
                  <a:cubicBezTo>
                    <a:pt x="91" y="23"/>
                    <a:pt x="94" y="22"/>
                    <a:pt x="98" y="22"/>
                  </a:cubicBezTo>
                  <a:cubicBezTo>
                    <a:pt x="101" y="22"/>
                    <a:pt x="103" y="23"/>
                    <a:pt x="105" y="25"/>
                  </a:cubicBezTo>
                  <a:cubicBezTo>
                    <a:pt x="107" y="27"/>
                    <a:pt x="108" y="30"/>
                    <a:pt x="108" y="34"/>
                  </a:cubicBezTo>
                  <a:cubicBezTo>
                    <a:pt x="108" y="34"/>
                    <a:pt x="108" y="35"/>
                    <a:pt x="108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4" y="31"/>
                    <a:pt x="86" y="28"/>
                    <a:pt x="89" y="25"/>
                  </a:cubicBezTo>
                  <a:moveTo>
                    <a:pt x="99" y="54"/>
                  </a:moveTo>
                  <a:cubicBezTo>
                    <a:pt x="96" y="56"/>
                    <a:pt x="94" y="56"/>
                    <a:pt x="91" y="56"/>
                  </a:cubicBezTo>
                  <a:cubicBezTo>
                    <a:pt x="88" y="56"/>
                    <a:pt x="86" y="55"/>
                    <a:pt x="84" y="53"/>
                  </a:cubicBezTo>
                  <a:cubicBezTo>
                    <a:pt x="82" y="51"/>
                    <a:pt x="81" y="48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5" y="39"/>
                    <a:pt x="115" y="37"/>
                    <a:pt x="115" y="35"/>
                  </a:cubicBezTo>
                  <a:cubicBezTo>
                    <a:pt x="115" y="29"/>
                    <a:pt x="113" y="24"/>
                    <a:pt x="110" y="21"/>
                  </a:cubicBezTo>
                  <a:cubicBezTo>
                    <a:pt x="107" y="18"/>
                    <a:pt x="103" y="16"/>
                    <a:pt x="97" y="16"/>
                  </a:cubicBezTo>
                  <a:cubicBezTo>
                    <a:pt x="93" y="16"/>
                    <a:pt x="89" y="17"/>
                    <a:pt x="86" y="19"/>
                  </a:cubicBezTo>
                  <a:cubicBezTo>
                    <a:pt x="82" y="22"/>
                    <a:pt x="79" y="25"/>
                    <a:pt x="77" y="30"/>
                  </a:cubicBezTo>
                  <a:cubicBezTo>
                    <a:pt x="75" y="34"/>
                    <a:pt x="74" y="39"/>
                    <a:pt x="74" y="44"/>
                  </a:cubicBezTo>
                  <a:cubicBezTo>
                    <a:pt x="74" y="48"/>
                    <a:pt x="74" y="51"/>
                    <a:pt x="76" y="54"/>
                  </a:cubicBezTo>
                  <a:cubicBezTo>
                    <a:pt x="77" y="57"/>
                    <a:pt x="79" y="59"/>
                    <a:pt x="82" y="60"/>
                  </a:cubicBezTo>
                  <a:cubicBezTo>
                    <a:pt x="85" y="62"/>
                    <a:pt x="88" y="63"/>
                    <a:pt x="91" y="63"/>
                  </a:cubicBezTo>
                  <a:cubicBezTo>
                    <a:pt x="96" y="63"/>
                    <a:pt x="101" y="61"/>
                    <a:pt x="105" y="58"/>
                  </a:cubicBezTo>
                  <a:cubicBezTo>
                    <a:pt x="109" y="54"/>
                    <a:pt x="111" y="51"/>
                    <a:pt x="112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99" y="54"/>
                  </a:cubicBezTo>
                  <a:moveTo>
                    <a:pt x="12" y="6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4" y="19"/>
                    <a:pt x="36" y="16"/>
                    <a:pt x="38" y="13"/>
                  </a:cubicBezTo>
                  <a:cubicBezTo>
                    <a:pt x="38" y="17"/>
                    <a:pt x="38" y="21"/>
                    <a:pt x="38" y="2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7"/>
                    <a:pt x="52" y="40"/>
                    <a:pt x="50" y="45"/>
                  </a:cubicBezTo>
                  <a:cubicBezTo>
                    <a:pt x="48" y="47"/>
                    <a:pt x="48" y="50"/>
                    <a:pt x="47" y="51"/>
                  </a:cubicBezTo>
                  <a:cubicBezTo>
                    <a:pt x="47" y="45"/>
                    <a:pt x="47" y="40"/>
                    <a:pt x="47" y="3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8"/>
                    <a:pt x="13" y="43"/>
                    <a:pt x="10" y="50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4"/>
                    <a:pt x="10" y="42"/>
                  </a:cubicBezTo>
                  <a:cubicBezTo>
                    <a:pt x="10" y="36"/>
                    <a:pt x="9" y="32"/>
                    <a:pt x="9" y="3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2"/>
                    <a:pt x="3" y="62"/>
                    <a:pt x="3" y="62"/>
                  </a:cubicBezTo>
                  <a:lnTo>
                    <a:pt x="1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A81AE7-89B1-4C9A-BEB0-68351ECC3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46" y="6127769"/>
            <a:ext cx="2259101" cy="2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00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6D50-DC92-4FF6-8EA9-5B460922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C40D-9FBC-42E9-B28C-63446CEB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79D86-212B-49C3-AF5E-BDB1399B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5A16-DB0C-4122-9F77-43C88323C598}" type="datetimeFigureOut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12.01.2022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2662-9D28-4707-B983-27266E38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8704-B0F7-4E11-903B-5B89B35F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A2F-4BA0-42A3-9D7B-AE2BBF00E1B6}" type="slidenum">
              <a:rPr lang="nb-NO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995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127" y="935785"/>
            <a:ext cx="7990980" cy="287933"/>
          </a:xfrm>
        </p:spPr>
        <p:txBody>
          <a:bodyPr>
            <a:normAutofit/>
          </a:bodyPr>
          <a:lstStyle>
            <a:lvl1pPr marL="0" indent="0">
              <a:buNone/>
              <a:defRPr sz="1349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390291" y="6307265"/>
            <a:ext cx="1053827" cy="366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EDFE-6566-4F4E-B430-281DB2934D7F}" type="datetime1">
              <a:rPr lang="en-US" smtClean="0">
                <a:solidFill>
                  <a:srgbClr val="999999"/>
                </a:solidFill>
              </a:rPr>
              <a:pPr>
                <a:defRPr/>
              </a:pPr>
              <a:t>1/12/22</a:t>
            </a:fld>
            <a:endParaRPr lang="en-US">
              <a:solidFill>
                <a:srgbClr val="9999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Classification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(</a:t>
            </a:r>
            <a:fld id="{1DB9B824-7DB3-4510-8EFA-492EE4892529}" type="slidenum">
              <a:rPr 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9999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30547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2038030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76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590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595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066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285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5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77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906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89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070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617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D06012C7-63C2-4CF6-8462-EC026609B1D0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566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6D50-DC92-4FF6-8EA9-5B460922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C40D-9FBC-42E9-B28C-63446CEB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79D86-212B-49C3-AF5E-BDB1399B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5A16-DB0C-4122-9F77-43C88323C598}" type="datetimeFigureOut">
              <a:rPr lang="nb-NO" smtClean="0">
                <a:solidFill>
                  <a:srgbClr val="FFFFFF"/>
                </a:solidFill>
              </a:rPr>
              <a:pPr/>
              <a:t>12.01.2022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2662-9D28-4707-B983-27266E38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8704-B0F7-4E11-903B-5B89B35F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BA2F-4BA0-42A3-9D7B-AE2BBF00E1B6}" type="slidenum">
              <a:rPr lang="nb-NO" smtClean="0">
                <a:solidFill>
                  <a:srgbClr val="FFFFFF"/>
                </a:solidFill>
              </a:rPr>
              <a:pPr/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027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0857917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9735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6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59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939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696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9943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/>
              <a:t>1/12/22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8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52BF4B60-CD66-498E-9929-398229DF1252}" type="datetime1">
              <a:rPr lang="en-US" smtClean="0"/>
              <a:t>1/12/22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6318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9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924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37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14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FFFFFF"/>
                </a:solidFill>
                <a:cs typeface="Arial"/>
              </a:rPr>
              <a:t>Avenue de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Broqueville</a:t>
            </a:r>
            <a:r>
              <a:rPr lang="en-US" sz="700" dirty="0">
                <a:solidFill>
                  <a:srgbClr val="FFFFFF"/>
                </a:solidFill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eurometaux@eurometaux.be</a:t>
            </a:r>
            <a:endParaRPr lang="en-US" sz="7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rgbClr val="FFFFFF"/>
                </a:solidFill>
                <a:cs typeface="Arial"/>
              </a:rPr>
              <a:t>www.eurometaux.eu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cs typeface="Arial"/>
              </a:rPr>
              <a:t>THANK YOU</a:t>
            </a:r>
            <a:endParaRPr lang="en-US" sz="28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EDF1F4"/>
                </a:solidFill>
              </a:rPr>
              <a:t>@</a:t>
            </a:r>
            <a:r>
              <a:rPr lang="en-US" sz="1600" dirty="0" err="1">
                <a:solidFill>
                  <a:srgbClr val="EDF1F4"/>
                </a:solidFill>
              </a:rPr>
              <a:t>Eurometaux</a:t>
            </a:r>
            <a:endParaRPr lang="en-US" sz="1600" dirty="0">
              <a:solidFill>
                <a:srgbClr val="EDF1F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  <p:extLst>
      <p:ext uri="{BB962C8B-B14F-4D97-AF65-F5344CB8AC3E}">
        <p14:creationId xmlns:p14="http://schemas.microsoft.com/office/powerpoint/2010/main" val="32622958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Last Page 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FFFFFF"/>
                </a:solidFill>
                <a:cs typeface="Arial"/>
              </a:rPr>
              <a:t>Avenue de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Broqueville</a:t>
            </a:r>
            <a:r>
              <a:rPr lang="en-US" sz="700" dirty="0">
                <a:solidFill>
                  <a:srgbClr val="FFFFFF"/>
                </a:solidFill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rgbClr val="FFFFFF"/>
                </a:solidFill>
                <a:cs typeface="Arial"/>
              </a:rPr>
              <a:t>eurometaux@eurometaux.be</a:t>
            </a:r>
            <a:endParaRPr lang="en-US" sz="7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rgbClr val="FFFFFF"/>
                </a:solidFill>
                <a:cs typeface="Arial"/>
              </a:rPr>
              <a:t>www.eurometaux.eu</a:t>
            </a:r>
            <a:endParaRPr lang="en-US" sz="1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cs typeface="Arial"/>
              </a:rPr>
              <a:t>THANK YOU</a:t>
            </a:r>
            <a:endParaRPr lang="en-US" sz="28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ChrisHeronEU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  <p:extLst>
      <p:ext uri="{BB962C8B-B14F-4D97-AF65-F5344CB8AC3E}">
        <p14:creationId xmlns:p14="http://schemas.microsoft.com/office/powerpoint/2010/main" val="9730536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40747593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848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57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999999"/>
                </a:solidFill>
              </a:rPr>
              <a:pPr/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733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211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365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482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9613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797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070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498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18645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53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9C6F15B7-25E0-4388-B3F5-5490580013DF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596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36765602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96649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139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799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489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049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79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2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3391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1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Avenue de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Broqueville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eurometaux@eurometaux.be</a:t>
            </a:r>
            <a:endParaRPr lang="en-US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www.eurometaux.eu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  <a:cs typeface="Arial"/>
              </a:rPr>
              <a:t> YOU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@</a:t>
            </a:r>
            <a:r>
              <a:rPr lang="en-US" sz="1600" dirty="0" err="1">
                <a:solidFill>
                  <a:schemeClr val="bg2"/>
                </a:solidFill>
              </a:rPr>
              <a:t>Eurometaux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  <p:extLst>
      <p:ext uri="{BB962C8B-B14F-4D97-AF65-F5344CB8AC3E}">
        <p14:creationId xmlns:p14="http://schemas.microsoft.com/office/powerpoint/2010/main" val="9873505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5222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080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359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79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470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C819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>
              <a:solidFill>
                <a:srgbClr val="5C8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78">
          <p15:clr>
            <a:srgbClr val="FBAE40"/>
          </p15:clr>
        </p15:guide>
        <p15:guide id="2" pos="2982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3571494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0630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29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2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Last Page 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Avenue de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Broqueville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 12  |  B-1150 Brussels  |  Tel: +32 (2) 775 63 11  |   </a:t>
            </a:r>
            <a:r>
              <a:rPr lang="en-US" sz="700" dirty="0" err="1">
                <a:solidFill>
                  <a:schemeClr val="bg1"/>
                </a:solidFill>
                <a:latin typeface="Arial"/>
                <a:cs typeface="Arial"/>
              </a:rPr>
              <a:t>eurometaux@eurometaux.be</a:t>
            </a:r>
            <a:endParaRPr lang="en-US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4163" y="5437376"/>
            <a:ext cx="18577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www.eurometaux.eu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  <a:cs typeface="Arial"/>
              </a:rPr>
              <a:t> YOU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6" y="5463634"/>
            <a:ext cx="355903" cy="2224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0842" y="5437376"/>
            <a:ext cx="353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ChrisHeronEU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b="0" i="0" smtClean="0"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500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9843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6538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206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757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599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05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22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947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6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48180195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500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329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45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D06012C7-63C2-4CF6-8462-EC026609B1D0}" type="datetime1">
              <a:rPr lang="en-US" smtClean="0">
                <a:solidFill>
                  <a:srgbClr val="000000"/>
                </a:solidFill>
              </a:rPr>
              <a:pPr/>
              <a:t>1/12/22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2081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000000"/>
                </a:solidFill>
              </a:rPr>
              <a:pPr/>
              <a:t>1/12/22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83976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4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51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731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D06012C7-63C2-4CF6-8462-EC026609B1D0}" type="datetime1">
              <a:rPr lang="en-US" smtClean="0">
                <a:solidFill>
                  <a:srgbClr val="000000"/>
                </a:solidFill>
              </a:rPr>
              <a:pPr/>
              <a:t>1/12/22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1767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000000"/>
                </a:solidFill>
              </a:rPr>
              <a:pPr/>
              <a:t>1/12/22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80365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999999"/>
                </a:solidFill>
              </a:rPr>
              <a:pPr/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35412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23454077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00875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457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306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5688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6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8650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15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022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771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532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12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386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103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05591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aux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66931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ner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12016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ri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6710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oll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992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411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xtr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15562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89756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24950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3938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67630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tx2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47541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993745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9872632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286239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5111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4719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91101-3C1C-4849-B694-1674691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2EEBD-1E98-4113-A6A2-AD4A240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4607-BCE5-46D7-8B24-8D98CAC5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C7F9E-972C-48C9-9FE1-5AE34014C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623934-660F-4E16-AC62-252CCB4F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7942664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3" y="1989138"/>
            <a:ext cx="5364163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928674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3421064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725" y="1989138"/>
            <a:ext cx="3384550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E39D267-9198-47E5-9B35-62F3F9ACD9E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91513" y="1989138"/>
            <a:ext cx="3421062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595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7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23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682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2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1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3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6165850"/>
            <a:ext cx="454104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57133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3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27361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4" y="441325"/>
            <a:ext cx="5364163" cy="466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3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8415" y="981075"/>
            <a:ext cx="5364162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8414" y="6165850"/>
            <a:ext cx="4541041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6877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85090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8E0EB-9603-42C5-A725-2288CB60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49492-3EE1-4ED2-AA55-76DE84F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B5D0D-0336-4312-86E0-1ACCDBB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DC9754-7A83-42C3-8DA1-253EF7783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749388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73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5203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40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EDC29F-806E-41D8-8B76-2A376F14F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5384800"/>
            <a:ext cx="11233151" cy="781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917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9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473AA6-D9EF-4CFC-92B3-E9AEBE6BF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2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B78FF7BB-52BA-46DA-B9EB-95E8C58644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51438" y="1931307"/>
            <a:ext cx="1889125" cy="2555875"/>
            <a:chOff x="3245" y="1308"/>
            <a:chExt cx="1190" cy="1610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32C34FE-B266-41B3-99FD-10A6A3BB6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5" y="2082"/>
              <a:ext cx="261" cy="332"/>
            </a:xfrm>
            <a:custGeom>
              <a:avLst/>
              <a:gdLst>
                <a:gd name="T0" fmla="*/ 59 w 261"/>
                <a:gd name="T1" fmla="*/ 186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6 h 332"/>
                <a:gd name="T24" fmla="*/ 59 w 261"/>
                <a:gd name="T25" fmla="*/ 1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6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6"/>
                  </a:lnTo>
                  <a:lnTo>
                    <a:pt x="59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4AA8273-7C2A-4952-AF3B-2788676D6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9" y="2170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108DB83-089F-4451-A0B4-8FA566C499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4" y="2082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C10B8BB-C7A6-43F7-A731-7F4C2FD63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63"/>
              <a:ext cx="125" cy="251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1A95C0A-7801-459A-82FF-F3100804E8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1" y="2161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67DC1-733B-4ED9-B170-8E5AEA94DD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29" y="1308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2240389-001B-45C7-85B9-467EB92E4A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47" y="2809"/>
              <a:ext cx="1188" cy="109"/>
            </a:xfrm>
            <a:custGeom>
              <a:avLst/>
              <a:gdLst>
                <a:gd name="T0" fmla="*/ 652 w 687"/>
                <a:gd name="T1" fmla="*/ 24 h 63"/>
                <a:gd name="T2" fmla="*/ 662 w 687"/>
                <a:gd name="T3" fmla="*/ 30 h 63"/>
                <a:gd name="T4" fmla="*/ 673 w 687"/>
                <a:gd name="T5" fmla="*/ 62 h 63"/>
                <a:gd name="T6" fmla="*/ 668 w 687"/>
                <a:gd name="T7" fmla="*/ 18 h 63"/>
                <a:gd name="T8" fmla="*/ 637 w 687"/>
                <a:gd name="T9" fmla="*/ 17 h 63"/>
                <a:gd name="T10" fmla="*/ 617 w 687"/>
                <a:gd name="T11" fmla="*/ 17 h 63"/>
                <a:gd name="T12" fmla="*/ 588 w 687"/>
                <a:gd name="T13" fmla="*/ 56 h 63"/>
                <a:gd name="T14" fmla="*/ 575 w 687"/>
                <a:gd name="T15" fmla="*/ 43 h 63"/>
                <a:gd name="T16" fmla="*/ 559 w 687"/>
                <a:gd name="T17" fmla="*/ 62 h 63"/>
                <a:gd name="T18" fmla="*/ 559 w 687"/>
                <a:gd name="T19" fmla="*/ 62 h 63"/>
                <a:gd name="T20" fmla="*/ 563 w 687"/>
                <a:gd name="T21" fmla="*/ 9 h 63"/>
                <a:gd name="T22" fmla="*/ 537 w 687"/>
                <a:gd name="T23" fmla="*/ 24 h 63"/>
                <a:gd name="T24" fmla="*/ 546 w 687"/>
                <a:gd name="T25" fmla="*/ 27 h 63"/>
                <a:gd name="T26" fmla="*/ 513 w 687"/>
                <a:gd name="T27" fmla="*/ 17 h 63"/>
                <a:gd name="T28" fmla="*/ 493 w 687"/>
                <a:gd name="T29" fmla="*/ 17 h 63"/>
                <a:gd name="T30" fmla="*/ 504 w 687"/>
                <a:gd name="T31" fmla="*/ 0 h 63"/>
                <a:gd name="T32" fmla="*/ 424 w 687"/>
                <a:gd name="T33" fmla="*/ 41 h 63"/>
                <a:gd name="T34" fmla="*/ 444 w 687"/>
                <a:gd name="T35" fmla="*/ 32 h 63"/>
                <a:gd name="T36" fmla="*/ 466 w 687"/>
                <a:gd name="T37" fmla="*/ 22 h 63"/>
                <a:gd name="T38" fmla="*/ 478 w 687"/>
                <a:gd name="T39" fmla="*/ 33 h 63"/>
                <a:gd name="T40" fmla="*/ 449 w 687"/>
                <a:gd name="T41" fmla="*/ 18 h 63"/>
                <a:gd name="T42" fmla="*/ 412 w 687"/>
                <a:gd name="T43" fmla="*/ 62 h 63"/>
                <a:gd name="T44" fmla="*/ 397 w 687"/>
                <a:gd name="T45" fmla="*/ 36 h 63"/>
                <a:gd name="T46" fmla="*/ 373 w 687"/>
                <a:gd name="T47" fmla="*/ 51 h 63"/>
                <a:gd name="T48" fmla="*/ 369 w 687"/>
                <a:gd name="T49" fmla="*/ 60 h 63"/>
                <a:gd name="T50" fmla="*/ 364 w 687"/>
                <a:gd name="T51" fmla="*/ 0 h 63"/>
                <a:gd name="T52" fmla="*/ 319 w 687"/>
                <a:gd name="T53" fmla="*/ 55 h 63"/>
                <a:gd name="T54" fmla="*/ 319 w 687"/>
                <a:gd name="T55" fmla="*/ 41 h 63"/>
                <a:gd name="T56" fmla="*/ 333 w 687"/>
                <a:gd name="T57" fmla="*/ 56 h 63"/>
                <a:gd name="T58" fmla="*/ 308 w 687"/>
                <a:gd name="T59" fmla="*/ 20 h 63"/>
                <a:gd name="T60" fmla="*/ 330 w 687"/>
                <a:gd name="T61" fmla="*/ 28 h 63"/>
                <a:gd name="T62" fmla="*/ 296 w 687"/>
                <a:gd name="T63" fmla="*/ 50 h 63"/>
                <a:gd name="T64" fmla="*/ 239 w 687"/>
                <a:gd name="T65" fmla="*/ 25 h 63"/>
                <a:gd name="T66" fmla="*/ 239 w 687"/>
                <a:gd name="T67" fmla="*/ 25 h 63"/>
                <a:gd name="T68" fmla="*/ 265 w 687"/>
                <a:gd name="T69" fmla="*/ 41 h 63"/>
                <a:gd name="T70" fmla="*/ 224 w 687"/>
                <a:gd name="T71" fmla="*/ 44 h 63"/>
                <a:gd name="T72" fmla="*/ 255 w 687"/>
                <a:gd name="T73" fmla="*/ 47 h 63"/>
                <a:gd name="T74" fmla="*/ 223 w 687"/>
                <a:gd name="T75" fmla="*/ 25 h 63"/>
                <a:gd name="T76" fmla="*/ 203 w 687"/>
                <a:gd name="T77" fmla="*/ 17 h 63"/>
                <a:gd name="T78" fmla="*/ 155 w 687"/>
                <a:gd name="T79" fmla="*/ 55 h 63"/>
                <a:gd name="T80" fmla="*/ 178 w 687"/>
                <a:gd name="T81" fmla="*/ 39 h 63"/>
                <a:gd name="T82" fmla="*/ 186 w 687"/>
                <a:gd name="T83" fmla="*/ 36 h 63"/>
                <a:gd name="T84" fmla="*/ 158 w 687"/>
                <a:gd name="T85" fmla="*/ 30 h 63"/>
                <a:gd name="T86" fmla="*/ 169 w 687"/>
                <a:gd name="T87" fmla="*/ 35 h 63"/>
                <a:gd name="T88" fmla="*/ 159 w 687"/>
                <a:gd name="T89" fmla="*/ 63 h 63"/>
                <a:gd name="T90" fmla="*/ 105 w 687"/>
                <a:gd name="T91" fmla="*/ 25 h 63"/>
                <a:gd name="T92" fmla="*/ 91 w 687"/>
                <a:gd name="T93" fmla="*/ 56 h 63"/>
                <a:gd name="T94" fmla="*/ 110 w 687"/>
                <a:gd name="T95" fmla="*/ 21 h 63"/>
                <a:gd name="T96" fmla="*/ 82 w 687"/>
                <a:gd name="T97" fmla="*/ 60 h 63"/>
                <a:gd name="T98" fmla="*/ 12 w 687"/>
                <a:gd name="T99" fmla="*/ 62 h 63"/>
                <a:gd name="T100" fmla="*/ 80 w 687"/>
                <a:gd name="T101" fmla="*/ 0 h 63"/>
                <a:gd name="T102" fmla="*/ 45 w 687"/>
                <a:gd name="T103" fmla="*/ 0 h 63"/>
                <a:gd name="T104" fmla="*/ 9 w 687"/>
                <a:gd name="T105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7" h="63">
                  <a:moveTo>
                    <a:pt x="628" y="62"/>
                  </a:moveTo>
                  <a:cubicBezTo>
                    <a:pt x="632" y="41"/>
                    <a:pt x="632" y="41"/>
                    <a:pt x="632" y="41"/>
                  </a:cubicBezTo>
                  <a:cubicBezTo>
                    <a:pt x="633" y="36"/>
                    <a:pt x="634" y="33"/>
                    <a:pt x="636" y="30"/>
                  </a:cubicBezTo>
                  <a:cubicBezTo>
                    <a:pt x="637" y="28"/>
                    <a:pt x="639" y="26"/>
                    <a:pt x="641" y="24"/>
                  </a:cubicBezTo>
                  <a:cubicBezTo>
                    <a:pt x="644" y="23"/>
                    <a:pt x="646" y="22"/>
                    <a:pt x="648" y="22"/>
                  </a:cubicBezTo>
                  <a:cubicBezTo>
                    <a:pt x="650" y="22"/>
                    <a:pt x="651" y="23"/>
                    <a:pt x="652" y="24"/>
                  </a:cubicBezTo>
                  <a:cubicBezTo>
                    <a:pt x="653" y="24"/>
                    <a:pt x="653" y="26"/>
                    <a:pt x="653" y="27"/>
                  </a:cubicBezTo>
                  <a:cubicBezTo>
                    <a:pt x="653" y="28"/>
                    <a:pt x="653" y="29"/>
                    <a:pt x="652" y="32"/>
                  </a:cubicBezTo>
                  <a:cubicBezTo>
                    <a:pt x="646" y="62"/>
                    <a:pt x="646" y="62"/>
                    <a:pt x="646" y="62"/>
                  </a:cubicBezTo>
                  <a:cubicBezTo>
                    <a:pt x="654" y="62"/>
                    <a:pt x="654" y="62"/>
                    <a:pt x="654" y="62"/>
                  </a:cubicBezTo>
                  <a:cubicBezTo>
                    <a:pt x="658" y="40"/>
                    <a:pt x="658" y="40"/>
                    <a:pt x="658" y="40"/>
                  </a:cubicBezTo>
                  <a:cubicBezTo>
                    <a:pt x="659" y="35"/>
                    <a:pt x="660" y="32"/>
                    <a:pt x="662" y="30"/>
                  </a:cubicBezTo>
                  <a:cubicBezTo>
                    <a:pt x="663" y="27"/>
                    <a:pt x="665" y="26"/>
                    <a:pt x="667" y="24"/>
                  </a:cubicBezTo>
                  <a:cubicBezTo>
                    <a:pt x="670" y="23"/>
                    <a:pt x="672" y="22"/>
                    <a:pt x="674" y="22"/>
                  </a:cubicBezTo>
                  <a:cubicBezTo>
                    <a:pt x="676" y="22"/>
                    <a:pt x="677" y="23"/>
                    <a:pt x="678" y="24"/>
                  </a:cubicBezTo>
                  <a:cubicBezTo>
                    <a:pt x="679" y="24"/>
                    <a:pt x="680" y="25"/>
                    <a:pt x="680" y="27"/>
                  </a:cubicBezTo>
                  <a:cubicBezTo>
                    <a:pt x="680" y="28"/>
                    <a:pt x="679" y="30"/>
                    <a:pt x="679" y="32"/>
                  </a:cubicBezTo>
                  <a:cubicBezTo>
                    <a:pt x="673" y="62"/>
                    <a:pt x="673" y="62"/>
                    <a:pt x="673" y="62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86" y="33"/>
                    <a:pt x="686" y="33"/>
                    <a:pt x="686" y="33"/>
                  </a:cubicBezTo>
                  <a:cubicBezTo>
                    <a:pt x="687" y="30"/>
                    <a:pt x="687" y="27"/>
                    <a:pt x="687" y="26"/>
                  </a:cubicBezTo>
                  <a:cubicBezTo>
                    <a:pt x="687" y="23"/>
                    <a:pt x="686" y="20"/>
                    <a:pt x="684" y="19"/>
                  </a:cubicBezTo>
                  <a:cubicBezTo>
                    <a:pt x="683" y="17"/>
                    <a:pt x="680" y="16"/>
                    <a:pt x="676" y="16"/>
                  </a:cubicBezTo>
                  <a:cubicBezTo>
                    <a:pt x="673" y="16"/>
                    <a:pt x="671" y="17"/>
                    <a:pt x="668" y="18"/>
                  </a:cubicBezTo>
                  <a:cubicBezTo>
                    <a:pt x="666" y="19"/>
                    <a:pt x="663" y="22"/>
                    <a:pt x="661" y="24"/>
                  </a:cubicBezTo>
                  <a:cubicBezTo>
                    <a:pt x="660" y="22"/>
                    <a:pt x="659" y="20"/>
                    <a:pt x="657" y="18"/>
                  </a:cubicBezTo>
                  <a:cubicBezTo>
                    <a:pt x="655" y="17"/>
                    <a:pt x="653" y="16"/>
                    <a:pt x="650" y="16"/>
                  </a:cubicBezTo>
                  <a:cubicBezTo>
                    <a:pt x="648" y="16"/>
                    <a:pt x="645" y="17"/>
                    <a:pt x="643" y="18"/>
                  </a:cubicBezTo>
                  <a:cubicBezTo>
                    <a:pt x="641" y="19"/>
                    <a:pt x="638" y="21"/>
                    <a:pt x="635" y="24"/>
                  </a:cubicBezTo>
                  <a:cubicBezTo>
                    <a:pt x="637" y="17"/>
                    <a:pt x="637" y="17"/>
                    <a:pt x="637" y="17"/>
                  </a:cubicBezTo>
                  <a:cubicBezTo>
                    <a:pt x="629" y="17"/>
                    <a:pt x="629" y="17"/>
                    <a:pt x="629" y="17"/>
                  </a:cubicBezTo>
                  <a:cubicBezTo>
                    <a:pt x="620" y="62"/>
                    <a:pt x="620" y="62"/>
                    <a:pt x="620" y="62"/>
                  </a:cubicBezTo>
                  <a:lnTo>
                    <a:pt x="628" y="62"/>
                  </a:lnTo>
                  <a:close/>
                  <a:moveTo>
                    <a:pt x="600" y="62"/>
                  </a:moveTo>
                  <a:cubicBezTo>
                    <a:pt x="607" y="62"/>
                    <a:pt x="607" y="62"/>
                    <a:pt x="607" y="62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09" y="17"/>
                    <a:pt x="609" y="17"/>
                    <a:pt x="609" y="17"/>
                  </a:cubicBezTo>
                  <a:cubicBezTo>
                    <a:pt x="605" y="36"/>
                    <a:pt x="605" y="36"/>
                    <a:pt x="605" y="36"/>
                  </a:cubicBezTo>
                  <a:cubicBezTo>
                    <a:pt x="604" y="40"/>
                    <a:pt x="604" y="43"/>
                    <a:pt x="603" y="44"/>
                  </a:cubicBezTo>
                  <a:cubicBezTo>
                    <a:pt x="602" y="47"/>
                    <a:pt x="601" y="49"/>
                    <a:pt x="599" y="51"/>
                  </a:cubicBezTo>
                  <a:cubicBezTo>
                    <a:pt x="598" y="52"/>
                    <a:pt x="596" y="54"/>
                    <a:pt x="594" y="55"/>
                  </a:cubicBezTo>
                  <a:cubicBezTo>
                    <a:pt x="592" y="56"/>
                    <a:pt x="590" y="56"/>
                    <a:pt x="588" y="56"/>
                  </a:cubicBezTo>
                  <a:cubicBezTo>
                    <a:pt x="586" y="56"/>
                    <a:pt x="584" y="56"/>
                    <a:pt x="583" y="55"/>
                  </a:cubicBezTo>
                  <a:cubicBezTo>
                    <a:pt x="582" y="54"/>
                    <a:pt x="582" y="53"/>
                    <a:pt x="582" y="51"/>
                  </a:cubicBezTo>
                  <a:cubicBezTo>
                    <a:pt x="582" y="50"/>
                    <a:pt x="582" y="48"/>
                    <a:pt x="583" y="46"/>
                  </a:cubicBezTo>
                  <a:cubicBezTo>
                    <a:pt x="589" y="17"/>
                    <a:pt x="589" y="17"/>
                    <a:pt x="589" y="17"/>
                  </a:cubicBezTo>
                  <a:cubicBezTo>
                    <a:pt x="581" y="17"/>
                    <a:pt x="581" y="17"/>
                    <a:pt x="581" y="17"/>
                  </a:cubicBezTo>
                  <a:cubicBezTo>
                    <a:pt x="575" y="43"/>
                    <a:pt x="575" y="43"/>
                    <a:pt x="575" y="43"/>
                  </a:cubicBezTo>
                  <a:cubicBezTo>
                    <a:pt x="575" y="47"/>
                    <a:pt x="574" y="51"/>
                    <a:pt x="574" y="52"/>
                  </a:cubicBezTo>
                  <a:cubicBezTo>
                    <a:pt x="574" y="55"/>
                    <a:pt x="575" y="58"/>
                    <a:pt x="577" y="60"/>
                  </a:cubicBezTo>
                  <a:cubicBezTo>
                    <a:pt x="579" y="62"/>
                    <a:pt x="582" y="63"/>
                    <a:pt x="586" y="63"/>
                  </a:cubicBezTo>
                  <a:cubicBezTo>
                    <a:pt x="591" y="63"/>
                    <a:pt x="597" y="60"/>
                    <a:pt x="602" y="54"/>
                  </a:cubicBezTo>
                  <a:lnTo>
                    <a:pt x="600" y="62"/>
                  </a:lnTo>
                  <a:close/>
                  <a:moveTo>
                    <a:pt x="559" y="62"/>
                  </a:moveTo>
                  <a:cubicBezTo>
                    <a:pt x="565" y="34"/>
                    <a:pt x="565" y="34"/>
                    <a:pt x="565" y="34"/>
                  </a:cubicBezTo>
                  <a:cubicBezTo>
                    <a:pt x="569" y="17"/>
                    <a:pt x="569" y="17"/>
                    <a:pt x="569" y="17"/>
                  </a:cubicBezTo>
                  <a:cubicBezTo>
                    <a:pt x="561" y="17"/>
                    <a:pt x="561" y="17"/>
                    <a:pt x="561" y="17"/>
                  </a:cubicBezTo>
                  <a:cubicBezTo>
                    <a:pt x="557" y="34"/>
                    <a:pt x="557" y="34"/>
                    <a:pt x="557" y="34"/>
                  </a:cubicBezTo>
                  <a:cubicBezTo>
                    <a:pt x="552" y="62"/>
                    <a:pt x="552" y="62"/>
                    <a:pt x="552" y="62"/>
                  </a:cubicBezTo>
                  <a:lnTo>
                    <a:pt x="559" y="62"/>
                  </a:lnTo>
                  <a:close/>
                  <a:moveTo>
                    <a:pt x="570" y="9"/>
                  </a:moveTo>
                  <a:cubicBezTo>
                    <a:pt x="571" y="4"/>
                    <a:pt x="571" y="4"/>
                    <a:pt x="571" y="4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3" y="9"/>
                    <a:pt x="563" y="9"/>
                    <a:pt x="563" y="9"/>
                  </a:cubicBezTo>
                  <a:lnTo>
                    <a:pt x="570" y="9"/>
                  </a:lnTo>
                  <a:close/>
                  <a:moveTo>
                    <a:pt x="511" y="62"/>
                  </a:moveTo>
                  <a:cubicBezTo>
                    <a:pt x="515" y="41"/>
                    <a:pt x="515" y="41"/>
                    <a:pt x="515" y="41"/>
                  </a:cubicBezTo>
                  <a:cubicBezTo>
                    <a:pt x="517" y="34"/>
                    <a:pt x="519" y="29"/>
                    <a:pt x="522" y="26"/>
                  </a:cubicBezTo>
                  <a:cubicBezTo>
                    <a:pt x="525" y="24"/>
                    <a:pt x="529" y="22"/>
                    <a:pt x="533" y="22"/>
                  </a:cubicBezTo>
                  <a:cubicBezTo>
                    <a:pt x="535" y="22"/>
                    <a:pt x="536" y="23"/>
                    <a:pt x="537" y="24"/>
                  </a:cubicBezTo>
                  <a:cubicBezTo>
                    <a:pt x="538" y="25"/>
                    <a:pt x="539" y="26"/>
                    <a:pt x="539" y="27"/>
                  </a:cubicBezTo>
                  <a:cubicBezTo>
                    <a:pt x="539" y="29"/>
                    <a:pt x="538" y="31"/>
                    <a:pt x="538" y="33"/>
                  </a:cubicBezTo>
                  <a:cubicBezTo>
                    <a:pt x="532" y="62"/>
                    <a:pt x="532" y="62"/>
                    <a:pt x="532" y="62"/>
                  </a:cubicBezTo>
                  <a:cubicBezTo>
                    <a:pt x="539" y="62"/>
                    <a:pt x="539" y="62"/>
                    <a:pt x="539" y="62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6" y="31"/>
                    <a:pt x="546" y="28"/>
                    <a:pt x="546" y="27"/>
                  </a:cubicBezTo>
                  <a:cubicBezTo>
                    <a:pt x="546" y="24"/>
                    <a:pt x="545" y="21"/>
                    <a:pt x="543" y="19"/>
                  </a:cubicBezTo>
                  <a:cubicBezTo>
                    <a:pt x="541" y="17"/>
                    <a:pt x="538" y="16"/>
                    <a:pt x="535" y="16"/>
                  </a:cubicBezTo>
                  <a:cubicBezTo>
                    <a:pt x="532" y="16"/>
                    <a:pt x="529" y="17"/>
                    <a:pt x="527" y="18"/>
                  </a:cubicBezTo>
                  <a:cubicBezTo>
                    <a:pt x="524" y="19"/>
                    <a:pt x="521" y="22"/>
                    <a:pt x="518" y="25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4" y="62"/>
                    <a:pt x="504" y="62"/>
                    <a:pt x="504" y="62"/>
                  </a:cubicBezTo>
                  <a:lnTo>
                    <a:pt x="511" y="62"/>
                  </a:lnTo>
                  <a:close/>
                  <a:moveTo>
                    <a:pt x="491" y="62"/>
                  </a:moveTo>
                  <a:cubicBezTo>
                    <a:pt x="497" y="36"/>
                    <a:pt x="497" y="36"/>
                    <a:pt x="497" y="36"/>
                  </a:cubicBezTo>
                  <a:cubicBezTo>
                    <a:pt x="501" y="17"/>
                    <a:pt x="501" y="17"/>
                    <a:pt x="501" y="17"/>
                  </a:cubicBezTo>
                  <a:cubicBezTo>
                    <a:pt x="493" y="17"/>
                    <a:pt x="493" y="17"/>
                    <a:pt x="493" y="17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4" y="62"/>
                    <a:pt x="484" y="62"/>
                    <a:pt x="484" y="62"/>
                  </a:cubicBezTo>
                  <a:lnTo>
                    <a:pt x="491" y="62"/>
                  </a:lnTo>
                  <a:close/>
                  <a:moveTo>
                    <a:pt x="502" y="9"/>
                  </a:moveTo>
                  <a:cubicBezTo>
                    <a:pt x="503" y="5"/>
                    <a:pt x="503" y="5"/>
                    <a:pt x="503" y="5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5" y="9"/>
                    <a:pt x="495" y="9"/>
                    <a:pt x="495" y="9"/>
                  </a:cubicBezTo>
                  <a:lnTo>
                    <a:pt x="502" y="9"/>
                  </a:lnTo>
                  <a:close/>
                  <a:moveTo>
                    <a:pt x="419" y="62"/>
                  </a:moveTo>
                  <a:cubicBezTo>
                    <a:pt x="424" y="41"/>
                    <a:pt x="424" y="41"/>
                    <a:pt x="424" y="41"/>
                  </a:cubicBezTo>
                  <a:cubicBezTo>
                    <a:pt x="425" y="36"/>
                    <a:pt x="426" y="33"/>
                    <a:pt x="427" y="30"/>
                  </a:cubicBezTo>
                  <a:cubicBezTo>
                    <a:pt x="429" y="28"/>
                    <a:pt x="431" y="26"/>
                    <a:pt x="433" y="24"/>
                  </a:cubicBezTo>
                  <a:cubicBezTo>
                    <a:pt x="435" y="23"/>
                    <a:pt x="438" y="22"/>
                    <a:pt x="440" y="22"/>
                  </a:cubicBezTo>
                  <a:cubicBezTo>
                    <a:pt x="441" y="22"/>
                    <a:pt x="443" y="23"/>
                    <a:pt x="443" y="24"/>
                  </a:cubicBezTo>
                  <a:cubicBezTo>
                    <a:pt x="444" y="24"/>
                    <a:pt x="445" y="26"/>
                    <a:pt x="445" y="27"/>
                  </a:cubicBezTo>
                  <a:cubicBezTo>
                    <a:pt x="445" y="28"/>
                    <a:pt x="445" y="29"/>
                    <a:pt x="444" y="3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451" y="35"/>
                    <a:pt x="452" y="32"/>
                    <a:pt x="453" y="30"/>
                  </a:cubicBezTo>
                  <a:cubicBezTo>
                    <a:pt x="455" y="27"/>
                    <a:pt x="457" y="26"/>
                    <a:pt x="459" y="24"/>
                  </a:cubicBezTo>
                  <a:cubicBezTo>
                    <a:pt x="461" y="23"/>
                    <a:pt x="464" y="22"/>
                    <a:pt x="466" y="22"/>
                  </a:cubicBezTo>
                  <a:cubicBezTo>
                    <a:pt x="468" y="22"/>
                    <a:pt x="469" y="23"/>
                    <a:pt x="470" y="24"/>
                  </a:cubicBezTo>
                  <a:cubicBezTo>
                    <a:pt x="471" y="24"/>
                    <a:pt x="471" y="25"/>
                    <a:pt x="471" y="27"/>
                  </a:cubicBezTo>
                  <a:cubicBezTo>
                    <a:pt x="471" y="28"/>
                    <a:pt x="471" y="30"/>
                    <a:pt x="470" y="32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9" y="30"/>
                    <a:pt x="479" y="27"/>
                    <a:pt x="479" y="26"/>
                  </a:cubicBezTo>
                  <a:cubicBezTo>
                    <a:pt x="479" y="23"/>
                    <a:pt x="478" y="20"/>
                    <a:pt x="476" y="19"/>
                  </a:cubicBezTo>
                  <a:cubicBezTo>
                    <a:pt x="474" y="17"/>
                    <a:pt x="471" y="16"/>
                    <a:pt x="468" y="16"/>
                  </a:cubicBezTo>
                  <a:cubicBezTo>
                    <a:pt x="465" y="16"/>
                    <a:pt x="462" y="17"/>
                    <a:pt x="460" y="18"/>
                  </a:cubicBezTo>
                  <a:cubicBezTo>
                    <a:pt x="457" y="19"/>
                    <a:pt x="455" y="22"/>
                    <a:pt x="453" y="24"/>
                  </a:cubicBezTo>
                  <a:cubicBezTo>
                    <a:pt x="452" y="22"/>
                    <a:pt x="451" y="20"/>
                    <a:pt x="449" y="18"/>
                  </a:cubicBezTo>
                  <a:cubicBezTo>
                    <a:pt x="447" y="17"/>
                    <a:pt x="445" y="16"/>
                    <a:pt x="442" y="16"/>
                  </a:cubicBezTo>
                  <a:cubicBezTo>
                    <a:pt x="439" y="16"/>
                    <a:pt x="437" y="17"/>
                    <a:pt x="435" y="18"/>
                  </a:cubicBezTo>
                  <a:cubicBezTo>
                    <a:pt x="432" y="19"/>
                    <a:pt x="430" y="21"/>
                    <a:pt x="427" y="2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21" y="17"/>
                    <a:pt x="421" y="17"/>
                    <a:pt x="421" y="17"/>
                  </a:cubicBezTo>
                  <a:cubicBezTo>
                    <a:pt x="412" y="62"/>
                    <a:pt x="412" y="62"/>
                    <a:pt x="412" y="62"/>
                  </a:cubicBezTo>
                  <a:lnTo>
                    <a:pt x="419" y="62"/>
                  </a:lnTo>
                  <a:close/>
                  <a:moveTo>
                    <a:pt x="392" y="62"/>
                  </a:moveTo>
                  <a:cubicBezTo>
                    <a:pt x="399" y="62"/>
                    <a:pt x="399" y="62"/>
                    <a:pt x="399" y="62"/>
                  </a:cubicBezTo>
                  <a:cubicBezTo>
                    <a:pt x="408" y="17"/>
                    <a:pt x="408" y="17"/>
                    <a:pt x="408" y="17"/>
                  </a:cubicBezTo>
                  <a:cubicBezTo>
                    <a:pt x="401" y="17"/>
                    <a:pt x="401" y="17"/>
                    <a:pt x="401" y="17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6" y="40"/>
                    <a:pt x="395" y="43"/>
                    <a:pt x="395" y="44"/>
                  </a:cubicBezTo>
                  <a:cubicBezTo>
                    <a:pt x="394" y="47"/>
                    <a:pt x="392" y="49"/>
                    <a:pt x="391" y="51"/>
                  </a:cubicBezTo>
                  <a:cubicBezTo>
                    <a:pt x="390" y="52"/>
                    <a:pt x="388" y="54"/>
                    <a:pt x="386" y="55"/>
                  </a:cubicBezTo>
                  <a:cubicBezTo>
                    <a:pt x="384" y="56"/>
                    <a:pt x="382" y="56"/>
                    <a:pt x="379" y="56"/>
                  </a:cubicBezTo>
                  <a:cubicBezTo>
                    <a:pt x="377" y="56"/>
                    <a:pt x="376" y="56"/>
                    <a:pt x="375" y="55"/>
                  </a:cubicBezTo>
                  <a:cubicBezTo>
                    <a:pt x="374" y="54"/>
                    <a:pt x="373" y="53"/>
                    <a:pt x="373" y="51"/>
                  </a:cubicBezTo>
                  <a:cubicBezTo>
                    <a:pt x="373" y="50"/>
                    <a:pt x="374" y="48"/>
                    <a:pt x="374" y="46"/>
                  </a:cubicBezTo>
                  <a:cubicBezTo>
                    <a:pt x="380" y="17"/>
                    <a:pt x="380" y="17"/>
                    <a:pt x="380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6" y="47"/>
                    <a:pt x="366" y="51"/>
                    <a:pt x="366" y="52"/>
                  </a:cubicBezTo>
                  <a:cubicBezTo>
                    <a:pt x="366" y="55"/>
                    <a:pt x="367" y="58"/>
                    <a:pt x="369" y="60"/>
                  </a:cubicBezTo>
                  <a:cubicBezTo>
                    <a:pt x="371" y="62"/>
                    <a:pt x="374" y="63"/>
                    <a:pt x="377" y="63"/>
                  </a:cubicBezTo>
                  <a:cubicBezTo>
                    <a:pt x="383" y="63"/>
                    <a:pt x="388" y="60"/>
                    <a:pt x="394" y="54"/>
                  </a:cubicBezTo>
                  <a:lnTo>
                    <a:pt x="392" y="62"/>
                  </a:lnTo>
                  <a:close/>
                  <a:moveTo>
                    <a:pt x="351" y="62"/>
                  </a:moveTo>
                  <a:cubicBezTo>
                    <a:pt x="358" y="28"/>
                    <a:pt x="358" y="28"/>
                    <a:pt x="358" y="28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3" y="62"/>
                    <a:pt x="343" y="62"/>
                    <a:pt x="343" y="62"/>
                  </a:cubicBezTo>
                  <a:lnTo>
                    <a:pt x="351" y="62"/>
                  </a:lnTo>
                  <a:close/>
                  <a:moveTo>
                    <a:pt x="325" y="49"/>
                  </a:moveTo>
                  <a:cubicBezTo>
                    <a:pt x="324" y="52"/>
                    <a:pt x="322" y="53"/>
                    <a:pt x="319" y="55"/>
                  </a:cubicBezTo>
                  <a:cubicBezTo>
                    <a:pt x="317" y="56"/>
                    <a:pt x="315" y="57"/>
                    <a:pt x="312" y="57"/>
                  </a:cubicBezTo>
                  <a:cubicBezTo>
                    <a:pt x="309" y="57"/>
                    <a:pt x="307" y="56"/>
                    <a:pt x="306" y="55"/>
                  </a:cubicBezTo>
                  <a:cubicBezTo>
                    <a:pt x="304" y="53"/>
                    <a:pt x="304" y="52"/>
                    <a:pt x="304" y="49"/>
                  </a:cubicBezTo>
                  <a:cubicBezTo>
                    <a:pt x="304" y="48"/>
                    <a:pt x="304" y="46"/>
                    <a:pt x="305" y="45"/>
                  </a:cubicBezTo>
                  <a:cubicBezTo>
                    <a:pt x="306" y="44"/>
                    <a:pt x="307" y="43"/>
                    <a:pt x="309" y="42"/>
                  </a:cubicBezTo>
                  <a:cubicBezTo>
                    <a:pt x="311" y="42"/>
                    <a:pt x="314" y="41"/>
                    <a:pt x="319" y="41"/>
                  </a:cubicBezTo>
                  <a:cubicBezTo>
                    <a:pt x="321" y="40"/>
                    <a:pt x="323" y="40"/>
                    <a:pt x="325" y="40"/>
                  </a:cubicBezTo>
                  <a:cubicBezTo>
                    <a:pt x="326" y="40"/>
                    <a:pt x="327" y="39"/>
                    <a:pt x="328" y="39"/>
                  </a:cubicBezTo>
                  <a:cubicBezTo>
                    <a:pt x="327" y="43"/>
                    <a:pt x="326" y="47"/>
                    <a:pt x="325" y="49"/>
                  </a:cubicBezTo>
                  <a:moveTo>
                    <a:pt x="326" y="62"/>
                  </a:moveTo>
                  <a:cubicBezTo>
                    <a:pt x="334" y="62"/>
                    <a:pt x="334" y="62"/>
                    <a:pt x="334" y="62"/>
                  </a:cubicBezTo>
                  <a:cubicBezTo>
                    <a:pt x="333" y="59"/>
                    <a:pt x="333" y="57"/>
                    <a:pt x="333" y="56"/>
                  </a:cubicBezTo>
                  <a:cubicBezTo>
                    <a:pt x="333" y="53"/>
                    <a:pt x="333" y="51"/>
                    <a:pt x="334" y="47"/>
                  </a:cubicBezTo>
                  <a:cubicBezTo>
                    <a:pt x="337" y="36"/>
                    <a:pt x="337" y="36"/>
                    <a:pt x="337" y="36"/>
                  </a:cubicBezTo>
                  <a:cubicBezTo>
                    <a:pt x="337" y="33"/>
                    <a:pt x="338" y="30"/>
                    <a:pt x="338" y="28"/>
                  </a:cubicBezTo>
                  <a:cubicBezTo>
                    <a:pt x="338" y="24"/>
                    <a:pt x="336" y="22"/>
                    <a:pt x="334" y="20"/>
                  </a:cubicBezTo>
                  <a:cubicBezTo>
                    <a:pt x="331" y="17"/>
                    <a:pt x="326" y="16"/>
                    <a:pt x="321" y="16"/>
                  </a:cubicBezTo>
                  <a:cubicBezTo>
                    <a:pt x="316" y="16"/>
                    <a:pt x="311" y="17"/>
                    <a:pt x="308" y="20"/>
                  </a:cubicBezTo>
                  <a:cubicBezTo>
                    <a:pt x="305" y="22"/>
                    <a:pt x="302" y="25"/>
                    <a:pt x="300" y="30"/>
                  </a:cubicBezTo>
                  <a:cubicBezTo>
                    <a:pt x="308" y="30"/>
                    <a:pt x="308" y="30"/>
                    <a:pt x="308" y="30"/>
                  </a:cubicBezTo>
                  <a:cubicBezTo>
                    <a:pt x="309" y="28"/>
                    <a:pt x="311" y="26"/>
                    <a:pt x="313" y="24"/>
                  </a:cubicBezTo>
                  <a:cubicBezTo>
                    <a:pt x="315" y="23"/>
                    <a:pt x="317" y="22"/>
                    <a:pt x="320" y="22"/>
                  </a:cubicBezTo>
                  <a:cubicBezTo>
                    <a:pt x="324" y="22"/>
                    <a:pt x="326" y="23"/>
                    <a:pt x="328" y="24"/>
                  </a:cubicBezTo>
                  <a:cubicBezTo>
                    <a:pt x="330" y="25"/>
                    <a:pt x="330" y="27"/>
                    <a:pt x="330" y="28"/>
                  </a:cubicBezTo>
                  <a:cubicBezTo>
                    <a:pt x="330" y="30"/>
                    <a:pt x="330" y="32"/>
                    <a:pt x="329" y="34"/>
                  </a:cubicBezTo>
                  <a:cubicBezTo>
                    <a:pt x="327" y="34"/>
                    <a:pt x="324" y="35"/>
                    <a:pt x="319" y="35"/>
                  </a:cubicBezTo>
                  <a:cubicBezTo>
                    <a:pt x="314" y="35"/>
                    <a:pt x="311" y="36"/>
                    <a:pt x="309" y="36"/>
                  </a:cubicBezTo>
                  <a:cubicBezTo>
                    <a:pt x="307" y="36"/>
                    <a:pt x="304" y="37"/>
                    <a:pt x="302" y="38"/>
                  </a:cubicBezTo>
                  <a:cubicBezTo>
                    <a:pt x="300" y="40"/>
                    <a:pt x="299" y="41"/>
                    <a:pt x="298" y="43"/>
                  </a:cubicBezTo>
                  <a:cubicBezTo>
                    <a:pt x="297" y="45"/>
                    <a:pt x="296" y="47"/>
                    <a:pt x="296" y="50"/>
                  </a:cubicBezTo>
                  <a:cubicBezTo>
                    <a:pt x="296" y="54"/>
                    <a:pt x="297" y="57"/>
                    <a:pt x="300" y="59"/>
                  </a:cubicBezTo>
                  <a:cubicBezTo>
                    <a:pt x="302" y="62"/>
                    <a:pt x="306" y="63"/>
                    <a:pt x="310" y="63"/>
                  </a:cubicBezTo>
                  <a:cubicBezTo>
                    <a:pt x="313" y="63"/>
                    <a:pt x="315" y="62"/>
                    <a:pt x="318" y="61"/>
                  </a:cubicBezTo>
                  <a:cubicBezTo>
                    <a:pt x="320" y="60"/>
                    <a:pt x="323" y="58"/>
                    <a:pt x="325" y="56"/>
                  </a:cubicBezTo>
                  <a:cubicBezTo>
                    <a:pt x="325" y="58"/>
                    <a:pt x="326" y="60"/>
                    <a:pt x="326" y="62"/>
                  </a:cubicBezTo>
                  <a:moveTo>
                    <a:pt x="239" y="25"/>
                  </a:moveTo>
                  <a:cubicBezTo>
                    <a:pt x="242" y="23"/>
                    <a:pt x="245" y="22"/>
                    <a:pt x="248" y="22"/>
                  </a:cubicBezTo>
                  <a:cubicBezTo>
                    <a:pt x="251" y="22"/>
                    <a:pt x="253" y="23"/>
                    <a:pt x="255" y="25"/>
                  </a:cubicBezTo>
                  <a:cubicBezTo>
                    <a:pt x="257" y="27"/>
                    <a:pt x="258" y="30"/>
                    <a:pt x="258" y="34"/>
                  </a:cubicBezTo>
                  <a:cubicBezTo>
                    <a:pt x="258" y="34"/>
                    <a:pt x="258" y="35"/>
                    <a:pt x="258" y="35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4" y="31"/>
                    <a:pt x="236" y="28"/>
                    <a:pt x="239" y="25"/>
                  </a:cubicBezTo>
                  <a:moveTo>
                    <a:pt x="249" y="54"/>
                  </a:moveTo>
                  <a:cubicBezTo>
                    <a:pt x="247" y="56"/>
                    <a:pt x="244" y="56"/>
                    <a:pt x="242" y="56"/>
                  </a:cubicBezTo>
                  <a:cubicBezTo>
                    <a:pt x="239" y="56"/>
                    <a:pt x="236" y="55"/>
                    <a:pt x="235" y="53"/>
                  </a:cubicBezTo>
                  <a:cubicBezTo>
                    <a:pt x="233" y="51"/>
                    <a:pt x="232" y="48"/>
                    <a:pt x="232" y="44"/>
                  </a:cubicBezTo>
                  <a:cubicBezTo>
                    <a:pt x="232" y="43"/>
                    <a:pt x="232" y="42"/>
                    <a:pt x="232" y="41"/>
                  </a:cubicBezTo>
                  <a:cubicBezTo>
                    <a:pt x="265" y="41"/>
                    <a:pt x="265" y="41"/>
                    <a:pt x="265" y="41"/>
                  </a:cubicBezTo>
                  <a:cubicBezTo>
                    <a:pt x="265" y="39"/>
                    <a:pt x="265" y="37"/>
                    <a:pt x="265" y="35"/>
                  </a:cubicBezTo>
                  <a:cubicBezTo>
                    <a:pt x="265" y="29"/>
                    <a:pt x="264" y="24"/>
                    <a:pt x="261" y="21"/>
                  </a:cubicBezTo>
                  <a:cubicBezTo>
                    <a:pt x="257" y="18"/>
                    <a:pt x="253" y="16"/>
                    <a:pt x="248" y="16"/>
                  </a:cubicBezTo>
                  <a:cubicBezTo>
                    <a:pt x="244" y="16"/>
                    <a:pt x="240" y="17"/>
                    <a:pt x="236" y="19"/>
                  </a:cubicBezTo>
                  <a:cubicBezTo>
                    <a:pt x="233" y="22"/>
                    <a:pt x="230" y="25"/>
                    <a:pt x="227" y="30"/>
                  </a:cubicBezTo>
                  <a:cubicBezTo>
                    <a:pt x="225" y="34"/>
                    <a:pt x="224" y="39"/>
                    <a:pt x="224" y="44"/>
                  </a:cubicBezTo>
                  <a:cubicBezTo>
                    <a:pt x="224" y="48"/>
                    <a:pt x="225" y="51"/>
                    <a:pt x="226" y="54"/>
                  </a:cubicBezTo>
                  <a:cubicBezTo>
                    <a:pt x="228" y="57"/>
                    <a:pt x="230" y="59"/>
                    <a:pt x="232" y="60"/>
                  </a:cubicBezTo>
                  <a:cubicBezTo>
                    <a:pt x="235" y="62"/>
                    <a:pt x="238" y="63"/>
                    <a:pt x="242" y="63"/>
                  </a:cubicBezTo>
                  <a:cubicBezTo>
                    <a:pt x="247" y="63"/>
                    <a:pt x="251" y="61"/>
                    <a:pt x="255" y="58"/>
                  </a:cubicBezTo>
                  <a:cubicBezTo>
                    <a:pt x="259" y="54"/>
                    <a:pt x="262" y="51"/>
                    <a:pt x="263" y="4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54" y="50"/>
                    <a:pt x="252" y="52"/>
                    <a:pt x="249" y="54"/>
                  </a:cubicBezTo>
                  <a:moveTo>
                    <a:pt x="200" y="62"/>
                  </a:moveTo>
                  <a:cubicBezTo>
                    <a:pt x="204" y="44"/>
                    <a:pt x="204" y="44"/>
                    <a:pt x="204" y="44"/>
                  </a:cubicBezTo>
                  <a:cubicBezTo>
                    <a:pt x="206" y="36"/>
                    <a:pt x="208" y="31"/>
                    <a:pt x="211" y="28"/>
                  </a:cubicBezTo>
                  <a:cubicBezTo>
                    <a:pt x="214" y="25"/>
                    <a:pt x="216" y="23"/>
                    <a:pt x="219" y="23"/>
                  </a:cubicBezTo>
                  <a:cubicBezTo>
                    <a:pt x="221" y="23"/>
                    <a:pt x="222" y="24"/>
                    <a:pt x="223" y="25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4" y="17"/>
                    <a:pt x="222" y="16"/>
                    <a:pt x="221" y="16"/>
                  </a:cubicBezTo>
                  <a:cubicBezTo>
                    <a:pt x="219" y="16"/>
                    <a:pt x="216" y="17"/>
                    <a:pt x="214" y="18"/>
                  </a:cubicBezTo>
                  <a:cubicBezTo>
                    <a:pt x="212" y="20"/>
                    <a:pt x="210" y="23"/>
                    <a:pt x="207" y="26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3" y="62"/>
                    <a:pt x="193" y="62"/>
                    <a:pt x="193" y="62"/>
                  </a:cubicBezTo>
                  <a:lnTo>
                    <a:pt x="200" y="62"/>
                  </a:lnTo>
                  <a:close/>
                  <a:moveTo>
                    <a:pt x="175" y="49"/>
                  </a:moveTo>
                  <a:cubicBezTo>
                    <a:pt x="173" y="52"/>
                    <a:pt x="171" y="53"/>
                    <a:pt x="169" y="55"/>
                  </a:cubicBezTo>
                  <a:cubicBezTo>
                    <a:pt x="167" y="56"/>
                    <a:pt x="164" y="57"/>
                    <a:pt x="162" y="57"/>
                  </a:cubicBezTo>
                  <a:cubicBezTo>
                    <a:pt x="159" y="57"/>
                    <a:pt x="157" y="56"/>
                    <a:pt x="155" y="55"/>
                  </a:cubicBezTo>
                  <a:cubicBezTo>
                    <a:pt x="154" y="53"/>
                    <a:pt x="153" y="52"/>
                    <a:pt x="153" y="49"/>
                  </a:cubicBezTo>
                  <a:cubicBezTo>
                    <a:pt x="153" y="48"/>
                    <a:pt x="154" y="46"/>
                    <a:pt x="155" y="45"/>
                  </a:cubicBezTo>
                  <a:cubicBezTo>
                    <a:pt x="156" y="44"/>
                    <a:pt x="157" y="43"/>
                    <a:pt x="159" y="42"/>
                  </a:cubicBezTo>
                  <a:cubicBezTo>
                    <a:pt x="161" y="42"/>
                    <a:pt x="164" y="41"/>
                    <a:pt x="168" y="41"/>
                  </a:cubicBezTo>
                  <a:cubicBezTo>
                    <a:pt x="171" y="40"/>
                    <a:pt x="173" y="40"/>
                    <a:pt x="174" y="40"/>
                  </a:cubicBezTo>
                  <a:cubicBezTo>
                    <a:pt x="176" y="40"/>
                    <a:pt x="177" y="39"/>
                    <a:pt x="178" y="39"/>
                  </a:cubicBezTo>
                  <a:cubicBezTo>
                    <a:pt x="177" y="43"/>
                    <a:pt x="176" y="47"/>
                    <a:pt x="175" y="49"/>
                  </a:cubicBezTo>
                  <a:moveTo>
                    <a:pt x="176" y="62"/>
                  </a:moveTo>
                  <a:cubicBezTo>
                    <a:pt x="184" y="62"/>
                    <a:pt x="184" y="62"/>
                    <a:pt x="184" y="62"/>
                  </a:cubicBezTo>
                  <a:cubicBezTo>
                    <a:pt x="183" y="59"/>
                    <a:pt x="183" y="57"/>
                    <a:pt x="183" y="56"/>
                  </a:cubicBezTo>
                  <a:cubicBezTo>
                    <a:pt x="183" y="53"/>
                    <a:pt x="183" y="51"/>
                    <a:pt x="184" y="47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7" y="33"/>
                    <a:pt x="187" y="30"/>
                    <a:pt x="187" y="28"/>
                  </a:cubicBezTo>
                  <a:cubicBezTo>
                    <a:pt x="187" y="24"/>
                    <a:pt x="186" y="22"/>
                    <a:pt x="184" y="20"/>
                  </a:cubicBezTo>
                  <a:cubicBezTo>
                    <a:pt x="180" y="17"/>
                    <a:pt x="176" y="16"/>
                    <a:pt x="170" y="16"/>
                  </a:cubicBezTo>
                  <a:cubicBezTo>
                    <a:pt x="165" y="16"/>
                    <a:pt x="161" y="17"/>
                    <a:pt x="158" y="20"/>
                  </a:cubicBezTo>
                  <a:cubicBezTo>
                    <a:pt x="154" y="22"/>
                    <a:pt x="152" y="25"/>
                    <a:pt x="150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9" y="28"/>
                    <a:pt x="160" y="26"/>
                    <a:pt x="162" y="24"/>
                  </a:cubicBezTo>
                  <a:cubicBezTo>
                    <a:pt x="164" y="23"/>
                    <a:pt x="167" y="22"/>
                    <a:pt x="170" y="22"/>
                  </a:cubicBezTo>
                  <a:cubicBezTo>
                    <a:pt x="173" y="22"/>
                    <a:pt x="176" y="23"/>
                    <a:pt x="178" y="24"/>
                  </a:cubicBezTo>
                  <a:cubicBezTo>
                    <a:pt x="179" y="25"/>
                    <a:pt x="180" y="27"/>
                    <a:pt x="180" y="28"/>
                  </a:cubicBezTo>
                  <a:cubicBezTo>
                    <a:pt x="180" y="30"/>
                    <a:pt x="179" y="32"/>
                    <a:pt x="179" y="34"/>
                  </a:cubicBezTo>
                  <a:cubicBezTo>
                    <a:pt x="177" y="34"/>
                    <a:pt x="173" y="35"/>
                    <a:pt x="169" y="35"/>
                  </a:cubicBezTo>
                  <a:cubicBezTo>
                    <a:pt x="164" y="35"/>
                    <a:pt x="161" y="36"/>
                    <a:pt x="159" y="36"/>
                  </a:cubicBezTo>
                  <a:cubicBezTo>
                    <a:pt x="156" y="36"/>
                    <a:pt x="154" y="37"/>
                    <a:pt x="152" y="38"/>
                  </a:cubicBezTo>
                  <a:cubicBezTo>
                    <a:pt x="150" y="40"/>
                    <a:pt x="149" y="41"/>
                    <a:pt x="147" y="43"/>
                  </a:cubicBezTo>
                  <a:cubicBezTo>
                    <a:pt x="146" y="45"/>
                    <a:pt x="146" y="47"/>
                    <a:pt x="146" y="50"/>
                  </a:cubicBezTo>
                  <a:cubicBezTo>
                    <a:pt x="146" y="54"/>
                    <a:pt x="147" y="57"/>
                    <a:pt x="149" y="59"/>
                  </a:cubicBezTo>
                  <a:cubicBezTo>
                    <a:pt x="152" y="62"/>
                    <a:pt x="155" y="63"/>
                    <a:pt x="159" y="63"/>
                  </a:cubicBezTo>
                  <a:cubicBezTo>
                    <a:pt x="162" y="63"/>
                    <a:pt x="165" y="62"/>
                    <a:pt x="167" y="61"/>
                  </a:cubicBezTo>
                  <a:cubicBezTo>
                    <a:pt x="170" y="60"/>
                    <a:pt x="172" y="58"/>
                    <a:pt x="175" y="56"/>
                  </a:cubicBezTo>
                  <a:cubicBezTo>
                    <a:pt x="175" y="58"/>
                    <a:pt x="175" y="60"/>
                    <a:pt x="176" y="62"/>
                  </a:cubicBezTo>
                  <a:moveTo>
                    <a:pt x="89" y="25"/>
                  </a:moveTo>
                  <a:cubicBezTo>
                    <a:pt x="91" y="23"/>
                    <a:pt x="94" y="22"/>
                    <a:pt x="98" y="22"/>
                  </a:cubicBezTo>
                  <a:cubicBezTo>
                    <a:pt x="101" y="22"/>
                    <a:pt x="103" y="23"/>
                    <a:pt x="105" y="25"/>
                  </a:cubicBezTo>
                  <a:cubicBezTo>
                    <a:pt x="107" y="27"/>
                    <a:pt x="108" y="30"/>
                    <a:pt x="108" y="34"/>
                  </a:cubicBezTo>
                  <a:cubicBezTo>
                    <a:pt x="108" y="34"/>
                    <a:pt x="108" y="35"/>
                    <a:pt x="108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4" y="31"/>
                    <a:pt x="86" y="28"/>
                    <a:pt x="89" y="25"/>
                  </a:cubicBezTo>
                  <a:moveTo>
                    <a:pt x="99" y="54"/>
                  </a:moveTo>
                  <a:cubicBezTo>
                    <a:pt x="96" y="56"/>
                    <a:pt x="94" y="56"/>
                    <a:pt x="91" y="56"/>
                  </a:cubicBezTo>
                  <a:cubicBezTo>
                    <a:pt x="88" y="56"/>
                    <a:pt x="86" y="55"/>
                    <a:pt x="84" y="53"/>
                  </a:cubicBezTo>
                  <a:cubicBezTo>
                    <a:pt x="82" y="51"/>
                    <a:pt x="81" y="48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5" y="39"/>
                    <a:pt x="115" y="37"/>
                    <a:pt x="115" y="35"/>
                  </a:cubicBezTo>
                  <a:cubicBezTo>
                    <a:pt x="115" y="29"/>
                    <a:pt x="113" y="24"/>
                    <a:pt x="110" y="21"/>
                  </a:cubicBezTo>
                  <a:cubicBezTo>
                    <a:pt x="107" y="18"/>
                    <a:pt x="103" y="16"/>
                    <a:pt x="97" y="16"/>
                  </a:cubicBezTo>
                  <a:cubicBezTo>
                    <a:pt x="93" y="16"/>
                    <a:pt x="89" y="17"/>
                    <a:pt x="86" y="19"/>
                  </a:cubicBezTo>
                  <a:cubicBezTo>
                    <a:pt x="82" y="22"/>
                    <a:pt x="79" y="25"/>
                    <a:pt x="77" y="30"/>
                  </a:cubicBezTo>
                  <a:cubicBezTo>
                    <a:pt x="75" y="34"/>
                    <a:pt x="74" y="39"/>
                    <a:pt x="74" y="44"/>
                  </a:cubicBezTo>
                  <a:cubicBezTo>
                    <a:pt x="74" y="48"/>
                    <a:pt x="74" y="51"/>
                    <a:pt x="76" y="54"/>
                  </a:cubicBezTo>
                  <a:cubicBezTo>
                    <a:pt x="77" y="57"/>
                    <a:pt x="79" y="59"/>
                    <a:pt x="82" y="60"/>
                  </a:cubicBezTo>
                  <a:cubicBezTo>
                    <a:pt x="85" y="62"/>
                    <a:pt x="88" y="63"/>
                    <a:pt x="91" y="63"/>
                  </a:cubicBezTo>
                  <a:cubicBezTo>
                    <a:pt x="96" y="63"/>
                    <a:pt x="101" y="61"/>
                    <a:pt x="105" y="58"/>
                  </a:cubicBezTo>
                  <a:cubicBezTo>
                    <a:pt x="109" y="54"/>
                    <a:pt x="111" y="51"/>
                    <a:pt x="112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99" y="54"/>
                  </a:cubicBezTo>
                  <a:moveTo>
                    <a:pt x="12" y="6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4" y="19"/>
                    <a:pt x="36" y="16"/>
                    <a:pt x="38" y="13"/>
                  </a:cubicBezTo>
                  <a:cubicBezTo>
                    <a:pt x="38" y="17"/>
                    <a:pt x="38" y="21"/>
                    <a:pt x="38" y="2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7"/>
                    <a:pt x="52" y="40"/>
                    <a:pt x="50" y="45"/>
                  </a:cubicBezTo>
                  <a:cubicBezTo>
                    <a:pt x="48" y="47"/>
                    <a:pt x="48" y="50"/>
                    <a:pt x="47" y="51"/>
                  </a:cubicBezTo>
                  <a:cubicBezTo>
                    <a:pt x="47" y="45"/>
                    <a:pt x="47" y="40"/>
                    <a:pt x="47" y="3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8"/>
                    <a:pt x="13" y="43"/>
                    <a:pt x="10" y="50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4"/>
                    <a:pt x="10" y="42"/>
                  </a:cubicBezTo>
                  <a:cubicBezTo>
                    <a:pt x="10" y="36"/>
                    <a:pt x="9" y="32"/>
                    <a:pt x="9" y="3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2"/>
                    <a:pt x="3" y="62"/>
                    <a:pt x="3" y="62"/>
                  </a:cubicBezTo>
                  <a:lnTo>
                    <a:pt x="1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A81AE7-89B1-4C9A-BEB0-68351ECC3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45" y="6127769"/>
            <a:ext cx="2259101" cy="2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39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9900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710-5934-452F-91DC-F4F2FD6AE559}" type="slidenum">
              <a:rPr lang="pt-B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pt-B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8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rgbClr val="8C8C8C"/>
                </a:solidFill>
              </a:rPr>
              <a:t>@</a:t>
            </a:r>
            <a:r>
              <a:rPr lang="en-US" sz="1000" err="1">
                <a:solidFill>
                  <a:srgbClr val="8C8C8C"/>
                </a:solidFill>
              </a:rPr>
              <a:t>Eurometaux</a:t>
            </a:r>
            <a:endParaRPr lang="en-US" sz="1000">
              <a:solidFill>
                <a:srgbClr val="8C8C8C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1/12/22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07857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Repo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475200"/>
            <a:ext cx="10843200" cy="35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defRPr sz="1400"/>
            </a:lvl1pPr>
            <a:lvl2pPr marL="450000">
              <a:defRPr sz="1400"/>
            </a:lvl2pPr>
            <a:lvl3pPr marL="720000" indent="-180000">
              <a:defRPr sz="1400"/>
            </a:lvl3pPr>
            <a:lvl4pPr>
              <a:defRPr sz="1400"/>
            </a:lvl4pPr>
            <a:lvl5pPr marL="1260000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27 January 2017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Glennmont Partners - Multi country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5039785" y="6477000"/>
            <a:ext cx="110278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>
                <a:solidFill>
                  <a:srgbClr val="000000"/>
                </a:solidFill>
              </a:rPr>
              <a:t>COPYRIGHT©PÖYRY</a:t>
            </a:r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239184" y="6315075"/>
            <a:ext cx="11707283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14918" y="979200"/>
            <a:ext cx="10850033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001E6D"/>
                </a:solidFill>
              </a:defRPr>
            </a:lvl1pPr>
          </a:lstStyle>
          <a:p>
            <a:r>
              <a:rPr lang="en-GB" noProof="0"/>
              <a:t>Space for short optional subtitle/summary, 1 sentence, 1-2 lines, no dot at the end </a:t>
            </a:r>
          </a:p>
        </p:txBody>
      </p:sp>
    </p:spTree>
    <p:extLst>
      <p:ext uri="{BB962C8B-B14F-4D97-AF65-F5344CB8AC3E}">
        <p14:creationId xmlns:p14="http://schemas.microsoft.com/office/powerpoint/2010/main" val="52610137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9816181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2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824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7621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8318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676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160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3428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9215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869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7619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0379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5213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5213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E4C02-3EB0-C144-9A3C-BD4CED91164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59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7183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8577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8577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713860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A79FE-AF15-944B-9C9D-465FC618F8EB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000" b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RawMaterialsEU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953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3C3FD-7F0E-7644-80D4-CCED8339162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98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16232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2950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8538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1DA31-C311-924E-A86B-9273EF06EDC3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536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2672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2672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4716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06AA6-DA8B-7340-A034-2426B40EF53E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0197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819888" y="700137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543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5060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5060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10343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BD17F-A655-0042-8FA4-747A40562ED0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624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1" y="7124532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4F00D-1D34-DB43-B57A-076D11B9561A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051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8026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8026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3309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1982F-AE96-A649-BF13-315939BA0B3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5996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1543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1543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706826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BDC03-CE0E-7D47-BBC4-37924FCE82C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3156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94336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9433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1" y="7047159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18A21-3309-464D-9DF4-023865A2AAA1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0408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5F62-86B3-6A4C-966F-819E653A0D4C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F276-35D3-8240-B922-7803D16B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341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5213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5213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E4C02-3EB0-C144-9A3C-BD4CED91164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007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8577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8577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713860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A79FE-AF15-944B-9C9D-465FC618F8EB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000" b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RawMaterialsEU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835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3C3FD-7F0E-7644-80D4-CCED83391624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518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16232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2950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8538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1DA31-C311-924E-A86B-9273EF06EDC3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474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26723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26724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4716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06AA6-DA8B-7340-A034-2426B40EF53E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1877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819888" y="700137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2125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50607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50608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103430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BD17F-A655-0042-8FA4-747A40562ED0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1537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71709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71710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1" y="7124532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4F00D-1D34-DB43-B57A-076D11B9561A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8005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8026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8026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703309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1982F-AE96-A649-BF13-315939BA0B3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7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0593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7015438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7015439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7068261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BDC03-CE0E-7D47-BBC4-37924FCE82C7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013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994336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994337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1" y="7047159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18A21-3309-464D-9DF4-023865A2AAA1}"/>
              </a:ext>
            </a:extLst>
          </p:cNvPr>
          <p:cNvSpPr txBox="1"/>
          <p:nvPr userDrawn="1"/>
        </p:nvSpPr>
        <p:spPr>
          <a:xfrm>
            <a:off x="690891" y="6561824"/>
            <a:ext cx="21289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bg2"/>
                </a:solidFill>
              </a:rPr>
              <a:t>@</a:t>
            </a:r>
            <a:r>
              <a:rPr lang="en-US" sz="1000" b="0" dirty="0" err="1">
                <a:solidFill>
                  <a:schemeClr val="bg2"/>
                </a:solidFill>
              </a:rPr>
              <a:t>Eurometaux</a:t>
            </a:r>
            <a:r>
              <a:rPr lang="en-US" sz="1000" b="0" dirty="0">
                <a:solidFill>
                  <a:schemeClr val="bg2"/>
                </a:solidFill>
              </a:rPr>
              <a:t>   </a:t>
            </a:r>
            <a:r>
              <a:rPr lang="en-US" sz="1000" b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#CircularCO2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086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93135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753860"/>
            <a:ext cx="1575054" cy="2228850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45" y="375954"/>
            <a:ext cx="17399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058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393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058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2133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ltGray">
          <a:xfrm>
            <a:off x="-1" y="3667101"/>
            <a:ext cx="3037525" cy="3187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3107062" y="3667101"/>
            <a:ext cx="2944223" cy="31876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ltGray">
          <a:xfrm>
            <a:off x="6120930" y="3667101"/>
            <a:ext cx="2985689" cy="31876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9164839" y="3667101"/>
            <a:ext cx="3037525" cy="3187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30269" r="26331" b="13254"/>
          <a:stretch/>
        </p:blipFill>
        <p:spPr bwMode="ltGray">
          <a:xfrm>
            <a:off x="212739" y="95546"/>
            <a:ext cx="2019223" cy="1156542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auto">
          <a:xfrm>
            <a:off x="2444699" y="189301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sz="816" b="1" dirty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auto">
          <a:xfrm>
            <a:off x="2444700" y="31491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>
                <a:solidFill>
                  <a:srgbClr val="000000"/>
                </a:solidFill>
                <a:latin typeface="Arial"/>
              </a:rPr>
              <a:t>Last Modified 23/6/2017 5:58 μμ GTB Standard Time</a:t>
            </a:r>
            <a:endParaRPr sz="81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auto">
          <a:xfrm>
            <a:off x="2444699" y="44052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>
                <a:solidFill>
                  <a:srgbClr val="000000"/>
                </a:solidFill>
                <a:latin typeface="Arial"/>
              </a:rPr>
              <a:t>Printed 22/6/2017 4:26 μμ GTB Standard Time</a:t>
            </a:r>
            <a:endParaRPr sz="81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212739" y="1461744"/>
            <a:ext cx="11196543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3265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212739" y="2500981"/>
            <a:ext cx="11196543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auto">
          <a:xfrm>
            <a:off x="212739" y="3253212"/>
            <a:ext cx="11196543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sz="1428"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487911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sz="81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0" y="38874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ltGray">
          <a:xfrm>
            <a:off x="3048451" y="3680404"/>
            <a:ext cx="6112251" cy="3177596"/>
            <a:chOff x="2240691" y="3607137"/>
            <a:chExt cx="4492664" cy="3114338"/>
          </a:xfrm>
        </p:grpSpPr>
        <p:sp>
          <p:nvSpPr>
            <p:cNvPr id="2" name="Rectangle 1"/>
            <p:cNvSpPr/>
            <p:nvPr userDrawn="1"/>
          </p:nvSpPr>
          <p:spPr bwMode="ltGray">
            <a:xfrm>
              <a:off x="2240691" y="3607137"/>
              <a:ext cx="49427" cy="3114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ltGray">
            <a:xfrm>
              <a:off x="4462310" y="3607137"/>
              <a:ext cx="49427" cy="3114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ltGray">
            <a:xfrm>
              <a:off x="6683928" y="3607137"/>
              <a:ext cx="49427" cy="31143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 userDrawn="1"/>
        </p:nvSpPr>
        <p:spPr bwMode="ltGray">
          <a:xfrm flipH="1">
            <a:off x="0" y="3633757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996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931367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500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Online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45393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Type Headline here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04BDAA-36AF-4638-AA71-3AC1784624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75" y="1458913"/>
            <a:ext cx="5559425" cy="4627562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Online Image Placeholder 5">
            <a:extLst>
              <a:ext uri="{FF2B5EF4-FFF2-40B4-BE49-F238E27FC236}">
                <a16:creationId xmlns:a16="http://schemas.microsoft.com/office/drawing/2014/main" id="{E1001D0B-F3E2-447F-BD0A-8952C1432C71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6197600" y="1458913"/>
            <a:ext cx="5745163" cy="46275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834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425131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584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1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69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89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2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98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58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6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34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72488" y="1219200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>
              <a:defRPr lang="en-US" sz="135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</a:lstStyle>
          <a:p>
            <a:pPr marL="169069" lvl="0" indent="-16906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Click to edit Master text styles</a:t>
            </a:r>
          </a:p>
          <a:p>
            <a:pPr marL="347663" lvl="1" indent="-173831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Second level</a:t>
            </a:r>
          </a:p>
          <a:p>
            <a:pPr marL="466725" lvl="2" indent="-119063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646510" lvl="3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Fourth level</a:t>
            </a:r>
          </a:p>
          <a:p>
            <a:pPr marL="815579" lvl="4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3088" y="542925"/>
            <a:ext cx="9107917" cy="62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69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6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4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2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735700"/>
            <a:ext cx="3550568" cy="35505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2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61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708920"/>
            <a:ext cx="3384376" cy="3384376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6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5" y="2348881"/>
            <a:ext cx="3389363" cy="3707962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8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4" y="2724288"/>
            <a:ext cx="3384376" cy="3384376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49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4" y="2692484"/>
            <a:ext cx="3456384" cy="3456384"/>
          </a:xfrm>
          <a:prstGeom prst="rect">
            <a:avLst/>
          </a:prstGeom>
        </p:spPr>
      </p:pic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3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60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76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19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3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09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0366375" y="692698"/>
            <a:ext cx="1131888" cy="1108075"/>
            <a:chOff x="4908550" y="1790700"/>
            <a:chExt cx="3343275" cy="3276600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 1"/>
          <p:cNvSpPr/>
          <p:nvPr userDrawn="1"/>
        </p:nvSpPr>
        <p:spPr bwMode="auto">
          <a:xfrm>
            <a:off x="695325" y="2852936"/>
            <a:ext cx="3168427" cy="3168000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defTabSz="685800"/>
            <a:endParaRPr lang="en-US" sz="120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75000" y="5012730"/>
            <a:ext cx="6683621" cy="50405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name of presenter and date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 hasCustomPrompt="1"/>
          </p:nvPr>
        </p:nvSpPr>
        <p:spPr>
          <a:xfrm>
            <a:off x="4367809" y="3284538"/>
            <a:ext cx="6690815" cy="144125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lang="en-US" sz="33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edit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9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41673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pos="9656" userDrawn="1">
          <p15:clr>
            <a:srgbClr val="FBAE40"/>
          </p15:clr>
        </p15:guide>
        <p15:guide id="8" pos="4939" userDrawn="1">
          <p15:clr>
            <a:srgbClr val="FBAE40"/>
          </p15:clr>
        </p15:guide>
        <p15:guide id="9" pos="5301" userDrawn="1">
          <p15:clr>
            <a:srgbClr val="FBAE40"/>
          </p15:clr>
        </p15:guide>
        <p15:guide id="10" orient="horz" pos="379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1196976"/>
            <a:ext cx="10802937" cy="4684713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77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5326" y="1557339"/>
            <a:ext cx="5184775" cy="4103686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11901" y="1557339"/>
            <a:ext cx="5186361" cy="4103686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6021388"/>
            <a:ext cx="9361115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5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39" userDrawn="1">
          <p15:clr>
            <a:srgbClr val="FBAE40"/>
          </p15:clr>
        </p15:guide>
        <p15:guide id="2" pos="5301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5327" y="1557066"/>
            <a:ext cx="3312000" cy="4103959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4675" y="1557065"/>
            <a:ext cx="3312000" cy="4103960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440000" y="1557065"/>
            <a:ext cx="3312000" cy="4103960"/>
          </a:xfrm>
        </p:spPr>
        <p:txBody>
          <a:bodyPr/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6021388"/>
            <a:ext cx="9361117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5003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  <p15:guide id="2" pos="3729" userDrawn="1">
          <p15:clr>
            <a:srgbClr val="FBAE40"/>
          </p15:clr>
        </p15:guide>
        <p15:guide id="3" pos="6511" userDrawn="1">
          <p15:clr>
            <a:srgbClr val="FBAE40"/>
          </p15:clr>
        </p15:guide>
        <p15:guide id="4" pos="687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6021388"/>
            <a:ext cx="9361117" cy="3599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40051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4939" userDrawn="1">
          <p15:clr>
            <a:srgbClr val="FBAE40"/>
          </p15:clr>
        </p15:guide>
        <p15:guide id="3" pos="5301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6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39" userDrawn="1">
          <p15:clr>
            <a:srgbClr val="FBAE40"/>
          </p15:clr>
        </p15:guide>
        <p15:guide id="2" pos="5301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"/>
          <p:cNvSpPr>
            <a:spLocks/>
          </p:cNvSpPr>
          <p:nvPr userDrawn="1"/>
        </p:nvSpPr>
        <p:spPr bwMode="auto">
          <a:xfrm>
            <a:off x="3172247" y="476672"/>
            <a:ext cx="5040000" cy="5040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685783">
              <a:defRPr/>
            </a:pPr>
            <a:endParaRPr lang="en-US" sz="1200" noProof="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7" name="Oval 28"/>
          <p:cNvSpPr>
            <a:spLocks/>
          </p:cNvSpPr>
          <p:nvPr userDrawn="1"/>
        </p:nvSpPr>
        <p:spPr bwMode="auto">
          <a:xfrm>
            <a:off x="698916" y="3034775"/>
            <a:ext cx="2732789" cy="2732789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685783">
              <a:defRPr/>
            </a:pPr>
            <a:endParaRPr lang="en-US" sz="1200" noProof="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917" y="3318943"/>
            <a:ext cx="2732788" cy="2448620"/>
          </a:xfrm>
        </p:spPr>
        <p:txBody>
          <a:bodyPr lIns="0" rIns="0" anchor="t">
            <a:noAutofit/>
          </a:bodyPr>
          <a:lstStyle>
            <a:lvl1pPr marL="0" indent="0" algn="ctr">
              <a:buNone/>
              <a:defRPr sz="10500" spc="-15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00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719736" y="1479606"/>
            <a:ext cx="3960440" cy="3024336"/>
          </a:xfrm>
        </p:spPr>
        <p:txBody>
          <a:bodyPr anchor="ctr"/>
          <a:lstStyle>
            <a:lvl1pPr>
              <a:lnSpc>
                <a:spcPct val="100000"/>
              </a:lnSpc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chapter title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10922001" y="6022084"/>
            <a:ext cx="576263" cy="563563"/>
            <a:chOff x="4908550" y="1790700"/>
            <a:chExt cx="3343275" cy="3276600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5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685783">
              <a:defRPr/>
            </a:pPr>
            <a:endParaRPr lang="en-US" sz="1200" noProof="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56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Oval 11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40163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4194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14413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22772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image with circle and text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/>
          <p:cNvSpPr>
            <a:spLocks/>
          </p:cNvSpPr>
          <p:nvPr userDrawn="1"/>
        </p:nvSpPr>
        <p:spPr bwMode="auto">
          <a:xfrm>
            <a:off x="695325" y="476250"/>
            <a:ext cx="5113339" cy="5113338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lvl="0" algn="ctr" defTabSz="685783"/>
            <a:endParaRPr lang="en-US" sz="1200" dirty="0">
              <a:latin typeface="+mj-lt"/>
              <a:ea typeface="ＭＳ Ｐゴシック" charset="0"/>
              <a:cs typeface="Helvetica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99768" y="1196827"/>
            <a:ext cx="4104457" cy="3672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noProof="0"/>
              <a:t>To insert the full size picture click Format background on the Design tab and choose your picture from file. This slide is available in all colours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4904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259208"/>
            <a:ext cx="3611116" cy="582342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10922001" y="6022084"/>
            <a:ext cx="576263" cy="563563"/>
            <a:chOff x="4908550" y="1790700"/>
            <a:chExt cx="3343275" cy="327660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51" y="503121"/>
            <a:ext cx="10704900" cy="838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51" y="1591906"/>
            <a:ext cx="10704900" cy="417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2492-BB92-48BD-9F45-803D6031AA13}" type="datetime1">
              <a:rPr lang="en-US" smtClean="0">
                <a:solidFill>
                  <a:srgbClr val="999999"/>
                </a:solidFill>
              </a:rPr>
              <a:pPr>
                <a:defRPr/>
              </a:pPr>
              <a:t>1/12/22</a:t>
            </a:fld>
            <a:endParaRPr lang="en-US">
              <a:solidFill>
                <a:srgbClr val="9999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Classification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999999"/>
                </a:solidFill>
              </a:rPr>
              <a:t>(</a:t>
            </a:r>
            <a:fld id="{C907284A-B98E-4CEA-80AC-9875ED1BEA51}" type="slidenum">
              <a:rPr lang="en-US">
                <a:solidFill>
                  <a:srgbClr val="999999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9999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082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244562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40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67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2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9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43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3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66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1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15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22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620825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683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51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1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28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59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763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36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08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6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433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37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5086867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4616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theme" Target="../theme/theme14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5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8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77.xml"/><Relationship Id="rId21" Type="http://schemas.openxmlformats.org/officeDocument/2006/relationships/slideLayout" Target="../slideLayouts/slideLayout295.xml"/><Relationship Id="rId34" Type="http://schemas.openxmlformats.org/officeDocument/2006/relationships/theme" Target="../theme/theme24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slideLayout" Target="../slideLayouts/slideLayout294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28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29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346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345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26.png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25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4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8" r:id="rId3"/>
    <p:sldLayoutId id="2147483667" r:id="rId4"/>
    <p:sldLayoutId id="2147483685" r:id="rId5"/>
    <p:sldLayoutId id="2147483686" r:id="rId6"/>
    <p:sldLayoutId id="2147483687" r:id="rId7"/>
    <p:sldLayoutId id="2147483689" r:id="rId8"/>
    <p:sldLayoutId id="2147483669" r:id="rId9"/>
    <p:sldLayoutId id="2147483670" r:id="rId10"/>
    <p:sldLayoutId id="2147483681" r:id="rId11"/>
    <p:sldLayoutId id="2147483693" r:id="rId12"/>
    <p:sldLayoutId id="21474838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4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291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2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8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0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C3C0D-ABB1-4EA3-B42A-2C27A9E5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7"/>
            <a:ext cx="9200035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AFE4-7822-4E3C-9E22-4E22A954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989138"/>
            <a:ext cx="11233151" cy="41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874E-25E5-43C0-934F-A1AFB4D03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416675"/>
            <a:ext cx="911621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D8307-B9EB-4D44-8A70-B74B2653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278" y="6416675"/>
            <a:ext cx="742991" cy="2159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FDD8496-36A7-44F3-8E4F-22AAE25E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9461" y="6416675"/>
            <a:ext cx="1209995" cy="2159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88AFA65-60B2-47A7-828C-526A83AF20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10695" y="441325"/>
            <a:ext cx="501880" cy="501458"/>
            <a:chOff x="569" y="259"/>
            <a:chExt cx="1190" cy="1189"/>
          </a:xfrm>
          <a:solidFill>
            <a:schemeClr val="bg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43FCB28-65AE-4089-98CA-D885C36C1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309F9C1-9A58-45D8-B40E-DED85E7ED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A84EBC-2001-40EC-A5E3-D11DEE20C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DB79744-BCDE-4081-899C-CB162316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BE31F44-5918-4F82-AFFA-9DF2912A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8B76B2-DA99-453A-BF81-3D3B3D8CDE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4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36922" indent="-136922" algn="l" defTabSz="685800" rtl="0" eaLnBrk="1" latinLnBrk="0" hangingPunct="1">
        <a:lnSpc>
          <a:spcPct val="90000"/>
        </a:lnSpc>
        <a:spcBef>
          <a:spcPts val="750"/>
        </a:spcBef>
        <a:buClrTx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269081" indent="-13335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2pPr>
      <a:lvl3pPr marL="406004" indent="-136922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3216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pos="403" userDrawn="1">
          <p15:clr>
            <a:srgbClr val="F26B43"/>
          </p15:clr>
        </p15:guide>
        <p15:guide id="6" pos="9837" userDrawn="1">
          <p15:clr>
            <a:srgbClr val="F26B43"/>
          </p15:clr>
        </p15:guide>
        <p15:guide id="7" orient="horz" pos="4178" userDrawn="1">
          <p15:clr>
            <a:srgbClr val="F26B43"/>
          </p15:clr>
        </p15:guide>
        <p15:guide id="8" orient="horz" pos="4042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6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C3C0D-ABB1-4EA3-B42A-2C27A9E5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9200035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AFE4-7822-4E3C-9E22-4E22A954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89138"/>
            <a:ext cx="11233150" cy="41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874E-25E5-43C0-934F-A1AFB4D03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4" y="6416675"/>
            <a:ext cx="9116215" cy="2159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D8307-B9EB-4D44-8A70-B74B2653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276" y="6416675"/>
            <a:ext cx="742991" cy="2159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AA9A-AFE6-4901-A70C-4F1A87BEB78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FDD8496-36A7-44F3-8E4F-22AAE25E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9460" y="6416675"/>
            <a:ext cx="1209995" cy="2159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88AFA65-60B2-47A7-828C-526A83AF20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10695" y="441325"/>
            <a:ext cx="501880" cy="501458"/>
            <a:chOff x="569" y="259"/>
            <a:chExt cx="1190" cy="1189"/>
          </a:xfrm>
          <a:solidFill>
            <a:schemeClr val="bg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43FCB28-65AE-4089-98CA-D885C36C1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309F9C1-9A58-45D8-B40E-DED85E7ED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A84EBC-2001-40EC-A5E3-D11DEE20C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DB79744-BCDE-4081-899C-CB162316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BE31F44-5918-4F82-AFFA-9DF2912A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8B76B2-DA99-453A-BF81-3D3B3D8CDE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1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175" r:id="rId18"/>
    <p:sldLayoutId id="2147484176" r:id="rId19"/>
    <p:sldLayoutId id="2147484177" r:id="rId20"/>
    <p:sldLayoutId id="2147484178" r:id="rId21"/>
    <p:sldLayoutId id="2147484179" r:id="rId22"/>
    <p:sldLayoutId id="2147484180" r:id="rId23"/>
    <p:sldLayoutId id="2147484181" r:id="rId24"/>
    <p:sldLayoutId id="2147484182" r:id="rId25"/>
    <p:sldLayoutId id="2147484183" r:id="rId26"/>
    <p:sldLayoutId id="2147484184" r:id="rId27"/>
    <p:sldLayoutId id="2147484185" r:id="rId28"/>
    <p:sldLayoutId id="2147484186" r:id="rId29"/>
    <p:sldLayoutId id="2147484187" r:id="rId30"/>
    <p:sldLayoutId id="2147484188" r:id="rId31"/>
    <p:sldLayoutId id="2147484189" r:id="rId32"/>
    <p:sldLayoutId id="2147484190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618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pos="302">
          <p15:clr>
            <a:srgbClr val="F26B43"/>
          </p15:clr>
        </p15:guide>
        <p15:guide id="6" pos="7378">
          <p15:clr>
            <a:srgbClr val="F26B43"/>
          </p15:clr>
        </p15:guide>
        <p15:guide id="7" orient="horz" pos="4178">
          <p15:clr>
            <a:srgbClr val="F26B43"/>
          </p15:clr>
        </p15:guide>
        <p15:guide id="8" orient="horz" pos="4042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2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0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2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0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0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2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290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8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40567881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6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11174444" y="1980017"/>
            <a:ext cx="1845057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>
                <a:solidFill>
                  <a:srgbClr val="808080"/>
                </a:solidFill>
                <a:latin typeface="Arial"/>
              </a:rPr>
              <a:t>Last Modified 23/6/2017 5:58 μμ GTB Standard Time</a:t>
            </a:r>
            <a:endParaRPr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11283445" y="4197997"/>
            <a:ext cx="1627048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>
                <a:solidFill>
                  <a:srgbClr val="808080"/>
                </a:solidFill>
                <a:latin typeface="Arial"/>
              </a:rPr>
              <a:t>Printed 22/6/2017 4:26 μμ GTB Standard Time</a:t>
            </a:r>
            <a:endParaRPr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7" y="234864"/>
            <a:ext cx="1038799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61986" y="94115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16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61987" y="566136"/>
            <a:ext cx="10387996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32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auto">
          <a:xfrm>
            <a:off x="161984" y="6415463"/>
            <a:ext cx="11725485" cy="308589"/>
            <a:chOff x="119062" y="6328937"/>
            <a:chExt cx="8618538" cy="30244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28937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0986" indent="-80986">
                <a:defRPr lang="x-none"/>
              </a:pPr>
              <a:r>
                <a:rPr sz="816" dirty="0">
                  <a:solidFill>
                    <a:srgbClr val="808080"/>
                  </a:solidFill>
                  <a:latin typeface="Arial"/>
                </a:rPr>
                <a:t>1 Footnote</a:t>
              </a:r>
              <a:endParaRPr lang="en-US" sz="816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2" y="6505836"/>
              <a:ext cx="8234105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34510" indent="-534510" defTabSz="913526"/>
              <a:r>
                <a:rPr lang="x-none" sz="816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16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1991016"/>
            <a:ext cx="5853024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205554"/>
            <a:ext cx="5801189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837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sz="1837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auto">
          <a:xfrm>
            <a:off x="11404512" y="771000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x-none" sz="816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9655831" y="93860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auto">
          <a:xfrm>
            <a:off x="10848390" y="764521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auto">
          <a:xfrm>
            <a:off x="10429616" y="764521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83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auto">
          <a:xfrm>
            <a:off x="10757677" y="735365"/>
            <a:ext cx="955650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83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E4367"/>
                </a:buClr>
              </a:pPr>
              <a:r>
                <a:rPr lang="x-none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11759229" y="6598474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16" smtClean="0">
                <a:solidFill>
                  <a:srgbClr val="808080"/>
                </a:solidFill>
              </a:rPr>
              <a:pPr algn="r"/>
              <a:t>‹#›</a:t>
            </a:fld>
            <a:endParaRPr sz="816" dirty="0">
              <a:solidFill>
                <a:srgbClr val="808080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 bwMode="ltGray">
          <a:xfrm>
            <a:off x="0" y="38874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 bwMode="ltGray">
          <a:xfrm flipH="1">
            <a:off x="0" y="6784956"/>
            <a:ext cx="12192000" cy="46648"/>
          </a:xfrm>
          <a:prstGeom prst="rect">
            <a:avLst/>
          </a:prstGeom>
          <a:gradFill flip="none" rotWithShape="1">
            <a:gsLst>
              <a:gs pos="0">
                <a:srgbClr val="EBEDEF"/>
              </a:gs>
              <a:gs pos="100000">
                <a:srgbClr val="15629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 userDrawn="1"/>
        </p:nvPicPr>
        <p:blipFill rotWithShape="1">
          <a:blip r:embed="rId2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30269" r="26331" b="13254"/>
          <a:stretch/>
        </p:blipFill>
        <p:spPr bwMode="ltGray">
          <a:xfrm>
            <a:off x="10860039" y="78954"/>
            <a:ext cx="1029591" cy="5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0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91" r:id="rId3"/>
    <p:sldLayoutId id="2147483692" r:id="rId4"/>
    <p:sldLayoutId id="2147483864" r:id="rId5"/>
    <p:sldLayoutId id="2147483881" r:id="rId6"/>
    <p:sldLayoutId id="214748394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26921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Type Headline here</a:t>
            </a:r>
            <a:endParaRPr lang="en-AU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0138F1C-2965-4441-8731-17DD3B09E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4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2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8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1/12/22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  <p:sldLayoutId id="2147483746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476252"/>
            <a:ext cx="10802937" cy="720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557340"/>
            <a:ext cx="10801351" cy="410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Line 5"/>
          <p:cNvSpPr>
            <a:spLocks noChangeShapeType="1"/>
          </p:cNvSpPr>
          <p:nvPr userDrawn="1"/>
        </p:nvSpPr>
        <p:spPr bwMode="auto">
          <a:xfrm>
            <a:off x="696914" y="5878066"/>
            <a:ext cx="10801349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453" tIns="34226" rIns="68453" bIns="34226"/>
          <a:lstStyle/>
          <a:p>
            <a:endParaRPr lang="en-US" sz="1350" noProof="0" dirty="0">
              <a:solidFill>
                <a:prstClr val="black"/>
              </a:solidFill>
            </a:endParaRPr>
          </a:p>
        </p:txBody>
      </p:sp>
      <p:grpSp>
        <p:nvGrpSpPr>
          <p:cNvPr id="16" name="Group 27"/>
          <p:cNvGrpSpPr>
            <a:grpSpLocks/>
          </p:cNvGrpSpPr>
          <p:nvPr userDrawn="1"/>
        </p:nvGrpSpPr>
        <p:grpSpPr bwMode="auto">
          <a:xfrm>
            <a:off x="10922001" y="6022084"/>
            <a:ext cx="576263" cy="563563"/>
            <a:chOff x="4908550" y="1790700"/>
            <a:chExt cx="3343275" cy="3276600"/>
          </a:xfrm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4908550" y="1790700"/>
              <a:ext cx="2257425" cy="2260600"/>
            </a:xfrm>
            <a:custGeom>
              <a:avLst/>
              <a:gdLst>
                <a:gd name="T0" fmla="*/ 2147483647 w 1422"/>
                <a:gd name="T1" fmla="*/ 2147483647 h 1424"/>
                <a:gd name="T2" fmla="*/ 2147483647 w 1422"/>
                <a:gd name="T3" fmla="*/ 2147483647 h 1424"/>
                <a:gd name="T4" fmla="*/ 2147483647 w 1422"/>
                <a:gd name="T5" fmla="*/ 2147483647 h 1424"/>
                <a:gd name="T6" fmla="*/ 2147483647 w 1422"/>
                <a:gd name="T7" fmla="*/ 2147483647 h 1424"/>
                <a:gd name="T8" fmla="*/ 2147483647 w 1422"/>
                <a:gd name="T9" fmla="*/ 2147483647 h 1424"/>
                <a:gd name="T10" fmla="*/ 2147483647 w 1422"/>
                <a:gd name="T11" fmla="*/ 2147483647 h 1424"/>
                <a:gd name="T12" fmla="*/ 2147483647 w 1422"/>
                <a:gd name="T13" fmla="*/ 2147483647 h 1424"/>
                <a:gd name="T14" fmla="*/ 2147483647 w 1422"/>
                <a:gd name="T15" fmla="*/ 2147483647 h 1424"/>
                <a:gd name="T16" fmla="*/ 2147483647 w 1422"/>
                <a:gd name="T17" fmla="*/ 2147483647 h 1424"/>
                <a:gd name="T18" fmla="*/ 2147483647 w 1422"/>
                <a:gd name="T19" fmla="*/ 0 h 1424"/>
                <a:gd name="T20" fmla="*/ 2147483647 w 1422"/>
                <a:gd name="T21" fmla="*/ 2147483647 h 1424"/>
                <a:gd name="T22" fmla="*/ 2147483647 w 1422"/>
                <a:gd name="T23" fmla="*/ 2147483647 h 1424"/>
                <a:gd name="T24" fmla="*/ 2147483647 w 1422"/>
                <a:gd name="T25" fmla="*/ 2147483647 h 1424"/>
                <a:gd name="T26" fmla="*/ 2147483647 w 1422"/>
                <a:gd name="T27" fmla="*/ 2147483647 h 1424"/>
                <a:gd name="T28" fmla="*/ 2147483647 w 1422"/>
                <a:gd name="T29" fmla="*/ 2147483647 h 1424"/>
                <a:gd name="T30" fmla="*/ 2147483647 w 1422"/>
                <a:gd name="T31" fmla="*/ 2147483647 h 1424"/>
                <a:gd name="T32" fmla="*/ 2147483647 w 1422"/>
                <a:gd name="T33" fmla="*/ 2147483647 h 1424"/>
                <a:gd name="T34" fmla="*/ 2147483647 w 1422"/>
                <a:gd name="T35" fmla="*/ 2147483647 h 1424"/>
                <a:gd name="T36" fmla="*/ 2147483647 w 1422"/>
                <a:gd name="T37" fmla="*/ 2147483647 h 1424"/>
                <a:gd name="T38" fmla="*/ 2147483647 w 1422"/>
                <a:gd name="T39" fmla="*/ 2147483647 h 1424"/>
                <a:gd name="T40" fmla="*/ 2147483647 w 1422"/>
                <a:gd name="T41" fmla="*/ 2147483647 h 1424"/>
                <a:gd name="T42" fmla="*/ 2147483647 w 1422"/>
                <a:gd name="T43" fmla="*/ 2147483647 h 1424"/>
                <a:gd name="T44" fmla="*/ 2147483647 w 1422"/>
                <a:gd name="T45" fmla="*/ 2147483647 h 1424"/>
                <a:gd name="T46" fmla="*/ 2147483647 w 1422"/>
                <a:gd name="T47" fmla="*/ 2147483647 h 1424"/>
                <a:gd name="T48" fmla="*/ 2147483647 w 1422"/>
                <a:gd name="T49" fmla="*/ 2147483647 h 1424"/>
                <a:gd name="T50" fmla="*/ 2147483647 w 1422"/>
                <a:gd name="T51" fmla="*/ 2147483647 h 1424"/>
                <a:gd name="T52" fmla="*/ 2147483647 w 1422"/>
                <a:gd name="T53" fmla="*/ 2147483647 h 1424"/>
                <a:gd name="T54" fmla="*/ 2147483647 w 1422"/>
                <a:gd name="T55" fmla="*/ 2147483647 h 1424"/>
                <a:gd name="T56" fmla="*/ 2147483647 w 1422"/>
                <a:gd name="T57" fmla="*/ 2147483647 h 1424"/>
                <a:gd name="T58" fmla="*/ 2147483647 w 1422"/>
                <a:gd name="T59" fmla="*/ 2147483647 h 1424"/>
                <a:gd name="T60" fmla="*/ 2147483647 w 1422"/>
                <a:gd name="T61" fmla="*/ 2147483647 h 1424"/>
                <a:gd name="T62" fmla="*/ 2147483647 w 1422"/>
                <a:gd name="T63" fmla="*/ 2147483647 h 1424"/>
                <a:gd name="T64" fmla="*/ 2147483647 w 1422"/>
                <a:gd name="T65" fmla="*/ 2147483647 h 1424"/>
                <a:gd name="T66" fmla="*/ 0 w 1422"/>
                <a:gd name="T67" fmla="*/ 2147483647 h 1424"/>
                <a:gd name="T68" fmla="*/ 2147483647 w 1422"/>
                <a:gd name="T69" fmla="*/ 2147483647 h 1424"/>
                <a:gd name="T70" fmla="*/ 2147483647 w 1422"/>
                <a:gd name="T71" fmla="*/ 2147483647 h 1424"/>
                <a:gd name="T72" fmla="*/ 2147483647 w 1422"/>
                <a:gd name="T73" fmla="*/ 2147483647 h 1424"/>
                <a:gd name="T74" fmla="*/ 2147483647 w 1422"/>
                <a:gd name="T75" fmla="*/ 2147483647 h 1424"/>
                <a:gd name="T76" fmla="*/ 2147483647 w 1422"/>
                <a:gd name="T77" fmla="*/ 2147483647 h 1424"/>
                <a:gd name="T78" fmla="*/ 2147483647 w 1422"/>
                <a:gd name="T79" fmla="*/ 2147483647 h 1424"/>
                <a:gd name="T80" fmla="*/ 2147483647 w 1422"/>
                <a:gd name="T81" fmla="*/ 2147483647 h 1424"/>
                <a:gd name="T82" fmla="*/ 2147483647 w 1422"/>
                <a:gd name="T83" fmla="*/ 2147483647 h 1424"/>
                <a:gd name="T84" fmla="*/ 2147483647 w 1422"/>
                <a:gd name="T85" fmla="*/ 2147483647 h 1424"/>
                <a:gd name="T86" fmla="*/ 2147483647 w 1422"/>
                <a:gd name="T87" fmla="*/ 2147483647 h 1424"/>
                <a:gd name="T88" fmla="*/ 2147483647 w 1422"/>
                <a:gd name="T89" fmla="*/ 2147483647 h 1424"/>
                <a:gd name="T90" fmla="*/ 2147483647 w 1422"/>
                <a:gd name="T91" fmla="*/ 2147483647 h 1424"/>
                <a:gd name="T92" fmla="*/ 2147483647 w 1422"/>
                <a:gd name="T93" fmla="*/ 2147483647 h 1424"/>
                <a:gd name="T94" fmla="*/ 2147483647 w 1422"/>
                <a:gd name="T95" fmla="*/ 2147483647 h 1424"/>
                <a:gd name="T96" fmla="*/ 2147483647 w 1422"/>
                <a:gd name="T97" fmla="*/ 2147483647 h 1424"/>
                <a:gd name="T98" fmla="*/ 2147483647 w 1422"/>
                <a:gd name="T99" fmla="*/ 2147483647 h 1424"/>
                <a:gd name="T100" fmla="*/ 2147483647 w 1422"/>
                <a:gd name="T101" fmla="*/ 2147483647 h 1424"/>
                <a:gd name="T102" fmla="*/ 2147483647 w 1422"/>
                <a:gd name="T103" fmla="*/ 2147483647 h 1424"/>
                <a:gd name="T104" fmla="*/ 2147483647 w 1422"/>
                <a:gd name="T105" fmla="*/ 2147483647 h 1424"/>
                <a:gd name="T106" fmla="*/ 2147483647 w 1422"/>
                <a:gd name="T107" fmla="*/ 2147483647 h 14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22" h="1424">
                  <a:moveTo>
                    <a:pt x="1038" y="80"/>
                  </a:moveTo>
                  <a:lnTo>
                    <a:pt x="1038" y="80"/>
                  </a:lnTo>
                  <a:lnTo>
                    <a:pt x="1030" y="152"/>
                  </a:lnTo>
                  <a:lnTo>
                    <a:pt x="1026" y="224"/>
                  </a:lnTo>
                  <a:lnTo>
                    <a:pt x="1026" y="296"/>
                  </a:lnTo>
                  <a:lnTo>
                    <a:pt x="1028" y="368"/>
                  </a:lnTo>
                  <a:lnTo>
                    <a:pt x="1032" y="438"/>
                  </a:lnTo>
                  <a:lnTo>
                    <a:pt x="1040" y="506"/>
                  </a:lnTo>
                  <a:lnTo>
                    <a:pt x="1050" y="574"/>
                  </a:lnTo>
                  <a:lnTo>
                    <a:pt x="1064" y="642"/>
                  </a:lnTo>
                  <a:lnTo>
                    <a:pt x="1080" y="706"/>
                  </a:lnTo>
                  <a:lnTo>
                    <a:pt x="1096" y="770"/>
                  </a:lnTo>
                  <a:lnTo>
                    <a:pt x="1116" y="830"/>
                  </a:lnTo>
                  <a:lnTo>
                    <a:pt x="1140" y="890"/>
                  </a:lnTo>
                  <a:lnTo>
                    <a:pt x="1164" y="946"/>
                  </a:lnTo>
                  <a:lnTo>
                    <a:pt x="1190" y="1000"/>
                  </a:lnTo>
                  <a:lnTo>
                    <a:pt x="1218" y="1052"/>
                  </a:lnTo>
                  <a:lnTo>
                    <a:pt x="1248" y="1100"/>
                  </a:lnTo>
                  <a:lnTo>
                    <a:pt x="1118" y="1086"/>
                  </a:lnTo>
                  <a:lnTo>
                    <a:pt x="992" y="1068"/>
                  </a:lnTo>
                  <a:lnTo>
                    <a:pt x="958" y="1024"/>
                  </a:lnTo>
                  <a:lnTo>
                    <a:pt x="926" y="976"/>
                  </a:lnTo>
                  <a:lnTo>
                    <a:pt x="894" y="926"/>
                  </a:lnTo>
                  <a:lnTo>
                    <a:pt x="866" y="870"/>
                  </a:lnTo>
                  <a:lnTo>
                    <a:pt x="840" y="812"/>
                  </a:lnTo>
                  <a:lnTo>
                    <a:pt x="818" y="750"/>
                  </a:lnTo>
                  <a:lnTo>
                    <a:pt x="796" y="686"/>
                  </a:lnTo>
                  <a:lnTo>
                    <a:pt x="780" y="618"/>
                  </a:lnTo>
                  <a:lnTo>
                    <a:pt x="764" y="548"/>
                  </a:lnTo>
                  <a:lnTo>
                    <a:pt x="754" y="476"/>
                  </a:lnTo>
                  <a:lnTo>
                    <a:pt x="746" y="400"/>
                  </a:lnTo>
                  <a:lnTo>
                    <a:pt x="742" y="324"/>
                  </a:lnTo>
                  <a:lnTo>
                    <a:pt x="740" y="246"/>
                  </a:lnTo>
                  <a:lnTo>
                    <a:pt x="744" y="166"/>
                  </a:lnTo>
                  <a:lnTo>
                    <a:pt x="752" y="84"/>
                  </a:lnTo>
                  <a:lnTo>
                    <a:pt x="762" y="2"/>
                  </a:lnTo>
                  <a:lnTo>
                    <a:pt x="710" y="0"/>
                  </a:lnTo>
                  <a:lnTo>
                    <a:pt x="672" y="2"/>
                  </a:lnTo>
                  <a:lnTo>
                    <a:pt x="632" y="4"/>
                  </a:lnTo>
                  <a:lnTo>
                    <a:pt x="594" y="10"/>
                  </a:lnTo>
                  <a:lnTo>
                    <a:pt x="556" y="18"/>
                  </a:lnTo>
                  <a:lnTo>
                    <a:pt x="544" y="94"/>
                  </a:lnTo>
                  <a:lnTo>
                    <a:pt x="538" y="170"/>
                  </a:lnTo>
                  <a:lnTo>
                    <a:pt x="534" y="244"/>
                  </a:lnTo>
                  <a:lnTo>
                    <a:pt x="536" y="318"/>
                  </a:lnTo>
                  <a:lnTo>
                    <a:pt x="540" y="390"/>
                  </a:lnTo>
                  <a:lnTo>
                    <a:pt x="550" y="460"/>
                  </a:lnTo>
                  <a:lnTo>
                    <a:pt x="562" y="528"/>
                  </a:lnTo>
                  <a:lnTo>
                    <a:pt x="578" y="596"/>
                  </a:lnTo>
                  <a:lnTo>
                    <a:pt x="598" y="660"/>
                  </a:lnTo>
                  <a:lnTo>
                    <a:pt x="620" y="722"/>
                  </a:lnTo>
                  <a:lnTo>
                    <a:pt x="648" y="782"/>
                  </a:lnTo>
                  <a:lnTo>
                    <a:pt x="676" y="840"/>
                  </a:lnTo>
                  <a:lnTo>
                    <a:pt x="710" y="894"/>
                  </a:lnTo>
                  <a:lnTo>
                    <a:pt x="746" y="944"/>
                  </a:lnTo>
                  <a:lnTo>
                    <a:pt x="784" y="992"/>
                  </a:lnTo>
                  <a:lnTo>
                    <a:pt x="826" y="1036"/>
                  </a:lnTo>
                  <a:lnTo>
                    <a:pt x="736" y="1020"/>
                  </a:lnTo>
                  <a:lnTo>
                    <a:pt x="654" y="1004"/>
                  </a:lnTo>
                  <a:lnTo>
                    <a:pt x="612" y="962"/>
                  </a:lnTo>
                  <a:lnTo>
                    <a:pt x="574" y="918"/>
                  </a:lnTo>
                  <a:lnTo>
                    <a:pt x="538" y="872"/>
                  </a:lnTo>
                  <a:lnTo>
                    <a:pt x="506" y="822"/>
                  </a:lnTo>
                  <a:lnTo>
                    <a:pt x="474" y="770"/>
                  </a:lnTo>
                  <a:lnTo>
                    <a:pt x="448" y="714"/>
                  </a:lnTo>
                  <a:lnTo>
                    <a:pt x="424" y="658"/>
                  </a:lnTo>
                  <a:lnTo>
                    <a:pt x="404" y="600"/>
                  </a:lnTo>
                  <a:lnTo>
                    <a:pt x="386" y="540"/>
                  </a:lnTo>
                  <a:lnTo>
                    <a:pt x="372" y="480"/>
                  </a:lnTo>
                  <a:lnTo>
                    <a:pt x="360" y="418"/>
                  </a:lnTo>
                  <a:lnTo>
                    <a:pt x="352" y="354"/>
                  </a:lnTo>
                  <a:lnTo>
                    <a:pt x="348" y="290"/>
                  </a:lnTo>
                  <a:lnTo>
                    <a:pt x="348" y="224"/>
                  </a:lnTo>
                  <a:lnTo>
                    <a:pt x="352" y="160"/>
                  </a:lnTo>
                  <a:lnTo>
                    <a:pt x="358" y="94"/>
                  </a:lnTo>
                  <a:lnTo>
                    <a:pt x="322" y="116"/>
                  </a:lnTo>
                  <a:lnTo>
                    <a:pt x="286" y="142"/>
                  </a:lnTo>
                  <a:lnTo>
                    <a:pt x="252" y="168"/>
                  </a:lnTo>
                  <a:lnTo>
                    <a:pt x="220" y="198"/>
                  </a:lnTo>
                  <a:lnTo>
                    <a:pt x="216" y="268"/>
                  </a:lnTo>
                  <a:lnTo>
                    <a:pt x="218" y="336"/>
                  </a:lnTo>
                  <a:lnTo>
                    <a:pt x="224" y="400"/>
                  </a:lnTo>
                  <a:lnTo>
                    <a:pt x="234" y="464"/>
                  </a:lnTo>
                  <a:lnTo>
                    <a:pt x="248" y="524"/>
                  </a:lnTo>
                  <a:lnTo>
                    <a:pt x="264" y="580"/>
                  </a:lnTo>
                  <a:lnTo>
                    <a:pt x="284" y="636"/>
                  </a:lnTo>
                  <a:lnTo>
                    <a:pt x="308" y="688"/>
                  </a:lnTo>
                  <a:lnTo>
                    <a:pt x="332" y="736"/>
                  </a:lnTo>
                  <a:lnTo>
                    <a:pt x="360" y="782"/>
                  </a:lnTo>
                  <a:lnTo>
                    <a:pt x="388" y="824"/>
                  </a:lnTo>
                  <a:lnTo>
                    <a:pt x="420" y="864"/>
                  </a:lnTo>
                  <a:lnTo>
                    <a:pt x="452" y="900"/>
                  </a:lnTo>
                  <a:lnTo>
                    <a:pt x="484" y="934"/>
                  </a:lnTo>
                  <a:lnTo>
                    <a:pt x="518" y="964"/>
                  </a:lnTo>
                  <a:lnTo>
                    <a:pt x="552" y="990"/>
                  </a:lnTo>
                  <a:lnTo>
                    <a:pt x="470" y="972"/>
                  </a:lnTo>
                  <a:lnTo>
                    <a:pt x="458" y="964"/>
                  </a:lnTo>
                  <a:lnTo>
                    <a:pt x="440" y="950"/>
                  </a:lnTo>
                  <a:lnTo>
                    <a:pt x="418" y="934"/>
                  </a:lnTo>
                  <a:lnTo>
                    <a:pt x="392" y="912"/>
                  </a:lnTo>
                  <a:lnTo>
                    <a:pt x="364" y="886"/>
                  </a:lnTo>
                  <a:lnTo>
                    <a:pt x="336" y="856"/>
                  </a:lnTo>
                  <a:lnTo>
                    <a:pt x="304" y="822"/>
                  </a:lnTo>
                  <a:lnTo>
                    <a:pt x="274" y="782"/>
                  </a:lnTo>
                  <a:lnTo>
                    <a:pt x="244" y="740"/>
                  </a:lnTo>
                  <a:lnTo>
                    <a:pt x="216" y="692"/>
                  </a:lnTo>
                  <a:lnTo>
                    <a:pt x="190" y="640"/>
                  </a:lnTo>
                  <a:lnTo>
                    <a:pt x="166" y="584"/>
                  </a:lnTo>
                  <a:lnTo>
                    <a:pt x="156" y="554"/>
                  </a:lnTo>
                  <a:lnTo>
                    <a:pt x="146" y="524"/>
                  </a:lnTo>
                  <a:lnTo>
                    <a:pt x="138" y="492"/>
                  </a:lnTo>
                  <a:lnTo>
                    <a:pt x="132" y="460"/>
                  </a:lnTo>
                  <a:lnTo>
                    <a:pt x="126" y="426"/>
                  </a:lnTo>
                  <a:lnTo>
                    <a:pt x="122" y="392"/>
                  </a:lnTo>
                  <a:lnTo>
                    <a:pt x="118" y="356"/>
                  </a:lnTo>
                  <a:lnTo>
                    <a:pt x="118" y="318"/>
                  </a:lnTo>
                  <a:lnTo>
                    <a:pt x="92" y="362"/>
                  </a:lnTo>
                  <a:lnTo>
                    <a:pt x="68" y="408"/>
                  </a:lnTo>
                  <a:lnTo>
                    <a:pt x="48" y="454"/>
                  </a:lnTo>
                  <a:lnTo>
                    <a:pt x="30" y="504"/>
                  </a:lnTo>
                  <a:lnTo>
                    <a:pt x="18" y="554"/>
                  </a:lnTo>
                  <a:lnTo>
                    <a:pt x="8" y="606"/>
                  </a:lnTo>
                  <a:lnTo>
                    <a:pt x="2" y="658"/>
                  </a:lnTo>
                  <a:lnTo>
                    <a:pt x="0" y="712"/>
                  </a:lnTo>
                  <a:lnTo>
                    <a:pt x="2" y="768"/>
                  </a:lnTo>
                  <a:lnTo>
                    <a:pt x="8" y="822"/>
                  </a:lnTo>
                  <a:lnTo>
                    <a:pt x="18" y="874"/>
                  </a:lnTo>
                  <a:lnTo>
                    <a:pt x="32" y="926"/>
                  </a:lnTo>
                  <a:lnTo>
                    <a:pt x="50" y="974"/>
                  </a:lnTo>
                  <a:lnTo>
                    <a:pt x="70" y="1022"/>
                  </a:lnTo>
                  <a:lnTo>
                    <a:pt x="94" y="1068"/>
                  </a:lnTo>
                  <a:lnTo>
                    <a:pt x="122" y="1112"/>
                  </a:lnTo>
                  <a:lnTo>
                    <a:pt x="646" y="1112"/>
                  </a:lnTo>
                  <a:lnTo>
                    <a:pt x="646" y="1138"/>
                  </a:lnTo>
                  <a:lnTo>
                    <a:pt x="140" y="1138"/>
                  </a:lnTo>
                  <a:lnTo>
                    <a:pt x="166" y="1170"/>
                  </a:lnTo>
                  <a:lnTo>
                    <a:pt x="192" y="1200"/>
                  </a:lnTo>
                  <a:lnTo>
                    <a:pt x="222" y="1228"/>
                  </a:lnTo>
                  <a:lnTo>
                    <a:pt x="252" y="1256"/>
                  </a:lnTo>
                  <a:lnTo>
                    <a:pt x="284" y="1282"/>
                  </a:lnTo>
                  <a:lnTo>
                    <a:pt x="316" y="1304"/>
                  </a:lnTo>
                  <a:lnTo>
                    <a:pt x="352" y="1326"/>
                  </a:lnTo>
                  <a:lnTo>
                    <a:pt x="388" y="1346"/>
                  </a:lnTo>
                  <a:lnTo>
                    <a:pt x="424" y="1364"/>
                  </a:lnTo>
                  <a:lnTo>
                    <a:pt x="462" y="1380"/>
                  </a:lnTo>
                  <a:lnTo>
                    <a:pt x="502" y="1392"/>
                  </a:lnTo>
                  <a:lnTo>
                    <a:pt x="542" y="1404"/>
                  </a:lnTo>
                  <a:lnTo>
                    <a:pt x="582" y="1412"/>
                  </a:lnTo>
                  <a:lnTo>
                    <a:pt x="624" y="1418"/>
                  </a:lnTo>
                  <a:lnTo>
                    <a:pt x="668" y="1422"/>
                  </a:lnTo>
                  <a:lnTo>
                    <a:pt x="710" y="1424"/>
                  </a:lnTo>
                  <a:lnTo>
                    <a:pt x="748" y="1422"/>
                  </a:lnTo>
                  <a:lnTo>
                    <a:pt x="784" y="1420"/>
                  </a:lnTo>
                  <a:lnTo>
                    <a:pt x="820" y="1416"/>
                  </a:lnTo>
                  <a:lnTo>
                    <a:pt x="854" y="1410"/>
                  </a:lnTo>
                  <a:lnTo>
                    <a:pt x="888" y="1402"/>
                  </a:lnTo>
                  <a:lnTo>
                    <a:pt x="922" y="1392"/>
                  </a:lnTo>
                  <a:lnTo>
                    <a:pt x="956" y="1380"/>
                  </a:lnTo>
                  <a:lnTo>
                    <a:pt x="988" y="1368"/>
                  </a:lnTo>
                  <a:lnTo>
                    <a:pt x="1020" y="1354"/>
                  </a:lnTo>
                  <a:lnTo>
                    <a:pt x="1050" y="1338"/>
                  </a:lnTo>
                  <a:lnTo>
                    <a:pt x="1080" y="1320"/>
                  </a:lnTo>
                  <a:lnTo>
                    <a:pt x="1108" y="1302"/>
                  </a:lnTo>
                  <a:lnTo>
                    <a:pt x="1136" y="1282"/>
                  </a:lnTo>
                  <a:lnTo>
                    <a:pt x="1164" y="1262"/>
                  </a:lnTo>
                  <a:lnTo>
                    <a:pt x="1190" y="1238"/>
                  </a:lnTo>
                  <a:lnTo>
                    <a:pt x="1214" y="1216"/>
                  </a:lnTo>
                  <a:lnTo>
                    <a:pt x="1238" y="1190"/>
                  </a:lnTo>
                  <a:lnTo>
                    <a:pt x="1260" y="1164"/>
                  </a:lnTo>
                  <a:lnTo>
                    <a:pt x="1280" y="1138"/>
                  </a:lnTo>
                  <a:lnTo>
                    <a:pt x="1300" y="1110"/>
                  </a:lnTo>
                  <a:lnTo>
                    <a:pt x="1320" y="1082"/>
                  </a:lnTo>
                  <a:lnTo>
                    <a:pt x="1336" y="1052"/>
                  </a:lnTo>
                  <a:lnTo>
                    <a:pt x="1352" y="1020"/>
                  </a:lnTo>
                  <a:lnTo>
                    <a:pt x="1366" y="990"/>
                  </a:lnTo>
                  <a:lnTo>
                    <a:pt x="1380" y="956"/>
                  </a:lnTo>
                  <a:lnTo>
                    <a:pt x="1390" y="924"/>
                  </a:lnTo>
                  <a:lnTo>
                    <a:pt x="1400" y="890"/>
                  </a:lnTo>
                  <a:lnTo>
                    <a:pt x="1408" y="856"/>
                  </a:lnTo>
                  <a:lnTo>
                    <a:pt x="1414" y="820"/>
                  </a:lnTo>
                  <a:lnTo>
                    <a:pt x="1418" y="784"/>
                  </a:lnTo>
                  <a:lnTo>
                    <a:pt x="1422" y="748"/>
                  </a:lnTo>
                  <a:lnTo>
                    <a:pt x="1422" y="712"/>
                  </a:lnTo>
                  <a:lnTo>
                    <a:pt x="1420" y="660"/>
                  </a:lnTo>
                  <a:lnTo>
                    <a:pt x="1416" y="610"/>
                  </a:lnTo>
                  <a:lnTo>
                    <a:pt x="1406" y="562"/>
                  </a:lnTo>
                  <a:lnTo>
                    <a:pt x="1394" y="514"/>
                  </a:lnTo>
                  <a:lnTo>
                    <a:pt x="1378" y="468"/>
                  </a:lnTo>
                  <a:lnTo>
                    <a:pt x="1360" y="422"/>
                  </a:lnTo>
                  <a:lnTo>
                    <a:pt x="1340" y="380"/>
                  </a:lnTo>
                  <a:lnTo>
                    <a:pt x="1316" y="338"/>
                  </a:lnTo>
                  <a:lnTo>
                    <a:pt x="1288" y="298"/>
                  </a:lnTo>
                  <a:lnTo>
                    <a:pt x="1260" y="260"/>
                  </a:lnTo>
                  <a:lnTo>
                    <a:pt x="1228" y="224"/>
                  </a:lnTo>
                  <a:lnTo>
                    <a:pt x="1194" y="190"/>
                  </a:lnTo>
                  <a:lnTo>
                    <a:pt x="1158" y="158"/>
                  </a:lnTo>
                  <a:lnTo>
                    <a:pt x="1120" y="130"/>
                  </a:lnTo>
                  <a:lnTo>
                    <a:pt x="1080" y="104"/>
                  </a:lnTo>
                  <a:lnTo>
                    <a:pt x="1038" y="80"/>
                  </a:lnTo>
                  <a:close/>
                </a:path>
              </a:pathLst>
            </a:custGeom>
            <a:solidFill>
              <a:srgbClr val="274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035675" y="4391025"/>
              <a:ext cx="311150" cy="673100"/>
            </a:xfrm>
            <a:custGeom>
              <a:avLst/>
              <a:gdLst>
                <a:gd name="T0" fmla="*/ 0 w 196"/>
                <a:gd name="T1" fmla="*/ 0 h 424"/>
                <a:gd name="T2" fmla="*/ 2147483647 w 196"/>
                <a:gd name="T3" fmla="*/ 0 h 424"/>
                <a:gd name="T4" fmla="*/ 2147483647 w 196"/>
                <a:gd name="T5" fmla="*/ 2147483647 h 424"/>
                <a:gd name="T6" fmla="*/ 2147483647 w 196"/>
                <a:gd name="T7" fmla="*/ 2147483647 h 424"/>
                <a:gd name="T8" fmla="*/ 2147483647 w 196"/>
                <a:gd name="T9" fmla="*/ 0 h 424"/>
                <a:gd name="T10" fmla="*/ 2147483647 w 196"/>
                <a:gd name="T11" fmla="*/ 0 h 424"/>
                <a:gd name="T12" fmla="*/ 2147483647 w 196"/>
                <a:gd name="T13" fmla="*/ 2147483647 h 424"/>
                <a:gd name="T14" fmla="*/ 2147483647 w 196"/>
                <a:gd name="T15" fmla="*/ 2147483647 h 424"/>
                <a:gd name="T16" fmla="*/ 2147483647 w 196"/>
                <a:gd name="T17" fmla="*/ 2147483647 h 424"/>
                <a:gd name="T18" fmla="*/ 2147483647 w 196"/>
                <a:gd name="T19" fmla="*/ 2147483647 h 424"/>
                <a:gd name="T20" fmla="*/ 2147483647 w 196"/>
                <a:gd name="T21" fmla="*/ 2147483647 h 424"/>
                <a:gd name="T22" fmla="*/ 0 w 196"/>
                <a:gd name="T23" fmla="*/ 2147483647 h 424"/>
                <a:gd name="T24" fmla="*/ 0 w 196"/>
                <a:gd name="T25" fmla="*/ 0 h 4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424">
                  <a:moveTo>
                    <a:pt x="0" y="0"/>
                  </a:moveTo>
                  <a:lnTo>
                    <a:pt x="60" y="0"/>
                  </a:lnTo>
                  <a:lnTo>
                    <a:pt x="60" y="182"/>
                  </a:lnTo>
                  <a:lnTo>
                    <a:pt x="138" y="182"/>
                  </a:lnTo>
                  <a:lnTo>
                    <a:pt x="138" y="0"/>
                  </a:lnTo>
                  <a:lnTo>
                    <a:pt x="196" y="0"/>
                  </a:lnTo>
                  <a:lnTo>
                    <a:pt x="196" y="424"/>
                  </a:lnTo>
                  <a:lnTo>
                    <a:pt x="138" y="424"/>
                  </a:lnTo>
                  <a:lnTo>
                    <a:pt x="138" y="230"/>
                  </a:lnTo>
                  <a:lnTo>
                    <a:pt x="60" y="230"/>
                  </a:lnTo>
                  <a:lnTo>
                    <a:pt x="60" y="424"/>
                  </a:lnTo>
                  <a:lnTo>
                    <a:pt x="0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6473825" y="4391025"/>
              <a:ext cx="352425" cy="673100"/>
            </a:xfrm>
            <a:custGeom>
              <a:avLst/>
              <a:gdLst>
                <a:gd name="T0" fmla="*/ 0 w 222"/>
                <a:gd name="T1" fmla="*/ 0 h 424"/>
                <a:gd name="T2" fmla="*/ 2147483647 w 222"/>
                <a:gd name="T3" fmla="*/ 0 h 424"/>
                <a:gd name="T4" fmla="*/ 2147483647 w 222"/>
                <a:gd name="T5" fmla="*/ 2147483647 h 424"/>
                <a:gd name="T6" fmla="*/ 2147483647 w 222"/>
                <a:gd name="T7" fmla="*/ 2147483647 h 424"/>
                <a:gd name="T8" fmla="*/ 2147483647 w 222"/>
                <a:gd name="T9" fmla="*/ 0 h 424"/>
                <a:gd name="T10" fmla="*/ 2147483647 w 222"/>
                <a:gd name="T11" fmla="*/ 0 h 424"/>
                <a:gd name="T12" fmla="*/ 2147483647 w 222"/>
                <a:gd name="T13" fmla="*/ 2147483647 h 424"/>
                <a:gd name="T14" fmla="*/ 2147483647 w 222"/>
                <a:gd name="T15" fmla="*/ 2147483647 h 424"/>
                <a:gd name="T16" fmla="*/ 2147483647 w 222"/>
                <a:gd name="T17" fmla="*/ 2147483647 h 424"/>
                <a:gd name="T18" fmla="*/ 2147483647 w 222"/>
                <a:gd name="T19" fmla="*/ 2147483647 h 424"/>
                <a:gd name="T20" fmla="*/ 0 w 222"/>
                <a:gd name="T21" fmla="*/ 0 h 4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2" h="424">
                  <a:moveTo>
                    <a:pt x="0" y="0"/>
                  </a:moveTo>
                  <a:lnTo>
                    <a:pt x="60" y="0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70" y="0"/>
                  </a:lnTo>
                  <a:lnTo>
                    <a:pt x="222" y="0"/>
                  </a:lnTo>
                  <a:lnTo>
                    <a:pt x="140" y="250"/>
                  </a:lnTo>
                  <a:lnTo>
                    <a:pt x="140" y="424"/>
                  </a:lnTo>
                  <a:lnTo>
                    <a:pt x="82" y="424"/>
                  </a:lnTo>
                  <a:lnTo>
                    <a:pt x="82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6953250" y="4391025"/>
              <a:ext cx="314325" cy="673100"/>
            </a:xfrm>
            <a:custGeom>
              <a:avLst/>
              <a:gdLst>
                <a:gd name="T0" fmla="*/ 0 w 198"/>
                <a:gd name="T1" fmla="*/ 0 h 424"/>
                <a:gd name="T2" fmla="*/ 2147483647 w 198"/>
                <a:gd name="T3" fmla="*/ 0 h 424"/>
                <a:gd name="T4" fmla="*/ 2147483647 w 198"/>
                <a:gd name="T5" fmla="*/ 0 h 424"/>
                <a:gd name="T6" fmla="*/ 2147483647 w 198"/>
                <a:gd name="T7" fmla="*/ 2147483647 h 424"/>
                <a:gd name="T8" fmla="*/ 2147483647 w 198"/>
                <a:gd name="T9" fmla="*/ 2147483647 h 424"/>
                <a:gd name="T10" fmla="*/ 2147483647 w 198"/>
                <a:gd name="T11" fmla="*/ 2147483647 h 424"/>
                <a:gd name="T12" fmla="*/ 2147483647 w 198"/>
                <a:gd name="T13" fmla="*/ 2147483647 h 424"/>
                <a:gd name="T14" fmla="*/ 2147483647 w 198"/>
                <a:gd name="T15" fmla="*/ 2147483647 h 424"/>
                <a:gd name="T16" fmla="*/ 2147483647 w 198"/>
                <a:gd name="T17" fmla="*/ 2147483647 h 424"/>
                <a:gd name="T18" fmla="*/ 2147483647 w 198"/>
                <a:gd name="T19" fmla="*/ 2147483647 h 424"/>
                <a:gd name="T20" fmla="*/ 2147483647 w 198"/>
                <a:gd name="T21" fmla="*/ 2147483647 h 424"/>
                <a:gd name="T22" fmla="*/ 2147483647 w 198"/>
                <a:gd name="T23" fmla="*/ 2147483647 h 424"/>
                <a:gd name="T24" fmla="*/ 2147483647 w 198"/>
                <a:gd name="T25" fmla="*/ 2147483647 h 424"/>
                <a:gd name="T26" fmla="*/ 2147483647 w 198"/>
                <a:gd name="T27" fmla="*/ 2147483647 h 424"/>
                <a:gd name="T28" fmla="*/ 2147483647 w 198"/>
                <a:gd name="T29" fmla="*/ 2147483647 h 424"/>
                <a:gd name="T30" fmla="*/ 2147483647 w 198"/>
                <a:gd name="T31" fmla="*/ 2147483647 h 424"/>
                <a:gd name="T32" fmla="*/ 2147483647 w 198"/>
                <a:gd name="T33" fmla="*/ 2147483647 h 424"/>
                <a:gd name="T34" fmla="*/ 2147483647 w 198"/>
                <a:gd name="T35" fmla="*/ 2147483647 h 424"/>
                <a:gd name="T36" fmla="*/ 2147483647 w 198"/>
                <a:gd name="T37" fmla="*/ 2147483647 h 424"/>
                <a:gd name="T38" fmla="*/ 2147483647 w 198"/>
                <a:gd name="T39" fmla="*/ 2147483647 h 424"/>
                <a:gd name="T40" fmla="*/ 2147483647 w 198"/>
                <a:gd name="T41" fmla="*/ 2147483647 h 424"/>
                <a:gd name="T42" fmla="*/ 2147483647 w 198"/>
                <a:gd name="T43" fmla="*/ 2147483647 h 424"/>
                <a:gd name="T44" fmla="*/ 2147483647 w 198"/>
                <a:gd name="T45" fmla="*/ 2147483647 h 424"/>
                <a:gd name="T46" fmla="*/ 2147483647 w 198"/>
                <a:gd name="T47" fmla="*/ 2147483647 h 424"/>
                <a:gd name="T48" fmla="*/ 2147483647 w 198"/>
                <a:gd name="T49" fmla="*/ 2147483647 h 424"/>
                <a:gd name="T50" fmla="*/ 2147483647 w 198"/>
                <a:gd name="T51" fmla="*/ 2147483647 h 424"/>
                <a:gd name="T52" fmla="*/ 2147483647 w 198"/>
                <a:gd name="T53" fmla="*/ 2147483647 h 424"/>
                <a:gd name="T54" fmla="*/ 2147483647 w 198"/>
                <a:gd name="T55" fmla="*/ 2147483647 h 424"/>
                <a:gd name="T56" fmla="*/ 2147483647 w 198"/>
                <a:gd name="T57" fmla="*/ 2147483647 h 424"/>
                <a:gd name="T58" fmla="*/ 2147483647 w 198"/>
                <a:gd name="T59" fmla="*/ 2147483647 h 424"/>
                <a:gd name="T60" fmla="*/ 0 w 198"/>
                <a:gd name="T61" fmla="*/ 2147483647 h 424"/>
                <a:gd name="T62" fmla="*/ 0 w 198"/>
                <a:gd name="T63" fmla="*/ 0 h 424"/>
                <a:gd name="T64" fmla="*/ 2147483647 w 198"/>
                <a:gd name="T65" fmla="*/ 2147483647 h 424"/>
                <a:gd name="T66" fmla="*/ 2147483647 w 198"/>
                <a:gd name="T67" fmla="*/ 2147483647 h 424"/>
                <a:gd name="T68" fmla="*/ 2147483647 w 198"/>
                <a:gd name="T69" fmla="*/ 2147483647 h 424"/>
                <a:gd name="T70" fmla="*/ 2147483647 w 198"/>
                <a:gd name="T71" fmla="*/ 2147483647 h 424"/>
                <a:gd name="T72" fmla="*/ 2147483647 w 198"/>
                <a:gd name="T73" fmla="*/ 2147483647 h 424"/>
                <a:gd name="T74" fmla="*/ 2147483647 w 198"/>
                <a:gd name="T75" fmla="*/ 2147483647 h 424"/>
                <a:gd name="T76" fmla="*/ 2147483647 w 198"/>
                <a:gd name="T77" fmla="*/ 2147483647 h 424"/>
                <a:gd name="T78" fmla="*/ 2147483647 w 198"/>
                <a:gd name="T79" fmla="*/ 2147483647 h 424"/>
                <a:gd name="T80" fmla="*/ 2147483647 w 198"/>
                <a:gd name="T81" fmla="*/ 2147483647 h 424"/>
                <a:gd name="T82" fmla="*/ 2147483647 w 198"/>
                <a:gd name="T83" fmla="*/ 2147483647 h 424"/>
                <a:gd name="T84" fmla="*/ 2147483647 w 198"/>
                <a:gd name="T85" fmla="*/ 2147483647 h 424"/>
                <a:gd name="T86" fmla="*/ 2147483647 w 198"/>
                <a:gd name="T87" fmla="*/ 2147483647 h 424"/>
                <a:gd name="T88" fmla="*/ 2147483647 w 198"/>
                <a:gd name="T89" fmla="*/ 2147483647 h 424"/>
                <a:gd name="T90" fmla="*/ 2147483647 w 198"/>
                <a:gd name="T91" fmla="*/ 2147483647 h 424"/>
                <a:gd name="T92" fmla="*/ 2147483647 w 198"/>
                <a:gd name="T93" fmla="*/ 2147483647 h 424"/>
                <a:gd name="T94" fmla="*/ 2147483647 w 198"/>
                <a:gd name="T95" fmla="*/ 2147483647 h 424"/>
                <a:gd name="T96" fmla="*/ 2147483647 w 198"/>
                <a:gd name="T97" fmla="*/ 2147483647 h 424"/>
                <a:gd name="T98" fmla="*/ 2147483647 w 198"/>
                <a:gd name="T99" fmla="*/ 2147483647 h 424"/>
                <a:gd name="T100" fmla="*/ 2147483647 w 198"/>
                <a:gd name="T101" fmla="*/ 2147483647 h 424"/>
                <a:gd name="T102" fmla="*/ 2147483647 w 198"/>
                <a:gd name="T103" fmla="*/ 2147483647 h 424"/>
                <a:gd name="T104" fmla="*/ 2147483647 w 198"/>
                <a:gd name="T105" fmla="*/ 2147483647 h 424"/>
                <a:gd name="T106" fmla="*/ 2147483647 w 198"/>
                <a:gd name="T107" fmla="*/ 2147483647 h 424"/>
                <a:gd name="T108" fmla="*/ 2147483647 w 198"/>
                <a:gd name="T109" fmla="*/ 2147483647 h 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" h="424">
                  <a:moveTo>
                    <a:pt x="0" y="0"/>
                  </a:moveTo>
                  <a:lnTo>
                    <a:pt x="94" y="0"/>
                  </a:lnTo>
                  <a:lnTo>
                    <a:pt x="126" y="2"/>
                  </a:lnTo>
                  <a:lnTo>
                    <a:pt x="140" y="4"/>
                  </a:lnTo>
                  <a:lnTo>
                    <a:pt x="152" y="6"/>
                  </a:lnTo>
                  <a:lnTo>
                    <a:pt x="160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2"/>
                  </a:lnTo>
                  <a:lnTo>
                    <a:pt x="186" y="40"/>
                  </a:lnTo>
                  <a:lnTo>
                    <a:pt x="190" y="52"/>
                  </a:lnTo>
                  <a:lnTo>
                    <a:pt x="194" y="78"/>
                  </a:lnTo>
                  <a:lnTo>
                    <a:pt x="198" y="112"/>
                  </a:lnTo>
                  <a:lnTo>
                    <a:pt x="198" y="154"/>
                  </a:lnTo>
                  <a:lnTo>
                    <a:pt x="198" y="280"/>
                  </a:lnTo>
                  <a:lnTo>
                    <a:pt x="196" y="318"/>
                  </a:lnTo>
                  <a:lnTo>
                    <a:pt x="194" y="348"/>
                  </a:lnTo>
                  <a:lnTo>
                    <a:pt x="190" y="362"/>
                  </a:lnTo>
                  <a:lnTo>
                    <a:pt x="186" y="374"/>
                  </a:lnTo>
                  <a:lnTo>
                    <a:pt x="182" y="384"/>
                  </a:lnTo>
                  <a:lnTo>
                    <a:pt x="176" y="392"/>
                  </a:lnTo>
                  <a:lnTo>
                    <a:pt x="170" y="400"/>
                  </a:lnTo>
                  <a:lnTo>
                    <a:pt x="162" y="406"/>
                  </a:lnTo>
                  <a:lnTo>
                    <a:pt x="152" y="412"/>
                  </a:lnTo>
                  <a:lnTo>
                    <a:pt x="142" y="416"/>
                  </a:lnTo>
                  <a:lnTo>
                    <a:pt x="130" y="420"/>
                  </a:lnTo>
                  <a:lnTo>
                    <a:pt x="116" y="422"/>
                  </a:lnTo>
                  <a:lnTo>
                    <a:pt x="86" y="424"/>
                  </a:lnTo>
                  <a:lnTo>
                    <a:pt x="0" y="424"/>
                  </a:lnTo>
                  <a:lnTo>
                    <a:pt x="0" y="0"/>
                  </a:lnTo>
                  <a:close/>
                  <a:moveTo>
                    <a:pt x="60" y="374"/>
                  </a:moveTo>
                  <a:lnTo>
                    <a:pt x="88" y="374"/>
                  </a:lnTo>
                  <a:lnTo>
                    <a:pt x="102" y="372"/>
                  </a:lnTo>
                  <a:lnTo>
                    <a:pt x="114" y="370"/>
                  </a:lnTo>
                  <a:lnTo>
                    <a:pt x="122" y="364"/>
                  </a:lnTo>
                  <a:lnTo>
                    <a:pt x="130" y="354"/>
                  </a:lnTo>
                  <a:lnTo>
                    <a:pt x="134" y="340"/>
                  </a:lnTo>
                  <a:lnTo>
                    <a:pt x="136" y="324"/>
                  </a:lnTo>
                  <a:lnTo>
                    <a:pt x="138" y="304"/>
                  </a:lnTo>
                  <a:lnTo>
                    <a:pt x="138" y="278"/>
                  </a:lnTo>
                  <a:lnTo>
                    <a:pt x="138" y="134"/>
                  </a:lnTo>
                  <a:lnTo>
                    <a:pt x="138" y="112"/>
                  </a:lnTo>
                  <a:lnTo>
                    <a:pt x="138" y="94"/>
                  </a:lnTo>
                  <a:lnTo>
                    <a:pt x="134" y="78"/>
                  </a:lnTo>
                  <a:lnTo>
                    <a:pt x="130" y="68"/>
                  </a:lnTo>
                  <a:lnTo>
                    <a:pt x="122" y="60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82" y="50"/>
                  </a:lnTo>
                  <a:lnTo>
                    <a:pt x="60" y="50"/>
                  </a:lnTo>
                  <a:lnTo>
                    <a:pt x="60" y="374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7934325" y="4384675"/>
              <a:ext cx="317500" cy="682625"/>
            </a:xfrm>
            <a:custGeom>
              <a:avLst/>
              <a:gdLst>
                <a:gd name="T0" fmla="*/ 0 w 200"/>
                <a:gd name="T1" fmla="*/ 2147483647 h 430"/>
                <a:gd name="T2" fmla="*/ 2147483647 w 200"/>
                <a:gd name="T3" fmla="*/ 2147483647 h 430"/>
                <a:gd name="T4" fmla="*/ 2147483647 w 200"/>
                <a:gd name="T5" fmla="*/ 2147483647 h 430"/>
                <a:gd name="T6" fmla="*/ 2147483647 w 200"/>
                <a:gd name="T7" fmla="*/ 2147483647 h 430"/>
                <a:gd name="T8" fmla="*/ 2147483647 w 200"/>
                <a:gd name="T9" fmla="*/ 2147483647 h 430"/>
                <a:gd name="T10" fmla="*/ 2147483647 w 200"/>
                <a:gd name="T11" fmla="*/ 2147483647 h 430"/>
                <a:gd name="T12" fmla="*/ 2147483647 w 200"/>
                <a:gd name="T13" fmla="*/ 0 h 430"/>
                <a:gd name="T14" fmla="*/ 2147483647 w 200"/>
                <a:gd name="T15" fmla="*/ 2147483647 h 430"/>
                <a:gd name="T16" fmla="*/ 2147483647 w 200"/>
                <a:gd name="T17" fmla="*/ 2147483647 h 430"/>
                <a:gd name="T18" fmla="*/ 2147483647 w 200"/>
                <a:gd name="T19" fmla="*/ 2147483647 h 430"/>
                <a:gd name="T20" fmla="*/ 2147483647 w 200"/>
                <a:gd name="T21" fmla="*/ 2147483647 h 430"/>
                <a:gd name="T22" fmla="*/ 2147483647 w 200"/>
                <a:gd name="T23" fmla="*/ 2147483647 h 430"/>
                <a:gd name="T24" fmla="*/ 2147483647 w 200"/>
                <a:gd name="T25" fmla="*/ 2147483647 h 430"/>
                <a:gd name="T26" fmla="*/ 2147483647 w 200"/>
                <a:gd name="T27" fmla="*/ 2147483647 h 430"/>
                <a:gd name="T28" fmla="*/ 2147483647 w 200"/>
                <a:gd name="T29" fmla="*/ 2147483647 h 430"/>
                <a:gd name="T30" fmla="*/ 2147483647 w 200"/>
                <a:gd name="T31" fmla="*/ 2147483647 h 430"/>
                <a:gd name="T32" fmla="*/ 2147483647 w 200"/>
                <a:gd name="T33" fmla="*/ 2147483647 h 430"/>
                <a:gd name="T34" fmla="*/ 2147483647 w 200"/>
                <a:gd name="T35" fmla="*/ 2147483647 h 430"/>
                <a:gd name="T36" fmla="*/ 2147483647 w 200"/>
                <a:gd name="T37" fmla="*/ 2147483647 h 430"/>
                <a:gd name="T38" fmla="*/ 2147483647 w 200"/>
                <a:gd name="T39" fmla="*/ 2147483647 h 430"/>
                <a:gd name="T40" fmla="*/ 2147483647 w 200"/>
                <a:gd name="T41" fmla="*/ 2147483647 h 430"/>
                <a:gd name="T42" fmla="*/ 2147483647 w 200"/>
                <a:gd name="T43" fmla="*/ 2147483647 h 430"/>
                <a:gd name="T44" fmla="*/ 2147483647 w 200"/>
                <a:gd name="T45" fmla="*/ 2147483647 h 430"/>
                <a:gd name="T46" fmla="*/ 2147483647 w 200"/>
                <a:gd name="T47" fmla="*/ 2147483647 h 430"/>
                <a:gd name="T48" fmla="*/ 0 w 200"/>
                <a:gd name="T49" fmla="*/ 2147483647 h 430"/>
                <a:gd name="T50" fmla="*/ 2147483647 w 200"/>
                <a:gd name="T51" fmla="*/ 2147483647 h 430"/>
                <a:gd name="T52" fmla="*/ 2147483647 w 200"/>
                <a:gd name="T53" fmla="*/ 2147483647 h 430"/>
                <a:gd name="T54" fmla="*/ 2147483647 w 200"/>
                <a:gd name="T55" fmla="*/ 2147483647 h 430"/>
                <a:gd name="T56" fmla="*/ 2147483647 w 200"/>
                <a:gd name="T57" fmla="*/ 2147483647 h 430"/>
                <a:gd name="T58" fmla="*/ 2147483647 w 200"/>
                <a:gd name="T59" fmla="*/ 2147483647 h 430"/>
                <a:gd name="T60" fmla="*/ 2147483647 w 200"/>
                <a:gd name="T61" fmla="*/ 2147483647 h 430"/>
                <a:gd name="T62" fmla="*/ 2147483647 w 200"/>
                <a:gd name="T63" fmla="*/ 2147483647 h 430"/>
                <a:gd name="T64" fmla="*/ 2147483647 w 200"/>
                <a:gd name="T65" fmla="*/ 2147483647 h 430"/>
                <a:gd name="T66" fmla="*/ 2147483647 w 200"/>
                <a:gd name="T67" fmla="*/ 2147483647 h 430"/>
                <a:gd name="T68" fmla="*/ 2147483647 w 200"/>
                <a:gd name="T69" fmla="*/ 2147483647 h 430"/>
                <a:gd name="T70" fmla="*/ 2147483647 w 200"/>
                <a:gd name="T71" fmla="*/ 2147483647 h 430"/>
                <a:gd name="T72" fmla="*/ 2147483647 w 200"/>
                <a:gd name="T73" fmla="*/ 2147483647 h 430"/>
                <a:gd name="T74" fmla="*/ 2147483647 w 200"/>
                <a:gd name="T75" fmla="*/ 2147483647 h 430"/>
                <a:gd name="T76" fmla="*/ 2147483647 w 200"/>
                <a:gd name="T77" fmla="*/ 2147483647 h 430"/>
                <a:gd name="T78" fmla="*/ 2147483647 w 200"/>
                <a:gd name="T79" fmla="*/ 2147483647 h 430"/>
                <a:gd name="T80" fmla="*/ 2147483647 w 200"/>
                <a:gd name="T81" fmla="*/ 2147483647 h 430"/>
                <a:gd name="T82" fmla="*/ 2147483647 w 200"/>
                <a:gd name="T83" fmla="*/ 2147483647 h 430"/>
                <a:gd name="T84" fmla="*/ 2147483647 w 200"/>
                <a:gd name="T85" fmla="*/ 2147483647 h 430"/>
                <a:gd name="T86" fmla="*/ 2147483647 w 200"/>
                <a:gd name="T87" fmla="*/ 2147483647 h 430"/>
                <a:gd name="T88" fmla="*/ 2147483647 w 200"/>
                <a:gd name="T89" fmla="*/ 2147483647 h 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0" h="430">
                  <a:moveTo>
                    <a:pt x="0" y="112"/>
                  </a:moveTo>
                  <a:lnTo>
                    <a:pt x="0" y="112"/>
                  </a:lnTo>
                  <a:lnTo>
                    <a:pt x="2" y="90"/>
                  </a:lnTo>
                  <a:lnTo>
                    <a:pt x="4" y="7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4" y="16"/>
                  </a:lnTo>
                  <a:lnTo>
                    <a:pt x="172" y="22"/>
                  </a:lnTo>
                  <a:lnTo>
                    <a:pt x="178" y="28"/>
                  </a:lnTo>
                  <a:lnTo>
                    <a:pt x="188" y="44"/>
                  </a:lnTo>
                  <a:lnTo>
                    <a:pt x="194" y="62"/>
                  </a:lnTo>
                  <a:lnTo>
                    <a:pt x="198" y="82"/>
                  </a:lnTo>
                  <a:lnTo>
                    <a:pt x="200" y="106"/>
                  </a:lnTo>
                  <a:lnTo>
                    <a:pt x="200" y="320"/>
                  </a:lnTo>
                  <a:lnTo>
                    <a:pt x="198" y="342"/>
                  </a:lnTo>
                  <a:lnTo>
                    <a:pt x="196" y="362"/>
                  </a:lnTo>
                  <a:lnTo>
                    <a:pt x="188" y="380"/>
                  </a:lnTo>
                  <a:lnTo>
                    <a:pt x="180" y="398"/>
                  </a:lnTo>
                  <a:lnTo>
                    <a:pt x="174" y="404"/>
                  </a:lnTo>
                  <a:lnTo>
                    <a:pt x="166" y="412"/>
                  </a:lnTo>
                  <a:lnTo>
                    <a:pt x="158" y="418"/>
                  </a:lnTo>
                  <a:lnTo>
                    <a:pt x="150" y="422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4" y="430"/>
                  </a:lnTo>
                  <a:lnTo>
                    <a:pt x="100" y="430"/>
                  </a:lnTo>
                  <a:lnTo>
                    <a:pt x="74" y="430"/>
                  </a:lnTo>
                  <a:lnTo>
                    <a:pt x="52" y="424"/>
                  </a:lnTo>
                  <a:lnTo>
                    <a:pt x="44" y="420"/>
                  </a:lnTo>
                  <a:lnTo>
                    <a:pt x="36" y="416"/>
                  </a:lnTo>
                  <a:lnTo>
                    <a:pt x="28" y="410"/>
                  </a:lnTo>
                  <a:lnTo>
                    <a:pt x="22" y="404"/>
                  </a:lnTo>
                  <a:lnTo>
                    <a:pt x="12" y="388"/>
                  </a:lnTo>
                  <a:lnTo>
                    <a:pt x="6" y="370"/>
                  </a:lnTo>
                  <a:lnTo>
                    <a:pt x="2" y="350"/>
                  </a:lnTo>
                  <a:lnTo>
                    <a:pt x="0" y="326"/>
                  </a:lnTo>
                  <a:lnTo>
                    <a:pt x="0" y="112"/>
                  </a:lnTo>
                  <a:close/>
                  <a:moveTo>
                    <a:pt x="60" y="330"/>
                  </a:moveTo>
                  <a:lnTo>
                    <a:pt x="60" y="330"/>
                  </a:lnTo>
                  <a:lnTo>
                    <a:pt x="60" y="342"/>
                  </a:lnTo>
                  <a:lnTo>
                    <a:pt x="62" y="354"/>
                  </a:lnTo>
                  <a:lnTo>
                    <a:pt x="66" y="364"/>
                  </a:lnTo>
                  <a:lnTo>
                    <a:pt x="70" y="370"/>
                  </a:lnTo>
                  <a:lnTo>
                    <a:pt x="76" y="378"/>
                  </a:lnTo>
                  <a:lnTo>
                    <a:pt x="84" y="382"/>
                  </a:lnTo>
                  <a:lnTo>
                    <a:pt x="90" y="384"/>
                  </a:lnTo>
                  <a:lnTo>
                    <a:pt x="100" y="386"/>
                  </a:lnTo>
                  <a:lnTo>
                    <a:pt x="108" y="384"/>
                  </a:lnTo>
                  <a:lnTo>
                    <a:pt x="116" y="382"/>
                  </a:lnTo>
                  <a:lnTo>
                    <a:pt x="124" y="378"/>
                  </a:lnTo>
                  <a:lnTo>
                    <a:pt x="130" y="370"/>
                  </a:lnTo>
                  <a:lnTo>
                    <a:pt x="134" y="364"/>
                  </a:lnTo>
                  <a:lnTo>
                    <a:pt x="138" y="354"/>
                  </a:lnTo>
                  <a:lnTo>
                    <a:pt x="140" y="342"/>
                  </a:lnTo>
                  <a:lnTo>
                    <a:pt x="140" y="330"/>
                  </a:lnTo>
                  <a:lnTo>
                    <a:pt x="140" y="108"/>
                  </a:lnTo>
                  <a:lnTo>
                    <a:pt x="140" y="92"/>
                  </a:lnTo>
                  <a:lnTo>
                    <a:pt x="138" y="80"/>
                  </a:lnTo>
                  <a:lnTo>
                    <a:pt x="134" y="70"/>
                  </a:lnTo>
                  <a:lnTo>
                    <a:pt x="130" y="60"/>
                  </a:lnTo>
                  <a:lnTo>
                    <a:pt x="124" y="54"/>
                  </a:lnTo>
                  <a:lnTo>
                    <a:pt x="118" y="50"/>
                  </a:lnTo>
                  <a:lnTo>
                    <a:pt x="110" y="46"/>
                  </a:lnTo>
                  <a:lnTo>
                    <a:pt x="100" y="46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6" y="54"/>
                  </a:lnTo>
                  <a:lnTo>
                    <a:pt x="70" y="60"/>
                  </a:lnTo>
                  <a:lnTo>
                    <a:pt x="64" y="70"/>
                  </a:lnTo>
                  <a:lnTo>
                    <a:pt x="62" y="80"/>
                  </a:lnTo>
                  <a:lnTo>
                    <a:pt x="60" y="92"/>
                  </a:lnTo>
                  <a:lnTo>
                    <a:pt x="60" y="108"/>
                  </a:lnTo>
                  <a:lnTo>
                    <a:pt x="60" y="33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7448550" y="4391025"/>
              <a:ext cx="295275" cy="673100"/>
            </a:xfrm>
            <a:custGeom>
              <a:avLst/>
              <a:gdLst>
                <a:gd name="T0" fmla="*/ 2147483647 w 186"/>
                <a:gd name="T1" fmla="*/ 2147483647 h 424"/>
                <a:gd name="T2" fmla="*/ 2147483647 w 186"/>
                <a:gd name="T3" fmla="*/ 2147483647 h 424"/>
                <a:gd name="T4" fmla="*/ 2147483647 w 186"/>
                <a:gd name="T5" fmla="*/ 2147483647 h 424"/>
                <a:gd name="T6" fmla="*/ 2147483647 w 186"/>
                <a:gd name="T7" fmla="*/ 2147483647 h 424"/>
                <a:gd name="T8" fmla="*/ 2147483647 w 186"/>
                <a:gd name="T9" fmla="*/ 2147483647 h 424"/>
                <a:gd name="T10" fmla="*/ 2147483647 w 186"/>
                <a:gd name="T11" fmla="*/ 2147483647 h 424"/>
                <a:gd name="T12" fmla="*/ 2147483647 w 186"/>
                <a:gd name="T13" fmla="*/ 2147483647 h 424"/>
                <a:gd name="T14" fmla="*/ 2147483647 w 186"/>
                <a:gd name="T15" fmla="*/ 2147483647 h 424"/>
                <a:gd name="T16" fmla="*/ 2147483647 w 186"/>
                <a:gd name="T17" fmla="*/ 2147483647 h 424"/>
                <a:gd name="T18" fmla="*/ 2147483647 w 186"/>
                <a:gd name="T19" fmla="*/ 2147483647 h 424"/>
                <a:gd name="T20" fmla="*/ 2147483647 w 186"/>
                <a:gd name="T21" fmla="*/ 2147483647 h 424"/>
                <a:gd name="T22" fmla="*/ 2147483647 w 186"/>
                <a:gd name="T23" fmla="*/ 2147483647 h 424"/>
                <a:gd name="T24" fmla="*/ 2147483647 w 186"/>
                <a:gd name="T25" fmla="*/ 2147483647 h 424"/>
                <a:gd name="T26" fmla="*/ 2147483647 w 186"/>
                <a:gd name="T27" fmla="*/ 2147483647 h 424"/>
                <a:gd name="T28" fmla="*/ 2147483647 w 186"/>
                <a:gd name="T29" fmla="*/ 2147483647 h 424"/>
                <a:gd name="T30" fmla="*/ 2147483647 w 186"/>
                <a:gd name="T31" fmla="*/ 2147483647 h 424"/>
                <a:gd name="T32" fmla="*/ 2147483647 w 186"/>
                <a:gd name="T33" fmla="*/ 0 h 424"/>
                <a:gd name="T34" fmla="*/ 0 w 186"/>
                <a:gd name="T35" fmla="*/ 2147483647 h 424"/>
                <a:gd name="T36" fmla="*/ 2147483647 w 186"/>
                <a:gd name="T37" fmla="*/ 2147483647 h 424"/>
                <a:gd name="T38" fmla="*/ 2147483647 w 186"/>
                <a:gd name="T39" fmla="*/ 2147483647 h 424"/>
                <a:gd name="T40" fmla="*/ 2147483647 w 186"/>
                <a:gd name="T41" fmla="*/ 2147483647 h 424"/>
                <a:gd name="T42" fmla="*/ 2147483647 w 186"/>
                <a:gd name="T43" fmla="*/ 2147483647 h 424"/>
                <a:gd name="T44" fmla="*/ 2147483647 w 186"/>
                <a:gd name="T45" fmla="*/ 2147483647 h 424"/>
                <a:gd name="T46" fmla="*/ 2147483647 w 186"/>
                <a:gd name="T47" fmla="*/ 2147483647 h 424"/>
                <a:gd name="T48" fmla="*/ 2147483647 w 186"/>
                <a:gd name="T49" fmla="*/ 2147483647 h 424"/>
                <a:gd name="T50" fmla="*/ 2147483647 w 186"/>
                <a:gd name="T51" fmla="*/ 2147483647 h 424"/>
                <a:gd name="T52" fmla="*/ 2147483647 w 186"/>
                <a:gd name="T53" fmla="*/ 2147483647 h 424"/>
                <a:gd name="T54" fmla="*/ 2147483647 w 186"/>
                <a:gd name="T55" fmla="*/ 2147483647 h 424"/>
                <a:gd name="T56" fmla="*/ 2147483647 w 186"/>
                <a:gd name="T57" fmla="*/ 2147483647 h 424"/>
                <a:gd name="T58" fmla="*/ 2147483647 w 186"/>
                <a:gd name="T59" fmla="*/ 2147483647 h 424"/>
                <a:gd name="T60" fmla="*/ 2147483647 w 186"/>
                <a:gd name="T61" fmla="*/ 2147483647 h 424"/>
                <a:gd name="T62" fmla="*/ 2147483647 w 186"/>
                <a:gd name="T63" fmla="*/ 2147483647 h 424"/>
                <a:gd name="T64" fmla="*/ 2147483647 w 186"/>
                <a:gd name="T65" fmla="*/ 2147483647 h 424"/>
                <a:gd name="T66" fmla="*/ 2147483647 w 186"/>
                <a:gd name="T67" fmla="*/ 2147483647 h 424"/>
                <a:gd name="T68" fmla="*/ 2147483647 w 186"/>
                <a:gd name="T69" fmla="*/ 2147483647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24">
                  <a:moveTo>
                    <a:pt x="126" y="424"/>
                  </a:moveTo>
                  <a:lnTo>
                    <a:pt x="184" y="424"/>
                  </a:lnTo>
                  <a:lnTo>
                    <a:pt x="184" y="278"/>
                  </a:lnTo>
                  <a:lnTo>
                    <a:pt x="184" y="264"/>
                  </a:lnTo>
                  <a:lnTo>
                    <a:pt x="182" y="250"/>
                  </a:lnTo>
                  <a:lnTo>
                    <a:pt x="178" y="240"/>
                  </a:lnTo>
                  <a:lnTo>
                    <a:pt x="172" y="232"/>
                  </a:lnTo>
                  <a:lnTo>
                    <a:pt x="164" y="224"/>
                  </a:lnTo>
                  <a:lnTo>
                    <a:pt x="156" y="220"/>
                  </a:lnTo>
                  <a:lnTo>
                    <a:pt x="144" y="216"/>
                  </a:lnTo>
                  <a:lnTo>
                    <a:pt x="130" y="212"/>
                  </a:lnTo>
                  <a:lnTo>
                    <a:pt x="146" y="206"/>
                  </a:lnTo>
                  <a:lnTo>
                    <a:pt x="160" y="198"/>
                  </a:lnTo>
                  <a:lnTo>
                    <a:pt x="170" y="190"/>
                  </a:lnTo>
                  <a:lnTo>
                    <a:pt x="176" y="180"/>
                  </a:lnTo>
                  <a:lnTo>
                    <a:pt x="182" y="168"/>
                  </a:lnTo>
                  <a:lnTo>
                    <a:pt x="184" y="152"/>
                  </a:lnTo>
                  <a:lnTo>
                    <a:pt x="186" y="136"/>
                  </a:lnTo>
                  <a:lnTo>
                    <a:pt x="186" y="116"/>
                  </a:lnTo>
                  <a:lnTo>
                    <a:pt x="186" y="84"/>
                  </a:lnTo>
                  <a:lnTo>
                    <a:pt x="184" y="58"/>
                  </a:lnTo>
                  <a:lnTo>
                    <a:pt x="178" y="38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6" y="16"/>
                  </a:lnTo>
                  <a:lnTo>
                    <a:pt x="160" y="12"/>
                  </a:lnTo>
                  <a:lnTo>
                    <a:pt x="152" y="8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60" y="424"/>
                  </a:lnTo>
                  <a:lnTo>
                    <a:pt x="60" y="240"/>
                  </a:lnTo>
                  <a:lnTo>
                    <a:pt x="80" y="240"/>
                  </a:lnTo>
                  <a:lnTo>
                    <a:pt x="92" y="240"/>
                  </a:lnTo>
                  <a:lnTo>
                    <a:pt x="102" y="242"/>
                  </a:lnTo>
                  <a:lnTo>
                    <a:pt x="110" y="244"/>
                  </a:lnTo>
                  <a:lnTo>
                    <a:pt x="116" y="250"/>
                  </a:lnTo>
                  <a:lnTo>
                    <a:pt x="120" y="256"/>
                  </a:lnTo>
                  <a:lnTo>
                    <a:pt x="124" y="264"/>
                  </a:lnTo>
                  <a:lnTo>
                    <a:pt x="124" y="276"/>
                  </a:lnTo>
                  <a:lnTo>
                    <a:pt x="126" y="290"/>
                  </a:lnTo>
                  <a:lnTo>
                    <a:pt x="126" y="424"/>
                  </a:lnTo>
                  <a:close/>
                  <a:moveTo>
                    <a:pt x="74" y="190"/>
                  </a:moveTo>
                  <a:lnTo>
                    <a:pt x="60" y="190"/>
                  </a:lnTo>
                  <a:lnTo>
                    <a:pt x="60" y="50"/>
                  </a:lnTo>
                  <a:lnTo>
                    <a:pt x="88" y="50"/>
                  </a:lnTo>
                  <a:lnTo>
                    <a:pt x="100" y="50"/>
                  </a:lnTo>
                  <a:lnTo>
                    <a:pt x="110" y="52"/>
                  </a:lnTo>
                  <a:lnTo>
                    <a:pt x="116" y="54"/>
                  </a:lnTo>
                  <a:lnTo>
                    <a:pt x="122" y="60"/>
                  </a:lnTo>
                  <a:lnTo>
                    <a:pt x="124" y="68"/>
                  </a:lnTo>
                  <a:lnTo>
                    <a:pt x="126" y="80"/>
                  </a:lnTo>
                  <a:lnTo>
                    <a:pt x="128" y="118"/>
                  </a:lnTo>
                  <a:lnTo>
                    <a:pt x="128" y="140"/>
                  </a:lnTo>
                  <a:lnTo>
                    <a:pt x="126" y="156"/>
                  </a:lnTo>
                  <a:lnTo>
                    <a:pt x="122" y="168"/>
                  </a:lnTo>
                  <a:lnTo>
                    <a:pt x="118" y="178"/>
                  </a:lnTo>
                  <a:lnTo>
                    <a:pt x="112" y="184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4" y="190"/>
                  </a:lnTo>
                  <a:close/>
                </a:path>
              </a:pathLst>
            </a:custGeom>
            <a:solidFill>
              <a:srgbClr val="898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noProof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8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ts val="2325"/>
        </a:lnSpc>
        <a:spcBef>
          <a:spcPct val="0"/>
        </a:spcBef>
        <a:buNone/>
        <a:defRPr sz="21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783" rtl="0" eaLnBrk="1" latinLnBrk="0" hangingPunct="1">
        <a:spcBef>
          <a:spcPts val="525"/>
        </a:spcBef>
        <a:spcAft>
          <a:spcPts val="525"/>
        </a:spcAft>
        <a:buClr>
          <a:schemeClr val="tx2"/>
        </a:buClr>
        <a:buSzPct val="11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03610" indent="-159544" algn="l" defTabSz="685783" rtl="0" eaLnBrk="1" latinLnBrk="0" hangingPunct="1">
        <a:spcBef>
          <a:spcPts val="0"/>
        </a:spcBef>
        <a:spcAft>
          <a:spcPts val="525"/>
        </a:spcAft>
        <a:buClr>
          <a:schemeClr val="tx2"/>
        </a:buClr>
        <a:buSzPct val="110000"/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04803" indent="-133347" algn="l" defTabSz="685783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SzPct val="110000"/>
        <a:buFont typeface="Arial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981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3566" userDrawn="1">
          <p15:clr>
            <a:srgbClr val="F26B43"/>
          </p15:clr>
        </p15:guide>
        <p15:guide id="7" pos="9656" userDrawn="1">
          <p15:clr>
            <a:srgbClr val="F26B43"/>
          </p15:clr>
        </p15:guide>
        <p15:guide id="8" pos="584" userDrawn="1">
          <p15:clr>
            <a:srgbClr val="F26B43"/>
          </p15:clr>
        </p15:guide>
        <p15:guide id="9" orient="horz" pos="370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4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1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1/12/22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E2298-F039-4479-90F3-BE114214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Pg.</a:t>
            </a:r>
            <a:fld id="{697EEA80-4864-8244-975C-B3367BB7ED1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03CFD-E62C-4690-BC9F-8A4E068FDDED}"/>
              </a:ext>
            </a:extLst>
          </p:cNvPr>
          <p:cNvSpPr txBox="1">
            <a:spLocks/>
          </p:cNvSpPr>
          <p:nvPr/>
        </p:nvSpPr>
        <p:spPr>
          <a:xfrm>
            <a:off x="478455" y="301575"/>
            <a:ext cx="9673805" cy="727245"/>
          </a:xfrm>
          <a:prstGeom prst="rect">
            <a:avLst/>
          </a:prstGeom>
        </p:spPr>
        <p:txBody>
          <a:bodyPr wrap="square" lIns="0" tIns="0" rIns="90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Assessment of </a:t>
            </a:r>
            <a:r>
              <a:rPr lang="en-GB" dirty="0" err="1"/>
              <a:t>Chahim</a:t>
            </a:r>
            <a:r>
              <a:rPr lang="en-GB" dirty="0"/>
              <a:t> Report: Two Positive Elements to Maintain </a:t>
            </a:r>
            <a:endParaRPr lang="LID409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42EDF1-5032-4854-96A1-041F588EE634}"/>
              </a:ext>
            </a:extLst>
          </p:cNvPr>
          <p:cNvGrpSpPr/>
          <p:nvPr/>
        </p:nvGrpSpPr>
        <p:grpSpPr>
          <a:xfrm>
            <a:off x="0" y="1230081"/>
            <a:ext cx="12192000" cy="727245"/>
            <a:chOff x="0" y="939906"/>
            <a:chExt cx="9091663" cy="7272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09D88F-822F-49C0-8A81-4EA912CBEAB2}"/>
                </a:ext>
              </a:extLst>
            </p:cNvPr>
            <p:cNvSpPr/>
            <p:nvPr/>
          </p:nvSpPr>
          <p:spPr>
            <a:xfrm>
              <a:off x="0" y="939906"/>
              <a:ext cx="9091663" cy="7272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40A058-2482-4CAB-8080-D2ED559105A3}"/>
                </a:ext>
              </a:extLst>
            </p:cNvPr>
            <p:cNvSpPr txBox="1"/>
            <p:nvPr/>
          </p:nvSpPr>
          <p:spPr>
            <a:xfrm>
              <a:off x="356787" y="1103474"/>
              <a:ext cx="87348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BE" dirty="0">
                  <a:solidFill>
                    <a:srgbClr val="5C8193"/>
                  </a:solidFill>
                  <a:latin typeface="Arial" panose="020B0604020202020204"/>
                </a:rPr>
                <a:t>Our </a:t>
              </a:r>
              <a:r>
                <a:rPr lang="fr-BE" dirty="0" err="1">
                  <a:solidFill>
                    <a:srgbClr val="5C8193"/>
                  </a:solidFill>
                  <a:latin typeface="Arial" panose="020B0604020202020204"/>
                </a:rPr>
                <a:t>reaction</a:t>
              </a:r>
              <a:r>
                <a:rPr lang="fr-BE" dirty="0">
                  <a:solidFill>
                    <a:srgbClr val="5C8193"/>
                  </a:solidFill>
                  <a:latin typeface="Arial" panose="020B0604020202020204"/>
                </a:rPr>
                <a:t> to the Rapporteur </a:t>
              </a:r>
              <a:r>
                <a:rPr lang="fr-BE" dirty="0" err="1">
                  <a:solidFill>
                    <a:srgbClr val="5C8193"/>
                  </a:solidFill>
                  <a:latin typeface="Arial" panose="020B0604020202020204"/>
                </a:rPr>
                <a:t>Chahim’s</a:t>
              </a:r>
              <a:r>
                <a:rPr lang="fr-BE" dirty="0">
                  <a:solidFill>
                    <a:srgbClr val="5C8193"/>
                  </a:solidFill>
                  <a:latin typeface="Arial" panose="020B0604020202020204"/>
                </a:rPr>
                <a:t> Report on CBAM </a:t>
              </a:r>
              <a:endParaRPr lang="fr-BE" sz="1600" dirty="0">
                <a:solidFill>
                  <a:srgbClr val="5C8193"/>
                </a:solidFill>
                <a:latin typeface="Arial" panose="020B0604020202020204"/>
              </a:endParaRPr>
            </a:p>
          </p:txBody>
        </p:sp>
      </p:grpSp>
      <p:pic>
        <p:nvPicPr>
          <p:cNvPr id="10" name="Picture 4" descr="Image result for european parliament symbol">
            <a:extLst>
              <a:ext uri="{FF2B5EF4-FFF2-40B4-BE49-F238E27FC236}">
                <a16:creationId xmlns:a16="http://schemas.microsoft.com/office/drawing/2014/main" id="{05CBBCA1-49C8-46EF-8FF3-B1CF400F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270816"/>
            <a:ext cx="1188720" cy="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80CD34-59AE-41A0-A910-D9275858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29194"/>
              </p:ext>
            </p:extLst>
          </p:nvPr>
        </p:nvGraphicFramePr>
        <p:xfrm>
          <a:off x="0" y="2182677"/>
          <a:ext cx="12191998" cy="166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595">
                  <a:extLst>
                    <a:ext uri="{9D8B030D-6E8A-4147-A177-3AD203B41FA5}">
                      <a16:colId xmlns:a16="http://schemas.microsoft.com/office/drawing/2014/main" val="481144568"/>
                    </a:ext>
                  </a:extLst>
                </a:gridCol>
                <a:gridCol w="2105245">
                  <a:extLst>
                    <a:ext uri="{9D8B030D-6E8A-4147-A177-3AD203B41FA5}">
                      <a16:colId xmlns:a16="http://schemas.microsoft.com/office/drawing/2014/main" val="375346171"/>
                    </a:ext>
                  </a:extLst>
                </a:gridCol>
                <a:gridCol w="8194158">
                  <a:extLst>
                    <a:ext uri="{9D8B030D-6E8A-4147-A177-3AD203B41FA5}">
                      <a16:colId xmlns:a16="http://schemas.microsoft.com/office/drawing/2014/main" val="3216349140"/>
                    </a:ext>
                  </a:extLst>
                </a:gridCol>
              </a:tblGrid>
              <a:tr h="623585"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Issue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Chahim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Our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like to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 the final EP position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61135"/>
                  </a:ext>
                </a:extLst>
              </a:tr>
              <a:tr h="103906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B5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CBAM authority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Proposes on EU central CBAM authority </a:t>
                      </a:r>
                      <a:endParaRPr kumimoji="0" lang="en-GB" sz="1800" b="0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Need EU authority to</a:t>
                      </a: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decrease the risk of “forum shopping”.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8447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84E83F-2AAA-4EF0-B424-4946AC46E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80455"/>
              </p:ext>
            </p:extLst>
          </p:nvPr>
        </p:nvGraphicFramePr>
        <p:xfrm>
          <a:off x="2" y="3831640"/>
          <a:ext cx="12191998" cy="2491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595">
                  <a:extLst>
                    <a:ext uri="{9D8B030D-6E8A-4147-A177-3AD203B41FA5}">
                      <a16:colId xmlns:a16="http://schemas.microsoft.com/office/drawing/2014/main" val="1083189787"/>
                    </a:ext>
                  </a:extLst>
                </a:gridCol>
                <a:gridCol w="2105245">
                  <a:extLst>
                    <a:ext uri="{9D8B030D-6E8A-4147-A177-3AD203B41FA5}">
                      <a16:colId xmlns:a16="http://schemas.microsoft.com/office/drawing/2014/main" val="3774071447"/>
                    </a:ext>
                  </a:extLst>
                </a:gridCol>
                <a:gridCol w="8194158">
                  <a:extLst>
                    <a:ext uri="{9D8B030D-6E8A-4147-A177-3AD203B41FA5}">
                      <a16:colId xmlns:a16="http://schemas.microsoft.com/office/drawing/2014/main" val="641563236"/>
                    </a:ext>
                  </a:extLst>
                </a:gridCol>
              </a:tblGrid>
              <a:tr h="2491930">
                <a:tc>
                  <a:txBody>
                    <a:bodyPr/>
                    <a:lstStyle/>
                    <a:p>
                      <a:pPr marL="266700" indent="-266700" algn="l">
                        <a:buFont typeface="+mj-lt"/>
                        <a:buAutoNum type="arabicPeriod" startAt="2"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Crediting of importer’s climate policy   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Need to look at “explicit’ carbon price 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Positive that looks at the explicit carbon price. Reduces likelihood of circumvention. “Climate commitments” are not enough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 addition, not just at the carbon price in an exporting country but the carbon costs and what the industry </a:t>
                      </a:r>
                      <a:r>
                        <a:rPr lang="en-US" sz="1800" u="sng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actually</a:t>
                      </a:r>
                      <a:r>
                        <a:rPr lang="en-US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pays in terms of carbon costs.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9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9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E2298-F039-4479-90F3-BE114214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Pg.</a:t>
            </a:r>
            <a:fld id="{697EEA80-4864-8244-975C-B3367BB7ED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03CFD-E62C-4690-BC9F-8A4E068FDDED}"/>
              </a:ext>
            </a:extLst>
          </p:cNvPr>
          <p:cNvSpPr txBox="1">
            <a:spLocks/>
          </p:cNvSpPr>
          <p:nvPr/>
        </p:nvSpPr>
        <p:spPr>
          <a:xfrm>
            <a:off x="518160" y="303879"/>
            <a:ext cx="9978390" cy="727245"/>
          </a:xfrm>
          <a:prstGeom prst="rect">
            <a:avLst/>
          </a:prstGeom>
        </p:spPr>
        <p:txBody>
          <a:bodyPr wrap="square" lIns="0" tIns="0" rIns="90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Assessment of </a:t>
            </a:r>
            <a:r>
              <a:rPr lang="en-GB" dirty="0" err="1"/>
              <a:t>Chahim</a:t>
            </a:r>
            <a:r>
              <a:rPr lang="en-GB" dirty="0"/>
              <a:t> Report: Five Areas to Improve </a:t>
            </a:r>
            <a:endParaRPr lang="LID4096" dirty="0"/>
          </a:p>
        </p:txBody>
      </p:sp>
      <p:pic>
        <p:nvPicPr>
          <p:cNvPr id="10" name="Picture 4" descr="Image result for european parliament symbol">
            <a:extLst>
              <a:ext uri="{FF2B5EF4-FFF2-40B4-BE49-F238E27FC236}">
                <a16:creationId xmlns:a16="http://schemas.microsoft.com/office/drawing/2014/main" id="{05CBBCA1-49C8-46EF-8FF3-B1CF400F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710" y="109096"/>
            <a:ext cx="1188720" cy="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80CD34-59AE-41A0-A910-D9275858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58514"/>
              </p:ext>
            </p:extLst>
          </p:nvPr>
        </p:nvGraphicFramePr>
        <p:xfrm>
          <a:off x="1" y="754284"/>
          <a:ext cx="12203429" cy="3859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206">
                  <a:extLst>
                    <a:ext uri="{9D8B030D-6E8A-4147-A177-3AD203B41FA5}">
                      <a16:colId xmlns:a16="http://schemas.microsoft.com/office/drawing/2014/main" val="481144568"/>
                    </a:ext>
                  </a:extLst>
                </a:gridCol>
                <a:gridCol w="2207172">
                  <a:extLst>
                    <a:ext uri="{9D8B030D-6E8A-4147-A177-3AD203B41FA5}">
                      <a16:colId xmlns:a16="http://schemas.microsoft.com/office/drawing/2014/main" val="375346171"/>
                    </a:ext>
                  </a:extLst>
                </a:gridCol>
                <a:gridCol w="8262051">
                  <a:extLst>
                    <a:ext uri="{9D8B030D-6E8A-4147-A177-3AD203B41FA5}">
                      <a16:colId xmlns:a16="http://schemas.microsoft.com/office/drawing/2014/main" val="3216349140"/>
                    </a:ext>
                  </a:extLst>
                </a:gridCol>
              </a:tblGrid>
              <a:tr h="771452"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Issue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Chahim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Report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Our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like to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 the EP final position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61135"/>
                  </a:ext>
                </a:extLst>
              </a:tr>
              <a:tr h="3088305"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B5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Inclusion  of indirect emissions 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Include Indirect emissions in CBAM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Methodology for the COM to calculate indirect emissions (Delegated act)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CBAM replacing compensation for indirect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Individual assessments will penalize EU low carbon </a:t>
                      </a:r>
                      <a:r>
                        <a:rPr lang="en-US" sz="1600" b="1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aluminium</a:t>
                      </a:r>
                      <a:r>
                        <a:rPr lang="en-US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over low-carbon imports. 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For example, under this proposed methodology a Norwegian hydropower smelter could end up paying indirect CO2 costs of 600+ euros a </a:t>
                      </a:r>
                      <a:r>
                        <a:rPr lang="en-US" sz="1600" b="1" kern="120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tonne</a:t>
                      </a: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while a Chinese hydropower based plant with an individual assessment would pay 0 euros!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Since we can’t cover indirect carbon costs accurately, Scope 2 emissions should be excluded until at least 2030. With the decarbonization of the power, the delta between indirect emissions and indirect costs will be less an issue post 2030.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8447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E319BE4-E68C-4A7B-8C48-5B4913A00073}"/>
              </a:ext>
            </a:extLst>
          </p:cNvPr>
          <p:cNvGrpSpPr/>
          <p:nvPr/>
        </p:nvGrpSpPr>
        <p:grpSpPr>
          <a:xfrm>
            <a:off x="59774" y="4614041"/>
            <a:ext cx="12187929" cy="1824643"/>
            <a:chOff x="59774" y="4614041"/>
            <a:chExt cx="12187929" cy="18246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06A991-3987-4216-B23F-76F57970585E}"/>
                </a:ext>
              </a:extLst>
            </p:cNvPr>
            <p:cNvSpPr txBox="1"/>
            <p:nvPr/>
          </p:nvSpPr>
          <p:spPr>
            <a:xfrm>
              <a:off x="1130911" y="4684358"/>
              <a:ext cx="1111679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kumimoji="0" lang="en-US" sz="1800" b="1" i="0" u="sng" strike="noStrike" kern="1200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Important clarification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Amendment 3 says that </a:t>
              </a:r>
              <a:r>
                <a:rPr kumimoji="0" lang="en-US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indirects</a:t>
              </a: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compensation “weakens the price signal to decarbonize” 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This is not accurate. </a:t>
              </a:r>
              <a:r>
                <a:rPr kumimoji="0" lang="en-US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Indirects</a:t>
              </a: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compensation has no negative impact on the efficiency of the EU ETS. Power producers face the direct emission costs, therefore, the ETS will </a:t>
              </a:r>
              <a:r>
                <a:rPr kumimoji="0" lang="en-US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incentivise</a:t>
              </a: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further </a:t>
              </a:r>
              <a:r>
                <a:rPr kumimoji="0" lang="en-US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decarbonisation</a:t>
              </a: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of the power sector, independent of any indirect compensation to the energy intensive industry. Even when we consume renewable electricity, we still face high indirect carbon costs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EA07D8-AFE6-4CB3-B367-AC33A7750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008CC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1200" y1="18450" x2="31200" y2="18450"/>
                          <a14:foregroundMark x1="34050" y1="17500" x2="24400" y2="23800"/>
                          <a14:foregroundMark x1="24400" y1="23800" x2="17100" y2="34500"/>
                          <a14:foregroundMark x1="17100" y1="34500" x2="15150" y2="42650"/>
                          <a14:foregroundMark x1="15150" y1="42650" x2="14850" y2="59950"/>
                          <a14:foregroundMark x1="14850" y1="59950" x2="22350" y2="68800"/>
                          <a14:foregroundMark x1="22350" y1="68800" x2="23750" y2="72350"/>
                          <a14:foregroundMark x1="16350" y1="71850" x2="14650" y2="53600"/>
                          <a14:foregroundMark x1="14650" y1="53600" x2="18400" y2="35650"/>
                          <a14:foregroundMark x1="18400" y1="35650" x2="29850" y2="20000"/>
                          <a14:foregroundMark x1="29850" y1="20000" x2="59350" y2="12000"/>
                          <a14:foregroundMark x1="59350" y1="12000" x2="82300" y2="28300"/>
                          <a14:foregroundMark x1="82300" y1="28300" x2="87500" y2="55550"/>
                          <a14:foregroundMark x1="87500" y1="55550" x2="81600" y2="70000"/>
                          <a14:foregroundMark x1="81600" y1="70000" x2="72200" y2="81250"/>
                          <a14:foregroundMark x1="72200" y1="81250" x2="43700" y2="87650"/>
                          <a14:foregroundMark x1="43700" y1="87650" x2="31900" y2="83400"/>
                          <a14:foregroundMark x1="31900" y1="83400" x2="19700" y2="73600"/>
                          <a14:foregroundMark x1="19700" y1="73600" x2="14500" y2="63200"/>
                          <a14:foregroundMark x1="14500" y1="63200" x2="11550" y2="36600"/>
                          <a14:foregroundMark x1="11550" y1="36600" x2="27150" y2="17050"/>
                          <a14:foregroundMark x1="27150" y1="17050" x2="42000" y2="12000"/>
                          <a14:foregroundMark x1="42000" y1="12000" x2="54450" y2="11300"/>
                          <a14:foregroundMark x1="54450" y1="11300" x2="59700" y2="11750"/>
                          <a14:foregroundMark x1="53950" y1="28750" x2="53450" y2="45650"/>
                          <a14:foregroundMark x1="53450" y1="45650" x2="50000" y2="32350"/>
                          <a14:foregroundMark x1="50000" y1="32350" x2="53450" y2="29450"/>
                          <a14:foregroundMark x1="53450" y1="29450" x2="46500" y2="39800"/>
                          <a14:foregroundMark x1="46500" y1="39800" x2="49500" y2="52850"/>
                          <a14:foregroundMark x1="49500" y1="52850" x2="54900" y2="39250"/>
                          <a14:foregroundMark x1="54900" y1="39250" x2="53250" y2="29700"/>
                          <a14:foregroundMark x1="53250" y1="29700" x2="44850" y2="35450"/>
                          <a14:foregroundMark x1="44850" y1="35450" x2="47500" y2="24850"/>
                          <a14:foregroundMark x1="47500" y1="24850" x2="55650" y2="29000"/>
                          <a14:foregroundMark x1="50350" y1="69000" x2="48450" y2="67550"/>
                          <a14:foregroundMark x1="48450" y1="67550" x2="48900" y2="70650"/>
                          <a14:foregroundMark x1="45800" y1="70650" x2="52050" y2="65400"/>
                          <a14:foregroundMark x1="52050" y1="65400" x2="53700" y2="72550"/>
                          <a14:backgroundMark x1="35500" y1="34500" x2="31700" y2="66100"/>
                          <a14:backgroundMark x1="31700" y1="66100" x2="31900" y2="661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774" y="4614041"/>
              <a:ext cx="1053662" cy="1053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88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E2298-F039-4479-90F3-BE114214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03CFD-E62C-4690-BC9F-8A4E068FDDED}"/>
              </a:ext>
            </a:extLst>
          </p:cNvPr>
          <p:cNvSpPr txBox="1">
            <a:spLocks/>
          </p:cNvSpPr>
          <p:nvPr/>
        </p:nvSpPr>
        <p:spPr>
          <a:xfrm>
            <a:off x="518160" y="303879"/>
            <a:ext cx="9978390" cy="727245"/>
          </a:xfrm>
          <a:prstGeom prst="rect">
            <a:avLst/>
          </a:prstGeom>
        </p:spPr>
        <p:txBody>
          <a:bodyPr wrap="square" lIns="0" tIns="0" rIns="90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Assessment of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Chahim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R</a:t>
            </a:r>
            <a:r>
              <a:rPr lang="en-GB" dirty="0" err="1">
                <a:solidFill>
                  <a:srgbClr val="5C8193"/>
                </a:solidFill>
                <a:latin typeface="Arial" panose="020B0604020202020204"/>
              </a:rPr>
              <a:t>eport</a:t>
            </a:r>
            <a:r>
              <a:rPr lang="en-GB" dirty="0">
                <a:solidFill>
                  <a:srgbClr val="5C8193"/>
                </a:solidFill>
                <a:latin typeface="Arial" panose="020B0604020202020204"/>
              </a:rPr>
              <a:t>: Five Areas to Improve </a:t>
            </a:r>
            <a:endParaRPr lang="LID4096" dirty="0">
              <a:solidFill>
                <a:srgbClr val="5C8193"/>
              </a:solidFill>
              <a:latin typeface="Arial" panose="020B0604020202020204"/>
            </a:endParaRPr>
          </a:p>
        </p:txBody>
      </p:sp>
      <p:pic>
        <p:nvPicPr>
          <p:cNvPr id="10" name="Picture 4" descr="Image result for european parliament symbol">
            <a:extLst>
              <a:ext uri="{FF2B5EF4-FFF2-40B4-BE49-F238E27FC236}">
                <a16:creationId xmlns:a16="http://schemas.microsoft.com/office/drawing/2014/main" id="{05CBBCA1-49C8-46EF-8FF3-B1CF400F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278" y="55172"/>
            <a:ext cx="1188720" cy="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80CD34-59AE-41A0-A910-D9275858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99761"/>
              </p:ext>
            </p:extLst>
          </p:nvPr>
        </p:nvGraphicFramePr>
        <p:xfrm>
          <a:off x="3" y="791780"/>
          <a:ext cx="12191998" cy="207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710">
                  <a:extLst>
                    <a:ext uri="{9D8B030D-6E8A-4147-A177-3AD203B41FA5}">
                      <a16:colId xmlns:a16="http://schemas.microsoft.com/office/drawing/2014/main" val="481144568"/>
                    </a:ext>
                  </a:extLst>
                </a:gridCol>
                <a:gridCol w="2207173">
                  <a:extLst>
                    <a:ext uri="{9D8B030D-6E8A-4147-A177-3AD203B41FA5}">
                      <a16:colId xmlns:a16="http://schemas.microsoft.com/office/drawing/2014/main" val="375346171"/>
                    </a:ext>
                  </a:extLst>
                </a:gridCol>
                <a:gridCol w="8755115">
                  <a:extLst>
                    <a:ext uri="{9D8B030D-6E8A-4147-A177-3AD203B41FA5}">
                      <a16:colId xmlns:a16="http://schemas.microsoft.com/office/drawing/2014/main" val="3216349140"/>
                    </a:ext>
                  </a:extLst>
                </a:gridCol>
              </a:tblGrid>
              <a:tr h="401641">
                <a:tc>
                  <a:txBody>
                    <a:bodyPr/>
                    <a:lstStyle/>
                    <a:p>
                      <a:pPr algn="ctr"/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Issue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Chahim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Report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Our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like to </a:t>
                      </a:r>
                      <a:r>
                        <a:rPr lang="fr-BE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fr-B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 the EP final position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61135"/>
                  </a:ext>
                </a:extLst>
              </a:tr>
              <a:tr h="1677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Export Solutions</a:t>
                      </a:r>
                      <a:endParaRPr lang="en-GB" sz="1700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Solutions not in.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Commission assess it by 2026 and may come with a proposal (WTO proof) </a:t>
                      </a:r>
                      <a:endParaRPr kumimoji="0" lang="en-GB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This doesn’t solve the (massive…) export issue we face with CBAM (Some sectors exports 50% outside of Europe!) 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Legal analysis indicates that if CBAM is embedded as a ‘regulatory instrument’’ in the ETS at the border – working both ways – it can be WTO compatible 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 phase-out of free allowances until found a solution on exports (Should be conditional)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8447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51F98F-101C-403C-9969-645EA915B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39821"/>
              </p:ext>
            </p:extLst>
          </p:nvPr>
        </p:nvGraphicFramePr>
        <p:xfrm>
          <a:off x="0" y="2871146"/>
          <a:ext cx="12191998" cy="104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710">
                  <a:extLst>
                    <a:ext uri="{9D8B030D-6E8A-4147-A177-3AD203B41FA5}">
                      <a16:colId xmlns:a16="http://schemas.microsoft.com/office/drawing/2014/main" val="1340227261"/>
                    </a:ext>
                  </a:extLst>
                </a:gridCol>
                <a:gridCol w="2207173">
                  <a:extLst>
                    <a:ext uri="{9D8B030D-6E8A-4147-A177-3AD203B41FA5}">
                      <a16:colId xmlns:a16="http://schemas.microsoft.com/office/drawing/2014/main" val="152416471"/>
                    </a:ext>
                  </a:extLst>
                </a:gridCol>
                <a:gridCol w="8755115">
                  <a:extLst>
                    <a:ext uri="{9D8B030D-6E8A-4147-A177-3AD203B41FA5}">
                      <a16:colId xmlns:a16="http://schemas.microsoft.com/office/drawing/2014/main" val="2970116765"/>
                    </a:ext>
                  </a:extLst>
                </a:gridCol>
              </a:tblGrid>
              <a:tr h="10446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B5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 Anti-circumvention</a:t>
                      </a:r>
                      <a:endParaRPr kumimoji="0" lang="en-GB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1B5B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Little changes vs. the COM proposal. </a:t>
                      </a:r>
                      <a:endParaRPr kumimoji="0" lang="en-GB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Art. 27 to be changed dramatically &amp; anti-circumvention measures to be greatly boosted with:  </a:t>
                      </a:r>
                    </a:p>
                    <a:p>
                      <a:pPr marL="536575" marR="0" lvl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 shuffling added as a circumvention practice </a:t>
                      </a:r>
                    </a:p>
                    <a:p>
                      <a:pPr marL="536575" marR="0" lvl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Costs absorption to be added as a circumvention practice </a:t>
                      </a:r>
                    </a:p>
                    <a:p>
                      <a:pPr marL="536575" marR="0" lvl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broader product scope down the value chain is needed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(Important CN codes missing)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7161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D90663-C9A4-41C4-9402-A3906E691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27088"/>
              </p:ext>
            </p:extLst>
          </p:nvPr>
        </p:nvGraphicFramePr>
        <p:xfrm>
          <a:off x="3" y="3915768"/>
          <a:ext cx="12191998" cy="128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710">
                  <a:extLst>
                    <a:ext uri="{9D8B030D-6E8A-4147-A177-3AD203B41FA5}">
                      <a16:colId xmlns:a16="http://schemas.microsoft.com/office/drawing/2014/main" val="972836298"/>
                    </a:ext>
                  </a:extLst>
                </a:gridCol>
                <a:gridCol w="2207173">
                  <a:extLst>
                    <a:ext uri="{9D8B030D-6E8A-4147-A177-3AD203B41FA5}">
                      <a16:colId xmlns:a16="http://schemas.microsoft.com/office/drawing/2014/main" val="392368705"/>
                    </a:ext>
                  </a:extLst>
                </a:gridCol>
                <a:gridCol w="8755115">
                  <a:extLst>
                    <a:ext uri="{9D8B030D-6E8A-4147-A177-3AD203B41FA5}">
                      <a16:colId xmlns:a16="http://schemas.microsoft.com/office/drawing/2014/main" val="3943774571"/>
                    </a:ext>
                  </a:extLst>
                </a:gridCol>
              </a:tblGrid>
              <a:tr h="1282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Free allowances Phase out </a:t>
                      </a:r>
                      <a:endParaRPr kumimoji="0" lang="en-GB" sz="17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much faster phase out with no free allowances given to CBAM sectors after 2029. </a:t>
                      </a:r>
                      <a:endParaRPr kumimoji="0" lang="en-BE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Imprudent as we don’t know if CBAM is effective as a carbon leakage tool. In addition,  we haven’t found a solution on exports.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testing period for CBAM before we begin with the phasedown and also, no phase-down until find a solution on exports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970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0F3554-66CA-424C-9727-517AF9E96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17820"/>
              </p:ext>
            </p:extLst>
          </p:nvPr>
        </p:nvGraphicFramePr>
        <p:xfrm>
          <a:off x="0" y="5196798"/>
          <a:ext cx="1219200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710">
                  <a:extLst>
                    <a:ext uri="{9D8B030D-6E8A-4147-A177-3AD203B41FA5}">
                      <a16:colId xmlns:a16="http://schemas.microsoft.com/office/drawing/2014/main" val="469013085"/>
                    </a:ext>
                  </a:extLst>
                </a:gridCol>
                <a:gridCol w="2207174">
                  <a:extLst>
                    <a:ext uri="{9D8B030D-6E8A-4147-A177-3AD203B41FA5}">
                      <a16:colId xmlns:a16="http://schemas.microsoft.com/office/drawing/2014/main" val="2437511067"/>
                    </a:ext>
                  </a:extLst>
                </a:gridCol>
                <a:gridCol w="8755117">
                  <a:extLst>
                    <a:ext uri="{9D8B030D-6E8A-4147-A177-3AD203B41FA5}">
                      <a16:colId xmlns:a16="http://schemas.microsoft.com/office/drawing/2014/main" val="216854601"/>
                    </a:ext>
                  </a:extLst>
                </a:gridCol>
              </a:tblGrid>
              <a:tr h="159910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kumimoji="0" lang="en-GB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Transition Period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Proposing to shorten the transition period to one year, ending on 31st December 2024.</a:t>
                      </a:r>
                      <a:endParaRPr kumimoji="0" lang="en-GB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Far too short a period to gather the necessary data.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Instead, we should have </a:t>
                      </a:r>
                      <a:r>
                        <a:rPr lang="en-GB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 transition period up to 2026, then a testing period and finally a review clause where we can decide to begin with full implementation of CBAM in 2030 if…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GB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Have the necessary data &amp; downstream impacts assessed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GB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Tested that it is effective as a carbon leakage measure </a:t>
                      </a:r>
                    </a:p>
                    <a:p>
                      <a:pPr marL="800100" lvl="1" indent="-342900" algn="l">
                        <a:buAutoNum type="arabicPeriod"/>
                      </a:pPr>
                      <a:r>
                        <a:rPr lang="en-GB" sz="15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Found a solution on exports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15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058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0.xml><?xml version="1.0" encoding="utf-8"?>
<a:theme xmlns:a="http://schemas.openxmlformats.org/drawingml/2006/main" name="7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1.xml><?xml version="1.0" encoding="utf-8"?>
<a:theme xmlns:a="http://schemas.openxmlformats.org/drawingml/2006/main" name="8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2.xml><?xml version="1.0" encoding="utf-8"?>
<a:theme xmlns:a="http://schemas.openxmlformats.org/drawingml/2006/main" name="9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3.xml><?xml version="1.0" encoding="utf-8"?>
<a:theme xmlns:a="http://schemas.openxmlformats.org/drawingml/2006/main" name="10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4.xml><?xml version="1.0" encoding="utf-8"?>
<a:theme xmlns:a="http://schemas.openxmlformats.org/drawingml/2006/main" name="1_Hydro Theme">
  <a:themeElements>
    <a:clrScheme name="Hydro 2018">
      <a:dk1>
        <a:srgbClr val="000000"/>
      </a:dk1>
      <a:lt1>
        <a:srgbClr val="FFFFFF"/>
      </a:lt1>
      <a:dk2>
        <a:srgbClr val="444D55"/>
      </a:dk2>
      <a:lt2>
        <a:srgbClr val="8C8C8C"/>
      </a:lt2>
      <a:accent1>
        <a:srgbClr val="444D55"/>
      </a:accent1>
      <a:accent2>
        <a:srgbClr val="768692"/>
      </a:accent2>
      <a:accent3>
        <a:srgbClr val="43807A"/>
      </a:accent3>
      <a:accent4>
        <a:srgbClr val="C5B9AC"/>
      </a:accent4>
      <a:accent5>
        <a:srgbClr val="4A3041"/>
      </a:accent5>
      <a:accent6>
        <a:srgbClr val="B95946"/>
      </a:accent6>
      <a:hlink>
        <a:srgbClr val="768692"/>
      </a:hlink>
      <a:folHlink>
        <a:srgbClr val="444D55"/>
      </a:folHlink>
    </a:clrScheme>
    <a:fontScheme name="Hydro 2018">
      <a:majorFont>
        <a:latin typeface="Ivar Display Hyd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dro 2018 template with content" id="{8401F904-BEAA-4602-B952-65968AFACB1A}" vid="{9E3A65F9-A881-4301-8A5F-CB2996BDE7CB}"/>
    </a:ext>
  </a:extLst>
</a:theme>
</file>

<file path=ppt/theme/theme15.xml><?xml version="1.0" encoding="utf-8"?>
<a:theme xmlns:a="http://schemas.openxmlformats.org/drawingml/2006/main" name="1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6.xml><?xml version="1.0" encoding="utf-8"?>
<a:theme xmlns:a="http://schemas.openxmlformats.org/drawingml/2006/main" name="14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7.xml><?xml version="1.0" encoding="utf-8"?>
<a:theme xmlns:a="http://schemas.openxmlformats.org/drawingml/2006/main" name="1_4 EM Final Pages">
  <a:themeElements>
    <a:clrScheme name="Custom 3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FFFFFF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2A405F22-39E6-9A45-9510-2EE70568E429}"/>
    </a:ext>
  </a:extLst>
</a:theme>
</file>

<file path=ppt/theme/theme18.xml><?xml version="1.0" encoding="utf-8"?>
<a:theme xmlns:a="http://schemas.openxmlformats.org/drawingml/2006/main" name="3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9.xml><?xml version="1.0" encoding="utf-8"?>
<a:theme xmlns:a="http://schemas.openxmlformats.org/drawingml/2006/main" name="5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.xml><?xml version="1.0" encoding="utf-8"?>
<a:theme xmlns:a="http://schemas.openxmlformats.org/drawingml/2006/main" name="1 EM Cov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0EE32D23-DB8C-3948-A790-06AABB49F4C6}"/>
    </a:ext>
  </a:extLst>
</a:theme>
</file>

<file path=ppt/theme/theme20.xml><?xml version="1.0" encoding="utf-8"?>
<a:theme xmlns:a="http://schemas.openxmlformats.org/drawingml/2006/main" name="15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1.xml><?xml version="1.0" encoding="utf-8"?>
<a:theme xmlns:a="http://schemas.openxmlformats.org/drawingml/2006/main" name="1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22.xml><?xml version="1.0" encoding="utf-8"?>
<a:theme xmlns:a="http://schemas.openxmlformats.org/drawingml/2006/main" name="2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23.xml><?xml version="1.0" encoding="utf-8"?>
<a:theme xmlns:a="http://schemas.openxmlformats.org/drawingml/2006/main" name="18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4.xml><?xml version="1.0" encoding="utf-8"?>
<a:theme xmlns:a="http://schemas.openxmlformats.org/drawingml/2006/main" name="2_Hydro Theme">
  <a:themeElements>
    <a:clrScheme name="Hydro 2018">
      <a:dk1>
        <a:srgbClr val="000000"/>
      </a:dk1>
      <a:lt1>
        <a:srgbClr val="FFFFFF"/>
      </a:lt1>
      <a:dk2>
        <a:srgbClr val="444D55"/>
      </a:dk2>
      <a:lt2>
        <a:srgbClr val="8C8C8C"/>
      </a:lt2>
      <a:accent1>
        <a:srgbClr val="444D55"/>
      </a:accent1>
      <a:accent2>
        <a:srgbClr val="768692"/>
      </a:accent2>
      <a:accent3>
        <a:srgbClr val="43807A"/>
      </a:accent3>
      <a:accent4>
        <a:srgbClr val="C5B9AC"/>
      </a:accent4>
      <a:accent5>
        <a:srgbClr val="4A3041"/>
      </a:accent5>
      <a:accent6>
        <a:srgbClr val="B95946"/>
      </a:accent6>
      <a:hlink>
        <a:srgbClr val="768692"/>
      </a:hlink>
      <a:folHlink>
        <a:srgbClr val="444D55"/>
      </a:folHlink>
    </a:clrScheme>
    <a:fontScheme name="Hydro 2018">
      <a:majorFont>
        <a:latin typeface="Ivar Display Hyd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dro 2018 template with content" id="{8401F904-BEAA-4602-B952-65968AFACB1A}" vid="{9E3A65F9-A881-4301-8A5F-CB2996BDE7CB}"/>
    </a:ext>
  </a:extLst>
</a:theme>
</file>

<file path=ppt/theme/theme25.xml><?xml version="1.0" encoding="utf-8"?>
<a:theme xmlns:a="http://schemas.openxmlformats.org/drawingml/2006/main" name="21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6.xml><?xml version="1.0" encoding="utf-8"?>
<a:theme xmlns:a="http://schemas.openxmlformats.org/drawingml/2006/main" name="2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7.xml><?xml version="1.0" encoding="utf-8"?>
<a:theme xmlns:a="http://schemas.openxmlformats.org/drawingml/2006/main" name="23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28.xml><?xml version="1.0" encoding="utf-8"?>
<a:theme xmlns:a="http://schemas.openxmlformats.org/drawingml/2006/main" name="3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29.xml><?xml version="1.0" encoding="utf-8"?>
<a:theme xmlns:a="http://schemas.openxmlformats.org/drawingml/2006/main" name="3_Mytilineos Template">
  <a:themeElements>
    <a:clrScheme name="Current">
      <a:dk1>
        <a:srgbClr val="000000"/>
      </a:dk1>
      <a:lt1>
        <a:srgbClr val="FFFFFF"/>
      </a:lt1>
      <a:dk2>
        <a:srgbClr val="0E4367"/>
      </a:dk2>
      <a:lt2>
        <a:srgbClr val="FFFFFF"/>
      </a:lt2>
      <a:accent1>
        <a:srgbClr val="D7DBDF"/>
      </a:accent1>
      <a:accent2>
        <a:srgbClr val="9DA7B1"/>
      </a:accent2>
      <a:accent3>
        <a:srgbClr val="156297"/>
      </a:accent3>
      <a:accent4>
        <a:srgbClr val="0E4367"/>
      </a:accent4>
      <a:accent5>
        <a:srgbClr val="4F5963"/>
      </a:accent5>
      <a:accent6>
        <a:srgbClr val="808080"/>
      </a:accent6>
      <a:hlink>
        <a:srgbClr val="156297"/>
      </a:hlink>
      <a:folHlink>
        <a:srgbClr val="0E43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>
            <a:lumMod val="60000"/>
            <a:lumOff val="40000"/>
          </a:schemeClr>
        </a:solidFill>
        <a:ln w="19050" algn="ctr">
          <a:solidFill>
            <a:schemeClr val="bg1"/>
          </a:solidFill>
          <a:round/>
          <a:headEnd/>
          <a:tailEnd/>
        </a:ln>
        <a:effectLst/>
      </a:spPr>
      <a:bodyPr wrap="none" lIns="0" tIns="0" rIns="0" bIns="0" anchor="ctr"/>
      <a:lstStyle>
        <a:defPPr algn="ctr" defTabSz="838200">
          <a:defRPr sz="2000" dirty="0">
            <a:solidFill>
              <a:srgbClr val="FFFFFF"/>
            </a:solidFill>
          </a:defRPr>
        </a:defPPr>
      </a:lst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E4367"/>
        </a:dk2>
        <a:lt2>
          <a:srgbClr val="FFFFFF"/>
        </a:lt2>
        <a:accent1>
          <a:srgbClr val="D7DBDF"/>
        </a:accent1>
        <a:accent2>
          <a:srgbClr val="9DA7B1"/>
        </a:accent2>
        <a:accent3>
          <a:srgbClr val="156297"/>
        </a:accent3>
        <a:accent4>
          <a:srgbClr val="0E4367"/>
        </a:accent4>
        <a:accent5>
          <a:srgbClr val="4F5963"/>
        </a:accent5>
        <a:accent6>
          <a:srgbClr val="808080"/>
        </a:accent6>
        <a:hlink>
          <a:srgbClr val="156297"/>
        </a:hlink>
        <a:folHlink>
          <a:srgbClr val="0E43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tilineos Template.potx" id="{6AD99F2E-79A4-4944-826B-11FBE989AF36}" vid="{4DA398F9-6DDC-4438-976B-4E3D4A4AC251}"/>
    </a:ext>
  </a:extLst>
</a:theme>
</file>

<file path=ppt/theme/theme3.xml><?xml version="1.0" encoding="utf-8"?>
<a:theme xmlns:a="http://schemas.openxmlformats.org/drawingml/2006/main" name="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30.xml><?xml version="1.0" encoding="utf-8"?>
<a:theme xmlns:a="http://schemas.openxmlformats.org/drawingml/2006/main" name="Nyrstar Online Image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EM Final Pages">
  <a:themeElements>
    <a:clrScheme name="Custom 3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FFFFFF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2A405F22-39E6-9A45-9510-2EE70568E429}"/>
    </a:ext>
  </a:extLst>
</a:theme>
</file>

<file path=ppt/theme/theme5.xml><?xml version="1.0" encoding="utf-8"?>
<a:theme xmlns:a="http://schemas.openxmlformats.org/drawingml/2006/main" name="1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6.xml><?xml version="1.0" encoding="utf-8"?>
<a:theme xmlns:a="http://schemas.openxmlformats.org/drawingml/2006/main" name="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7.xml><?xml version="1.0" encoding="utf-8"?>
<a:theme xmlns:a="http://schemas.openxmlformats.org/drawingml/2006/main" name="Hydro theme">
  <a:themeElements>
    <a:clrScheme name="Custom 3">
      <a:dk1>
        <a:srgbClr val="000000"/>
      </a:dk1>
      <a:lt1>
        <a:sysClr val="window" lastClr="FFFFFF"/>
      </a:lt1>
      <a:dk2>
        <a:srgbClr val="999999"/>
      </a:dk2>
      <a:lt2>
        <a:srgbClr val="FFFFFF"/>
      </a:lt2>
      <a:accent1>
        <a:srgbClr val="99CC00"/>
      </a:accent1>
      <a:accent2>
        <a:srgbClr val="0099CC"/>
      </a:accent2>
      <a:accent3>
        <a:srgbClr val="660099"/>
      </a:accent3>
      <a:accent4>
        <a:srgbClr val="CC0000"/>
      </a:accent4>
      <a:accent5>
        <a:srgbClr val="FF6600"/>
      </a:accent5>
      <a:accent6>
        <a:srgbClr val="999966"/>
      </a:accent6>
      <a:hlink>
        <a:srgbClr val="0099CC"/>
      </a:hlink>
      <a:folHlink>
        <a:srgbClr val="000000"/>
      </a:folHlink>
    </a:clrScheme>
    <a:fontScheme name="Hyd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20000"/>
            <a:lumOff val="80000"/>
          </a:schemeClr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wrap="none" rtlCol="0" anchor="ctr"/>
      <a:lstStyle>
        <a:defPPr algn="ctr">
          <a:defRPr sz="1600" dirty="0">
            <a:latin typeface="Helvetica"/>
            <a:ea typeface="ＭＳ Ｐゴシック" charset="0"/>
            <a:cs typeface="Helvetica"/>
          </a:defRPr>
        </a:defPPr>
      </a:lstStyle>
    </a:spDef>
    <a:lnDef>
      <a:spPr>
        <a:ln w="3175">
          <a:solidFill>
            <a:schemeClr val="tx2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defTabSz="914377">
          <a:spcBef>
            <a:spcPts val="700"/>
          </a:spcBef>
          <a:spcAft>
            <a:spcPts val="700"/>
          </a:spcAft>
          <a:buClr>
            <a:schemeClr val="tx2"/>
          </a:buClr>
          <a:buSzPct val="110000"/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Hydro widescreen template 2016 v4.pptx [Read-Only]" id="{AAFAEACA-0146-4FDC-9E8D-77D579B4D19B}" vid="{58007D98-D01E-4643-9E73-80D2155451CB}"/>
    </a:ext>
  </a:extLst>
</a:theme>
</file>

<file path=ppt/theme/theme8.xml><?xml version="1.0" encoding="utf-8"?>
<a:theme xmlns:a="http://schemas.openxmlformats.org/drawingml/2006/main" name="4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9.xml><?xml version="1.0" encoding="utf-8"?>
<a:theme xmlns:a="http://schemas.openxmlformats.org/drawingml/2006/main" name="6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A4970F5-2329-4FDA-B1EC-43FA8751B8A8}" vid="{B879C290-426B-4F9B-9EFE-7B01073121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 Template V4</Template>
  <TotalTime>1928</TotalTime>
  <Words>699</Words>
  <Application>Microsoft Macintosh PowerPoint</Application>
  <PresentationFormat>Widescreen</PresentationFormat>
  <Paragraphs>57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39" baseType="lpstr">
      <vt:lpstr>.AppleSystemUIFont</vt:lpstr>
      <vt:lpstr>Arial</vt:lpstr>
      <vt:lpstr>Calibri</vt:lpstr>
      <vt:lpstr>Helvetica</vt:lpstr>
      <vt:lpstr>Ivar Display Hydro</vt:lpstr>
      <vt:lpstr>2 EM Standard Pages</vt:lpstr>
      <vt:lpstr>1 EM Cover Pages</vt:lpstr>
      <vt:lpstr>3 EM Chapter Pages</vt:lpstr>
      <vt:lpstr>4 EM Final Pages</vt:lpstr>
      <vt:lpstr>1_2 EM Standard Pages</vt:lpstr>
      <vt:lpstr>2_2 EM Standard Pages</vt:lpstr>
      <vt:lpstr>Hydro theme</vt:lpstr>
      <vt:lpstr>4_2 EM Standard Pages</vt:lpstr>
      <vt:lpstr>6_2 EM Standard Pages</vt:lpstr>
      <vt:lpstr>7_2 EM Standard Pages</vt:lpstr>
      <vt:lpstr>8_2 EM Standard Pages</vt:lpstr>
      <vt:lpstr>9_2 EM Standard Pages</vt:lpstr>
      <vt:lpstr>10_2 EM Standard Pages</vt:lpstr>
      <vt:lpstr>1_Hydro Theme</vt:lpstr>
      <vt:lpstr>12_2 EM Standard Pages</vt:lpstr>
      <vt:lpstr>14_2 EM Standard Pages</vt:lpstr>
      <vt:lpstr>1_4 EM Final Pages</vt:lpstr>
      <vt:lpstr>3_2 EM Standard Pages</vt:lpstr>
      <vt:lpstr>5_2 EM Standard Pages</vt:lpstr>
      <vt:lpstr>15_2 EM Standard Pages</vt:lpstr>
      <vt:lpstr>1_3 EM Chapter Pages</vt:lpstr>
      <vt:lpstr>2_3 EM Chapter Pages</vt:lpstr>
      <vt:lpstr>18_2 EM Standard Pages</vt:lpstr>
      <vt:lpstr>2_Hydro Theme</vt:lpstr>
      <vt:lpstr>21_2 EM Standard Pages</vt:lpstr>
      <vt:lpstr>22_2 EM Standard Pages</vt:lpstr>
      <vt:lpstr>23_2 EM Standard Pages</vt:lpstr>
      <vt:lpstr>3_3 EM Chapter Pages</vt:lpstr>
      <vt:lpstr>3_Mytilineos Template</vt:lpstr>
      <vt:lpstr>Nyrstar Online Image Templates</vt:lpstr>
      <vt:lpstr>think-cell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Heron;odonoghue@eurometaux.be</dc:creator>
  <cp:lastModifiedBy>Dariusz Dybka</cp:lastModifiedBy>
  <cp:revision>878</cp:revision>
  <cp:lastPrinted>2021-03-11T08:58:52Z</cp:lastPrinted>
  <dcterms:created xsi:type="dcterms:W3CDTF">2017-02-20T15:08:30Z</dcterms:created>
  <dcterms:modified xsi:type="dcterms:W3CDTF">2022-01-12T12:31:14Z</dcterms:modified>
</cp:coreProperties>
</file>